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8" r:id="rId4"/>
    <p:sldId id="260" r:id="rId5"/>
    <p:sldId id="264" r:id="rId6"/>
    <p:sldId id="270" r:id="rId7"/>
    <p:sldId id="271" r:id="rId8"/>
    <p:sldId id="283" r:id="rId9"/>
    <p:sldId id="261" r:id="rId10"/>
    <p:sldId id="266" r:id="rId11"/>
    <p:sldId id="272" r:id="rId12"/>
    <p:sldId id="274" r:id="rId13"/>
    <p:sldId id="262" r:id="rId14"/>
    <p:sldId id="337" r:id="rId15"/>
    <p:sldId id="282" r:id="rId16"/>
    <p:sldId id="263" r:id="rId17"/>
    <p:sldId id="278" r:id="rId18"/>
    <p:sldId id="441" r:id="rId19"/>
    <p:sldId id="279" r:id="rId20"/>
    <p:sldId id="280" r:id="rId21"/>
    <p:sldId id="281" r:id="rId22"/>
    <p:sldId id="290" r:id="rId23"/>
    <p:sldId id="416" r:id="rId24"/>
    <p:sldId id="440" r:id="rId25"/>
    <p:sldId id="323" r:id="rId26"/>
    <p:sldId id="436" r:id="rId27"/>
    <p:sldId id="43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47FD9"/>
    <a:srgbClr val="DDC4EE"/>
    <a:srgbClr val="F0E5F7"/>
    <a:srgbClr val="D53352"/>
    <a:srgbClr val="262626"/>
    <a:srgbClr val="7C8796"/>
    <a:srgbClr val="44546A"/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94118" autoAdjust="0"/>
  </p:normalViewPr>
  <p:slideViewPr>
    <p:cSldViewPr snapToGrid="0" showGuides="1">
      <p:cViewPr varScale="1">
        <p:scale>
          <a:sx n="65" d="100"/>
          <a:sy n="65" d="100"/>
        </p:scale>
        <p:origin x="882" y="60"/>
      </p:cViewPr>
      <p:guideLst>
        <p:guide orient="horz" pos="211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79546-7650-4299-B26E-EECD369904A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96F17-08D0-4303-8B34-857CC44438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slidesppt.net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105号-简雅黑" panose="00000500000000000000" pitchFamily="2" charset="-122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96F17-08D0-4303-8B34-857CC44438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8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slidesppt.net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105号-简雅黑" panose="00000500000000000000" pitchFamily="2" charset="-122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96F17-08D0-4303-8B34-857CC44438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70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dbf90e706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dbf90e706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9980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ko-KR" sz="11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1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pPr marL="15875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25996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FFFFFF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1378-8EA2-4706-9FFC-DF5E468FA698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6954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3937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19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675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slidesppt.net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105号-简雅黑" panose="00000500000000000000" pitchFamily="2" charset="-122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96F17-08D0-4303-8B34-857CC44438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9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slidesppt.net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105号-简雅黑" panose="00000500000000000000" pitchFamily="2" charset="-122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96F17-08D0-4303-8B34-857CC44438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5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478c782f63_0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478c782f63_0_1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slidesppt.net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105号-简雅黑" panose="00000500000000000000" pitchFamily="2" charset="-12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15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slidesppt.net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105号-简雅黑" panose="00000500000000000000" pitchFamily="2" charset="-122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96F17-08D0-4303-8B34-857CC44438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6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slidesppt.net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105号-简雅黑" panose="00000500000000000000" pitchFamily="2" charset="-122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96F17-08D0-4303-8B34-857CC44438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09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slidesppt.net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105号-简雅黑" panose="00000500000000000000" pitchFamily="2" charset="-122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96F17-08D0-4303-8B34-857CC44438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8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slidesppt.net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105号-简雅黑" panose="00000500000000000000" pitchFamily="2" charset="-122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96F17-08D0-4303-8B34-857CC44438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BA12E-7FFF-4F46-9B4A-ECA91CF409F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1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F1B1B6-FC6E-4C9A-AB4F-C048C6312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628D3B-F73E-46EA-A7C9-E49337673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AA51BF-F87A-45CB-8DC0-EA65FB15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C49-9388-4172-92EA-44DD904EE78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634983-FB7D-41B0-8997-F33EB1AC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E15A93-2306-4B5D-BD4F-7CAF9826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C7B-5CB3-4A6B-B9F3-BB3557E738F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41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F18233-4B96-40F1-A374-2EADBE8A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979253A-7117-49C1-9E37-30C80E8D1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8FFC03-CD14-48F7-B36E-C1AC4E44C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563D02-05AC-4D77-B350-E13AB3AA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C49-9388-4172-92EA-44DD904EE78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84EB1D-92BC-4156-8EC4-33557E32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881D19-2751-4735-A9AD-307220DF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C7B-5CB3-4A6B-B9F3-BB3557E738F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99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54C087-6F58-4385-B33A-CB538BF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3925CC-1AAE-44D8-85F6-C6FDCE631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3A95F0-E3D0-4E6C-BA12-745E1290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C49-9388-4172-92EA-44DD904EE78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260818-10D2-4D32-ABF2-F229AC5B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F7FEB7-285F-49A3-9AB0-4C5E539B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C7B-5CB3-4A6B-B9F3-BB3557E738F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39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C0C8B7-4F97-4B78-B7C8-FCF6A9246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5046842-180B-4E1E-A1CE-3C8745658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420EA5-A582-42C4-895D-D712BB76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C49-9388-4172-92EA-44DD904EE78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0DA829-8489-4339-94D5-9CFD5EB8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7DE771-C838-4E1F-9060-90E5C00A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C7B-5CB3-4A6B-B9F3-BB3557E738F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24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096001" y="1531567"/>
            <a:ext cx="399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6096001" y="2085400"/>
            <a:ext cx="39976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/>
          </p:nvPr>
        </p:nvSpPr>
        <p:spPr>
          <a:xfrm>
            <a:off x="6670355" y="3178117"/>
            <a:ext cx="399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3"/>
          </p:nvPr>
        </p:nvSpPr>
        <p:spPr>
          <a:xfrm>
            <a:off x="6670339" y="3731951"/>
            <a:ext cx="39976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4"/>
          </p:nvPr>
        </p:nvSpPr>
        <p:spPr>
          <a:xfrm>
            <a:off x="7244717" y="4824667"/>
            <a:ext cx="399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5"/>
          </p:nvPr>
        </p:nvSpPr>
        <p:spPr>
          <a:xfrm>
            <a:off x="7244707" y="5378500"/>
            <a:ext cx="39976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idx="6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761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3093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4" y="131810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403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95D3220-B852-46C5-B71D-6099EE172E25}"/>
              </a:ext>
            </a:extLst>
          </p:cNvPr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rgbClr val="5E4028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E8AF0EEF-47E8-4299-8D7C-9B0EB3AF3554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1043ADC-1128-470E-B1D8-965CAAE0608D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E152C9A4-0CF1-41DE-B413-415D50E94BBE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58">
              <a:extLst>
                <a:ext uri="{FF2B5EF4-FFF2-40B4-BE49-F238E27FC236}">
                  <a16:creationId xmlns:a16="http://schemas.microsoft.com/office/drawing/2014/main" id="{D63BB321-1881-4F35-B91F-B380D2F98A33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59">
            <a:extLst>
              <a:ext uri="{FF2B5EF4-FFF2-40B4-BE49-F238E27FC236}">
                <a16:creationId xmlns:a16="http://schemas.microsoft.com/office/drawing/2014/main" id="{15D3DC54-1B03-4CB9-9C7F-8EC35A62949C}"/>
              </a:ext>
            </a:extLst>
          </p:cNvPr>
          <p:cNvSpPr txBox="1"/>
          <p:nvPr userDrawn="1"/>
        </p:nvSpPr>
        <p:spPr>
          <a:xfrm>
            <a:off x="1613193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www.slidesppt.net</a:t>
            </a:r>
            <a:endParaRPr lang="ko-KR" altLang="en-US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D41269D5-3659-4C6B-9A62-A8E241827D33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2400" b="1" baseline="0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B8DC109-5DF5-4884-8A08-55080FF644E0}"/>
              </a:ext>
            </a:extLst>
          </p:cNvPr>
          <p:cNvGrpSpPr/>
          <p:nvPr userDrawn="1"/>
        </p:nvGrpSpPr>
        <p:grpSpPr>
          <a:xfrm>
            <a:off x="567162" y="5403429"/>
            <a:ext cx="976455" cy="976455"/>
            <a:chOff x="732029" y="4897834"/>
            <a:chExt cx="1307592" cy="130759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7B81AAD7-638D-4A91-A3C9-81E9CBCA87E3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7278650A-3E7C-4B9F-A150-6F67B0DEC5BC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6F2A9F65-E296-4057-8544-012DEA3A38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20908442-B3B0-4567-8D2C-8AF58EF565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65666788-1EFF-4858-B6A9-D4E43081FB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</p:grpSp>
      </p:grp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E07DAA81-C4DD-4B2C-A543-F400933CDEFE}"/>
              </a:ext>
            </a:extLst>
          </p:cNvPr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97B189B-9D1C-43F1-A6AC-4A99A22F6890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2351CEDF-4166-48C7-90B6-189DF2D1162C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3129D57E-7438-44FA-A88C-F4D931D5F780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F0062520-8631-499B-A5A7-1390CA30F86B}"/>
              </a:ext>
            </a:extLst>
          </p:cNvPr>
          <p:cNvGrpSpPr/>
          <p:nvPr userDrawn="1"/>
        </p:nvGrpSpPr>
        <p:grpSpPr>
          <a:xfrm>
            <a:off x="627241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3936B0F8-2344-477C-AA99-E0682EBC65D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B47FD9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F576BE75-EBC3-4402-8D73-B317F3A0F3F6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937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title"/>
          </p:nvPr>
        </p:nvSpPr>
        <p:spPr>
          <a:xfrm flipH="1">
            <a:off x="6652403" y="719200"/>
            <a:ext cx="45796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subTitle" idx="1"/>
          </p:nvPr>
        </p:nvSpPr>
        <p:spPr>
          <a:xfrm flipH="1">
            <a:off x="6652403" y="3299953"/>
            <a:ext cx="4579600" cy="10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subTitle" idx="2"/>
          </p:nvPr>
        </p:nvSpPr>
        <p:spPr>
          <a:xfrm flipH="1">
            <a:off x="6652403" y="2754700"/>
            <a:ext cx="4579600" cy="5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9" name="Google Shape;219;p32"/>
          <p:cNvCxnSpPr/>
          <p:nvPr/>
        </p:nvCxnSpPr>
        <p:spPr>
          <a:xfrm rot="-5400000">
            <a:off x="8969797" y="3429000"/>
            <a:ext cx="5419600" cy="0"/>
          </a:xfrm>
          <a:prstGeom prst="straightConnector1">
            <a:avLst/>
          </a:prstGeom>
          <a:noFill/>
          <a:ln w="57150" cap="flat" cmpd="sng">
            <a:solidFill>
              <a:srgbClr val="B47F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32"/>
          <p:cNvCxnSpPr/>
          <p:nvPr/>
        </p:nvCxnSpPr>
        <p:spPr>
          <a:xfrm>
            <a:off x="672033" y="1654800"/>
            <a:ext cx="0" cy="3548400"/>
          </a:xfrm>
          <a:prstGeom prst="straightConnector1">
            <a:avLst/>
          </a:prstGeom>
          <a:noFill/>
          <a:ln w="28575" cap="flat" cmpd="sng">
            <a:solidFill>
              <a:srgbClr val="B47F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8391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695263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‹Nº›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3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978AB-0B5A-45FC-872A-0FDEF144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A638EC-1667-43E4-BCE6-0C2BCDD9C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C2402F-4E4D-4035-920D-FFB7D93F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C49-9388-4172-92EA-44DD904EE78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2745B8-120A-4920-B3E6-094C17CB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B32901-E580-45EB-B486-47923457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C7B-5CB3-4A6B-B9F3-BB3557E738F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342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‹Nº›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36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50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3F2326-AB53-4052-83CC-ABB6F175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AA8503-8C64-4A58-976B-2A4888C48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AEB64B-07D8-4C5B-8B6F-2BEEC308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C49-9388-4172-92EA-44DD904EE78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FCEE5A-7A83-455A-ADEE-A034DF6F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C7BE4F-6E65-4EED-9FE2-78ACE54B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C7B-5CB3-4A6B-B9F3-BB3557E738F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85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82D49A-C5F2-4CAC-A663-05581A51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0C6D27-B224-4A04-A66E-0119D9C54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A327A4-8F98-4915-ABF8-077722CEC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6F018F-A2D9-4E63-A2BA-3EB8E150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C49-9388-4172-92EA-44DD904EE78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999D9A-DC0A-42A8-9ACB-97B9D13C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5FD70E-5693-47AB-B15F-97355CD4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C7B-5CB3-4A6B-B9F3-BB3557E738F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95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FE2C3-9CD9-4230-AB01-C111A23B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FEA3FB-66D9-4917-948E-4937DC45E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2D01C2-D27E-4ADA-9D23-D49F6148D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AD301C-4EBE-48CA-B017-BE760ED49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2162BD-C71F-44FB-A023-49B0B5868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D90E1B-D4A1-4ED3-9EB6-EF37616E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C49-9388-4172-92EA-44DD904EE78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1BC722-3910-454D-94B6-1C09B6E2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4F0CF3-BA25-4572-9641-73CB126D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C7B-5CB3-4A6B-B9F3-BB3557E738F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16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FE2C3-9CD9-4230-AB01-C111A23B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FEA3FB-66D9-4917-948E-4937DC45E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2D01C2-D27E-4ADA-9D23-D49F6148D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AD301C-4EBE-48CA-B017-BE760ED49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2162BD-C71F-44FB-A023-49B0B5868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D90E1B-D4A1-4ED3-9EB6-EF37616E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C49-9388-4172-92EA-44DD904EE78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1BC722-3910-454D-94B6-1C09B6E2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4F0CF3-BA25-4572-9641-73CB126D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C7B-5CB3-4A6B-B9F3-BB3557E738FB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9804" y="6720024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81336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5CB6B5-8395-4FE5-BB5A-5AB112DE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428180-1A9B-43FF-9A00-DDB404C4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C49-9388-4172-92EA-44DD904EE78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9D3BCC-F2B1-44E5-8462-84854123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4E2A3A-DA64-4BE6-9F52-E70C4E01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C7B-5CB3-4A6B-B9F3-BB3557E738F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45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C835D7-2014-42FE-82DA-EB2E2CAA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C49-9388-4172-92EA-44DD904EE78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6EFCA1-2CBF-43DB-A1F4-14A0A2BE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9E0773-CF95-4D27-8E3E-1A72873C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C7B-5CB3-4A6B-B9F3-BB3557E738F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54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E9DAB7-A230-4D1F-BD97-CEF310DC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70149E-6A15-4D7A-A6A2-6FDD72336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6F505B-32CF-45B3-9D1A-43FDB37C4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0D88DF-222A-454E-9988-E82B65AC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C49-9388-4172-92EA-44DD904EE78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D82FE2-DD19-45A5-B802-BE152EEA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64C29E-2E1A-4826-A18B-7F0397EC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C7B-5CB3-4A6B-B9F3-BB3557E738F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32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55E517B-4B4F-40AA-8FA0-BC4067FF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74EC9-31E9-4D13-9509-58A834236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86209C-37F4-41FE-A407-E2DDAC709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70552C49-9388-4172-92EA-44DD904EE78A}" type="datetimeFigureOut">
              <a:rPr lang="zh-CN" altLang="en-US" smtClean="0"/>
              <a:pPr/>
              <a:t>2022/10/4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98B7A2-82D4-4265-8070-B4C8A8F0B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5A008F-9A28-4C7C-A787-EBE007908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FE89DC7B-5CB3-4A6B-B9F3-BB3557E738FB}" type="slidenum">
              <a:rPr lang="zh-CN" altLang="en-US" smtClean="0"/>
              <a:pPr/>
              <a:t>‹Nº›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893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  <p:sldLayoutId id="2147483667" r:id="rId15"/>
    <p:sldLayoutId id="2147483669" r:id="rId16"/>
    <p:sldLayoutId id="2147483670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40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rechos de la mujer - igualdad de genero fotografías e imágenes de stock">
            <a:extLst>
              <a:ext uri="{FF2B5EF4-FFF2-40B4-BE49-F238E27FC236}">
                <a16:creationId xmlns:a16="http://schemas.microsoft.com/office/drawing/2014/main" id="{D942D151-B349-46E2-B217-9311070B1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8912" y="0"/>
            <a:ext cx="5710725" cy="686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156FC89-8CB2-4791-A50F-1B5180CB33B1}"/>
              </a:ext>
            </a:extLst>
          </p:cNvPr>
          <p:cNvSpPr txBox="1"/>
          <p:nvPr/>
        </p:nvSpPr>
        <p:spPr>
          <a:xfrm>
            <a:off x="1129728" y="5596794"/>
            <a:ext cx="4217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62626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Insert the Subtitle of Your Presentation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90FC1ED-156F-4EFB-9E54-C469C59870D8}"/>
              </a:ext>
            </a:extLst>
          </p:cNvPr>
          <p:cNvSpPr txBox="1"/>
          <p:nvPr/>
        </p:nvSpPr>
        <p:spPr>
          <a:xfrm>
            <a:off x="1382901" y="4930282"/>
            <a:ext cx="371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7C8796"/>
                </a:solidFill>
                <a:latin typeface="Arial (Títulos)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Free Template</a:t>
            </a:r>
            <a:endParaRPr lang="zh-CN" altLang="en-US" sz="2400" b="1" dirty="0">
              <a:solidFill>
                <a:srgbClr val="7C8796"/>
              </a:solidFill>
              <a:latin typeface="Arial (Títulos)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28" name="文本框 7">
            <a:extLst>
              <a:ext uri="{FF2B5EF4-FFF2-40B4-BE49-F238E27FC236}">
                <a16:creationId xmlns:a16="http://schemas.microsoft.com/office/drawing/2014/main" id="{FA587032-83E7-4DB9-8ADF-B871EE0E0DE3}"/>
              </a:ext>
            </a:extLst>
          </p:cNvPr>
          <p:cNvSpPr txBox="1"/>
          <p:nvPr/>
        </p:nvSpPr>
        <p:spPr>
          <a:xfrm>
            <a:off x="848984" y="3226696"/>
            <a:ext cx="4864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B47FD9"/>
                </a:solidFill>
                <a:latin typeface="Arial Black" panose="020B0A04020102020204" pitchFamily="34" charset="0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GENDER EQUALITY</a:t>
            </a:r>
            <a:endParaRPr lang="zh-CN" altLang="en-US" sz="5400" b="1" dirty="0">
              <a:solidFill>
                <a:srgbClr val="B47FD9"/>
              </a:solidFill>
              <a:latin typeface="Arial Black" panose="020B0A04020102020204" pitchFamily="34" charset="0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C2E57EF-8F59-4DEE-A825-FD14696566EB}"/>
              </a:ext>
            </a:extLst>
          </p:cNvPr>
          <p:cNvGrpSpPr/>
          <p:nvPr/>
        </p:nvGrpSpPr>
        <p:grpSpPr>
          <a:xfrm>
            <a:off x="2135684" y="6140196"/>
            <a:ext cx="2290704" cy="428240"/>
            <a:chOff x="5126777" y="4566968"/>
            <a:chExt cx="2030705" cy="37963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FBCDCFF-7130-4144-B8D3-AC8E365A1056}"/>
                </a:ext>
              </a:extLst>
            </p:cNvPr>
            <p:cNvSpPr txBox="1"/>
            <p:nvPr/>
          </p:nvSpPr>
          <p:spPr>
            <a:xfrm>
              <a:off x="5327211" y="4632764"/>
              <a:ext cx="1629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B47F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Slidesppt.net</a:t>
              </a:r>
              <a:endParaRPr lang="zh-CN" altLang="en-US" sz="1600" dirty="0">
                <a:solidFill>
                  <a:srgbClr val="B47FD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D6D94806-9AC2-4191-9260-C36E1D6B2AE9}"/>
                </a:ext>
              </a:extLst>
            </p:cNvPr>
            <p:cNvSpPr/>
            <p:nvPr/>
          </p:nvSpPr>
          <p:spPr>
            <a:xfrm flipV="1">
              <a:off x="5126777" y="4566968"/>
              <a:ext cx="2030705" cy="379634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sp>
        <p:nvSpPr>
          <p:cNvPr id="31" name="AutoShape 3">
            <a:extLst>
              <a:ext uri="{FF2B5EF4-FFF2-40B4-BE49-F238E27FC236}">
                <a16:creationId xmlns:a16="http://schemas.microsoft.com/office/drawing/2014/main" id="{646A9182-791D-4776-9CF7-76E2D4DC8D7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495800" y="671513"/>
            <a:ext cx="334168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8502435-6E09-4E12-B3AB-F063502D6E96}"/>
              </a:ext>
            </a:extLst>
          </p:cNvPr>
          <p:cNvGrpSpPr/>
          <p:nvPr/>
        </p:nvGrpSpPr>
        <p:grpSpPr>
          <a:xfrm>
            <a:off x="0" y="-11481"/>
            <a:ext cx="6487342" cy="1985247"/>
            <a:chOff x="0" y="-5130"/>
            <a:chExt cx="3694770" cy="113066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0CDED0C-FC31-42C0-96DE-4F8AC674D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55650" cy="782638"/>
            </a:xfrm>
            <a:custGeom>
              <a:avLst/>
              <a:gdLst>
                <a:gd name="T0" fmla="*/ 0 w 476"/>
                <a:gd name="T1" fmla="*/ 0 h 493"/>
                <a:gd name="T2" fmla="*/ 0 w 476"/>
                <a:gd name="T3" fmla="*/ 493 h 493"/>
                <a:gd name="T4" fmla="*/ 476 w 476"/>
                <a:gd name="T5" fmla="*/ 0 h 493"/>
                <a:gd name="T6" fmla="*/ 0 w 476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493">
                  <a:moveTo>
                    <a:pt x="0" y="0"/>
                  </a:moveTo>
                  <a:lnTo>
                    <a:pt x="0" y="493"/>
                  </a:lnTo>
                  <a:lnTo>
                    <a:pt x="4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EAD867F-A242-40F2-BF3D-FF759767A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95375" cy="1125538"/>
            </a:xfrm>
            <a:custGeom>
              <a:avLst/>
              <a:gdLst>
                <a:gd name="T0" fmla="*/ 0 w 690"/>
                <a:gd name="T1" fmla="*/ 599 h 709"/>
                <a:gd name="T2" fmla="*/ 0 w 690"/>
                <a:gd name="T3" fmla="*/ 709 h 709"/>
                <a:gd name="T4" fmla="*/ 690 w 690"/>
                <a:gd name="T5" fmla="*/ 0 h 709"/>
                <a:gd name="T6" fmla="*/ 552 w 690"/>
                <a:gd name="T7" fmla="*/ 0 h 709"/>
                <a:gd name="T8" fmla="*/ 0 w 690"/>
                <a:gd name="T9" fmla="*/ 59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709">
                  <a:moveTo>
                    <a:pt x="0" y="599"/>
                  </a:moveTo>
                  <a:lnTo>
                    <a:pt x="0" y="709"/>
                  </a:lnTo>
                  <a:lnTo>
                    <a:pt x="690" y="0"/>
                  </a:lnTo>
                  <a:lnTo>
                    <a:pt x="552" y="0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5529B66-B173-4A7F-9F79-7669A969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56" y="-5130"/>
              <a:ext cx="3046413" cy="844550"/>
            </a:xfrm>
            <a:custGeom>
              <a:avLst/>
              <a:gdLst>
                <a:gd name="T0" fmla="*/ 0 w 1919"/>
                <a:gd name="T1" fmla="*/ 532 h 532"/>
                <a:gd name="T2" fmla="*/ 0 w 1919"/>
                <a:gd name="T3" fmla="*/ 421 h 532"/>
                <a:gd name="T4" fmla="*/ 395 w 1919"/>
                <a:gd name="T5" fmla="*/ 0 h 532"/>
                <a:gd name="T6" fmla="*/ 1919 w 1919"/>
                <a:gd name="T7" fmla="*/ 0 h 532"/>
                <a:gd name="T8" fmla="*/ 1919 w 1919"/>
                <a:gd name="T9" fmla="*/ 149 h 532"/>
                <a:gd name="T10" fmla="*/ 381 w 1919"/>
                <a:gd name="T11" fmla="*/ 149 h 532"/>
                <a:gd name="T12" fmla="*/ 0 w 1919"/>
                <a:gd name="T13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9" h="532">
                  <a:moveTo>
                    <a:pt x="0" y="532"/>
                  </a:moveTo>
                  <a:lnTo>
                    <a:pt x="0" y="421"/>
                  </a:lnTo>
                  <a:lnTo>
                    <a:pt x="395" y="0"/>
                  </a:lnTo>
                  <a:lnTo>
                    <a:pt x="1919" y="0"/>
                  </a:lnTo>
                  <a:lnTo>
                    <a:pt x="1919" y="149"/>
                  </a:lnTo>
                  <a:lnTo>
                    <a:pt x="381" y="149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F9E99E9-B807-411E-8C9B-DFA13E11B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670" y="121869"/>
              <a:ext cx="2070100" cy="109538"/>
            </a:xfrm>
            <a:custGeom>
              <a:avLst/>
              <a:gdLst>
                <a:gd name="T0" fmla="*/ 0 w 1304"/>
                <a:gd name="T1" fmla="*/ 69 h 69"/>
                <a:gd name="T2" fmla="*/ 50 w 1304"/>
                <a:gd name="T3" fmla="*/ 0 h 69"/>
                <a:gd name="T4" fmla="*/ 1304 w 1304"/>
                <a:gd name="T5" fmla="*/ 0 h 69"/>
                <a:gd name="T6" fmla="*/ 1304 w 1304"/>
                <a:gd name="T7" fmla="*/ 69 h 69"/>
                <a:gd name="T8" fmla="*/ 0 w 1304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4" h="69">
                  <a:moveTo>
                    <a:pt x="0" y="69"/>
                  </a:moveTo>
                  <a:lnTo>
                    <a:pt x="50" y="0"/>
                  </a:lnTo>
                  <a:lnTo>
                    <a:pt x="1304" y="0"/>
                  </a:lnTo>
                  <a:lnTo>
                    <a:pt x="1304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01AF764-82C9-4B24-9762-6B66A55F2344}"/>
              </a:ext>
            </a:extLst>
          </p:cNvPr>
          <p:cNvGrpSpPr/>
          <p:nvPr/>
        </p:nvGrpSpPr>
        <p:grpSpPr>
          <a:xfrm rot="5400000">
            <a:off x="9596834" y="4284606"/>
            <a:ext cx="2990851" cy="2199482"/>
            <a:chOff x="-3454400" y="977178"/>
            <a:chExt cx="2990851" cy="2199482"/>
          </a:xfrm>
        </p:grpSpPr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E2B6D850-22D4-42ED-BDE2-66C36DE4E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34267B01-9843-4AF2-97B9-3A7FEDCFF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DB9436A-794C-43F8-AD98-52784B69A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5899" y="1238323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D327ACE1-4671-41F9-9AF0-6BC38F80F905}"/>
              </a:ext>
            </a:extLst>
          </p:cNvPr>
          <p:cNvGrpSpPr/>
          <p:nvPr/>
        </p:nvGrpSpPr>
        <p:grpSpPr>
          <a:xfrm>
            <a:off x="10533262" y="-5775"/>
            <a:ext cx="1688091" cy="1276004"/>
            <a:chOff x="-3454400" y="977178"/>
            <a:chExt cx="3012621" cy="2277197"/>
          </a:xfrm>
        </p:grpSpPr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AE4CFD42-144D-4B9E-B35D-A4B0A88A9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45DECB99-D0CA-4FF8-ABD1-BD726B84A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A49DE5FA-FEC3-4602-9F9B-7D56302C5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16" name="Elipse 15">
            <a:extLst>
              <a:ext uri="{FF2B5EF4-FFF2-40B4-BE49-F238E27FC236}">
                <a16:creationId xmlns:a16="http://schemas.microsoft.com/office/drawing/2014/main" id="{85A42A40-13A2-4C30-889B-55B8197B2D80}"/>
              </a:ext>
            </a:extLst>
          </p:cNvPr>
          <p:cNvSpPr/>
          <p:nvPr/>
        </p:nvSpPr>
        <p:spPr>
          <a:xfrm>
            <a:off x="2173829" y="866560"/>
            <a:ext cx="2214411" cy="221441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1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Diagrama de flujo: entrada manual 1032">
            <a:extLst>
              <a:ext uri="{FF2B5EF4-FFF2-40B4-BE49-F238E27FC236}">
                <a16:creationId xmlns:a16="http://schemas.microsoft.com/office/drawing/2014/main" id="{274005FD-B617-4C6B-A9C2-F0CC274C01A7}"/>
              </a:ext>
            </a:extLst>
          </p:cNvPr>
          <p:cNvSpPr/>
          <p:nvPr/>
        </p:nvSpPr>
        <p:spPr>
          <a:xfrm rot="10800000">
            <a:off x="-3" y="-13251"/>
            <a:ext cx="12192002" cy="341317"/>
          </a:xfrm>
          <a:prstGeom prst="flowChartManualInput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F899C79-4F10-4E13-86A1-1861092DD21A}"/>
              </a:ext>
            </a:extLst>
          </p:cNvPr>
          <p:cNvGrpSpPr/>
          <p:nvPr/>
        </p:nvGrpSpPr>
        <p:grpSpPr>
          <a:xfrm>
            <a:off x="709148" y="522136"/>
            <a:ext cx="3832579" cy="701083"/>
            <a:chOff x="630051" y="454038"/>
            <a:chExt cx="3832579" cy="70108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E0DA022-D447-4AF6-A74C-51EF97EC7172}"/>
                </a:ext>
              </a:extLst>
            </p:cNvPr>
            <p:cNvSpPr/>
            <p:nvPr/>
          </p:nvSpPr>
          <p:spPr>
            <a:xfrm rot="1931135">
              <a:off x="630051" y="829080"/>
              <a:ext cx="196942" cy="156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A6B9CCA-1D74-49B7-9AD4-1630F6B810D2}"/>
                </a:ext>
              </a:extLst>
            </p:cNvPr>
            <p:cNvGrpSpPr/>
            <p:nvPr/>
          </p:nvGrpSpPr>
          <p:grpSpPr>
            <a:xfrm>
              <a:off x="840261" y="454038"/>
              <a:ext cx="3622369" cy="701083"/>
              <a:chOff x="1000374" y="482613"/>
              <a:chExt cx="3622369" cy="701083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F05406-591D-4F30-A587-14B826070F07}"/>
                  </a:ext>
                </a:extLst>
              </p:cNvPr>
              <p:cNvSpPr txBox="1"/>
              <p:nvPr/>
            </p:nvSpPr>
            <p:spPr>
              <a:xfrm>
                <a:off x="1000374" y="482613"/>
                <a:ext cx="36223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962334-C24B-4196-8FE7-335418194B8B}"/>
                  </a:ext>
                </a:extLst>
              </p:cNvPr>
              <p:cNvSpPr txBox="1"/>
              <p:nvPr/>
            </p:nvSpPr>
            <p:spPr>
              <a:xfrm>
                <a:off x="1033683" y="906697"/>
                <a:ext cx="35216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Basic information of the enterprise</a:t>
                </a:r>
              </a:p>
            </p:txBody>
          </p:sp>
        </p:grpSp>
      </p:grpSp>
      <p:grpSp>
        <p:nvGrpSpPr>
          <p:cNvPr id="18" name="Group 69">
            <a:extLst>
              <a:ext uri="{FF2B5EF4-FFF2-40B4-BE49-F238E27FC236}">
                <a16:creationId xmlns:a16="http://schemas.microsoft.com/office/drawing/2014/main" id="{D86AE8DB-9844-4865-A1E6-3B9B12738332}"/>
              </a:ext>
            </a:extLst>
          </p:cNvPr>
          <p:cNvGrpSpPr/>
          <p:nvPr/>
        </p:nvGrpSpPr>
        <p:grpSpPr>
          <a:xfrm>
            <a:off x="5068332" y="3755146"/>
            <a:ext cx="6370053" cy="2166811"/>
            <a:chOff x="1054100" y="3163888"/>
            <a:chExt cx="9772651" cy="3324226"/>
          </a:xfrm>
          <a:solidFill>
            <a:schemeClr val="tx1">
              <a:lumMod val="50000"/>
              <a:lumOff val="50000"/>
              <a:alpha val="65000"/>
            </a:schemeClr>
          </a:solidFill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86D62582-5BE7-4520-B1EA-0B022590C4E1}"/>
                </a:ext>
              </a:extLst>
            </p:cNvPr>
            <p:cNvGrpSpPr/>
            <p:nvPr/>
          </p:nvGrpSpPr>
          <p:grpSpPr bwMode="auto">
            <a:xfrm>
              <a:off x="3844925" y="3163888"/>
              <a:ext cx="5416550" cy="1303338"/>
              <a:chOff x="2422" y="1993"/>
              <a:chExt cx="3412" cy="821"/>
            </a:xfrm>
            <a:grpFill/>
          </p:grpSpPr>
          <p:sp>
            <p:nvSpPr>
              <p:cNvPr id="793" name="Freeform 5">
                <a:extLst>
                  <a:ext uri="{FF2B5EF4-FFF2-40B4-BE49-F238E27FC236}">
                    <a16:creationId xmlns:a16="http://schemas.microsoft.com/office/drawing/2014/main" id="{201DB12E-B10F-4461-AC4A-F641E246BF95}"/>
                  </a:ext>
                </a:extLst>
              </p:cNvPr>
              <p:cNvSpPr/>
              <p:nvPr/>
            </p:nvSpPr>
            <p:spPr bwMode="auto">
              <a:xfrm>
                <a:off x="2807" y="1993"/>
                <a:ext cx="62" cy="27"/>
              </a:xfrm>
              <a:custGeom>
                <a:avLst/>
                <a:gdLst>
                  <a:gd name="T0" fmla="*/ 29 w 30"/>
                  <a:gd name="T1" fmla="*/ 7 h 13"/>
                  <a:gd name="T2" fmla="*/ 16 w 30"/>
                  <a:gd name="T3" fmla="*/ 0 h 13"/>
                  <a:gd name="T4" fmla="*/ 1 w 30"/>
                  <a:gd name="T5" fmla="*/ 7 h 13"/>
                  <a:gd name="T6" fmla="*/ 13 w 30"/>
                  <a:gd name="T7" fmla="*/ 13 h 13"/>
                  <a:gd name="T8" fmla="*/ 29 w 30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29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0"/>
                      <a:pt x="6" y="13"/>
                      <a:pt x="13" y="13"/>
                    </a:cubicBezTo>
                    <a:cubicBezTo>
                      <a:pt x="21" y="13"/>
                      <a:pt x="28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94" name="Freeform 6">
                <a:extLst>
                  <a:ext uri="{FF2B5EF4-FFF2-40B4-BE49-F238E27FC236}">
                    <a16:creationId xmlns:a16="http://schemas.microsoft.com/office/drawing/2014/main" id="{AC338C7D-813D-4A3C-A5F0-31A2F53EE00D}"/>
                  </a:ext>
                </a:extLst>
              </p:cNvPr>
              <p:cNvSpPr/>
              <p:nvPr/>
            </p:nvSpPr>
            <p:spPr bwMode="auto">
              <a:xfrm>
                <a:off x="2877" y="1993"/>
                <a:ext cx="62" cy="27"/>
              </a:xfrm>
              <a:custGeom>
                <a:avLst/>
                <a:gdLst>
                  <a:gd name="T0" fmla="*/ 29 w 30"/>
                  <a:gd name="T1" fmla="*/ 7 h 13"/>
                  <a:gd name="T2" fmla="*/ 16 w 30"/>
                  <a:gd name="T3" fmla="*/ 0 h 13"/>
                  <a:gd name="T4" fmla="*/ 1 w 30"/>
                  <a:gd name="T5" fmla="*/ 7 h 13"/>
                  <a:gd name="T6" fmla="*/ 14 w 30"/>
                  <a:gd name="T7" fmla="*/ 13 h 13"/>
                  <a:gd name="T8" fmla="*/ 29 w 30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29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0"/>
                      <a:pt x="6" y="13"/>
                      <a:pt x="14" y="13"/>
                    </a:cubicBezTo>
                    <a:cubicBezTo>
                      <a:pt x="21" y="13"/>
                      <a:pt x="28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95" name="Freeform 7">
                <a:extLst>
                  <a:ext uri="{FF2B5EF4-FFF2-40B4-BE49-F238E27FC236}">
                    <a16:creationId xmlns:a16="http://schemas.microsoft.com/office/drawing/2014/main" id="{8EEAF405-9137-40E1-AAA7-E7CB4BEEF625}"/>
                  </a:ext>
                </a:extLst>
              </p:cNvPr>
              <p:cNvSpPr/>
              <p:nvPr/>
            </p:nvSpPr>
            <p:spPr bwMode="auto">
              <a:xfrm>
                <a:off x="2948" y="1993"/>
                <a:ext cx="62" cy="27"/>
              </a:xfrm>
              <a:custGeom>
                <a:avLst/>
                <a:gdLst>
                  <a:gd name="T0" fmla="*/ 29 w 30"/>
                  <a:gd name="T1" fmla="*/ 7 h 13"/>
                  <a:gd name="T2" fmla="*/ 16 w 30"/>
                  <a:gd name="T3" fmla="*/ 0 h 13"/>
                  <a:gd name="T4" fmla="*/ 1 w 30"/>
                  <a:gd name="T5" fmla="*/ 7 h 13"/>
                  <a:gd name="T6" fmla="*/ 14 w 30"/>
                  <a:gd name="T7" fmla="*/ 13 h 13"/>
                  <a:gd name="T8" fmla="*/ 29 w 30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29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0"/>
                      <a:pt x="6" y="13"/>
                      <a:pt x="14" y="13"/>
                    </a:cubicBezTo>
                    <a:cubicBezTo>
                      <a:pt x="22" y="13"/>
                      <a:pt x="28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96" name="Freeform 8">
                <a:extLst>
                  <a:ext uri="{FF2B5EF4-FFF2-40B4-BE49-F238E27FC236}">
                    <a16:creationId xmlns:a16="http://schemas.microsoft.com/office/drawing/2014/main" id="{19F5E3EB-F191-4BE2-B545-42933DD0ADED}"/>
                  </a:ext>
                </a:extLst>
              </p:cNvPr>
              <p:cNvSpPr/>
              <p:nvPr/>
            </p:nvSpPr>
            <p:spPr bwMode="auto">
              <a:xfrm>
                <a:off x="3020" y="1993"/>
                <a:ext cx="60" cy="27"/>
              </a:xfrm>
              <a:custGeom>
                <a:avLst/>
                <a:gdLst>
                  <a:gd name="T0" fmla="*/ 28 w 29"/>
                  <a:gd name="T1" fmla="*/ 7 h 13"/>
                  <a:gd name="T2" fmla="*/ 15 w 29"/>
                  <a:gd name="T3" fmla="*/ 0 h 13"/>
                  <a:gd name="T4" fmla="*/ 0 w 29"/>
                  <a:gd name="T5" fmla="*/ 7 h 13"/>
                  <a:gd name="T6" fmla="*/ 13 w 29"/>
                  <a:gd name="T7" fmla="*/ 13 h 13"/>
                  <a:gd name="T8" fmla="*/ 28 w 29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28" y="7"/>
                    </a:moveTo>
                    <a:cubicBezTo>
                      <a:pt x="29" y="3"/>
                      <a:pt x="23" y="0"/>
                      <a:pt x="15" y="0"/>
                    </a:cubicBezTo>
                    <a:cubicBezTo>
                      <a:pt x="8" y="0"/>
                      <a:pt x="1" y="3"/>
                      <a:pt x="0" y="7"/>
                    </a:cubicBezTo>
                    <a:cubicBezTo>
                      <a:pt x="0" y="10"/>
                      <a:pt x="5" y="13"/>
                      <a:pt x="13" y="13"/>
                    </a:cubicBezTo>
                    <a:cubicBezTo>
                      <a:pt x="21" y="13"/>
                      <a:pt x="28" y="1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97" name="Freeform 9">
                <a:extLst>
                  <a:ext uri="{FF2B5EF4-FFF2-40B4-BE49-F238E27FC236}">
                    <a16:creationId xmlns:a16="http://schemas.microsoft.com/office/drawing/2014/main" id="{2ED12D66-7C7D-4E36-9AB6-3C4C06F42256}"/>
                  </a:ext>
                </a:extLst>
              </p:cNvPr>
              <p:cNvSpPr/>
              <p:nvPr/>
            </p:nvSpPr>
            <p:spPr bwMode="auto">
              <a:xfrm>
                <a:off x="2657" y="2026"/>
                <a:ext cx="62" cy="27"/>
              </a:xfrm>
              <a:custGeom>
                <a:avLst/>
                <a:gdLst>
                  <a:gd name="T0" fmla="*/ 30 w 30"/>
                  <a:gd name="T1" fmla="*/ 7 h 13"/>
                  <a:gd name="T2" fmla="*/ 17 w 30"/>
                  <a:gd name="T3" fmla="*/ 0 h 13"/>
                  <a:gd name="T4" fmla="*/ 1 w 30"/>
                  <a:gd name="T5" fmla="*/ 7 h 13"/>
                  <a:gd name="T6" fmla="*/ 14 w 30"/>
                  <a:gd name="T7" fmla="*/ 13 h 13"/>
                  <a:gd name="T8" fmla="*/ 30 w 30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30" y="7"/>
                    </a:moveTo>
                    <a:cubicBezTo>
                      <a:pt x="30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0"/>
                      <a:pt x="6" y="13"/>
                      <a:pt x="14" y="13"/>
                    </a:cubicBezTo>
                    <a:cubicBezTo>
                      <a:pt x="22" y="13"/>
                      <a:pt x="29" y="10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98" name="Freeform 10">
                <a:extLst>
                  <a:ext uri="{FF2B5EF4-FFF2-40B4-BE49-F238E27FC236}">
                    <a16:creationId xmlns:a16="http://schemas.microsoft.com/office/drawing/2014/main" id="{FD93BE29-3F5F-4C75-BDDD-F83BA2E588F1}"/>
                  </a:ext>
                </a:extLst>
              </p:cNvPr>
              <p:cNvSpPr/>
              <p:nvPr/>
            </p:nvSpPr>
            <p:spPr bwMode="auto">
              <a:xfrm>
                <a:off x="2729" y="2026"/>
                <a:ext cx="62" cy="27"/>
              </a:xfrm>
              <a:custGeom>
                <a:avLst/>
                <a:gdLst>
                  <a:gd name="T0" fmla="*/ 29 w 30"/>
                  <a:gd name="T1" fmla="*/ 7 h 13"/>
                  <a:gd name="T2" fmla="*/ 16 w 30"/>
                  <a:gd name="T3" fmla="*/ 0 h 13"/>
                  <a:gd name="T4" fmla="*/ 1 w 30"/>
                  <a:gd name="T5" fmla="*/ 7 h 13"/>
                  <a:gd name="T6" fmla="*/ 13 w 30"/>
                  <a:gd name="T7" fmla="*/ 13 h 13"/>
                  <a:gd name="T8" fmla="*/ 29 w 30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29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0"/>
                      <a:pt x="6" y="13"/>
                      <a:pt x="13" y="13"/>
                    </a:cubicBezTo>
                    <a:cubicBezTo>
                      <a:pt x="21" y="13"/>
                      <a:pt x="28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99" name="Freeform 11">
                <a:extLst>
                  <a:ext uri="{FF2B5EF4-FFF2-40B4-BE49-F238E27FC236}">
                    <a16:creationId xmlns:a16="http://schemas.microsoft.com/office/drawing/2014/main" id="{968910B1-9A80-4700-A9B2-171BBE749492}"/>
                  </a:ext>
                </a:extLst>
              </p:cNvPr>
              <p:cNvSpPr/>
              <p:nvPr/>
            </p:nvSpPr>
            <p:spPr bwMode="auto">
              <a:xfrm>
                <a:off x="2799" y="2026"/>
                <a:ext cx="62" cy="27"/>
              </a:xfrm>
              <a:custGeom>
                <a:avLst/>
                <a:gdLst>
                  <a:gd name="T0" fmla="*/ 29 w 30"/>
                  <a:gd name="T1" fmla="*/ 7 h 13"/>
                  <a:gd name="T2" fmla="*/ 17 w 30"/>
                  <a:gd name="T3" fmla="*/ 0 h 13"/>
                  <a:gd name="T4" fmla="*/ 1 w 30"/>
                  <a:gd name="T5" fmla="*/ 7 h 13"/>
                  <a:gd name="T6" fmla="*/ 14 w 30"/>
                  <a:gd name="T7" fmla="*/ 13 h 13"/>
                  <a:gd name="T8" fmla="*/ 29 w 30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29" y="7"/>
                    </a:moveTo>
                    <a:cubicBezTo>
                      <a:pt x="30" y="3"/>
                      <a:pt x="24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0"/>
                      <a:pt x="6" y="13"/>
                      <a:pt x="14" y="13"/>
                    </a:cubicBezTo>
                    <a:cubicBezTo>
                      <a:pt x="22" y="13"/>
                      <a:pt x="29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00" name="Freeform 12">
                <a:extLst>
                  <a:ext uri="{FF2B5EF4-FFF2-40B4-BE49-F238E27FC236}">
                    <a16:creationId xmlns:a16="http://schemas.microsoft.com/office/drawing/2014/main" id="{0861B842-8E22-46A0-B1C8-8FBD82B88CBF}"/>
                  </a:ext>
                </a:extLst>
              </p:cNvPr>
              <p:cNvSpPr/>
              <p:nvPr/>
            </p:nvSpPr>
            <p:spPr bwMode="auto">
              <a:xfrm>
                <a:off x="2871" y="2026"/>
                <a:ext cx="60" cy="27"/>
              </a:xfrm>
              <a:custGeom>
                <a:avLst/>
                <a:gdLst>
                  <a:gd name="T0" fmla="*/ 29 w 29"/>
                  <a:gd name="T1" fmla="*/ 7 h 13"/>
                  <a:gd name="T2" fmla="*/ 16 w 29"/>
                  <a:gd name="T3" fmla="*/ 0 h 13"/>
                  <a:gd name="T4" fmla="*/ 1 w 29"/>
                  <a:gd name="T5" fmla="*/ 7 h 13"/>
                  <a:gd name="T6" fmla="*/ 13 w 29"/>
                  <a:gd name="T7" fmla="*/ 13 h 13"/>
                  <a:gd name="T8" fmla="*/ 29 w 29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29" y="7"/>
                    </a:moveTo>
                    <a:cubicBezTo>
                      <a:pt x="29" y="3"/>
                      <a:pt x="24" y="0"/>
                      <a:pt x="16" y="0"/>
                    </a:cubicBezTo>
                    <a:cubicBezTo>
                      <a:pt x="8" y="0"/>
                      <a:pt x="1" y="3"/>
                      <a:pt x="1" y="7"/>
                    </a:cubicBezTo>
                    <a:cubicBezTo>
                      <a:pt x="0" y="10"/>
                      <a:pt x="6" y="13"/>
                      <a:pt x="13" y="13"/>
                    </a:cubicBezTo>
                    <a:cubicBezTo>
                      <a:pt x="21" y="13"/>
                      <a:pt x="28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01" name="Freeform 13">
                <a:extLst>
                  <a:ext uri="{FF2B5EF4-FFF2-40B4-BE49-F238E27FC236}">
                    <a16:creationId xmlns:a16="http://schemas.microsoft.com/office/drawing/2014/main" id="{678BD16C-817F-4718-A681-EE0CFA9B2C86}"/>
                  </a:ext>
                </a:extLst>
              </p:cNvPr>
              <p:cNvSpPr/>
              <p:nvPr/>
            </p:nvSpPr>
            <p:spPr bwMode="auto">
              <a:xfrm>
                <a:off x="2941" y="2026"/>
                <a:ext cx="62" cy="27"/>
              </a:xfrm>
              <a:custGeom>
                <a:avLst/>
                <a:gdLst>
                  <a:gd name="T0" fmla="*/ 29 w 30"/>
                  <a:gd name="T1" fmla="*/ 7 h 13"/>
                  <a:gd name="T2" fmla="*/ 16 w 30"/>
                  <a:gd name="T3" fmla="*/ 0 h 13"/>
                  <a:gd name="T4" fmla="*/ 1 w 30"/>
                  <a:gd name="T5" fmla="*/ 7 h 13"/>
                  <a:gd name="T6" fmla="*/ 14 w 30"/>
                  <a:gd name="T7" fmla="*/ 13 h 13"/>
                  <a:gd name="T8" fmla="*/ 29 w 30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29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0"/>
                      <a:pt x="6" y="13"/>
                      <a:pt x="14" y="13"/>
                    </a:cubicBezTo>
                    <a:cubicBezTo>
                      <a:pt x="22" y="13"/>
                      <a:pt x="29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02" name="Freeform 14">
                <a:extLst>
                  <a:ext uri="{FF2B5EF4-FFF2-40B4-BE49-F238E27FC236}">
                    <a16:creationId xmlns:a16="http://schemas.microsoft.com/office/drawing/2014/main" id="{AC264F8F-C06D-42C8-9760-EC4C9B385888}"/>
                  </a:ext>
                </a:extLst>
              </p:cNvPr>
              <p:cNvSpPr/>
              <p:nvPr/>
            </p:nvSpPr>
            <p:spPr bwMode="auto">
              <a:xfrm>
                <a:off x="3014" y="2026"/>
                <a:ext cx="59" cy="27"/>
              </a:xfrm>
              <a:custGeom>
                <a:avLst/>
                <a:gdLst>
                  <a:gd name="T0" fmla="*/ 29 w 29"/>
                  <a:gd name="T1" fmla="*/ 7 h 13"/>
                  <a:gd name="T2" fmla="*/ 16 w 29"/>
                  <a:gd name="T3" fmla="*/ 0 h 13"/>
                  <a:gd name="T4" fmla="*/ 0 w 29"/>
                  <a:gd name="T5" fmla="*/ 7 h 13"/>
                  <a:gd name="T6" fmla="*/ 13 w 29"/>
                  <a:gd name="T7" fmla="*/ 13 h 13"/>
                  <a:gd name="T8" fmla="*/ 29 w 29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29" y="7"/>
                    </a:moveTo>
                    <a:cubicBezTo>
                      <a:pt x="29" y="3"/>
                      <a:pt x="23" y="0"/>
                      <a:pt x="16" y="0"/>
                    </a:cubicBezTo>
                    <a:cubicBezTo>
                      <a:pt x="8" y="0"/>
                      <a:pt x="1" y="3"/>
                      <a:pt x="0" y="7"/>
                    </a:cubicBezTo>
                    <a:cubicBezTo>
                      <a:pt x="0" y="10"/>
                      <a:pt x="6" y="13"/>
                      <a:pt x="13" y="13"/>
                    </a:cubicBezTo>
                    <a:cubicBezTo>
                      <a:pt x="21" y="13"/>
                      <a:pt x="28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03" name="Freeform 15">
                <a:extLst>
                  <a:ext uri="{FF2B5EF4-FFF2-40B4-BE49-F238E27FC236}">
                    <a16:creationId xmlns:a16="http://schemas.microsoft.com/office/drawing/2014/main" id="{01F7842E-5881-41C0-AC9A-85DAAD8F017B}"/>
                  </a:ext>
                </a:extLst>
              </p:cNvPr>
              <p:cNvSpPr/>
              <p:nvPr/>
            </p:nvSpPr>
            <p:spPr bwMode="auto">
              <a:xfrm>
                <a:off x="2504" y="2059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8 w 31"/>
                  <a:gd name="T3" fmla="*/ 0 h 14"/>
                  <a:gd name="T4" fmla="*/ 2 w 31"/>
                  <a:gd name="T5" fmla="*/ 7 h 14"/>
                  <a:gd name="T6" fmla="*/ 14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6" y="0"/>
                      <a:pt x="18" y="0"/>
                    </a:cubicBezTo>
                    <a:cubicBezTo>
                      <a:pt x="10" y="0"/>
                      <a:pt x="3" y="3"/>
                      <a:pt x="2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04" name="Freeform 16">
                <a:extLst>
                  <a:ext uri="{FF2B5EF4-FFF2-40B4-BE49-F238E27FC236}">
                    <a16:creationId xmlns:a16="http://schemas.microsoft.com/office/drawing/2014/main" id="{9201F731-BEEB-4F2E-8604-45B144AADBDD}"/>
                  </a:ext>
                </a:extLst>
              </p:cNvPr>
              <p:cNvSpPr/>
              <p:nvPr/>
            </p:nvSpPr>
            <p:spPr bwMode="auto">
              <a:xfrm>
                <a:off x="2576" y="2059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7 w 31"/>
                  <a:gd name="T3" fmla="*/ 0 h 14"/>
                  <a:gd name="T4" fmla="*/ 1 w 31"/>
                  <a:gd name="T5" fmla="*/ 7 h 14"/>
                  <a:gd name="T6" fmla="*/ 14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5" y="0"/>
                      <a:pt x="17" y="0"/>
                    </a:cubicBezTo>
                    <a:cubicBezTo>
                      <a:pt x="10" y="0"/>
                      <a:pt x="2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1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05" name="Freeform 17">
                <a:extLst>
                  <a:ext uri="{FF2B5EF4-FFF2-40B4-BE49-F238E27FC236}">
                    <a16:creationId xmlns:a16="http://schemas.microsoft.com/office/drawing/2014/main" id="{6A502E6C-B324-4D03-B718-E8D018623DA2}"/>
                  </a:ext>
                </a:extLst>
              </p:cNvPr>
              <p:cNvSpPr/>
              <p:nvPr/>
            </p:nvSpPr>
            <p:spPr bwMode="auto">
              <a:xfrm>
                <a:off x="2648" y="2059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7 w 30"/>
                  <a:gd name="T3" fmla="*/ 0 h 14"/>
                  <a:gd name="T4" fmla="*/ 1 w 30"/>
                  <a:gd name="T5" fmla="*/ 7 h 14"/>
                  <a:gd name="T6" fmla="*/ 13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30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6" y="14"/>
                      <a:pt x="13" y="14"/>
                    </a:cubicBezTo>
                    <a:cubicBezTo>
                      <a:pt x="21" y="14"/>
                      <a:pt x="28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06" name="Freeform 18">
                <a:extLst>
                  <a:ext uri="{FF2B5EF4-FFF2-40B4-BE49-F238E27FC236}">
                    <a16:creationId xmlns:a16="http://schemas.microsoft.com/office/drawing/2014/main" id="{33C5F176-CCF8-44E1-979F-945E668CEB7F}"/>
                  </a:ext>
                </a:extLst>
              </p:cNvPr>
              <p:cNvSpPr/>
              <p:nvPr/>
            </p:nvSpPr>
            <p:spPr bwMode="auto">
              <a:xfrm>
                <a:off x="2721" y="2059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7 w 30"/>
                  <a:gd name="T3" fmla="*/ 0 h 14"/>
                  <a:gd name="T4" fmla="*/ 1 w 30"/>
                  <a:gd name="T5" fmla="*/ 7 h 14"/>
                  <a:gd name="T6" fmla="*/ 13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30" y="3"/>
                      <a:pt x="24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8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07" name="Freeform 19">
                <a:extLst>
                  <a:ext uri="{FF2B5EF4-FFF2-40B4-BE49-F238E27FC236}">
                    <a16:creationId xmlns:a16="http://schemas.microsoft.com/office/drawing/2014/main" id="{6F9E8C61-5BCA-4A24-A668-1E24C843A137}"/>
                  </a:ext>
                </a:extLst>
              </p:cNvPr>
              <p:cNvSpPr/>
              <p:nvPr/>
            </p:nvSpPr>
            <p:spPr bwMode="auto">
              <a:xfrm>
                <a:off x="2793" y="2059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6 w 30"/>
                  <a:gd name="T3" fmla="*/ 0 h 14"/>
                  <a:gd name="T4" fmla="*/ 1 w 30"/>
                  <a:gd name="T5" fmla="*/ 7 h 14"/>
                  <a:gd name="T6" fmla="*/ 13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8" y="0"/>
                      <a:pt x="1" y="3"/>
                      <a:pt x="1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8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08" name="Freeform 20">
                <a:extLst>
                  <a:ext uri="{FF2B5EF4-FFF2-40B4-BE49-F238E27FC236}">
                    <a16:creationId xmlns:a16="http://schemas.microsoft.com/office/drawing/2014/main" id="{12515D2D-9E87-4F8A-B4AB-697A8BED84FD}"/>
                  </a:ext>
                </a:extLst>
              </p:cNvPr>
              <p:cNvSpPr/>
              <p:nvPr/>
            </p:nvSpPr>
            <p:spPr bwMode="auto">
              <a:xfrm>
                <a:off x="2863" y="2059"/>
                <a:ext cx="62" cy="29"/>
              </a:xfrm>
              <a:custGeom>
                <a:avLst/>
                <a:gdLst>
                  <a:gd name="T0" fmla="*/ 30 w 30"/>
                  <a:gd name="T1" fmla="*/ 7 h 14"/>
                  <a:gd name="T2" fmla="*/ 17 w 30"/>
                  <a:gd name="T3" fmla="*/ 0 h 14"/>
                  <a:gd name="T4" fmla="*/ 1 w 30"/>
                  <a:gd name="T5" fmla="*/ 7 h 14"/>
                  <a:gd name="T6" fmla="*/ 14 w 30"/>
                  <a:gd name="T7" fmla="*/ 14 h 14"/>
                  <a:gd name="T8" fmla="*/ 30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7"/>
                    </a:moveTo>
                    <a:cubicBezTo>
                      <a:pt x="30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09" name="Freeform 21">
                <a:extLst>
                  <a:ext uri="{FF2B5EF4-FFF2-40B4-BE49-F238E27FC236}">
                    <a16:creationId xmlns:a16="http://schemas.microsoft.com/office/drawing/2014/main" id="{B6D59055-A4F8-4E96-9844-CE152E6095EB}"/>
                  </a:ext>
                </a:extLst>
              </p:cNvPr>
              <p:cNvSpPr/>
              <p:nvPr/>
            </p:nvSpPr>
            <p:spPr bwMode="auto">
              <a:xfrm>
                <a:off x="2935" y="2059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6 w 30"/>
                  <a:gd name="T3" fmla="*/ 0 h 14"/>
                  <a:gd name="T4" fmla="*/ 1 w 30"/>
                  <a:gd name="T5" fmla="*/ 7 h 14"/>
                  <a:gd name="T6" fmla="*/ 14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10" name="Freeform 22">
                <a:extLst>
                  <a:ext uri="{FF2B5EF4-FFF2-40B4-BE49-F238E27FC236}">
                    <a16:creationId xmlns:a16="http://schemas.microsoft.com/office/drawing/2014/main" id="{2B7B8F25-9D65-460B-9884-74EED36A9E44}"/>
                  </a:ext>
                </a:extLst>
              </p:cNvPr>
              <p:cNvSpPr/>
              <p:nvPr/>
            </p:nvSpPr>
            <p:spPr bwMode="auto">
              <a:xfrm>
                <a:off x="3007" y="2059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6 w 30"/>
                  <a:gd name="T3" fmla="*/ 0 h 14"/>
                  <a:gd name="T4" fmla="*/ 1 w 30"/>
                  <a:gd name="T5" fmla="*/ 7 h 14"/>
                  <a:gd name="T6" fmla="*/ 14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8" y="0"/>
                      <a:pt x="1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8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11" name="Freeform 23">
                <a:extLst>
                  <a:ext uri="{FF2B5EF4-FFF2-40B4-BE49-F238E27FC236}">
                    <a16:creationId xmlns:a16="http://schemas.microsoft.com/office/drawing/2014/main" id="{67BE83AD-20AC-4562-861D-E418D3444A12}"/>
                  </a:ext>
                </a:extLst>
              </p:cNvPr>
              <p:cNvSpPr/>
              <p:nvPr/>
            </p:nvSpPr>
            <p:spPr bwMode="auto">
              <a:xfrm>
                <a:off x="3080" y="2059"/>
                <a:ext cx="59" cy="29"/>
              </a:xfrm>
              <a:custGeom>
                <a:avLst/>
                <a:gdLst>
                  <a:gd name="T0" fmla="*/ 29 w 29"/>
                  <a:gd name="T1" fmla="*/ 7 h 14"/>
                  <a:gd name="T2" fmla="*/ 16 w 29"/>
                  <a:gd name="T3" fmla="*/ 0 h 14"/>
                  <a:gd name="T4" fmla="*/ 0 w 29"/>
                  <a:gd name="T5" fmla="*/ 7 h 14"/>
                  <a:gd name="T6" fmla="*/ 14 w 29"/>
                  <a:gd name="T7" fmla="*/ 14 h 14"/>
                  <a:gd name="T8" fmla="*/ 29 w 29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4">
                    <a:moveTo>
                      <a:pt x="29" y="7"/>
                    </a:moveTo>
                    <a:cubicBezTo>
                      <a:pt x="29" y="3"/>
                      <a:pt x="23" y="0"/>
                      <a:pt x="16" y="0"/>
                    </a:cubicBezTo>
                    <a:cubicBezTo>
                      <a:pt x="8" y="0"/>
                      <a:pt x="1" y="3"/>
                      <a:pt x="0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1" y="14"/>
                      <a:pt x="28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12" name="Freeform 24">
                <a:extLst>
                  <a:ext uri="{FF2B5EF4-FFF2-40B4-BE49-F238E27FC236}">
                    <a16:creationId xmlns:a16="http://schemas.microsoft.com/office/drawing/2014/main" id="{AD070A06-E338-4AAD-BAAD-2C389C176E0A}"/>
                  </a:ext>
                </a:extLst>
              </p:cNvPr>
              <p:cNvSpPr/>
              <p:nvPr/>
            </p:nvSpPr>
            <p:spPr bwMode="auto">
              <a:xfrm>
                <a:off x="3152" y="2059"/>
                <a:ext cx="60" cy="29"/>
              </a:xfrm>
              <a:custGeom>
                <a:avLst/>
                <a:gdLst>
                  <a:gd name="T0" fmla="*/ 28 w 29"/>
                  <a:gd name="T1" fmla="*/ 7 h 14"/>
                  <a:gd name="T2" fmla="*/ 15 w 29"/>
                  <a:gd name="T3" fmla="*/ 0 h 14"/>
                  <a:gd name="T4" fmla="*/ 0 w 29"/>
                  <a:gd name="T5" fmla="*/ 7 h 14"/>
                  <a:gd name="T6" fmla="*/ 13 w 29"/>
                  <a:gd name="T7" fmla="*/ 14 h 14"/>
                  <a:gd name="T8" fmla="*/ 28 w 29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4">
                    <a:moveTo>
                      <a:pt x="28" y="7"/>
                    </a:moveTo>
                    <a:cubicBezTo>
                      <a:pt x="29" y="3"/>
                      <a:pt x="23" y="0"/>
                      <a:pt x="15" y="0"/>
                    </a:cubicBezTo>
                    <a:cubicBezTo>
                      <a:pt x="7" y="0"/>
                      <a:pt x="1" y="3"/>
                      <a:pt x="0" y="7"/>
                    </a:cubicBezTo>
                    <a:cubicBezTo>
                      <a:pt x="0" y="11"/>
                      <a:pt x="6" y="14"/>
                      <a:pt x="13" y="14"/>
                    </a:cubicBezTo>
                    <a:cubicBezTo>
                      <a:pt x="21" y="14"/>
                      <a:pt x="28" y="11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13" name="Freeform 25">
                <a:extLst>
                  <a:ext uri="{FF2B5EF4-FFF2-40B4-BE49-F238E27FC236}">
                    <a16:creationId xmlns:a16="http://schemas.microsoft.com/office/drawing/2014/main" id="{F6AA869D-2285-4092-9936-9D8E8071E178}"/>
                  </a:ext>
                </a:extLst>
              </p:cNvPr>
              <p:cNvSpPr/>
              <p:nvPr/>
            </p:nvSpPr>
            <p:spPr bwMode="auto">
              <a:xfrm>
                <a:off x="2422" y="2094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8 w 31"/>
                  <a:gd name="T3" fmla="*/ 0 h 14"/>
                  <a:gd name="T4" fmla="*/ 1 w 31"/>
                  <a:gd name="T5" fmla="*/ 7 h 14"/>
                  <a:gd name="T6" fmla="*/ 14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6" y="0"/>
                      <a:pt x="18" y="0"/>
                    </a:cubicBezTo>
                    <a:cubicBezTo>
                      <a:pt x="10" y="0"/>
                      <a:pt x="3" y="3"/>
                      <a:pt x="1" y="7"/>
                    </a:cubicBezTo>
                    <a:cubicBezTo>
                      <a:pt x="0" y="10"/>
                      <a:pt x="6" y="14"/>
                      <a:pt x="14" y="14"/>
                    </a:cubicBezTo>
                    <a:cubicBezTo>
                      <a:pt x="21" y="14"/>
                      <a:pt x="29" y="10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14" name="Freeform 26">
                <a:extLst>
                  <a:ext uri="{FF2B5EF4-FFF2-40B4-BE49-F238E27FC236}">
                    <a16:creationId xmlns:a16="http://schemas.microsoft.com/office/drawing/2014/main" id="{F51F1573-4452-4EDD-AD5A-CA48581E2C5F}"/>
                  </a:ext>
                </a:extLst>
              </p:cNvPr>
              <p:cNvSpPr/>
              <p:nvPr/>
            </p:nvSpPr>
            <p:spPr bwMode="auto">
              <a:xfrm>
                <a:off x="2494" y="2094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8 w 31"/>
                  <a:gd name="T3" fmla="*/ 0 h 14"/>
                  <a:gd name="T4" fmla="*/ 2 w 31"/>
                  <a:gd name="T5" fmla="*/ 7 h 14"/>
                  <a:gd name="T6" fmla="*/ 14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6" y="0"/>
                      <a:pt x="18" y="0"/>
                    </a:cubicBezTo>
                    <a:cubicBezTo>
                      <a:pt x="10" y="0"/>
                      <a:pt x="3" y="3"/>
                      <a:pt x="2" y="7"/>
                    </a:cubicBezTo>
                    <a:cubicBezTo>
                      <a:pt x="0" y="10"/>
                      <a:pt x="6" y="14"/>
                      <a:pt x="14" y="14"/>
                    </a:cubicBezTo>
                    <a:cubicBezTo>
                      <a:pt x="22" y="14"/>
                      <a:pt x="29" y="10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15" name="Freeform 27">
                <a:extLst>
                  <a:ext uri="{FF2B5EF4-FFF2-40B4-BE49-F238E27FC236}">
                    <a16:creationId xmlns:a16="http://schemas.microsoft.com/office/drawing/2014/main" id="{CC8774A6-C784-4922-99E8-EA13992BA1F9}"/>
                  </a:ext>
                </a:extLst>
              </p:cNvPr>
              <p:cNvSpPr/>
              <p:nvPr/>
            </p:nvSpPr>
            <p:spPr bwMode="auto">
              <a:xfrm>
                <a:off x="2566" y="2094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8 w 31"/>
                  <a:gd name="T3" fmla="*/ 0 h 14"/>
                  <a:gd name="T4" fmla="*/ 2 w 31"/>
                  <a:gd name="T5" fmla="*/ 7 h 14"/>
                  <a:gd name="T6" fmla="*/ 14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6" y="0"/>
                      <a:pt x="18" y="0"/>
                    </a:cubicBezTo>
                    <a:cubicBezTo>
                      <a:pt x="10" y="0"/>
                      <a:pt x="3" y="3"/>
                      <a:pt x="2" y="7"/>
                    </a:cubicBezTo>
                    <a:cubicBezTo>
                      <a:pt x="0" y="10"/>
                      <a:pt x="6" y="14"/>
                      <a:pt x="14" y="14"/>
                    </a:cubicBezTo>
                    <a:cubicBezTo>
                      <a:pt x="22" y="14"/>
                      <a:pt x="29" y="10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16" name="Freeform 28">
                <a:extLst>
                  <a:ext uri="{FF2B5EF4-FFF2-40B4-BE49-F238E27FC236}">
                    <a16:creationId xmlns:a16="http://schemas.microsoft.com/office/drawing/2014/main" id="{D97E1644-3CF3-4C7E-9049-54DB206CE139}"/>
                  </a:ext>
                </a:extLst>
              </p:cNvPr>
              <p:cNvSpPr/>
              <p:nvPr/>
            </p:nvSpPr>
            <p:spPr bwMode="auto">
              <a:xfrm>
                <a:off x="2640" y="2094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7 w 30"/>
                  <a:gd name="T3" fmla="*/ 0 h 14"/>
                  <a:gd name="T4" fmla="*/ 1 w 30"/>
                  <a:gd name="T5" fmla="*/ 7 h 14"/>
                  <a:gd name="T6" fmla="*/ 13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30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0"/>
                      <a:pt x="5" y="14"/>
                      <a:pt x="13" y="14"/>
                    </a:cubicBezTo>
                    <a:cubicBezTo>
                      <a:pt x="21" y="14"/>
                      <a:pt x="28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17" name="Freeform 29">
                <a:extLst>
                  <a:ext uri="{FF2B5EF4-FFF2-40B4-BE49-F238E27FC236}">
                    <a16:creationId xmlns:a16="http://schemas.microsoft.com/office/drawing/2014/main" id="{28404775-CAC8-48EC-972E-ADDC2B820FD1}"/>
                  </a:ext>
                </a:extLst>
              </p:cNvPr>
              <p:cNvSpPr/>
              <p:nvPr/>
            </p:nvSpPr>
            <p:spPr bwMode="auto">
              <a:xfrm>
                <a:off x="2712" y="2094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7 w 30"/>
                  <a:gd name="T3" fmla="*/ 0 h 14"/>
                  <a:gd name="T4" fmla="*/ 1 w 30"/>
                  <a:gd name="T5" fmla="*/ 7 h 14"/>
                  <a:gd name="T6" fmla="*/ 13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30" y="3"/>
                      <a:pt x="24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0"/>
                      <a:pt x="5" y="14"/>
                      <a:pt x="13" y="14"/>
                    </a:cubicBezTo>
                    <a:cubicBezTo>
                      <a:pt x="21" y="14"/>
                      <a:pt x="28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18" name="Freeform 30">
                <a:extLst>
                  <a:ext uri="{FF2B5EF4-FFF2-40B4-BE49-F238E27FC236}">
                    <a16:creationId xmlns:a16="http://schemas.microsoft.com/office/drawing/2014/main" id="{66BACDA4-B2D9-40F1-8DA6-D219A7FDEEBA}"/>
                  </a:ext>
                </a:extLst>
              </p:cNvPr>
              <p:cNvSpPr/>
              <p:nvPr/>
            </p:nvSpPr>
            <p:spPr bwMode="auto">
              <a:xfrm>
                <a:off x="2785" y="2094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7 w 30"/>
                  <a:gd name="T3" fmla="*/ 0 h 14"/>
                  <a:gd name="T4" fmla="*/ 1 w 30"/>
                  <a:gd name="T5" fmla="*/ 7 h 14"/>
                  <a:gd name="T6" fmla="*/ 13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30" y="3"/>
                      <a:pt x="24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0"/>
                      <a:pt x="6" y="14"/>
                      <a:pt x="13" y="14"/>
                    </a:cubicBezTo>
                    <a:cubicBezTo>
                      <a:pt x="21" y="14"/>
                      <a:pt x="28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19" name="Freeform 31">
                <a:extLst>
                  <a:ext uri="{FF2B5EF4-FFF2-40B4-BE49-F238E27FC236}">
                    <a16:creationId xmlns:a16="http://schemas.microsoft.com/office/drawing/2014/main" id="{A17505D7-6239-41E5-926F-4D2CC8735470}"/>
                  </a:ext>
                </a:extLst>
              </p:cNvPr>
              <p:cNvSpPr/>
              <p:nvPr/>
            </p:nvSpPr>
            <p:spPr bwMode="auto">
              <a:xfrm>
                <a:off x="2857" y="2094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6 w 30"/>
                  <a:gd name="T3" fmla="*/ 0 h 14"/>
                  <a:gd name="T4" fmla="*/ 1 w 30"/>
                  <a:gd name="T5" fmla="*/ 7 h 14"/>
                  <a:gd name="T6" fmla="*/ 14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0"/>
                      <a:pt x="6" y="14"/>
                      <a:pt x="14" y="14"/>
                    </a:cubicBezTo>
                    <a:cubicBezTo>
                      <a:pt x="22" y="14"/>
                      <a:pt x="29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20" name="Freeform 32">
                <a:extLst>
                  <a:ext uri="{FF2B5EF4-FFF2-40B4-BE49-F238E27FC236}">
                    <a16:creationId xmlns:a16="http://schemas.microsoft.com/office/drawing/2014/main" id="{2E058703-23FE-45E3-89FB-65617813556D}"/>
                  </a:ext>
                </a:extLst>
              </p:cNvPr>
              <p:cNvSpPr/>
              <p:nvPr/>
            </p:nvSpPr>
            <p:spPr bwMode="auto">
              <a:xfrm>
                <a:off x="2929" y="2094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6 w 30"/>
                  <a:gd name="T3" fmla="*/ 0 h 14"/>
                  <a:gd name="T4" fmla="*/ 1 w 30"/>
                  <a:gd name="T5" fmla="*/ 7 h 14"/>
                  <a:gd name="T6" fmla="*/ 14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8" y="0"/>
                      <a:pt x="1" y="3"/>
                      <a:pt x="1" y="7"/>
                    </a:cubicBezTo>
                    <a:cubicBezTo>
                      <a:pt x="0" y="10"/>
                      <a:pt x="6" y="14"/>
                      <a:pt x="14" y="14"/>
                    </a:cubicBezTo>
                    <a:cubicBezTo>
                      <a:pt x="22" y="14"/>
                      <a:pt x="29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21" name="Freeform 33">
                <a:extLst>
                  <a:ext uri="{FF2B5EF4-FFF2-40B4-BE49-F238E27FC236}">
                    <a16:creationId xmlns:a16="http://schemas.microsoft.com/office/drawing/2014/main" id="{8B517FE7-03A6-4613-B660-47DABC428747}"/>
                  </a:ext>
                </a:extLst>
              </p:cNvPr>
              <p:cNvSpPr/>
              <p:nvPr/>
            </p:nvSpPr>
            <p:spPr bwMode="auto">
              <a:xfrm>
                <a:off x="3001" y="2094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6 w 30"/>
                  <a:gd name="T3" fmla="*/ 0 h 14"/>
                  <a:gd name="T4" fmla="*/ 1 w 30"/>
                  <a:gd name="T5" fmla="*/ 7 h 14"/>
                  <a:gd name="T6" fmla="*/ 14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8" y="0"/>
                      <a:pt x="1" y="3"/>
                      <a:pt x="1" y="7"/>
                    </a:cubicBezTo>
                    <a:cubicBezTo>
                      <a:pt x="0" y="10"/>
                      <a:pt x="6" y="14"/>
                      <a:pt x="14" y="14"/>
                    </a:cubicBezTo>
                    <a:cubicBezTo>
                      <a:pt x="22" y="14"/>
                      <a:pt x="29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22" name="Freeform 34">
                <a:extLst>
                  <a:ext uri="{FF2B5EF4-FFF2-40B4-BE49-F238E27FC236}">
                    <a16:creationId xmlns:a16="http://schemas.microsoft.com/office/drawing/2014/main" id="{B4DEB3A1-B476-4486-B788-72A6F4F8D31B}"/>
                  </a:ext>
                </a:extLst>
              </p:cNvPr>
              <p:cNvSpPr/>
              <p:nvPr/>
            </p:nvSpPr>
            <p:spPr bwMode="auto">
              <a:xfrm>
                <a:off x="3073" y="2094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6 w 30"/>
                  <a:gd name="T3" fmla="*/ 0 h 14"/>
                  <a:gd name="T4" fmla="*/ 1 w 30"/>
                  <a:gd name="T5" fmla="*/ 7 h 14"/>
                  <a:gd name="T6" fmla="*/ 14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8" y="0"/>
                      <a:pt x="1" y="3"/>
                      <a:pt x="1" y="7"/>
                    </a:cubicBezTo>
                    <a:cubicBezTo>
                      <a:pt x="0" y="10"/>
                      <a:pt x="6" y="14"/>
                      <a:pt x="14" y="14"/>
                    </a:cubicBezTo>
                    <a:cubicBezTo>
                      <a:pt x="22" y="14"/>
                      <a:pt x="29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23" name="Freeform 35">
                <a:extLst>
                  <a:ext uri="{FF2B5EF4-FFF2-40B4-BE49-F238E27FC236}">
                    <a16:creationId xmlns:a16="http://schemas.microsoft.com/office/drawing/2014/main" id="{DB1C5006-8EF6-4517-B8B6-A45CDD887B14}"/>
                  </a:ext>
                </a:extLst>
              </p:cNvPr>
              <p:cNvSpPr/>
              <p:nvPr/>
            </p:nvSpPr>
            <p:spPr bwMode="auto">
              <a:xfrm>
                <a:off x="2558" y="2129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7 w 31"/>
                  <a:gd name="T3" fmla="*/ 0 h 14"/>
                  <a:gd name="T4" fmla="*/ 1 w 31"/>
                  <a:gd name="T5" fmla="*/ 7 h 14"/>
                  <a:gd name="T6" fmla="*/ 13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24" name="Freeform 36">
                <a:extLst>
                  <a:ext uri="{FF2B5EF4-FFF2-40B4-BE49-F238E27FC236}">
                    <a16:creationId xmlns:a16="http://schemas.microsoft.com/office/drawing/2014/main" id="{8B763F40-6895-4B12-A97D-F78608331F92}"/>
                  </a:ext>
                </a:extLst>
              </p:cNvPr>
              <p:cNvSpPr/>
              <p:nvPr/>
            </p:nvSpPr>
            <p:spPr bwMode="auto">
              <a:xfrm>
                <a:off x="2630" y="2129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7 w 31"/>
                  <a:gd name="T3" fmla="*/ 0 h 14"/>
                  <a:gd name="T4" fmla="*/ 1 w 31"/>
                  <a:gd name="T5" fmla="*/ 7 h 14"/>
                  <a:gd name="T6" fmla="*/ 14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25" name="Freeform 37">
                <a:extLst>
                  <a:ext uri="{FF2B5EF4-FFF2-40B4-BE49-F238E27FC236}">
                    <a16:creationId xmlns:a16="http://schemas.microsoft.com/office/drawing/2014/main" id="{F5D99D60-5580-4530-8445-C643CCB687B4}"/>
                  </a:ext>
                </a:extLst>
              </p:cNvPr>
              <p:cNvSpPr/>
              <p:nvPr/>
            </p:nvSpPr>
            <p:spPr bwMode="auto">
              <a:xfrm>
                <a:off x="2702" y="2129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8 w 31"/>
                  <a:gd name="T3" fmla="*/ 0 h 14"/>
                  <a:gd name="T4" fmla="*/ 1 w 31"/>
                  <a:gd name="T5" fmla="*/ 7 h 14"/>
                  <a:gd name="T6" fmla="*/ 14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5" y="0"/>
                      <a:pt x="18" y="0"/>
                    </a:cubicBezTo>
                    <a:cubicBezTo>
                      <a:pt x="10" y="0"/>
                      <a:pt x="2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26" name="Freeform 38">
                <a:extLst>
                  <a:ext uri="{FF2B5EF4-FFF2-40B4-BE49-F238E27FC236}">
                    <a16:creationId xmlns:a16="http://schemas.microsoft.com/office/drawing/2014/main" id="{D5D6974B-17F3-4628-A001-EE43D48FCDE7}"/>
                  </a:ext>
                </a:extLst>
              </p:cNvPr>
              <p:cNvSpPr/>
              <p:nvPr/>
            </p:nvSpPr>
            <p:spPr bwMode="auto">
              <a:xfrm>
                <a:off x="2776" y="2129"/>
                <a:ext cx="62" cy="29"/>
              </a:xfrm>
              <a:custGeom>
                <a:avLst/>
                <a:gdLst>
                  <a:gd name="T0" fmla="*/ 30 w 30"/>
                  <a:gd name="T1" fmla="*/ 7 h 14"/>
                  <a:gd name="T2" fmla="*/ 17 w 30"/>
                  <a:gd name="T3" fmla="*/ 0 h 14"/>
                  <a:gd name="T4" fmla="*/ 1 w 30"/>
                  <a:gd name="T5" fmla="*/ 7 h 14"/>
                  <a:gd name="T6" fmla="*/ 14 w 30"/>
                  <a:gd name="T7" fmla="*/ 14 h 14"/>
                  <a:gd name="T8" fmla="*/ 30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7"/>
                    </a:moveTo>
                    <a:cubicBezTo>
                      <a:pt x="30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27" name="Freeform 39">
                <a:extLst>
                  <a:ext uri="{FF2B5EF4-FFF2-40B4-BE49-F238E27FC236}">
                    <a16:creationId xmlns:a16="http://schemas.microsoft.com/office/drawing/2014/main" id="{C622144B-DC96-44B3-B910-6E997CBE2C9D}"/>
                  </a:ext>
                </a:extLst>
              </p:cNvPr>
              <p:cNvSpPr/>
              <p:nvPr/>
            </p:nvSpPr>
            <p:spPr bwMode="auto">
              <a:xfrm>
                <a:off x="2849" y="2129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7 w 31"/>
                  <a:gd name="T3" fmla="*/ 0 h 14"/>
                  <a:gd name="T4" fmla="*/ 1 w 31"/>
                  <a:gd name="T5" fmla="*/ 7 h 14"/>
                  <a:gd name="T6" fmla="*/ 14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28" name="Freeform 40">
                <a:extLst>
                  <a:ext uri="{FF2B5EF4-FFF2-40B4-BE49-F238E27FC236}">
                    <a16:creationId xmlns:a16="http://schemas.microsoft.com/office/drawing/2014/main" id="{D7AE7D30-9013-49B7-A5C5-57ED577AF095}"/>
                  </a:ext>
                </a:extLst>
              </p:cNvPr>
              <p:cNvSpPr/>
              <p:nvPr/>
            </p:nvSpPr>
            <p:spPr bwMode="auto">
              <a:xfrm>
                <a:off x="2923" y="2129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6 w 30"/>
                  <a:gd name="T3" fmla="*/ 0 h 14"/>
                  <a:gd name="T4" fmla="*/ 1 w 30"/>
                  <a:gd name="T5" fmla="*/ 7 h 14"/>
                  <a:gd name="T6" fmla="*/ 14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8" y="0"/>
                      <a:pt x="1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29" name="Freeform 41">
                <a:extLst>
                  <a:ext uri="{FF2B5EF4-FFF2-40B4-BE49-F238E27FC236}">
                    <a16:creationId xmlns:a16="http://schemas.microsoft.com/office/drawing/2014/main" id="{D5B70AC1-AF5E-489A-A50F-F624DF605D54}"/>
                  </a:ext>
                </a:extLst>
              </p:cNvPr>
              <p:cNvSpPr/>
              <p:nvPr/>
            </p:nvSpPr>
            <p:spPr bwMode="auto">
              <a:xfrm>
                <a:off x="2995" y="2129"/>
                <a:ext cx="62" cy="29"/>
              </a:xfrm>
              <a:custGeom>
                <a:avLst/>
                <a:gdLst>
                  <a:gd name="T0" fmla="*/ 30 w 30"/>
                  <a:gd name="T1" fmla="*/ 7 h 14"/>
                  <a:gd name="T2" fmla="*/ 16 w 30"/>
                  <a:gd name="T3" fmla="*/ 0 h 14"/>
                  <a:gd name="T4" fmla="*/ 1 w 30"/>
                  <a:gd name="T5" fmla="*/ 7 h 14"/>
                  <a:gd name="T6" fmla="*/ 14 w 30"/>
                  <a:gd name="T7" fmla="*/ 14 h 14"/>
                  <a:gd name="T8" fmla="*/ 30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30" name="Freeform 42">
                <a:extLst>
                  <a:ext uri="{FF2B5EF4-FFF2-40B4-BE49-F238E27FC236}">
                    <a16:creationId xmlns:a16="http://schemas.microsoft.com/office/drawing/2014/main" id="{64B0C9DD-4A9E-42F9-A19F-DF45BCA817C8}"/>
                  </a:ext>
                </a:extLst>
              </p:cNvPr>
              <p:cNvSpPr/>
              <p:nvPr/>
            </p:nvSpPr>
            <p:spPr bwMode="auto">
              <a:xfrm>
                <a:off x="3069" y="2129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6 w 30"/>
                  <a:gd name="T3" fmla="*/ 0 h 14"/>
                  <a:gd name="T4" fmla="*/ 0 w 30"/>
                  <a:gd name="T5" fmla="*/ 7 h 14"/>
                  <a:gd name="T6" fmla="*/ 14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30" y="3"/>
                      <a:pt x="24" y="0"/>
                      <a:pt x="16" y="0"/>
                    </a:cubicBezTo>
                    <a:cubicBezTo>
                      <a:pt x="8" y="0"/>
                      <a:pt x="1" y="3"/>
                      <a:pt x="0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31" name="Freeform 43">
                <a:extLst>
                  <a:ext uri="{FF2B5EF4-FFF2-40B4-BE49-F238E27FC236}">
                    <a16:creationId xmlns:a16="http://schemas.microsoft.com/office/drawing/2014/main" id="{6E05930B-FB37-4F0A-9194-7A4721EFA9DD}"/>
                  </a:ext>
                </a:extLst>
              </p:cNvPr>
              <p:cNvSpPr/>
              <p:nvPr/>
            </p:nvSpPr>
            <p:spPr bwMode="auto">
              <a:xfrm>
                <a:off x="2620" y="2165"/>
                <a:ext cx="66" cy="29"/>
              </a:xfrm>
              <a:custGeom>
                <a:avLst/>
                <a:gdLst>
                  <a:gd name="T0" fmla="*/ 31 w 32"/>
                  <a:gd name="T1" fmla="*/ 7 h 14"/>
                  <a:gd name="T2" fmla="*/ 18 w 32"/>
                  <a:gd name="T3" fmla="*/ 0 h 14"/>
                  <a:gd name="T4" fmla="*/ 1 w 32"/>
                  <a:gd name="T5" fmla="*/ 7 h 14"/>
                  <a:gd name="T6" fmla="*/ 14 w 32"/>
                  <a:gd name="T7" fmla="*/ 14 h 14"/>
                  <a:gd name="T8" fmla="*/ 31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1" y="7"/>
                    </a:moveTo>
                    <a:cubicBezTo>
                      <a:pt x="32" y="3"/>
                      <a:pt x="26" y="0"/>
                      <a:pt x="18" y="0"/>
                    </a:cubicBezTo>
                    <a:cubicBezTo>
                      <a:pt x="10" y="0"/>
                      <a:pt x="2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30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32" name="Freeform 44">
                <a:extLst>
                  <a:ext uri="{FF2B5EF4-FFF2-40B4-BE49-F238E27FC236}">
                    <a16:creationId xmlns:a16="http://schemas.microsoft.com/office/drawing/2014/main" id="{5B6B4A50-B24B-4F70-9C5C-FB04D9E4CE71}"/>
                  </a:ext>
                </a:extLst>
              </p:cNvPr>
              <p:cNvSpPr/>
              <p:nvPr/>
            </p:nvSpPr>
            <p:spPr bwMode="auto">
              <a:xfrm>
                <a:off x="2694" y="2165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7 w 31"/>
                  <a:gd name="T3" fmla="*/ 0 h 14"/>
                  <a:gd name="T4" fmla="*/ 1 w 31"/>
                  <a:gd name="T5" fmla="*/ 7 h 14"/>
                  <a:gd name="T6" fmla="*/ 14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33" name="Freeform 45">
                <a:extLst>
                  <a:ext uri="{FF2B5EF4-FFF2-40B4-BE49-F238E27FC236}">
                    <a16:creationId xmlns:a16="http://schemas.microsoft.com/office/drawing/2014/main" id="{A3D66CDB-E447-4DF6-8014-DAC16AF91711}"/>
                  </a:ext>
                </a:extLst>
              </p:cNvPr>
              <p:cNvSpPr/>
              <p:nvPr/>
            </p:nvSpPr>
            <p:spPr bwMode="auto">
              <a:xfrm>
                <a:off x="2768" y="2165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7 w 31"/>
                  <a:gd name="T3" fmla="*/ 0 h 14"/>
                  <a:gd name="T4" fmla="*/ 1 w 31"/>
                  <a:gd name="T5" fmla="*/ 7 h 14"/>
                  <a:gd name="T6" fmla="*/ 14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34" name="Freeform 46">
                <a:extLst>
                  <a:ext uri="{FF2B5EF4-FFF2-40B4-BE49-F238E27FC236}">
                    <a16:creationId xmlns:a16="http://schemas.microsoft.com/office/drawing/2014/main" id="{C1AB9369-A52A-4AF0-9CDF-6330236CBB69}"/>
                  </a:ext>
                </a:extLst>
              </p:cNvPr>
              <p:cNvSpPr/>
              <p:nvPr/>
            </p:nvSpPr>
            <p:spPr bwMode="auto">
              <a:xfrm>
                <a:off x="2842" y="2165"/>
                <a:ext cx="62" cy="29"/>
              </a:xfrm>
              <a:custGeom>
                <a:avLst/>
                <a:gdLst>
                  <a:gd name="T0" fmla="*/ 30 w 30"/>
                  <a:gd name="T1" fmla="*/ 7 h 14"/>
                  <a:gd name="T2" fmla="*/ 17 w 30"/>
                  <a:gd name="T3" fmla="*/ 0 h 14"/>
                  <a:gd name="T4" fmla="*/ 1 w 30"/>
                  <a:gd name="T5" fmla="*/ 7 h 14"/>
                  <a:gd name="T6" fmla="*/ 14 w 30"/>
                  <a:gd name="T7" fmla="*/ 14 h 14"/>
                  <a:gd name="T8" fmla="*/ 30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7"/>
                    </a:moveTo>
                    <a:cubicBezTo>
                      <a:pt x="30" y="3"/>
                      <a:pt x="25" y="0"/>
                      <a:pt x="17" y="0"/>
                    </a:cubicBezTo>
                    <a:cubicBezTo>
                      <a:pt x="9" y="0"/>
                      <a:pt x="1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35" name="Freeform 47">
                <a:extLst>
                  <a:ext uri="{FF2B5EF4-FFF2-40B4-BE49-F238E27FC236}">
                    <a16:creationId xmlns:a16="http://schemas.microsoft.com/office/drawing/2014/main" id="{77C97CE2-CEEE-4D9C-9328-5EA5F1CDC9F8}"/>
                  </a:ext>
                </a:extLst>
              </p:cNvPr>
              <p:cNvSpPr/>
              <p:nvPr/>
            </p:nvSpPr>
            <p:spPr bwMode="auto">
              <a:xfrm>
                <a:off x="2915" y="2165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7 w 31"/>
                  <a:gd name="T3" fmla="*/ 0 h 14"/>
                  <a:gd name="T4" fmla="*/ 1 w 31"/>
                  <a:gd name="T5" fmla="*/ 7 h 14"/>
                  <a:gd name="T6" fmla="*/ 14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3" y="14"/>
                      <a:pt x="30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36" name="Freeform 48">
                <a:extLst>
                  <a:ext uri="{FF2B5EF4-FFF2-40B4-BE49-F238E27FC236}">
                    <a16:creationId xmlns:a16="http://schemas.microsoft.com/office/drawing/2014/main" id="{F1498EBD-7D37-476D-8D8D-C26A9F25FF60}"/>
                  </a:ext>
                </a:extLst>
              </p:cNvPr>
              <p:cNvSpPr/>
              <p:nvPr/>
            </p:nvSpPr>
            <p:spPr bwMode="auto">
              <a:xfrm>
                <a:off x="2989" y="2165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7 w 31"/>
                  <a:gd name="T3" fmla="*/ 0 h 14"/>
                  <a:gd name="T4" fmla="*/ 1 w 31"/>
                  <a:gd name="T5" fmla="*/ 7 h 14"/>
                  <a:gd name="T6" fmla="*/ 14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37" name="Freeform 49">
                <a:extLst>
                  <a:ext uri="{FF2B5EF4-FFF2-40B4-BE49-F238E27FC236}">
                    <a16:creationId xmlns:a16="http://schemas.microsoft.com/office/drawing/2014/main" id="{83BEDD70-2DFF-4D1C-B1DA-94E3C386710C}"/>
                  </a:ext>
                </a:extLst>
              </p:cNvPr>
              <p:cNvSpPr/>
              <p:nvPr/>
            </p:nvSpPr>
            <p:spPr bwMode="auto">
              <a:xfrm>
                <a:off x="2611" y="2202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7 w 31"/>
                  <a:gd name="T3" fmla="*/ 0 h 15"/>
                  <a:gd name="T4" fmla="*/ 1 w 31"/>
                  <a:gd name="T5" fmla="*/ 7 h 15"/>
                  <a:gd name="T6" fmla="*/ 14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31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5" y="15"/>
                      <a:pt x="14" y="15"/>
                    </a:cubicBezTo>
                    <a:cubicBezTo>
                      <a:pt x="22" y="15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38" name="Freeform 50">
                <a:extLst>
                  <a:ext uri="{FF2B5EF4-FFF2-40B4-BE49-F238E27FC236}">
                    <a16:creationId xmlns:a16="http://schemas.microsoft.com/office/drawing/2014/main" id="{AAC3A44C-149F-4CB9-A14D-952DA6EAFDF8}"/>
                  </a:ext>
                </a:extLst>
              </p:cNvPr>
              <p:cNvSpPr/>
              <p:nvPr/>
            </p:nvSpPr>
            <p:spPr bwMode="auto">
              <a:xfrm>
                <a:off x="2686" y="2202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7 w 31"/>
                  <a:gd name="T3" fmla="*/ 0 h 15"/>
                  <a:gd name="T4" fmla="*/ 1 w 31"/>
                  <a:gd name="T5" fmla="*/ 7 h 15"/>
                  <a:gd name="T6" fmla="*/ 14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31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6" y="15"/>
                      <a:pt x="14" y="15"/>
                    </a:cubicBezTo>
                    <a:cubicBezTo>
                      <a:pt x="22" y="15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39" name="Freeform 51">
                <a:extLst>
                  <a:ext uri="{FF2B5EF4-FFF2-40B4-BE49-F238E27FC236}">
                    <a16:creationId xmlns:a16="http://schemas.microsoft.com/office/drawing/2014/main" id="{DD457A38-9E55-4D6E-9594-C0F8DE30464B}"/>
                  </a:ext>
                </a:extLst>
              </p:cNvPr>
              <p:cNvSpPr/>
              <p:nvPr/>
            </p:nvSpPr>
            <p:spPr bwMode="auto">
              <a:xfrm>
                <a:off x="2760" y="2202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7 w 31"/>
                  <a:gd name="T3" fmla="*/ 0 h 15"/>
                  <a:gd name="T4" fmla="*/ 1 w 31"/>
                  <a:gd name="T5" fmla="*/ 7 h 15"/>
                  <a:gd name="T6" fmla="*/ 14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31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6" y="15"/>
                      <a:pt x="14" y="15"/>
                    </a:cubicBezTo>
                    <a:cubicBezTo>
                      <a:pt x="22" y="15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40" name="Freeform 52">
                <a:extLst>
                  <a:ext uri="{FF2B5EF4-FFF2-40B4-BE49-F238E27FC236}">
                    <a16:creationId xmlns:a16="http://schemas.microsoft.com/office/drawing/2014/main" id="{D9AD4E20-721A-4890-AE06-B0F3C355A5B2}"/>
                  </a:ext>
                </a:extLst>
              </p:cNvPr>
              <p:cNvSpPr/>
              <p:nvPr/>
            </p:nvSpPr>
            <p:spPr bwMode="auto">
              <a:xfrm>
                <a:off x="2675" y="2239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8 w 32"/>
                  <a:gd name="T3" fmla="*/ 0 h 15"/>
                  <a:gd name="T4" fmla="*/ 1 w 32"/>
                  <a:gd name="T5" fmla="*/ 7 h 15"/>
                  <a:gd name="T6" fmla="*/ 14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32" y="3"/>
                      <a:pt x="26" y="0"/>
                      <a:pt x="18" y="0"/>
                    </a:cubicBezTo>
                    <a:cubicBezTo>
                      <a:pt x="10" y="0"/>
                      <a:pt x="2" y="3"/>
                      <a:pt x="1" y="7"/>
                    </a:cubicBezTo>
                    <a:cubicBezTo>
                      <a:pt x="0" y="12"/>
                      <a:pt x="6" y="15"/>
                      <a:pt x="14" y="15"/>
                    </a:cubicBezTo>
                    <a:cubicBezTo>
                      <a:pt x="23" y="15"/>
                      <a:pt x="30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41" name="Freeform 53">
                <a:extLst>
                  <a:ext uri="{FF2B5EF4-FFF2-40B4-BE49-F238E27FC236}">
                    <a16:creationId xmlns:a16="http://schemas.microsoft.com/office/drawing/2014/main" id="{E496C10D-5A39-4F62-AF57-4ABCFC73D404}"/>
                  </a:ext>
                </a:extLst>
              </p:cNvPr>
              <p:cNvSpPr/>
              <p:nvPr/>
            </p:nvSpPr>
            <p:spPr bwMode="auto">
              <a:xfrm>
                <a:off x="3131" y="2202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7 w 31"/>
                  <a:gd name="T3" fmla="*/ 0 h 15"/>
                  <a:gd name="T4" fmla="*/ 1 w 31"/>
                  <a:gd name="T5" fmla="*/ 7 h 15"/>
                  <a:gd name="T6" fmla="*/ 15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31" y="3"/>
                      <a:pt x="25" y="0"/>
                      <a:pt x="17" y="0"/>
                    </a:cubicBezTo>
                    <a:cubicBezTo>
                      <a:pt x="9" y="0"/>
                      <a:pt x="2" y="3"/>
                      <a:pt x="1" y="7"/>
                    </a:cubicBezTo>
                    <a:cubicBezTo>
                      <a:pt x="0" y="11"/>
                      <a:pt x="7" y="15"/>
                      <a:pt x="15" y="15"/>
                    </a:cubicBezTo>
                    <a:cubicBezTo>
                      <a:pt x="23" y="15"/>
                      <a:pt x="30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42" name="Freeform 54">
                <a:extLst>
                  <a:ext uri="{FF2B5EF4-FFF2-40B4-BE49-F238E27FC236}">
                    <a16:creationId xmlns:a16="http://schemas.microsoft.com/office/drawing/2014/main" id="{21094D28-F1A9-47C1-8889-CD11B1B3C115}"/>
                  </a:ext>
                </a:extLst>
              </p:cNvPr>
              <p:cNvSpPr/>
              <p:nvPr/>
            </p:nvSpPr>
            <p:spPr bwMode="auto">
              <a:xfrm>
                <a:off x="3208" y="2202"/>
                <a:ext cx="61" cy="31"/>
              </a:xfrm>
              <a:custGeom>
                <a:avLst/>
                <a:gdLst>
                  <a:gd name="T0" fmla="*/ 29 w 30"/>
                  <a:gd name="T1" fmla="*/ 7 h 15"/>
                  <a:gd name="T2" fmla="*/ 15 w 30"/>
                  <a:gd name="T3" fmla="*/ 0 h 15"/>
                  <a:gd name="T4" fmla="*/ 0 w 30"/>
                  <a:gd name="T5" fmla="*/ 7 h 15"/>
                  <a:gd name="T6" fmla="*/ 14 w 30"/>
                  <a:gd name="T7" fmla="*/ 15 h 15"/>
                  <a:gd name="T8" fmla="*/ 29 w 30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29" y="7"/>
                    </a:moveTo>
                    <a:cubicBezTo>
                      <a:pt x="30" y="3"/>
                      <a:pt x="24" y="0"/>
                      <a:pt x="15" y="0"/>
                    </a:cubicBezTo>
                    <a:cubicBezTo>
                      <a:pt x="7" y="0"/>
                      <a:pt x="0" y="3"/>
                      <a:pt x="0" y="7"/>
                    </a:cubicBezTo>
                    <a:cubicBezTo>
                      <a:pt x="0" y="11"/>
                      <a:pt x="6" y="15"/>
                      <a:pt x="14" y="15"/>
                    </a:cubicBezTo>
                    <a:cubicBezTo>
                      <a:pt x="22" y="15"/>
                      <a:pt x="29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43" name="Freeform 55">
                <a:extLst>
                  <a:ext uri="{FF2B5EF4-FFF2-40B4-BE49-F238E27FC236}">
                    <a16:creationId xmlns:a16="http://schemas.microsoft.com/office/drawing/2014/main" id="{0B5E8602-6C14-4D46-B73A-F9AF7612C5EF}"/>
                  </a:ext>
                </a:extLst>
              </p:cNvPr>
              <p:cNvSpPr/>
              <p:nvPr/>
            </p:nvSpPr>
            <p:spPr bwMode="auto">
              <a:xfrm>
                <a:off x="4099" y="2202"/>
                <a:ext cx="62" cy="31"/>
              </a:xfrm>
              <a:custGeom>
                <a:avLst/>
                <a:gdLst>
                  <a:gd name="T0" fmla="*/ 30 w 30"/>
                  <a:gd name="T1" fmla="*/ 7 h 15"/>
                  <a:gd name="T2" fmla="*/ 14 w 30"/>
                  <a:gd name="T3" fmla="*/ 0 h 15"/>
                  <a:gd name="T4" fmla="*/ 0 w 30"/>
                  <a:gd name="T5" fmla="*/ 7 h 15"/>
                  <a:gd name="T6" fmla="*/ 16 w 30"/>
                  <a:gd name="T7" fmla="*/ 15 h 15"/>
                  <a:gd name="T8" fmla="*/ 30 w 30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ubicBezTo>
                      <a:pt x="1" y="11"/>
                      <a:pt x="8" y="15"/>
                      <a:pt x="16" y="15"/>
                    </a:cubicBezTo>
                    <a:cubicBezTo>
                      <a:pt x="24" y="15"/>
                      <a:pt x="30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44" name="Freeform 56">
                <a:extLst>
                  <a:ext uri="{FF2B5EF4-FFF2-40B4-BE49-F238E27FC236}">
                    <a16:creationId xmlns:a16="http://schemas.microsoft.com/office/drawing/2014/main" id="{874FC6EC-C07E-49E7-B009-6C8830EB7A35}"/>
                  </a:ext>
                </a:extLst>
              </p:cNvPr>
              <p:cNvSpPr/>
              <p:nvPr/>
            </p:nvSpPr>
            <p:spPr bwMode="auto">
              <a:xfrm>
                <a:off x="4103" y="2239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4 w 31"/>
                  <a:gd name="T3" fmla="*/ 0 h 15"/>
                  <a:gd name="T4" fmla="*/ 1 w 31"/>
                  <a:gd name="T5" fmla="*/ 7 h 15"/>
                  <a:gd name="T6" fmla="*/ 16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30" y="3"/>
                      <a:pt x="23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1" y="12"/>
                      <a:pt x="8" y="15"/>
                      <a:pt x="16" y="15"/>
                    </a:cubicBezTo>
                    <a:cubicBezTo>
                      <a:pt x="25" y="15"/>
                      <a:pt x="31" y="12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45" name="Freeform 57">
                <a:extLst>
                  <a:ext uri="{FF2B5EF4-FFF2-40B4-BE49-F238E27FC236}">
                    <a16:creationId xmlns:a16="http://schemas.microsoft.com/office/drawing/2014/main" id="{FDD94026-F9D7-4CD6-A0D9-7ED131555CD1}"/>
                  </a:ext>
                </a:extLst>
              </p:cNvPr>
              <p:cNvSpPr/>
              <p:nvPr/>
            </p:nvSpPr>
            <p:spPr bwMode="auto">
              <a:xfrm>
                <a:off x="4107" y="2276"/>
                <a:ext cx="64" cy="33"/>
              </a:xfrm>
              <a:custGeom>
                <a:avLst/>
                <a:gdLst>
                  <a:gd name="T0" fmla="*/ 31 w 31"/>
                  <a:gd name="T1" fmla="*/ 8 h 16"/>
                  <a:gd name="T2" fmla="*/ 15 w 31"/>
                  <a:gd name="T3" fmla="*/ 0 h 16"/>
                  <a:gd name="T4" fmla="*/ 1 w 31"/>
                  <a:gd name="T5" fmla="*/ 8 h 16"/>
                  <a:gd name="T6" fmla="*/ 17 w 31"/>
                  <a:gd name="T7" fmla="*/ 16 h 16"/>
                  <a:gd name="T8" fmla="*/ 31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1" y="8"/>
                    </a:moveTo>
                    <a:cubicBezTo>
                      <a:pt x="30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1" y="12"/>
                      <a:pt x="8" y="16"/>
                      <a:pt x="17" y="16"/>
                    </a:cubicBezTo>
                    <a:cubicBezTo>
                      <a:pt x="25" y="16"/>
                      <a:pt x="31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46" name="Freeform 58">
                <a:extLst>
                  <a:ext uri="{FF2B5EF4-FFF2-40B4-BE49-F238E27FC236}">
                    <a16:creationId xmlns:a16="http://schemas.microsoft.com/office/drawing/2014/main" id="{A98F1EE3-1DDC-4158-B4F1-FB667E917E55}"/>
                  </a:ext>
                </a:extLst>
              </p:cNvPr>
              <p:cNvSpPr/>
              <p:nvPr/>
            </p:nvSpPr>
            <p:spPr bwMode="auto">
              <a:xfrm>
                <a:off x="4117" y="2357"/>
                <a:ext cx="64" cy="33"/>
              </a:xfrm>
              <a:custGeom>
                <a:avLst/>
                <a:gdLst>
                  <a:gd name="T0" fmla="*/ 31 w 31"/>
                  <a:gd name="T1" fmla="*/ 8 h 16"/>
                  <a:gd name="T2" fmla="*/ 14 w 31"/>
                  <a:gd name="T3" fmla="*/ 0 h 16"/>
                  <a:gd name="T4" fmla="*/ 0 w 31"/>
                  <a:gd name="T5" fmla="*/ 8 h 16"/>
                  <a:gd name="T6" fmla="*/ 16 w 31"/>
                  <a:gd name="T7" fmla="*/ 16 h 16"/>
                  <a:gd name="T8" fmla="*/ 31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1" y="8"/>
                    </a:moveTo>
                    <a:cubicBezTo>
                      <a:pt x="30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0" y="8"/>
                    </a:cubicBezTo>
                    <a:cubicBezTo>
                      <a:pt x="1" y="13"/>
                      <a:pt x="8" y="16"/>
                      <a:pt x="16" y="16"/>
                    </a:cubicBezTo>
                    <a:cubicBezTo>
                      <a:pt x="25" y="16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47" name="Freeform 59">
                <a:extLst>
                  <a:ext uri="{FF2B5EF4-FFF2-40B4-BE49-F238E27FC236}">
                    <a16:creationId xmlns:a16="http://schemas.microsoft.com/office/drawing/2014/main" id="{29743CEE-0E46-4F31-93A6-5A7BD2DC14AD}"/>
                  </a:ext>
                </a:extLst>
              </p:cNvPr>
              <p:cNvSpPr/>
              <p:nvPr/>
            </p:nvSpPr>
            <p:spPr bwMode="auto">
              <a:xfrm>
                <a:off x="3880" y="2276"/>
                <a:ext cx="64" cy="33"/>
              </a:xfrm>
              <a:custGeom>
                <a:avLst/>
                <a:gdLst>
                  <a:gd name="T0" fmla="*/ 30 w 31"/>
                  <a:gd name="T1" fmla="*/ 8 h 16"/>
                  <a:gd name="T2" fmla="*/ 15 w 31"/>
                  <a:gd name="T3" fmla="*/ 0 h 16"/>
                  <a:gd name="T4" fmla="*/ 0 w 31"/>
                  <a:gd name="T5" fmla="*/ 8 h 16"/>
                  <a:gd name="T6" fmla="*/ 16 w 31"/>
                  <a:gd name="T7" fmla="*/ 16 h 16"/>
                  <a:gd name="T8" fmla="*/ 30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0" y="8"/>
                    </a:moveTo>
                    <a:cubicBezTo>
                      <a:pt x="30" y="4"/>
                      <a:pt x="23" y="0"/>
                      <a:pt x="15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1" y="12"/>
                      <a:pt x="8" y="16"/>
                      <a:pt x="16" y="16"/>
                    </a:cubicBezTo>
                    <a:cubicBezTo>
                      <a:pt x="24" y="16"/>
                      <a:pt x="31" y="12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48" name="Freeform 60">
                <a:extLst>
                  <a:ext uri="{FF2B5EF4-FFF2-40B4-BE49-F238E27FC236}">
                    <a16:creationId xmlns:a16="http://schemas.microsoft.com/office/drawing/2014/main" id="{B61AC689-E9D3-41D3-8432-9A050C98C4F7}"/>
                  </a:ext>
                </a:extLst>
              </p:cNvPr>
              <p:cNvSpPr/>
              <p:nvPr/>
            </p:nvSpPr>
            <p:spPr bwMode="auto">
              <a:xfrm>
                <a:off x="3956" y="2276"/>
                <a:ext cx="64" cy="33"/>
              </a:xfrm>
              <a:custGeom>
                <a:avLst/>
                <a:gdLst>
                  <a:gd name="T0" fmla="*/ 30 w 31"/>
                  <a:gd name="T1" fmla="*/ 8 h 16"/>
                  <a:gd name="T2" fmla="*/ 15 w 31"/>
                  <a:gd name="T3" fmla="*/ 0 h 16"/>
                  <a:gd name="T4" fmla="*/ 0 w 31"/>
                  <a:gd name="T5" fmla="*/ 8 h 16"/>
                  <a:gd name="T6" fmla="*/ 16 w 31"/>
                  <a:gd name="T7" fmla="*/ 16 h 16"/>
                  <a:gd name="T8" fmla="*/ 30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0" y="8"/>
                    </a:moveTo>
                    <a:cubicBezTo>
                      <a:pt x="30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0" y="8"/>
                    </a:cubicBezTo>
                    <a:cubicBezTo>
                      <a:pt x="1" y="12"/>
                      <a:pt x="8" y="16"/>
                      <a:pt x="16" y="16"/>
                    </a:cubicBezTo>
                    <a:cubicBezTo>
                      <a:pt x="24" y="16"/>
                      <a:pt x="31" y="12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49" name="Freeform 61">
                <a:extLst>
                  <a:ext uri="{FF2B5EF4-FFF2-40B4-BE49-F238E27FC236}">
                    <a16:creationId xmlns:a16="http://schemas.microsoft.com/office/drawing/2014/main" id="{4F2DF664-E5A1-47AC-B9EF-21EBF8179F98}"/>
                  </a:ext>
                </a:extLst>
              </p:cNvPr>
              <p:cNvSpPr/>
              <p:nvPr/>
            </p:nvSpPr>
            <p:spPr bwMode="auto">
              <a:xfrm>
                <a:off x="4033" y="2276"/>
                <a:ext cx="62" cy="33"/>
              </a:xfrm>
              <a:custGeom>
                <a:avLst/>
                <a:gdLst>
                  <a:gd name="T0" fmla="*/ 30 w 30"/>
                  <a:gd name="T1" fmla="*/ 8 h 16"/>
                  <a:gd name="T2" fmla="*/ 14 w 30"/>
                  <a:gd name="T3" fmla="*/ 0 h 16"/>
                  <a:gd name="T4" fmla="*/ 0 w 30"/>
                  <a:gd name="T5" fmla="*/ 8 h 16"/>
                  <a:gd name="T6" fmla="*/ 16 w 30"/>
                  <a:gd name="T7" fmla="*/ 16 h 16"/>
                  <a:gd name="T8" fmla="*/ 30 w 30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6">
                    <a:moveTo>
                      <a:pt x="30" y="8"/>
                    </a:moveTo>
                    <a:cubicBezTo>
                      <a:pt x="29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0" y="8"/>
                    </a:cubicBezTo>
                    <a:cubicBezTo>
                      <a:pt x="0" y="12"/>
                      <a:pt x="7" y="16"/>
                      <a:pt x="16" y="16"/>
                    </a:cubicBezTo>
                    <a:cubicBezTo>
                      <a:pt x="24" y="16"/>
                      <a:pt x="30" y="12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50" name="Freeform 62">
                <a:extLst>
                  <a:ext uri="{FF2B5EF4-FFF2-40B4-BE49-F238E27FC236}">
                    <a16:creationId xmlns:a16="http://schemas.microsoft.com/office/drawing/2014/main" id="{ACC19E53-93BE-4A8A-91FE-F3F15EF213F2}"/>
                  </a:ext>
                </a:extLst>
              </p:cNvPr>
              <p:cNvSpPr/>
              <p:nvPr/>
            </p:nvSpPr>
            <p:spPr bwMode="auto">
              <a:xfrm>
                <a:off x="3959" y="2316"/>
                <a:ext cx="64" cy="33"/>
              </a:xfrm>
              <a:custGeom>
                <a:avLst/>
                <a:gdLst>
                  <a:gd name="T0" fmla="*/ 31 w 31"/>
                  <a:gd name="T1" fmla="*/ 8 h 16"/>
                  <a:gd name="T2" fmla="*/ 15 w 31"/>
                  <a:gd name="T3" fmla="*/ 0 h 16"/>
                  <a:gd name="T4" fmla="*/ 1 w 31"/>
                  <a:gd name="T5" fmla="*/ 8 h 16"/>
                  <a:gd name="T6" fmla="*/ 16 w 31"/>
                  <a:gd name="T7" fmla="*/ 16 h 16"/>
                  <a:gd name="T8" fmla="*/ 31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1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7" y="0"/>
                      <a:pt x="0" y="4"/>
                      <a:pt x="1" y="8"/>
                    </a:cubicBezTo>
                    <a:cubicBezTo>
                      <a:pt x="1" y="13"/>
                      <a:pt x="8" y="16"/>
                      <a:pt x="16" y="16"/>
                    </a:cubicBezTo>
                    <a:cubicBezTo>
                      <a:pt x="25" y="16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51" name="Freeform 63">
                <a:extLst>
                  <a:ext uri="{FF2B5EF4-FFF2-40B4-BE49-F238E27FC236}">
                    <a16:creationId xmlns:a16="http://schemas.microsoft.com/office/drawing/2014/main" id="{20DF2A98-6013-44B4-9122-398DEF0E8399}"/>
                  </a:ext>
                </a:extLst>
              </p:cNvPr>
              <p:cNvSpPr/>
              <p:nvPr/>
            </p:nvSpPr>
            <p:spPr bwMode="auto">
              <a:xfrm>
                <a:off x="4035" y="2316"/>
                <a:ext cx="64" cy="33"/>
              </a:xfrm>
              <a:custGeom>
                <a:avLst/>
                <a:gdLst>
                  <a:gd name="T0" fmla="*/ 31 w 31"/>
                  <a:gd name="T1" fmla="*/ 8 h 16"/>
                  <a:gd name="T2" fmla="*/ 15 w 31"/>
                  <a:gd name="T3" fmla="*/ 0 h 16"/>
                  <a:gd name="T4" fmla="*/ 1 w 31"/>
                  <a:gd name="T5" fmla="*/ 8 h 16"/>
                  <a:gd name="T6" fmla="*/ 17 w 31"/>
                  <a:gd name="T7" fmla="*/ 16 h 16"/>
                  <a:gd name="T8" fmla="*/ 31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1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7" y="0"/>
                      <a:pt x="0" y="4"/>
                      <a:pt x="1" y="8"/>
                    </a:cubicBezTo>
                    <a:cubicBezTo>
                      <a:pt x="1" y="13"/>
                      <a:pt x="8" y="16"/>
                      <a:pt x="17" y="16"/>
                    </a:cubicBezTo>
                    <a:cubicBezTo>
                      <a:pt x="25" y="16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52" name="Freeform 64">
                <a:extLst>
                  <a:ext uri="{FF2B5EF4-FFF2-40B4-BE49-F238E27FC236}">
                    <a16:creationId xmlns:a16="http://schemas.microsoft.com/office/drawing/2014/main" id="{C32F559D-74C8-40F4-A1A2-08FE0E6EC44A}"/>
                  </a:ext>
                </a:extLst>
              </p:cNvPr>
              <p:cNvSpPr/>
              <p:nvPr/>
            </p:nvSpPr>
            <p:spPr bwMode="auto">
              <a:xfrm>
                <a:off x="3963" y="2357"/>
                <a:ext cx="64" cy="33"/>
              </a:xfrm>
              <a:custGeom>
                <a:avLst/>
                <a:gdLst>
                  <a:gd name="T0" fmla="*/ 31 w 31"/>
                  <a:gd name="T1" fmla="*/ 8 h 16"/>
                  <a:gd name="T2" fmla="*/ 15 w 31"/>
                  <a:gd name="T3" fmla="*/ 0 h 16"/>
                  <a:gd name="T4" fmla="*/ 0 w 31"/>
                  <a:gd name="T5" fmla="*/ 8 h 16"/>
                  <a:gd name="T6" fmla="*/ 16 w 31"/>
                  <a:gd name="T7" fmla="*/ 16 h 16"/>
                  <a:gd name="T8" fmla="*/ 31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1" y="8"/>
                    </a:moveTo>
                    <a:cubicBezTo>
                      <a:pt x="30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0" y="8"/>
                    </a:cubicBezTo>
                    <a:cubicBezTo>
                      <a:pt x="0" y="13"/>
                      <a:pt x="8" y="16"/>
                      <a:pt x="16" y="16"/>
                    </a:cubicBezTo>
                    <a:cubicBezTo>
                      <a:pt x="25" y="16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53" name="Freeform 65">
                <a:extLst>
                  <a:ext uri="{FF2B5EF4-FFF2-40B4-BE49-F238E27FC236}">
                    <a16:creationId xmlns:a16="http://schemas.microsoft.com/office/drawing/2014/main" id="{3C4C8592-A063-40EF-B90C-C53FB79D5600}"/>
                  </a:ext>
                </a:extLst>
              </p:cNvPr>
              <p:cNvSpPr/>
              <p:nvPr/>
            </p:nvSpPr>
            <p:spPr bwMode="auto">
              <a:xfrm>
                <a:off x="4039" y="2357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5 w 32"/>
                  <a:gd name="T3" fmla="*/ 0 h 16"/>
                  <a:gd name="T4" fmla="*/ 1 w 32"/>
                  <a:gd name="T5" fmla="*/ 8 h 16"/>
                  <a:gd name="T6" fmla="*/ 17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7" y="0"/>
                      <a:pt x="0" y="4"/>
                      <a:pt x="1" y="8"/>
                    </a:cubicBezTo>
                    <a:cubicBezTo>
                      <a:pt x="1" y="13"/>
                      <a:pt x="8" y="16"/>
                      <a:pt x="17" y="16"/>
                    </a:cubicBezTo>
                    <a:cubicBezTo>
                      <a:pt x="25" y="16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54" name="Freeform 66">
                <a:extLst>
                  <a:ext uri="{FF2B5EF4-FFF2-40B4-BE49-F238E27FC236}">
                    <a16:creationId xmlns:a16="http://schemas.microsoft.com/office/drawing/2014/main" id="{F36ABD3E-0646-4808-B799-3C1984723AF5}"/>
                  </a:ext>
                </a:extLst>
              </p:cNvPr>
              <p:cNvSpPr/>
              <p:nvPr/>
            </p:nvSpPr>
            <p:spPr bwMode="auto">
              <a:xfrm>
                <a:off x="3965" y="2398"/>
                <a:ext cx="66" cy="35"/>
              </a:xfrm>
              <a:custGeom>
                <a:avLst/>
                <a:gdLst>
                  <a:gd name="T0" fmla="*/ 31 w 32"/>
                  <a:gd name="T1" fmla="*/ 8 h 17"/>
                  <a:gd name="T2" fmla="*/ 15 w 32"/>
                  <a:gd name="T3" fmla="*/ 0 h 17"/>
                  <a:gd name="T4" fmla="*/ 1 w 32"/>
                  <a:gd name="T5" fmla="*/ 8 h 17"/>
                  <a:gd name="T6" fmla="*/ 17 w 32"/>
                  <a:gd name="T7" fmla="*/ 17 h 17"/>
                  <a:gd name="T8" fmla="*/ 31 w 32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31" y="8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1" y="8"/>
                    </a:cubicBezTo>
                    <a:cubicBezTo>
                      <a:pt x="1" y="13"/>
                      <a:pt x="8" y="17"/>
                      <a:pt x="17" y="17"/>
                    </a:cubicBezTo>
                    <a:cubicBezTo>
                      <a:pt x="25" y="17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55" name="Freeform 67">
                <a:extLst>
                  <a:ext uri="{FF2B5EF4-FFF2-40B4-BE49-F238E27FC236}">
                    <a16:creationId xmlns:a16="http://schemas.microsoft.com/office/drawing/2014/main" id="{3B6005C6-6AD8-4BEC-BD58-F7AA3123AC3E}"/>
                  </a:ext>
                </a:extLst>
              </p:cNvPr>
              <p:cNvSpPr/>
              <p:nvPr/>
            </p:nvSpPr>
            <p:spPr bwMode="auto">
              <a:xfrm>
                <a:off x="4043" y="2398"/>
                <a:ext cx="66" cy="35"/>
              </a:xfrm>
              <a:custGeom>
                <a:avLst/>
                <a:gdLst>
                  <a:gd name="T0" fmla="*/ 31 w 32"/>
                  <a:gd name="T1" fmla="*/ 8 h 17"/>
                  <a:gd name="T2" fmla="*/ 15 w 32"/>
                  <a:gd name="T3" fmla="*/ 0 h 17"/>
                  <a:gd name="T4" fmla="*/ 0 w 32"/>
                  <a:gd name="T5" fmla="*/ 8 h 17"/>
                  <a:gd name="T6" fmla="*/ 17 w 32"/>
                  <a:gd name="T7" fmla="*/ 17 h 17"/>
                  <a:gd name="T8" fmla="*/ 31 w 32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31" y="8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1" y="13"/>
                      <a:pt x="8" y="17"/>
                      <a:pt x="17" y="17"/>
                    </a:cubicBezTo>
                    <a:cubicBezTo>
                      <a:pt x="25" y="17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56" name="Freeform 68">
                <a:extLst>
                  <a:ext uri="{FF2B5EF4-FFF2-40B4-BE49-F238E27FC236}">
                    <a16:creationId xmlns:a16="http://schemas.microsoft.com/office/drawing/2014/main" id="{9CF58115-B6E9-4723-B6C8-EC21C9E008FC}"/>
                  </a:ext>
                </a:extLst>
              </p:cNvPr>
              <p:cNvSpPr/>
              <p:nvPr/>
            </p:nvSpPr>
            <p:spPr bwMode="auto">
              <a:xfrm>
                <a:off x="3721" y="2165"/>
                <a:ext cx="62" cy="29"/>
              </a:xfrm>
              <a:custGeom>
                <a:avLst/>
                <a:gdLst>
                  <a:gd name="T0" fmla="*/ 30 w 30"/>
                  <a:gd name="T1" fmla="*/ 7 h 14"/>
                  <a:gd name="T2" fmla="*/ 15 w 30"/>
                  <a:gd name="T3" fmla="*/ 0 h 14"/>
                  <a:gd name="T4" fmla="*/ 0 w 30"/>
                  <a:gd name="T5" fmla="*/ 7 h 14"/>
                  <a:gd name="T6" fmla="*/ 15 w 30"/>
                  <a:gd name="T7" fmla="*/ 14 h 14"/>
                  <a:gd name="T8" fmla="*/ 30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7"/>
                    </a:moveTo>
                    <a:cubicBezTo>
                      <a:pt x="29" y="3"/>
                      <a:pt x="23" y="0"/>
                      <a:pt x="15" y="0"/>
                    </a:cubicBezTo>
                    <a:cubicBezTo>
                      <a:pt x="7" y="0"/>
                      <a:pt x="0" y="3"/>
                      <a:pt x="0" y="7"/>
                    </a:cubicBezTo>
                    <a:cubicBezTo>
                      <a:pt x="0" y="11"/>
                      <a:pt x="7" y="14"/>
                      <a:pt x="15" y="14"/>
                    </a:cubicBezTo>
                    <a:cubicBezTo>
                      <a:pt x="23" y="14"/>
                      <a:pt x="30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57" name="Freeform 69">
                <a:extLst>
                  <a:ext uri="{FF2B5EF4-FFF2-40B4-BE49-F238E27FC236}">
                    <a16:creationId xmlns:a16="http://schemas.microsoft.com/office/drawing/2014/main" id="{A5C055A6-A310-4D66-BE1F-6638BBB84FE5}"/>
                  </a:ext>
                </a:extLst>
              </p:cNvPr>
              <p:cNvSpPr/>
              <p:nvPr/>
            </p:nvSpPr>
            <p:spPr bwMode="auto">
              <a:xfrm>
                <a:off x="3796" y="2165"/>
                <a:ext cx="59" cy="29"/>
              </a:xfrm>
              <a:custGeom>
                <a:avLst/>
                <a:gdLst>
                  <a:gd name="T0" fmla="*/ 29 w 29"/>
                  <a:gd name="T1" fmla="*/ 7 h 14"/>
                  <a:gd name="T2" fmla="*/ 14 w 29"/>
                  <a:gd name="T3" fmla="*/ 0 h 14"/>
                  <a:gd name="T4" fmla="*/ 0 w 29"/>
                  <a:gd name="T5" fmla="*/ 7 h 14"/>
                  <a:gd name="T6" fmla="*/ 15 w 29"/>
                  <a:gd name="T7" fmla="*/ 14 h 14"/>
                  <a:gd name="T8" fmla="*/ 29 w 29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4">
                    <a:moveTo>
                      <a:pt x="29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ubicBezTo>
                      <a:pt x="0" y="11"/>
                      <a:pt x="7" y="14"/>
                      <a:pt x="15" y="14"/>
                    </a:cubicBezTo>
                    <a:cubicBezTo>
                      <a:pt x="23" y="14"/>
                      <a:pt x="29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58" name="Freeform 70">
                <a:extLst>
                  <a:ext uri="{FF2B5EF4-FFF2-40B4-BE49-F238E27FC236}">
                    <a16:creationId xmlns:a16="http://schemas.microsoft.com/office/drawing/2014/main" id="{561BB91D-A137-4C35-AFAF-58B534CE8BEF}"/>
                  </a:ext>
                </a:extLst>
              </p:cNvPr>
              <p:cNvSpPr/>
              <p:nvPr/>
            </p:nvSpPr>
            <p:spPr bwMode="auto">
              <a:xfrm>
                <a:off x="3870" y="2165"/>
                <a:ext cx="60" cy="29"/>
              </a:xfrm>
              <a:custGeom>
                <a:avLst/>
                <a:gdLst>
                  <a:gd name="T0" fmla="*/ 29 w 29"/>
                  <a:gd name="T1" fmla="*/ 7 h 14"/>
                  <a:gd name="T2" fmla="*/ 14 w 29"/>
                  <a:gd name="T3" fmla="*/ 0 h 14"/>
                  <a:gd name="T4" fmla="*/ 0 w 29"/>
                  <a:gd name="T5" fmla="*/ 7 h 14"/>
                  <a:gd name="T6" fmla="*/ 15 w 29"/>
                  <a:gd name="T7" fmla="*/ 14 h 14"/>
                  <a:gd name="T8" fmla="*/ 29 w 29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4">
                    <a:moveTo>
                      <a:pt x="29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ubicBezTo>
                      <a:pt x="0" y="11"/>
                      <a:pt x="7" y="14"/>
                      <a:pt x="15" y="14"/>
                    </a:cubicBezTo>
                    <a:cubicBezTo>
                      <a:pt x="23" y="14"/>
                      <a:pt x="29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59" name="Freeform 71">
                <a:extLst>
                  <a:ext uri="{FF2B5EF4-FFF2-40B4-BE49-F238E27FC236}">
                    <a16:creationId xmlns:a16="http://schemas.microsoft.com/office/drawing/2014/main" id="{0FA79D1A-379B-4F5D-9011-21CC3D7F88E9}"/>
                  </a:ext>
                </a:extLst>
              </p:cNvPr>
              <p:cNvSpPr/>
              <p:nvPr/>
            </p:nvSpPr>
            <p:spPr bwMode="auto">
              <a:xfrm>
                <a:off x="3942" y="2165"/>
                <a:ext cx="62" cy="29"/>
              </a:xfrm>
              <a:custGeom>
                <a:avLst/>
                <a:gdLst>
                  <a:gd name="T0" fmla="*/ 30 w 30"/>
                  <a:gd name="T1" fmla="*/ 7 h 14"/>
                  <a:gd name="T2" fmla="*/ 14 w 30"/>
                  <a:gd name="T3" fmla="*/ 0 h 14"/>
                  <a:gd name="T4" fmla="*/ 0 w 30"/>
                  <a:gd name="T5" fmla="*/ 7 h 14"/>
                  <a:gd name="T6" fmla="*/ 16 w 30"/>
                  <a:gd name="T7" fmla="*/ 14 h 14"/>
                  <a:gd name="T8" fmla="*/ 30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ubicBezTo>
                      <a:pt x="1" y="11"/>
                      <a:pt x="8" y="14"/>
                      <a:pt x="16" y="14"/>
                    </a:cubicBezTo>
                    <a:cubicBezTo>
                      <a:pt x="24" y="14"/>
                      <a:pt x="30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60" name="Freeform 72">
                <a:extLst>
                  <a:ext uri="{FF2B5EF4-FFF2-40B4-BE49-F238E27FC236}">
                    <a16:creationId xmlns:a16="http://schemas.microsoft.com/office/drawing/2014/main" id="{7FFAC7F5-8FBF-42C5-A6D8-D7EE11390C25}"/>
                  </a:ext>
                </a:extLst>
              </p:cNvPr>
              <p:cNvSpPr/>
              <p:nvPr/>
            </p:nvSpPr>
            <p:spPr bwMode="auto">
              <a:xfrm>
                <a:off x="4016" y="2165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4 w 30"/>
                  <a:gd name="T3" fmla="*/ 0 h 14"/>
                  <a:gd name="T4" fmla="*/ 0 w 30"/>
                  <a:gd name="T5" fmla="*/ 7 h 14"/>
                  <a:gd name="T6" fmla="*/ 15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ubicBezTo>
                      <a:pt x="1" y="11"/>
                      <a:pt x="7" y="14"/>
                      <a:pt x="15" y="14"/>
                    </a:cubicBezTo>
                    <a:cubicBezTo>
                      <a:pt x="24" y="14"/>
                      <a:pt x="30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61" name="Freeform 73">
                <a:extLst>
                  <a:ext uri="{FF2B5EF4-FFF2-40B4-BE49-F238E27FC236}">
                    <a16:creationId xmlns:a16="http://schemas.microsoft.com/office/drawing/2014/main" id="{3CD55BDC-019A-4C01-94F8-384135BEEC22}"/>
                  </a:ext>
                </a:extLst>
              </p:cNvPr>
              <p:cNvSpPr/>
              <p:nvPr/>
            </p:nvSpPr>
            <p:spPr bwMode="auto">
              <a:xfrm>
                <a:off x="3649" y="2202"/>
                <a:ext cx="60" cy="31"/>
              </a:xfrm>
              <a:custGeom>
                <a:avLst/>
                <a:gdLst>
                  <a:gd name="T0" fmla="*/ 29 w 29"/>
                  <a:gd name="T1" fmla="*/ 7 h 15"/>
                  <a:gd name="T2" fmla="*/ 14 w 29"/>
                  <a:gd name="T3" fmla="*/ 0 h 15"/>
                  <a:gd name="T4" fmla="*/ 0 w 29"/>
                  <a:gd name="T5" fmla="*/ 7 h 15"/>
                  <a:gd name="T6" fmla="*/ 14 w 29"/>
                  <a:gd name="T7" fmla="*/ 15 h 15"/>
                  <a:gd name="T8" fmla="*/ 29 w 29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5">
                    <a:moveTo>
                      <a:pt x="29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ubicBezTo>
                      <a:pt x="0" y="11"/>
                      <a:pt x="6" y="15"/>
                      <a:pt x="14" y="15"/>
                    </a:cubicBezTo>
                    <a:cubicBezTo>
                      <a:pt x="23" y="15"/>
                      <a:pt x="29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62" name="Freeform 74">
                <a:extLst>
                  <a:ext uri="{FF2B5EF4-FFF2-40B4-BE49-F238E27FC236}">
                    <a16:creationId xmlns:a16="http://schemas.microsoft.com/office/drawing/2014/main" id="{F8596DDE-1EF5-4FCE-9339-009FB09A0F27}"/>
                  </a:ext>
                </a:extLst>
              </p:cNvPr>
              <p:cNvSpPr/>
              <p:nvPr/>
            </p:nvSpPr>
            <p:spPr bwMode="auto">
              <a:xfrm>
                <a:off x="3723" y="2202"/>
                <a:ext cx="60" cy="31"/>
              </a:xfrm>
              <a:custGeom>
                <a:avLst/>
                <a:gdLst>
                  <a:gd name="T0" fmla="*/ 29 w 29"/>
                  <a:gd name="T1" fmla="*/ 7 h 15"/>
                  <a:gd name="T2" fmla="*/ 14 w 29"/>
                  <a:gd name="T3" fmla="*/ 0 h 15"/>
                  <a:gd name="T4" fmla="*/ 0 w 29"/>
                  <a:gd name="T5" fmla="*/ 7 h 15"/>
                  <a:gd name="T6" fmla="*/ 15 w 29"/>
                  <a:gd name="T7" fmla="*/ 15 h 15"/>
                  <a:gd name="T8" fmla="*/ 29 w 29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5">
                    <a:moveTo>
                      <a:pt x="29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ubicBezTo>
                      <a:pt x="0" y="11"/>
                      <a:pt x="6" y="15"/>
                      <a:pt x="15" y="15"/>
                    </a:cubicBezTo>
                    <a:cubicBezTo>
                      <a:pt x="23" y="15"/>
                      <a:pt x="29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63" name="Freeform 75">
                <a:extLst>
                  <a:ext uri="{FF2B5EF4-FFF2-40B4-BE49-F238E27FC236}">
                    <a16:creationId xmlns:a16="http://schemas.microsoft.com/office/drawing/2014/main" id="{0050B0E7-6542-44B5-80B4-E2FA2B656D71}"/>
                  </a:ext>
                </a:extLst>
              </p:cNvPr>
              <p:cNvSpPr/>
              <p:nvPr/>
            </p:nvSpPr>
            <p:spPr bwMode="auto">
              <a:xfrm>
                <a:off x="3798" y="2202"/>
                <a:ext cx="59" cy="31"/>
              </a:xfrm>
              <a:custGeom>
                <a:avLst/>
                <a:gdLst>
                  <a:gd name="T0" fmla="*/ 29 w 29"/>
                  <a:gd name="T1" fmla="*/ 7 h 15"/>
                  <a:gd name="T2" fmla="*/ 14 w 29"/>
                  <a:gd name="T3" fmla="*/ 0 h 15"/>
                  <a:gd name="T4" fmla="*/ 0 w 29"/>
                  <a:gd name="T5" fmla="*/ 7 h 15"/>
                  <a:gd name="T6" fmla="*/ 15 w 29"/>
                  <a:gd name="T7" fmla="*/ 15 h 15"/>
                  <a:gd name="T8" fmla="*/ 29 w 29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5">
                    <a:moveTo>
                      <a:pt x="29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ubicBezTo>
                      <a:pt x="0" y="11"/>
                      <a:pt x="7" y="15"/>
                      <a:pt x="15" y="15"/>
                    </a:cubicBezTo>
                    <a:cubicBezTo>
                      <a:pt x="23" y="15"/>
                      <a:pt x="29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64" name="Freeform 76">
                <a:extLst>
                  <a:ext uri="{FF2B5EF4-FFF2-40B4-BE49-F238E27FC236}">
                    <a16:creationId xmlns:a16="http://schemas.microsoft.com/office/drawing/2014/main" id="{01C62F89-95C2-472C-B723-3AFB91ECF6D2}"/>
                  </a:ext>
                </a:extLst>
              </p:cNvPr>
              <p:cNvSpPr/>
              <p:nvPr/>
            </p:nvSpPr>
            <p:spPr bwMode="auto">
              <a:xfrm>
                <a:off x="3872" y="2202"/>
                <a:ext cx="60" cy="31"/>
              </a:xfrm>
              <a:custGeom>
                <a:avLst/>
                <a:gdLst>
                  <a:gd name="T0" fmla="*/ 29 w 29"/>
                  <a:gd name="T1" fmla="*/ 7 h 15"/>
                  <a:gd name="T2" fmla="*/ 14 w 29"/>
                  <a:gd name="T3" fmla="*/ 0 h 15"/>
                  <a:gd name="T4" fmla="*/ 0 w 29"/>
                  <a:gd name="T5" fmla="*/ 7 h 15"/>
                  <a:gd name="T6" fmla="*/ 15 w 29"/>
                  <a:gd name="T7" fmla="*/ 15 h 15"/>
                  <a:gd name="T8" fmla="*/ 29 w 29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5">
                    <a:moveTo>
                      <a:pt x="29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ubicBezTo>
                      <a:pt x="0" y="11"/>
                      <a:pt x="7" y="15"/>
                      <a:pt x="15" y="15"/>
                    </a:cubicBezTo>
                    <a:cubicBezTo>
                      <a:pt x="23" y="15"/>
                      <a:pt x="29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65" name="Freeform 77">
                <a:extLst>
                  <a:ext uri="{FF2B5EF4-FFF2-40B4-BE49-F238E27FC236}">
                    <a16:creationId xmlns:a16="http://schemas.microsoft.com/office/drawing/2014/main" id="{5488028D-4DF1-4C7E-9E5D-60C2C5E4B2FD}"/>
                  </a:ext>
                </a:extLst>
              </p:cNvPr>
              <p:cNvSpPr/>
              <p:nvPr/>
            </p:nvSpPr>
            <p:spPr bwMode="auto">
              <a:xfrm>
                <a:off x="3946" y="2202"/>
                <a:ext cx="62" cy="31"/>
              </a:xfrm>
              <a:custGeom>
                <a:avLst/>
                <a:gdLst>
                  <a:gd name="T0" fmla="*/ 29 w 30"/>
                  <a:gd name="T1" fmla="*/ 7 h 15"/>
                  <a:gd name="T2" fmla="*/ 14 w 30"/>
                  <a:gd name="T3" fmla="*/ 0 h 15"/>
                  <a:gd name="T4" fmla="*/ 0 w 30"/>
                  <a:gd name="T5" fmla="*/ 7 h 15"/>
                  <a:gd name="T6" fmla="*/ 15 w 30"/>
                  <a:gd name="T7" fmla="*/ 15 h 15"/>
                  <a:gd name="T8" fmla="*/ 29 w 30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29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ubicBezTo>
                      <a:pt x="0" y="11"/>
                      <a:pt x="7" y="15"/>
                      <a:pt x="15" y="15"/>
                    </a:cubicBezTo>
                    <a:cubicBezTo>
                      <a:pt x="23" y="15"/>
                      <a:pt x="30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66" name="Freeform 78">
                <a:extLst>
                  <a:ext uri="{FF2B5EF4-FFF2-40B4-BE49-F238E27FC236}">
                    <a16:creationId xmlns:a16="http://schemas.microsoft.com/office/drawing/2014/main" id="{5FFA7501-803D-4527-8F24-61D2BD1E52C9}"/>
                  </a:ext>
                </a:extLst>
              </p:cNvPr>
              <p:cNvSpPr/>
              <p:nvPr/>
            </p:nvSpPr>
            <p:spPr bwMode="auto">
              <a:xfrm>
                <a:off x="4018" y="2202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5 w 31"/>
                  <a:gd name="T3" fmla="*/ 0 h 15"/>
                  <a:gd name="T4" fmla="*/ 1 w 31"/>
                  <a:gd name="T5" fmla="*/ 7 h 15"/>
                  <a:gd name="T6" fmla="*/ 16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30" y="3"/>
                      <a:pt x="23" y="0"/>
                      <a:pt x="15" y="0"/>
                    </a:cubicBezTo>
                    <a:cubicBezTo>
                      <a:pt x="7" y="0"/>
                      <a:pt x="0" y="3"/>
                      <a:pt x="1" y="7"/>
                    </a:cubicBezTo>
                    <a:cubicBezTo>
                      <a:pt x="1" y="11"/>
                      <a:pt x="8" y="15"/>
                      <a:pt x="16" y="15"/>
                    </a:cubicBezTo>
                    <a:cubicBezTo>
                      <a:pt x="24" y="15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67" name="Oval 79">
                <a:extLst>
                  <a:ext uri="{FF2B5EF4-FFF2-40B4-BE49-F238E27FC236}">
                    <a16:creationId xmlns:a16="http://schemas.microsoft.com/office/drawing/2014/main" id="{D7C39C91-23D3-45F7-A794-16F387CA0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2239"/>
                <a:ext cx="6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68" name="Freeform 80">
                <a:extLst>
                  <a:ext uri="{FF2B5EF4-FFF2-40B4-BE49-F238E27FC236}">
                    <a16:creationId xmlns:a16="http://schemas.microsoft.com/office/drawing/2014/main" id="{60B0AB9B-3463-40DA-82D7-A220E035B6CE}"/>
                  </a:ext>
                </a:extLst>
              </p:cNvPr>
              <p:cNvSpPr/>
              <p:nvPr/>
            </p:nvSpPr>
            <p:spPr bwMode="auto">
              <a:xfrm>
                <a:off x="3649" y="2239"/>
                <a:ext cx="60" cy="31"/>
              </a:xfrm>
              <a:custGeom>
                <a:avLst/>
                <a:gdLst>
                  <a:gd name="T0" fmla="*/ 29 w 29"/>
                  <a:gd name="T1" fmla="*/ 7 h 15"/>
                  <a:gd name="T2" fmla="*/ 14 w 29"/>
                  <a:gd name="T3" fmla="*/ 0 h 15"/>
                  <a:gd name="T4" fmla="*/ 0 w 29"/>
                  <a:gd name="T5" fmla="*/ 7 h 15"/>
                  <a:gd name="T6" fmla="*/ 15 w 29"/>
                  <a:gd name="T7" fmla="*/ 15 h 15"/>
                  <a:gd name="T8" fmla="*/ 29 w 29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5">
                    <a:moveTo>
                      <a:pt x="29" y="7"/>
                    </a:moveTo>
                    <a:cubicBezTo>
                      <a:pt x="29" y="3"/>
                      <a:pt x="23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ubicBezTo>
                      <a:pt x="0" y="12"/>
                      <a:pt x="6" y="15"/>
                      <a:pt x="15" y="15"/>
                    </a:cubicBezTo>
                    <a:cubicBezTo>
                      <a:pt x="23" y="15"/>
                      <a:pt x="29" y="12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69" name="Oval 81">
                <a:extLst>
                  <a:ext uri="{FF2B5EF4-FFF2-40B4-BE49-F238E27FC236}">
                    <a16:creationId xmlns:a16="http://schemas.microsoft.com/office/drawing/2014/main" id="{4ED28C95-BEBA-43D4-93A8-0FDEB8661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3" y="2239"/>
                <a:ext cx="6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70" name="Freeform 82">
                <a:extLst>
                  <a:ext uri="{FF2B5EF4-FFF2-40B4-BE49-F238E27FC236}">
                    <a16:creationId xmlns:a16="http://schemas.microsoft.com/office/drawing/2014/main" id="{3D4E5ADC-AEA2-477C-AF06-44A1680EAD60}"/>
                  </a:ext>
                </a:extLst>
              </p:cNvPr>
              <p:cNvSpPr/>
              <p:nvPr/>
            </p:nvSpPr>
            <p:spPr bwMode="auto">
              <a:xfrm>
                <a:off x="3878" y="2239"/>
                <a:ext cx="62" cy="31"/>
              </a:xfrm>
              <a:custGeom>
                <a:avLst/>
                <a:gdLst>
                  <a:gd name="T0" fmla="*/ 30 w 30"/>
                  <a:gd name="T1" fmla="*/ 7 h 15"/>
                  <a:gd name="T2" fmla="*/ 15 w 30"/>
                  <a:gd name="T3" fmla="*/ 0 h 15"/>
                  <a:gd name="T4" fmla="*/ 0 w 30"/>
                  <a:gd name="T5" fmla="*/ 7 h 15"/>
                  <a:gd name="T6" fmla="*/ 16 w 30"/>
                  <a:gd name="T7" fmla="*/ 15 h 15"/>
                  <a:gd name="T8" fmla="*/ 30 w 30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30" y="7"/>
                    </a:moveTo>
                    <a:cubicBezTo>
                      <a:pt x="30" y="3"/>
                      <a:pt x="23" y="0"/>
                      <a:pt x="15" y="0"/>
                    </a:cubicBezTo>
                    <a:cubicBezTo>
                      <a:pt x="7" y="0"/>
                      <a:pt x="0" y="3"/>
                      <a:pt x="0" y="7"/>
                    </a:cubicBezTo>
                    <a:cubicBezTo>
                      <a:pt x="1" y="12"/>
                      <a:pt x="8" y="15"/>
                      <a:pt x="16" y="15"/>
                    </a:cubicBezTo>
                    <a:cubicBezTo>
                      <a:pt x="24" y="15"/>
                      <a:pt x="30" y="12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71" name="Freeform 83">
                <a:extLst>
                  <a:ext uri="{FF2B5EF4-FFF2-40B4-BE49-F238E27FC236}">
                    <a16:creationId xmlns:a16="http://schemas.microsoft.com/office/drawing/2014/main" id="{CE862BF2-7439-44B1-A864-6C9B9EB95F38}"/>
                  </a:ext>
                </a:extLst>
              </p:cNvPr>
              <p:cNvSpPr/>
              <p:nvPr/>
            </p:nvSpPr>
            <p:spPr bwMode="auto">
              <a:xfrm>
                <a:off x="3948" y="2239"/>
                <a:ext cx="62" cy="31"/>
              </a:xfrm>
              <a:custGeom>
                <a:avLst/>
                <a:gdLst>
                  <a:gd name="T0" fmla="*/ 30 w 30"/>
                  <a:gd name="T1" fmla="*/ 7 h 15"/>
                  <a:gd name="T2" fmla="*/ 14 w 30"/>
                  <a:gd name="T3" fmla="*/ 0 h 15"/>
                  <a:gd name="T4" fmla="*/ 0 w 30"/>
                  <a:gd name="T5" fmla="*/ 7 h 15"/>
                  <a:gd name="T6" fmla="*/ 16 w 30"/>
                  <a:gd name="T7" fmla="*/ 15 h 15"/>
                  <a:gd name="T8" fmla="*/ 30 w 30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30" y="7"/>
                    </a:moveTo>
                    <a:cubicBezTo>
                      <a:pt x="29" y="3"/>
                      <a:pt x="23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ubicBezTo>
                      <a:pt x="0" y="12"/>
                      <a:pt x="7" y="15"/>
                      <a:pt x="16" y="15"/>
                    </a:cubicBezTo>
                    <a:cubicBezTo>
                      <a:pt x="24" y="15"/>
                      <a:pt x="30" y="12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72" name="Freeform 84">
                <a:extLst>
                  <a:ext uri="{FF2B5EF4-FFF2-40B4-BE49-F238E27FC236}">
                    <a16:creationId xmlns:a16="http://schemas.microsoft.com/office/drawing/2014/main" id="{4EDF6A70-B6D9-4E37-93FC-F70AE518C7C7}"/>
                  </a:ext>
                </a:extLst>
              </p:cNvPr>
              <p:cNvSpPr/>
              <p:nvPr/>
            </p:nvSpPr>
            <p:spPr bwMode="auto">
              <a:xfrm>
                <a:off x="4023" y="2239"/>
                <a:ext cx="63" cy="31"/>
              </a:xfrm>
              <a:custGeom>
                <a:avLst/>
                <a:gdLst>
                  <a:gd name="T0" fmla="*/ 30 w 31"/>
                  <a:gd name="T1" fmla="*/ 7 h 15"/>
                  <a:gd name="T2" fmla="*/ 15 w 31"/>
                  <a:gd name="T3" fmla="*/ 0 h 15"/>
                  <a:gd name="T4" fmla="*/ 1 w 31"/>
                  <a:gd name="T5" fmla="*/ 7 h 15"/>
                  <a:gd name="T6" fmla="*/ 16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30" y="3"/>
                      <a:pt x="23" y="0"/>
                      <a:pt x="15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1" y="12"/>
                      <a:pt x="8" y="15"/>
                      <a:pt x="16" y="15"/>
                    </a:cubicBezTo>
                    <a:cubicBezTo>
                      <a:pt x="24" y="15"/>
                      <a:pt x="31" y="12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73" name="Oval 85">
                <a:extLst>
                  <a:ext uri="{FF2B5EF4-FFF2-40B4-BE49-F238E27FC236}">
                    <a16:creationId xmlns:a16="http://schemas.microsoft.com/office/drawing/2014/main" id="{0374AB39-4A10-438E-9E71-612E7D921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2276"/>
                <a:ext cx="62" cy="3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74" name="Oval 86">
                <a:extLst>
                  <a:ext uri="{FF2B5EF4-FFF2-40B4-BE49-F238E27FC236}">
                    <a16:creationId xmlns:a16="http://schemas.microsoft.com/office/drawing/2014/main" id="{B46DD552-8239-4B25-9E28-4612D760D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9" y="2276"/>
                <a:ext cx="62" cy="3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75" name="Freeform 87">
                <a:extLst>
                  <a:ext uri="{FF2B5EF4-FFF2-40B4-BE49-F238E27FC236}">
                    <a16:creationId xmlns:a16="http://schemas.microsoft.com/office/drawing/2014/main" id="{9F7BA468-6840-4EF5-BF06-9585EC103699}"/>
                  </a:ext>
                </a:extLst>
              </p:cNvPr>
              <p:cNvSpPr/>
              <p:nvPr/>
            </p:nvSpPr>
            <p:spPr bwMode="auto">
              <a:xfrm>
                <a:off x="3723" y="2276"/>
                <a:ext cx="64" cy="33"/>
              </a:xfrm>
              <a:custGeom>
                <a:avLst/>
                <a:gdLst>
                  <a:gd name="T0" fmla="*/ 30 w 31"/>
                  <a:gd name="T1" fmla="*/ 8 h 16"/>
                  <a:gd name="T2" fmla="*/ 15 w 31"/>
                  <a:gd name="T3" fmla="*/ 0 h 16"/>
                  <a:gd name="T4" fmla="*/ 0 w 31"/>
                  <a:gd name="T5" fmla="*/ 8 h 16"/>
                  <a:gd name="T6" fmla="*/ 16 w 31"/>
                  <a:gd name="T7" fmla="*/ 16 h 16"/>
                  <a:gd name="T8" fmla="*/ 30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0" y="8"/>
                    </a:moveTo>
                    <a:cubicBezTo>
                      <a:pt x="30" y="4"/>
                      <a:pt x="23" y="0"/>
                      <a:pt x="15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0" y="12"/>
                      <a:pt x="7" y="16"/>
                      <a:pt x="16" y="16"/>
                    </a:cubicBezTo>
                    <a:cubicBezTo>
                      <a:pt x="24" y="16"/>
                      <a:pt x="31" y="12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76" name="Freeform 88">
                <a:extLst>
                  <a:ext uri="{FF2B5EF4-FFF2-40B4-BE49-F238E27FC236}">
                    <a16:creationId xmlns:a16="http://schemas.microsoft.com/office/drawing/2014/main" id="{42C2A629-42CF-416C-A0AB-665A4C508732}"/>
                  </a:ext>
                </a:extLst>
              </p:cNvPr>
              <p:cNvSpPr/>
              <p:nvPr/>
            </p:nvSpPr>
            <p:spPr bwMode="auto">
              <a:xfrm>
                <a:off x="3577" y="2316"/>
                <a:ext cx="64" cy="33"/>
              </a:xfrm>
              <a:custGeom>
                <a:avLst/>
                <a:gdLst>
                  <a:gd name="T0" fmla="*/ 30 w 31"/>
                  <a:gd name="T1" fmla="*/ 8 h 16"/>
                  <a:gd name="T2" fmla="*/ 15 w 31"/>
                  <a:gd name="T3" fmla="*/ 0 h 16"/>
                  <a:gd name="T4" fmla="*/ 0 w 31"/>
                  <a:gd name="T5" fmla="*/ 8 h 16"/>
                  <a:gd name="T6" fmla="*/ 15 w 31"/>
                  <a:gd name="T7" fmla="*/ 16 h 16"/>
                  <a:gd name="T8" fmla="*/ 30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0" y="8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0" y="13"/>
                      <a:pt x="7" y="16"/>
                      <a:pt x="15" y="16"/>
                    </a:cubicBezTo>
                    <a:cubicBezTo>
                      <a:pt x="24" y="16"/>
                      <a:pt x="30" y="13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77" name="Freeform 89">
                <a:extLst>
                  <a:ext uri="{FF2B5EF4-FFF2-40B4-BE49-F238E27FC236}">
                    <a16:creationId xmlns:a16="http://schemas.microsoft.com/office/drawing/2014/main" id="{1CD1671F-4C0E-4945-9F6B-EC2F09993736}"/>
                  </a:ext>
                </a:extLst>
              </p:cNvPr>
              <p:cNvSpPr/>
              <p:nvPr/>
            </p:nvSpPr>
            <p:spPr bwMode="auto">
              <a:xfrm>
                <a:off x="3653" y="2316"/>
                <a:ext cx="64" cy="33"/>
              </a:xfrm>
              <a:custGeom>
                <a:avLst/>
                <a:gdLst>
                  <a:gd name="T0" fmla="*/ 31 w 31"/>
                  <a:gd name="T1" fmla="*/ 8 h 16"/>
                  <a:gd name="T2" fmla="*/ 15 w 31"/>
                  <a:gd name="T3" fmla="*/ 0 h 16"/>
                  <a:gd name="T4" fmla="*/ 0 w 31"/>
                  <a:gd name="T5" fmla="*/ 8 h 16"/>
                  <a:gd name="T6" fmla="*/ 16 w 31"/>
                  <a:gd name="T7" fmla="*/ 16 h 16"/>
                  <a:gd name="T8" fmla="*/ 31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1" y="8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0" y="13"/>
                      <a:pt x="7" y="16"/>
                      <a:pt x="16" y="16"/>
                    </a:cubicBezTo>
                    <a:cubicBezTo>
                      <a:pt x="24" y="16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78" name="Freeform 90">
                <a:extLst>
                  <a:ext uri="{FF2B5EF4-FFF2-40B4-BE49-F238E27FC236}">
                    <a16:creationId xmlns:a16="http://schemas.microsoft.com/office/drawing/2014/main" id="{6D381451-84C8-4CDA-9459-A40C43B91429}"/>
                  </a:ext>
                </a:extLst>
              </p:cNvPr>
              <p:cNvSpPr/>
              <p:nvPr/>
            </p:nvSpPr>
            <p:spPr bwMode="auto">
              <a:xfrm>
                <a:off x="3730" y="2316"/>
                <a:ext cx="64" cy="33"/>
              </a:xfrm>
              <a:custGeom>
                <a:avLst/>
                <a:gdLst>
                  <a:gd name="T0" fmla="*/ 31 w 31"/>
                  <a:gd name="T1" fmla="*/ 8 h 16"/>
                  <a:gd name="T2" fmla="*/ 15 w 31"/>
                  <a:gd name="T3" fmla="*/ 0 h 16"/>
                  <a:gd name="T4" fmla="*/ 0 w 31"/>
                  <a:gd name="T5" fmla="*/ 8 h 16"/>
                  <a:gd name="T6" fmla="*/ 16 w 31"/>
                  <a:gd name="T7" fmla="*/ 16 h 16"/>
                  <a:gd name="T8" fmla="*/ 31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1" y="8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1" y="13"/>
                      <a:pt x="7" y="16"/>
                      <a:pt x="16" y="16"/>
                    </a:cubicBezTo>
                    <a:cubicBezTo>
                      <a:pt x="24" y="16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79" name="Freeform 91">
                <a:extLst>
                  <a:ext uri="{FF2B5EF4-FFF2-40B4-BE49-F238E27FC236}">
                    <a16:creationId xmlns:a16="http://schemas.microsoft.com/office/drawing/2014/main" id="{81E0CD78-4622-4706-9DD1-C52F66BA74AA}"/>
                  </a:ext>
                </a:extLst>
              </p:cNvPr>
              <p:cNvSpPr/>
              <p:nvPr/>
            </p:nvSpPr>
            <p:spPr bwMode="auto">
              <a:xfrm>
                <a:off x="3806" y="2316"/>
                <a:ext cx="64" cy="33"/>
              </a:xfrm>
              <a:custGeom>
                <a:avLst/>
                <a:gdLst>
                  <a:gd name="T0" fmla="*/ 31 w 31"/>
                  <a:gd name="T1" fmla="*/ 8 h 16"/>
                  <a:gd name="T2" fmla="*/ 15 w 31"/>
                  <a:gd name="T3" fmla="*/ 0 h 16"/>
                  <a:gd name="T4" fmla="*/ 0 w 31"/>
                  <a:gd name="T5" fmla="*/ 8 h 16"/>
                  <a:gd name="T6" fmla="*/ 16 w 31"/>
                  <a:gd name="T7" fmla="*/ 16 h 16"/>
                  <a:gd name="T8" fmla="*/ 31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1" y="8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1" y="13"/>
                      <a:pt x="8" y="16"/>
                      <a:pt x="16" y="16"/>
                    </a:cubicBezTo>
                    <a:cubicBezTo>
                      <a:pt x="24" y="16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80" name="Freeform 92">
                <a:extLst>
                  <a:ext uri="{FF2B5EF4-FFF2-40B4-BE49-F238E27FC236}">
                    <a16:creationId xmlns:a16="http://schemas.microsoft.com/office/drawing/2014/main" id="{C12E12A0-26A1-485A-BB83-6A8837BECB4A}"/>
                  </a:ext>
                </a:extLst>
              </p:cNvPr>
              <p:cNvSpPr/>
              <p:nvPr/>
            </p:nvSpPr>
            <p:spPr bwMode="auto">
              <a:xfrm>
                <a:off x="3882" y="2316"/>
                <a:ext cx="64" cy="33"/>
              </a:xfrm>
              <a:custGeom>
                <a:avLst/>
                <a:gdLst>
                  <a:gd name="T0" fmla="*/ 31 w 31"/>
                  <a:gd name="T1" fmla="*/ 8 h 16"/>
                  <a:gd name="T2" fmla="*/ 15 w 31"/>
                  <a:gd name="T3" fmla="*/ 0 h 16"/>
                  <a:gd name="T4" fmla="*/ 1 w 31"/>
                  <a:gd name="T5" fmla="*/ 8 h 16"/>
                  <a:gd name="T6" fmla="*/ 16 w 31"/>
                  <a:gd name="T7" fmla="*/ 16 h 16"/>
                  <a:gd name="T8" fmla="*/ 31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1" y="8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1" y="8"/>
                    </a:cubicBezTo>
                    <a:cubicBezTo>
                      <a:pt x="1" y="13"/>
                      <a:pt x="8" y="16"/>
                      <a:pt x="16" y="16"/>
                    </a:cubicBezTo>
                    <a:cubicBezTo>
                      <a:pt x="25" y="16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81" name="Freeform 93">
                <a:extLst>
                  <a:ext uri="{FF2B5EF4-FFF2-40B4-BE49-F238E27FC236}">
                    <a16:creationId xmlns:a16="http://schemas.microsoft.com/office/drawing/2014/main" id="{6035C5FF-3849-41F7-BF60-62CA995F3E4D}"/>
                  </a:ext>
                </a:extLst>
              </p:cNvPr>
              <p:cNvSpPr/>
              <p:nvPr/>
            </p:nvSpPr>
            <p:spPr bwMode="auto">
              <a:xfrm>
                <a:off x="3426" y="2276"/>
                <a:ext cx="62" cy="33"/>
              </a:xfrm>
              <a:custGeom>
                <a:avLst/>
                <a:gdLst>
                  <a:gd name="T0" fmla="*/ 30 w 30"/>
                  <a:gd name="T1" fmla="*/ 8 h 16"/>
                  <a:gd name="T2" fmla="*/ 15 w 30"/>
                  <a:gd name="T3" fmla="*/ 0 h 16"/>
                  <a:gd name="T4" fmla="*/ 0 w 30"/>
                  <a:gd name="T5" fmla="*/ 8 h 16"/>
                  <a:gd name="T6" fmla="*/ 15 w 30"/>
                  <a:gd name="T7" fmla="*/ 16 h 16"/>
                  <a:gd name="T8" fmla="*/ 30 w 30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6">
                    <a:moveTo>
                      <a:pt x="30" y="8"/>
                    </a:moveTo>
                    <a:cubicBezTo>
                      <a:pt x="30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0" y="12"/>
                      <a:pt x="6" y="16"/>
                      <a:pt x="15" y="16"/>
                    </a:cubicBezTo>
                    <a:cubicBezTo>
                      <a:pt x="23" y="16"/>
                      <a:pt x="30" y="12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82" name="Freeform 94">
                <a:extLst>
                  <a:ext uri="{FF2B5EF4-FFF2-40B4-BE49-F238E27FC236}">
                    <a16:creationId xmlns:a16="http://schemas.microsoft.com/office/drawing/2014/main" id="{52E7C91B-5A47-47CE-9473-18B383190C3E}"/>
                  </a:ext>
                </a:extLst>
              </p:cNvPr>
              <p:cNvSpPr/>
              <p:nvPr/>
            </p:nvSpPr>
            <p:spPr bwMode="auto">
              <a:xfrm>
                <a:off x="3348" y="2316"/>
                <a:ext cx="62" cy="33"/>
              </a:xfrm>
              <a:custGeom>
                <a:avLst/>
                <a:gdLst>
                  <a:gd name="T0" fmla="*/ 30 w 30"/>
                  <a:gd name="T1" fmla="*/ 8 h 16"/>
                  <a:gd name="T2" fmla="*/ 16 w 30"/>
                  <a:gd name="T3" fmla="*/ 0 h 16"/>
                  <a:gd name="T4" fmla="*/ 0 w 30"/>
                  <a:gd name="T5" fmla="*/ 8 h 16"/>
                  <a:gd name="T6" fmla="*/ 15 w 30"/>
                  <a:gd name="T7" fmla="*/ 16 h 16"/>
                  <a:gd name="T8" fmla="*/ 30 w 30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6">
                    <a:moveTo>
                      <a:pt x="30" y="8"/>
                    </a:moveTo>
                    <a:cubicBezTo>
                      <a:pt x="30" y="4"/>
                      <a:pt x="24" y="0"/>
                      <a:pt x="16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0" y="13"/>
                      <a:pt x="6" y="16"/>
                      <a:pt x="15" y="16"/>
                    </a:cubicBezTo>
                    <a:cubicBezTo>
                      <a:pt x="23" y="16"/>
                      <a:pt x="30" y="13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83" name="Freeform 95">
                <a:extLst>
                  <a:ext uri="{FF2B5EF4-FFF2-40B4-BE49-F238E27FC236}">
                    <a16:creationId xmlns:a16="http://schemas.microsoft.com/office/drawing/2014/main" id="{4E82B1AF-7E1D-47C1-ADCC-41F29963625C}"/>
                  </a:ext>
                </a:extLst>
              </p:cNvPr>
              <p:cNvSpPr/>
              <p:nvPr/>
            </p:nvSpPr>
            <p:spPr bwMode="auto">
              <a:xfrm>
                <a:off x="3424" y="2316"/>
                <a:ext cx="64" cy="33"/>
              </a:xfrm>
              <a:custGeom>
                <a:avLst/>
                <a:gdLst>
                  <a:gd name="T0" fmla="*/ 30 w 31"/>
                  <a:gd name="T1" fmla="*/ 8 h 16"/>
                  <a:gd name="T2" fmla="*/ 16 w 31"/>
                  <a:gd name="T3" fmla="*/ 0 h 16"/>
                  <a:gd name="T4" fmla="*/ 0 w 31"/>
                  <a:gd name="T5" fmla="*/ 8 h 16"/>
                  <a:gd name="T6" fmla="*/ 15 w 31"/>
                  <a:gd name="T7" fmla="*/ 16 h 16"/>
                  <a:gd name="T8" fmla="*/ 30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0" y="8"/>
                    </a:moveTo>
                    <a:cubicBezTo>
                      <a:pt x="31" y="4"/>
                      <a:pt x="24" y="0"/>
                      <a:pt x="16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0" y="13"/>
                      <a:pt x="6" y="16"/>
                      <a:pt x="15" y="16"/>
                    </a:cubicBezTo>
                    <a:cubicBezTo>
                      <a:pt x="23" y="16"/>
                      <a:pt x="30" y="13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84" name="Freeform 96">
                <a:extLst>
                  <a:ext uri="{FF2B5EF4-FFF2-40B4-BE49-F238E27FC236}">
                    <a16:creationId xmlns:a16="http://schemas.microsoft.com/office/drawing/2014/main" id="{D971F037-55D7-4BB3-988A-BF6F6F0D82ED}"/>
                  </a:ext>
                </a:extLst>
              </p:cNvPr>
              <p:cNvSpPr/>
              <p:nvPr/>
            </p:nvSpPr>
            <p:spPr bwMode="auto">
              <a:xfrm>
                <a:off x="3344" y="2357"/>
                <a:ext cx="64" cy="33"/>
              </a:xfrm>
              <a:custGeom>
                <a:avLst/>
                <a:gdLst>
                  <a:gd name="T0" fmla="*/ 31 w 31"/>
                  <a:gd name="T1" fmla="*/ 8 h 16"/>
                  <a:gd name="T2" fmla="*/ 16 w 31"/>
                  <a:gd name="T3" fmla="*/ 0 h 16"/>
                  <a:gd name="T4" fmla="*/ 1 w 31"/>
                  <a:gd name="T5" fmla="*/ 8 h 16"/>
                  <a:gd name="T6" fmla="*/ 15 w 31"/>
                  <a:gd name="T7" fmla="*/ 16 h 16"/>
                  <a:gd name="T8" fmla="*/ 31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1" y="8"/>
                    </a:moveTo>
                    <a:cubicBezTo>
                      <a:pt x="31" y="4"/>
                      <a:pt x="25" y="0"/>
                      <a:pt x="16" y="0"/>
                    </a:cubicBezTo>
                    <a:cubicBezTo>
                      <a:pt x="8" y="0"/>
                      <a:pt x="1" y="4"/>
                      <a:pt x="1" y="8"/>
                    </a:cubicBezTo>
                    <a:cubicBezTo>
                      <a:pt x="0" y="13"/>
                      <a:pt x="7" y="16"/>
                      <a:pt x="15" y="16"/>
                    </a:cubicBezTo>
                    <a:cubicBezTo>
                      <a:pt x="24" y="16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85" name="Freeform 97">
                <a:extLst>
                  <a:ext uri="{FF2B5EF4-FFF2-40B4-BE49-F238E27FC236}">
                    <a16:creationId xmlns:a16="http://schemas.microsoft.com/office/drawing/2014/main" id="{CE2F92D3-4D35-4E51-A7E3-3143233AEC65}"/>
                  </a:ext>
                </a:extLst>
              </p:cNvPr>
              <p:cNvSpPr/>
              <p:nvPr/>
            </p:nvSpPr>
            <p:spPr bwMode="auto">
              <a:xfrm>
                <a:off x="3498" y="2357"/>
                <a:ext cx="64" cy="33"/>
              </a:xfrm>
              <a:custGeom>
                <a:avLst/>
                <a:gdLst>
                  <a:gd name="T0" fmla="*/ 31 w 31"/>
                  <a:gd name="T1" fmla="*/ 8 h 16"/>
                  <a:gd name="T2" fmla="*/ 16 w 31"/>
                  <a:gd name="T3" fmla="*/ 0 h 16"/>
                  <a:gd name="T4" fmla="*/ 0 w 31"/>
                  <a:gd name="T5" fmla="*/ 8 h 16"/>
                  <a:gd name="T6" fmla="*/ 16 w 31"/>
                  <a:gd name="T7" fmla="*/ 16 h 16"/>
                  <a:gd name="T8" fmla="*/ 31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1" y="8"/>
                    </a:moveTo>
                    <a:cubicBezTo>
                      <a:pt x="31" y="4"/>
                      <a:pt x="24" y="0"/>
                      <a:pt x="16" y="0"/>
                    </a:cubicBezTo>
                    <a:cubicBezTo>
                      <a:pt x="8" y="0"/>
                      <a:pt x="1" y="4"/>
                      <a:pt x="0" y="8"/>
                    </a:cubicBezTo>
                    <a:cubicBezTo>
                      <a:pt x="0" y="13"/>
                      <a:pt x="7" y="16"/>
                      <a:pt x="16" y="16"/>
                    </a:cubicBezTo>
                    <a:cubicBezTo>
                      <a:pt x="24" y="16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86" name="Oval 98">
                <a:extLst>
                  <a:ext uri="{FF2B5EF4-FFF2-40B4-BE49-F238E27FC236}">
                    <a16:creationId xmlns:a16="http://schemas.microsoft.com/office/drawing/2014/main" id="{75A296A5-0BF4-454E-B637-7421396BA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7" y="2357"/>
                <a:ext cx="62" cy="3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87" name="Oval 99">
                <a:extLst>
                  <a:ext uri="{FF2B5EF4-FFF2-40B4-BE49-F238E27FC236}">
                    <a16:creationId xmlns:a16="http://schemas.microsoft.com/office/drawing/2014/main" id="{DE6B0F3C-47B2-476F-BAEE-A7A5737A9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3" y="2357"/>
                <a:ext cx="64" cy="3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88" name="Freeform 100">
                <a:extLst>
                  <a:ext uri="{FF2B5EF4-FFF2-40B4-BE49-F238E27FC236}">
                    <a16:creationId xmlns:a16="http://schemas.microsoft.com/office/drawing/2014/main" id="{F9809A1D-B6D4-4EEB-918E-72B84023AA02}"/>
                  </a:ext>
                </a:extLst>
              </p:cNvPr>
              <p:cNvSpPr/>
              <p:nvPr/>
            </p:nvSpPr>
            <p:spPr bwMode="auto">
              <a:xfrm>
                <a:off x="3732" y="2357"/>
                <a:ext cx="64" cy="33"/>
              </a:xfrm>
              <a:custGeom>
                <a:avLst/>
                <a:gdLst>
                  <a:gd name="T0" fmla="*/ 30 w 31"/>
                  <a:gd name="T1" fmla="*/ 8 h 16"/>
                  <a:gd name="T2" fmla="*/ 15 w 31"/>
                  <a:gd name="T3" fmla="*/ 0 h 16"/>
                  <a:gd name="T4" fmla="*/ 0 w 31"/>
                  <a:gd name="T5" fmla="*/ 8 h 16"/>
                  <a:gd name="T6" fmla="*/ 15 w 31"/>
                  <a:gd name="T7" fmla="*/ 16 h 16"/>
                  <a:gd name="T8" fmla="*/ 30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0" y="8"/>
                    </a:moveTo>
                    <a:cubicBezTo>
                      <a:pt x="30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0" y="8"/>
                    </a:cubicBezTo>
                    <a:cubicBezTo>
                      <a:pt x="0" y="13"/>
                      <a:pt x="7" y="16"/>
                      <a:pt x="15" y="16"/>
                    </a:cubicBezTo>
                    <a:cubicBezTo>
                      <a:pt x="24" y="16"/>
                      <a:pt x="31" y="13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89" name="Freeform 101">
                <a:extLst>
                  <a:ext uri="{FF2B5EF4-FFF2-40B4-BE49-F238E27FC236}">
                    <a16:creationId xmlns:a16="http://schemas.microsoft.com/office/drawing/2014/main" id="{29376681-7FE0-4E00-BFD0-07DA211F9910}"/>
                  </a:ext>
                </a:extLst>
              </p:cNvPr>
              <p:cNvSpPr/>
              <p:nvPr/>
            </p:nvSpPr>
            <p:spPr bwMode="auto">
              <a:xfrm>
                <a:off x="3808" y="2357"/>
                <a:ext cx="64" cy="33"/>
              </a:xfrm>
              <a:custGeom>
                <a:avLst/>
                <a:gdLst>
                  <a:gd name="T0" fmla="*/ 31 w 31"/>
                  <a:gd name="T1" fmla="*/ 8 h 16"/>
                  <a:gd name="T2" fmla="*/ 15 w 31"/>
                  <a:gd name="T3" fmla="*/ 0 h 16"/>
                  <a:gd name="T4" fmla="*/ 0 w 31"/>
                  <a:gd name="T5" fmla="*/ 8 h 16"/>
                  <a:gd name="T6" fmla="*/ 16 w 31"/>
                  <a:gd name="T7" fmla="*/ 16 h 16"/>
                  <a:gd name="T8" fmla="*/ 31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1" y="8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0" y="13"/>
                      <a:pt x="7" y="16"/>
                      <a:pt x="16" y="16"/>
                    </a:cubicBezTo>
                    <a:cubicBezTo>
                      <a:pt x="24" y="16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90" name="Freeform 102">
                <a:extLst>
                  <a:ext uri="{FF2B5EF4-FFF2-40B4-BE49-F238E27FC236}">
                    <a16:creationId xmlns:a16="http://schemas.microsoft.com/office/drawing/2014/main" id="{1C0E81BC-10E3-493C-ACEF-12028F61663D}"/>
                  </a:ext>
                </a:extLst>
              </p:cNvPr>
              <p:cNvSpPr/>
              <p:nvPr/>
            </p:nvSpPr>
            <p:spPr bwMode="auto">
              <a:xfrm>
                <a:off x="3884" y="2357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5 w 32"/>
                  <a:gd name="T3" fmla="*/ 0 h 16"/>
                  <a:gd name="T4" fmla="*/ 1 w 32"/>
                  <a:gd name="T5" fmla="*/ 8 h 16"/>
                  <a:gd name="T6" fmla="*/ 16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1" y="8"/>
                    </a:cubicBezTo>
                    <a:cubicBezTo>
                      <a:pt x="1" y="13"/>
                      <a:pt x="8" y="16"/>
                      <a:pt x="16" y="16"/>
                    </a:cubicBezTo>
                    <a:cubicBezTo>
                      <a:pt x="25" y="16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91" name="Freeform 103">
                <a:extLst>
                  <a:ext uri="{FF2B5EF4-FFF2-40B4-BE49-F238E27FC236}">
                    <a16:creationId xmlns:a16="http://schemas.microsoft.com/office/drawing/2014/main" id="{A39F0DFC-173D-42AB-A05B-E0972697FD65}"/>
                  </a:ext>
                </a:extLst>
              </p:cNvPr>
              <p:cNvSpPr/>
              <p:nvPr/>
            </p:nvSpPr>
            <p:spPr bwMode="auto">
              <a:xfrm>
                <a:off x="3420" y="2398"/>
                <a:ext cx="64" cy="35"/>
              </a:xfrm>
              <a:custGeom>
                <a:avLst/>
                <a:gdLst>
                  <a:gd name="T0" fmla="*/ 31 w 31"/>
                  <a:gd name="T1" fmla="*/ 8 h 17"/>
                  <a:gd name="T2" fmla="*/ 16 w 31"/>
                  <a:gd name="T3" fmla="*/ 0 h 17"/>
                  <a:gd name="T4" fmla="*/ 0 w 31"/>
                  <a:gd name="T5" fmla="*/ 8 h 17"/>
                  <a:gd name="T6" fmla="*/ 15 w 31"/>
                  <a:gd name="T7" fmla="*/ 17 h 17"/>
                  <a:gd name="T8" fmla="*/ 31 w 31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31" y="8"/>
                    </a:moveTo>
                    <a:cubicBezTo>
                      <a:pt x="31" y="4"/>
                      <a:pt x="24" y="0"/>
                      <a:pt x="16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0" y="13"/>
                      <a:pt x="6" y="17"/>
                      <a:pt x="15" y="17"/>
                    </a:cubicBezTo>
                    <a:cubicBezTo>
                      <a:pt x="24" y="17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92" name="Freeform 104">
                <a:extLst>
                  <a:ext uri="{FF2B5EF4-FFF2-40B4-BE49-F238E27FC236}">
                    <a16:creationId xmlns:a16="http://schemas.microsoft.com/office/drawing/2014/main" id="{D11F15FB-F818-4274-BAA2-E577833B6AF6}"/>
                  </a:ext>
                </a:extLst>
              </p:cNvPr>
              <p:cNvSpPr/>
              <p:nvPr/>
            </p:nvSpPr>
            <p:spPr bwMode="auto">
              <a:xfrm>
                <a:off x="3498" y="2398"/>
                <a:ext cx="64" cy="35"/>
              </a:xfrm>
              <a:custGeom>
                <a:avLst/>
                <a:gdLst>
                  <a:gd name="T0" fmla="*/ 31 w 31"/>
                  <a:gd name="T1" fmla="*/ 8 h 17"/>
                  <a:gd name="T2" fmla="*/ 15 w 31"/>
                  <a:gd name="T3" fmla="*/ 0 h 17"/>
                  <a:gd name="T4" fmla="*/ 0 w 31"/>
                  <a:gd name="T5" fmla="*/ 8 h 17"/>
                  <a:gd name="T6" fmla="*/ 15 w 31"/>
                  <a:gd name="T7" fmla="*/ 17 h 17"/>
                  <a:gd name="T8" fmla="*/ 31 w 31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31" y="8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0" y="13"/>
                      <a:pt x="6" y="17"/>
                      <a:pt x="15" y="17"/>
                    </a:cubicBezTo>
                    <a:cubicBezTo>
                      <a:pt x="24" y="17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93" name="Freeform 105">
                <a:extLst>
                  <a:ext uri="{FF2B5EF4-FFF2-40B4-BE49-F238E27FC236}">
                    <a16:creationId xmlns:a16="http://schemas.microsoft.com/office/drawing/2014/main" id="{F21205B6-3A9D-4227-AB5E-88BE71CD7295}"/>
                  </a:ext>
                </a:extLst>
              </p:cNvPr>
              <p:cNvSpPr/>
              <p:nvPr/>
            </p:nvSpPr>
            <p:spPr bwMode="auto">
              <a:xfrm>
                <a:off x="3575" y="2398"/>
                <a:ext cx="64" cy="35"/>
              </a:xfrm>
              <a:custGeom>
                <a:avLst/>
                <a:gdLst>
                  <a:gd name="T0" fmla="*/ 31 w 31"/>
                  <a:gd name="T1" fmla="*/ 8 h 17"/>
                  <a:gd name="T2" fmla="*/ 16 w 31"/>
                  <a:gd name="T3" fmla="*/ 0 h 17"/>
                  <a:gd name="T4" fmla="*/ 1 w 31"/>
                  <a:gd name="T5" fmla="*/ 8 h 17"/>
                  <a:gd name="T6" fmla="*/ 16 w 31"/>
                  <a:gd name="T7" fmla="*/ 17 h 17"/>
                  <a:gd name="T8" fmla="*/ 31 w 31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31" y="8"/>
                    </a:moveTo>
                    <a:cubicBezTo>
                      <a:pt x="31" y="4"/>
                      <a:pt x="25" y="0"/>
                      <a:pt x="16" y="0"/>
                    </a:cubicBezTo>
                    <a:cubicBezTo>
                      <a:pt x="8" y="0"/>
                      <a:pt x="1" y="4"/>
                      <a:pt x="1" y="8"/>
                    </a:cubicBezTo>
                    <a:cubicBezTo>
                      <a:pt x="0" y="13"/>
                      <a:pt x="7" y="17"/>
                      <a:pt x="16" y="17"/>
                    </a:cubicBezTo>
                    <a:cubicBezTo>
                      <a:pt x="24" y="17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94" name="Oval 106">
                <a:extLst>
                  <a:ext uri="{FF2B5EF4-FFF2-40B4-BE49-F238E27FC236}">
                    <a16:creationId xmlns:a16="http://schemas.microsoft.com/office/drawing/2014/main" id="{AE685D34-416B-4AC4-85AD-A9570F01A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3" y="2398"/>
                <a:ext cx="64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95" name="Freeform 107">
                <a:extLst>
                  <a:ext uri="{FF2B5EF4-FFF2-40B4-BE49-F238E27FC236}">
                    <a16:creationId xmlns:a16="http://schemas.microsoft.com/office/drawing/2014/main" id="{EF4523BB-D610-4159-8F0F-52E283CE4A92}"/>
                  </a:ext>
                </a:extLst>
              </p:cNvPr>
              <p:cNvSpPr/>
              <p:nvPr/>
            </p:nvSpPr>
            <p:spPr bwMode="auto">
              <a:xfrm>
                <a:off x="3732" y="2398"/>
                <a:ext cx="64" cy="35"/>
              </a:xfrm>
              <a:custGeom>
                <a:avLst/>
                <a:gdLst>
                  <a:gd name="T0" fmla="*/ 31 w 31"/>
                  <a:gd name="T1" fmla="*/ 8 h 17"/>
                  <a:gd name="T2" fmla="*/ 15 w 31"/>
                  <a:gd name="T3" fmla="*/ 0 h 17"/>
                  <a:gd name="T4" fmla="*/ 0 w 31"/>
                  <a:gd name="T5" fmla="*/ 8 h 17"/>
                  <a:gd name="T6" fmla="*/ 16 w 31"/>
                  <a:gd name="T7" fmla="*/ 17 h 17"/>
                  <a:gd name="T8" fmla="*/ 31 w 31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31" y="8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0" y="13"/>
                      <a:pt x="7" y="17"/>
                      <a:pt x="16" y="17"/>
                    </a:cubicBezTo>
                    <a:cubicBezTo>
                      <a:pt x="24" y="17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96" name="Freeform 108">
                <a:extLst>
                  <a:ext uri="{FF2B5EF4-FFF2-40B4-BE49-F238E27FC236}">
                    <a16:creationId xmlns:a16="http://schemas.microsoft.com/office/drawing/2014/main" id="{7A11D7A7-484A-443C-9C87-14A3147D4F8E}"/>
                  </a:ext>
                </a:extLst>
              </p:cNvPr>
              <p:cNvSpPr/>
              <p:nvPr/>
            </p:nvSpPr>
            <p:spPr bwMode="auto">
              <a:xfrm>
                <a:off x="3810" y="2398"/>
                <a:ext cx="64" cy="35"/>
              </a:xfrm>
              <a:custGeom>
                <a:avLst/>
                <a:gdLst>
                  <a:gd name="T0" fmla="*/ 31 w 31"/>
                  <a:gd name="T1" fmla="*/ 8 h 17"/>
                  <a:gd name="T2" fmla="*/ 15 w 31"/>
                  <a:gd name="T3" fmla="*/ 0 h 17"/>
                  <a:gd name="T4" fmla="*/ 0 w 31"/>
                  <a:gd name="T5" fmla="*/ 8 h 17"/>
                  <a:gd name="T6" fmla="*/ 16 w 31"/>
                  <a:gd name="T7" fmla="*/ 17 h 17"/>
                  <a:gd name="T8" fmla="*/ 31 w 31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31" y="8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0" y="8"/>
                    </a:cubicBezTo>
                    <a:cubicBezTo>
                      <a:pt x="0" y="13"/>
                      <a:pt x="7" y="17"/>
                      <a:pt x="16" y="17"/>
                    </a:cubicBezTo>
                    <a:cubicBezTo>
                      <a:pt x="24" y="17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97" name="Freeform 109">
                <a:extLst>
                  <a:ext uri="{FF2B5EF4-FFF2-40B4-BE49-F238E27FC236}">
                    <a16:creationId xmlns:a16="http://schemas.microsoft.com/office/drawing/2014/main" id="{79A7633D-FFAF-4D2F-B0CA-789C2CD1E3C1}"/>
                  </a:ext>
                </a:extLst>
              </p:cNvPr>
              <p:cNvSpPr/>
              <p:nvPr/>
            </p:nvSpPr>
            <p:spPr bwMode="auto">
              <a:xfrm>
                <a:off x="3888" y="2398"/>
                <a:ext cx="64" cy="35"/>
              </a:xfrm>
              <a:custGeom>
                <a:avLst/>
                <a:gdLst>
                  <a:gd name="T0" fmla="*/ 31 w 31"/>
                  <a:gd name="T1" fmla="*/ 8 h 17"/>
                  <a:gd name="T2" fmla="*/ 15 w 31"/>
                  <a:gd name="T3" fmla="*/ 0 h 17"/>
                  <a:gd name="T4" fmla="*/ 0 w 31"/>
                  <a:gd name="T5" fmla="*/ 8 h 17"/>
                  <a:gd name="T6" fmla="*/ 16 w 31"/>
                  <a:gd name="T7" fmla="*/ 17 h 17"/>
                  <a:gd name="T8" fmla="*/ 31 w 31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31" y="8"/>
                    </a:moveTo>
                    <a:cubicBezTo>
                      <a:pt x="30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0" y="8"/>
                    </a:cubicBezTo>
                    <a:cubicBezTo>
                      <a:pt x="0" y="13"/>
                      <a:pt x="7" y="17"/>
                      <a:pt x="16" y="17"/>
                    </a:cubicBezTo>
                    <a:cubicBezTo>
                      <a:pt x="24" y="17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98" name="Freeform 110">
                <a:extLst>
                  <a:ext uri="{FF2B5EF4-FFF2-40B4-BE49-F238E27FC236}">
                    <a16:creationId xmlns:a16="http://schemas.microsoft.com/office/drawing/2014/main" id="{6B0636BA-7101-4394-B43D-2B023BFB54C8}"/>
                  </a:ext>
                </a:extLst>
              </p:cNvPr>
              <p:cNvSpPr/>
              <p:nvPr/>
            </p:nvSpPr>
            <p:spPr bwMode="auto">
              <a:xfrm>
                <a:off x="3338" y="2442"/>
                <a:ext cx="66" cy="35"/>
              </a:xfrm>
              <a:custGeom>
                <a:avLst/>
                <a:gdLst>
                  <a:gd name="T0" fmla="*/ 32 w 32"/>
                  <a:gd name="T1" fmla="*/ 8 h 17"/>
                  <a:gd name="T2" fmla="*/ 17 w 32"/>
                  <a:gd name="T3" fmla="*/ 0 h 17"/>
                  <a:gd name="T4" fmla="*/ 1 w 32"/>
                  <a:gd name="T5" fmla="*/ 8 h 17"/>
                  <a:gd name="T6" fmla="*/ 16 w 32"/>
                  <a:gd name="T7" fmla="*/ 17 h 17"/>
                  <a:gd name="T8" fmla="*/ 32 w 32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32" y="8"/>
                    </a:moveTo>
                    <a:cubicBezTo>
                      <a:pt x="32" y="3"/>
                      <a:pt x="25" y="0"/>
                      <a:pt x="17" y="0"/>
                    </a:cubicBezTo>
                    <a:cubicBezTo>
                      <a:pt x="8" y="0"/>
                      <a:pt x="1" y="3"/>
                      <a:pt x="1" y="8"/>
                    </a:cubicBezTo>
                    <a:cubicBezTo>
                      <a:pt x="0" y="13"/>
                      <a:pt x="7" y="17"/>
                      <a:pt x="16" y="17"/>
                    </a:cubicBezTo>
                    <a:cubicBezTo>
                      <a:pt x="24" y="17"/>
                      <a:pt x="32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899" name="Freeform 111">
                <a:extLst>
                  <a:ext uri="{FF2B5EF4-FFF2-40B4-BE49-F238E27FC236}">
                    <a16:creationId xmlns:a16="http://schemas.microsoft.com/office/drawing/2014/main" id="{05F93EEF-3580-4B89-B5F2-1EF7A59ED6CC}"/>
                  </a:ext>
                </a:extLst>
              </p:cNvPr>
              <p:cNvSpPr/>
              <p:nvPr/>
            </p:nvSpPr>
            <p:spPr bwMode="auto">
              <a:xfrm>
                <a:off x="3418" y="2442"/>
                <a:ext cx="64" cy="35"/>
              </a:xfrm>
              <a:custGeom>
                <a:avLst/>
                <a:gdLst>
                  <a:gd name="T0" fmla="*/ 31 w 31"/>
                  <a:gd name="T1" fmla="*/ 8 h 17"/>
                  <a:gd name="T2" fmla="*/ 16 w 31"/>
                  <a:gd name="T3" fmla="*/ 0 h 17"/>
                  <a:gd name="T4" fmla="*/ 0 w 31"/>
                  <a:gd name="T5" fmla="*/ 8 h 17"/>
                  <a:gd name="T6" fmla="*/ 15 w 31"/>
                  <a:gd name="T7" fmla="*/ 17 h 17"/>
                  <a:gd name="T8" fmla="*/ 31 w 31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31" y="8"/>
                    </a:moveTo>
                    <a:cubicBezTo>
                      <a:pt x="31" y="3"/>
                      <a:pt x="24" y="0"/>
                      <a:pt x="16" y="0"/>
                    </a:cubicBezTo>
                    <a:cubicBezTo>
                      <a:pt x="7" y="0"/>
                      <a:pt x="0" y="3"/>
                      <a:pt x="0" y="8"/>
                    </a:cubicBezTo>
                    <a:cubicBezTo>
                      <a:pt x="0" y="13"/>
                      <a:pt x="6" y="17"/>
                      <a:pt x="15" y="17"/>
                    </a:cubicBezTo>
                    <a:cubicBezTo>
                      <a:pt x="24" y="17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00" name="Freeform 112">
                <a:extLst>
                  <a:ext uri="{FF2B5EF4-FFF2-40B4-BE49-F238E27FC236}">
                    <a16:creationId xmlns:a16="http://schemas.microsoft.com/office/drawing/2014/main" id="{7F6EF758-EEF6-4CD7-90E6-3A658BC9C840}"/>
                  </a:ext>
                </a:extLst>
              </p:cNvPr>
              <p:cNvSpPr/>
              <p:nvPr/>
            </p:nvSpPr>
            <p:spPr bwMode="auto">
              <a:xfrm>
                <a:off x="3496" y="2442"/>
                <a:ext cx="64" cy="35"/>
              </a:xfrm>
              <a:custGeom>
                <a:avLst/>
                <a:gdLst>
                  <a:gd name="T0" fmla="*/ 31 w 31"/>
                  <a:gd name="T1" fmla="*/ 8 h 17"/>
                  <a:gd name="T2" fmla="*/ 16 w 31"/>
                  <a:gd name="T3" fmla="*/ 0 h 17"/>
                  <a:gd name="T4" fmla="*/ 0 w 31"/>
                  <a:gd name="T5" fmla="*/ 8 h 17"/>
                  <a:gd name="T6" fmla="*/ 15 w 31"/>
                  <a:gd name="T7" fmla="*/ 17 h 17"/>
                  <a:gd name="T8" fmla="*/ 31 w 31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31" y="8"/>
                    </a:moveTo>
                    <a:cubicBezTo>
                      <a:pt x="31" y="3"/>
                      <a:pt x="24" y="0"/>
                      <a:pt x="16" y="0"/>
                    </a:cubicBezTo>
                    <a:cubicBezTo>
                      <a:pt x="7" y="0"/>
                      <a:pt x="0" y="3"/>
                      <a:pt x="0" y="8"/>
                    </a:cubicBezTo>
                    <a:cubicBezTo>
                      <a:pt x="0" y="13"/>
                      <a:pt x="7" y="17"/>
                      <a:pt x="15" y="17"/>
                    </a:cubicBezTo>
                    <a:cubicBezTo>
                      <a:pt x="24" y="17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01" name="Oval 113">
                <a:extLst>
                  <a:ext uri="{FF2B5EF4-FFF2-40B4-BE49-F238E27FC236}">
                    <a16:creationId xmlns:a16="http://schemas.microsoft.com/office/drawing/2014/main" id="{CA1C6B91-591A-44D0-BABA-1B957ED89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5" y="2442"/>
                <a:ext cx="64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02" name="Freeform 114">
                <a:extLst>
                  <a:ext uri="{FF2B5EF4-FFF2-40B4-BE49-F238E27FC236}">
                    <a16:creationId xmlns:a16="http://schemas.microsoft.com/office/drawing/2014/main" id="{06B6F702-2F13-4E8B-9EBE-5BBE613C63B0}"/>
                  </a:ext>
                </a:extLst>
              </p:cNvPr>
              <p:cNvSpPr/>
              <p:nvPr/>
            </p:nvSpPr>
            <p:spPr bwMode="auto">
              <a:xfrm>
                <a:off x="3653" y="2442"/>
                <a:ext cx="66" cy="35"/>
              </a:xfrm>
              <a:custGeom>
                <a:avLst/>
                <a:gdLst>
                  <a:gd name="T0" fmla="*/ 32 w 32"/>
                  <a:gd name="T1" fmla="*/ 8 h 17"/>
                  <a:gd name="T2" fmla="*/ 16 w 32"/>
                  <a:gd name="T3" fmla="*/ 0 h 17"/>
                  <a:gd name="T4" fmla="*/ 0 w 32"/>
                  <a:gd name="T5" fmla="*/ 8 h 17"/>
                  <a:gd name="T6" fmla="*/ 16 w 32"/>
                  <a:gd name="T7" fmla="*/ 17 h 17"/>
                  <a:gd name="T8" fmla="*/ 32 w 32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32" y="8"/>
                    </a:moveTo>
                    <a:cubicBezTo>
                      <a:pt x="31" y="3"/>
                      <a:pt x="24" y="0"/>
                      <a:pt x="16" y="0"/>
                    </a:cubicBezTo>
                    <a:cubicBezTo>
                      <a:pt x="7" y="0"/>
                      <a:pt x="0" y="3"/>
                      <a:pt x="0" y="8"/>
                    </a:cubicBezTo>
                    <a:cubicBezTo>
                      <a:pt x="0" y="13"/>
                      <a:pt x="7" y="17"/>
                      <a:pt x="16" y="17"/>
                    </a:cubicBezTo>
                    <a:cubicBezTo>
                      <a:pt x="25" y="17"/>
                      <a:pt x="32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03" name="Freeform 115">
                <a:extLst>
                  <a:ext uri="{FF2B5EF4-FFF2-40B4-BE49-F238E27FC236}">
                    <a16:creationId xmlns:a16="http://schemas.microsoft.com/office/drawing/2014/main" id="{2D678DE9-9455-4180-A2D3-F1F81CB6A2D5}"/>
                  </a:ext>
                </a:extLst>
              </p:cNvPr>
              <p:cNvSpPr/>
              <p:nvPr/>
            </p:nvSpPr>
            <p:spPr bwMode="auto">
              <a:xfrm>
                <a:off x="3734" y="2442"/>
                <a:ext cx="64" cy="35"/>
              </a:xfrm>
              <a:custGeom>
                <a:avLst/>
                <a:gdLst>
                  <a:gd name="T0" fmla="*/ 31 w 31"/>
                  <a:gd name="T1" fmla="*/ 8 h 17"/>
                  <a:gd name="T2" fmla="*/ 15 w 31"/>
                  <a:gd name="T3" fmla="*/ 0 h 17"/>
                  <a:gd name="T4" fmla="*/ 0 w 31"/>
                  <a:gd name="T5" fmla="*/ 8 h 17"/>
                  <a:gd name="T6" fmla="*/ 15 w 31"/>
                  <a:gd name="T7" fmla="*/ 17 h 17"/>
                  <a:gd name="T8" fmla="*/ 31 w 31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31" y="8"/>
                    </a:moveTo>
                    <a:cubicBezTo>
                      <a:pt x="31" y="3"/>
                      <a:pt x="24" y="0"/>
                      <a:pt x="15" y="0"/>
                    </a:cubicBezTo>
                    <a:cubicBezTo>
                      <a:pt x="6" y="0"/>
                      <a:pt x="0" y="3"/>
                      <a:pt x="0" y="8"/>
                    </a:cubicBezTo>
                    <a:cubicBezTo>
                      <a:pt x="0" y="13"/>
                      <a:pt x="7" y="17"/>
                      <a:pt x="15" y="17"/>
                    </a:cubicBezTo>
                    <a:cubicBezTo>
                      <a:pt x="24" y="17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04" name="Freeform 116">
                <a:extLst>
                  <a:ext uri="{FF2B5EF4-FFF2-40B4-BE49-F238E27FC236}">
                    <a16:creationId xmlns:a16="http://schemas.microsoft.com/office/drawing/2014/main" id="{6C7D341B-2CE8-44DF-819C-7A6921ACC188}"/>
                  </a:ext>
                </a:extLst>
              </p:cNvPr>
              <p:cNvSpPr/>
              <p:nvPr/>
            </p:nvSpPr>
            <p:spPr bwMode="auto">
              <a:xfrm>
                <a:off x="3812" y="2442"/>
                <a:ext cx="64" cy="35"/>
              </a:xfrm>
              <a:custGeom>
                <a:avLst/>
                <a:gdLst>
                  <a:gd name="T0" fmla="*/ 31 w 31"/>
                  <a:gd name="T1" fmla="*/ 8 h 17"/>
                  <a:gd name="T2" fmla="*/ 15 w 31"/>
                  <a:gd name="T3" fmla="*/ 0 h 17"/>
                  <a:gd name="T4" fmla="*/ 0 w 31"/>
                  <a:gd name="T5" fmla="*/ 8 h 17"/>
                  <a:gd name="T6" fmla="*/ 16 w 31"/>
                  <a:gd name="T7" fmla="*/ 17 h 17"/>
                  <a:gd name="T8" fmla="*/ 31 w 31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31" y="8"/>
                    </a:moveTo>
                    <a:cubicBezTo>
                      <a:pt x="31" y="3"/>
                      <a:pt x="24" y="0"/>
                      <a:pt x="15" y="0"/>
                    </a:cubicBezTo>
                    <a:cubicBezTo>
                      <a:pt x="6" y="0"/>
                      <a:pt x="0" y="3"/>
                      <a:pt x="0" y="8"/>
                    </a:cubicBezTo>
                    <a:cubicBezTo>
                      <a:pt x="0" y="13"/>
                      <a:pt x="7" y="17"/>
                      <a:pt x="16" y="17"/>
                    </a:cubicBezTo>
                    <a:cubicBezTo>
                      <a:pt x="24" y="17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05" name="Freeform 117">
                <a:extLst>
                  <a:ext uri="{FF2B5EF4-FFF2-40B4-BE49-F238E27FC236}">
                    <a16:creationId xmlns:a16="http://schemas.microsoft.com/office/drawing/2014/main" id="{0934C0EA-0124-455D-A8F3-CE9755C799B4}"/>
                  </a:ext>
                </a:extLst>
              </p:cNvPr>
              <p:cNvSpPr/>
              <p:nvPr/>
            </p:nvSpPr>
            <p:spPr bwMode="auto">
              <a:xfrm>
                <a:off x="3890" y="2442"/>
                <a:ext cx="64" cy="35"/>
              </a:xfrm>
              <a:custGeom>
                <a:avLst/>
                <a:gdLst>
                  <a:gd name="T0" fmla="*/ 31 w 31"/>
                  <a:gd name="T1" fmla="*/ 8 h 17"/>
                  <a:gd name="T2" fmla="*/ 15 w 31"/>
                  <a:gd name="T3" fmla="*/ 0 h 17"/>
                  <a:gd name="T4" fmla="*/ 0 w 31"/>
                  <a:gd name="T5" fmla="*/ 8 h 17"/>
                  <a:gd name="T6" fmla="*/ 16 w 31"/>
                  <a:gd name="T7" fmla="*/ 17 h 17"/>
                  <a:gd name="T8" fmla="*/ 31 w 31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31" y="8"/>
                    </a:moveTo>
                    <a:cubicBezTo>
                      <a:pt x="31" y="3"/>
                      <a:pt x="24" y="0"/>
                      <a:pt x="15" y="0"/>
                    </a:cubicBezTo>
                    <a:cubicBezTo>
                      <a:pt x="6" y="0"/>
                      <a:pt x="0" y="3"/>
                      <a:pt x="0" y="8"/>
                    </a:cubicBezTo>
                    <a:cubicBezTo>
                      <a:pt x="0" y="13"/>
                      <a:pt x="7" y="17"/>
                      <a:pt x="16" y="17"/>
                    </a:cubicBezTo>
                    <a:cubicBezTo>
                      <a:pt x="25" y="17"/>
                      <a:pt x="31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06" name="Freeform 118">
                <a:extLst>
                  <a:ext uri="{FF2B5EF4-FFF2-40B4-BE49-F238E27FC236}">
                    <a16:creationId xmlns:a16="http://schemas.microsoft.com/office/drawing/2014/main" id="{BD8801EB-FDFC-4684-AE6C-037EA05C67F0}"/>
                  </a:ext>
                </a:extLst>
              </p:cNvPr>
              <p:cNvSpPr/>
              <p:nvPr/>
            </p:nvSpPr>
            <p:spPr bwMode="auto">
              <a:xfrm>
                <a:off x="3335" y="2485"/>
                <a:ext cx="67" cy="35"/>
              </a:xfrm>
              <a:custGeom>
                <a:avLst/>
                <a:gdLst>
                  <a:gd name="T0" fmla="*/ 32 w 32"/>
                  <a:gd name="T1" fmla="*/ 8 h 17"/>
                  <a:gd name="T2" fmla="*/ 16 w 32"/>
                  <a:gd name="T3" fmla="*/ 0 h 17"/>
                  <a:gd name="T4" fmla="*/ 0 w 32"/>
                  <a:gd name="T5" fmla="*/ 8 h 17"/>
                  <a:gd name="T6" fmla="*/ 15 w 32"/>
                  <a:gd name="T7" fmla="*/ 17 h 17"/>
                  <a:gd name="T8" fmla="*/ 32 w 32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32" y="8"/>
                    </a:moveTo>
                    <a:cubicBezTo>
                      <a:pt x="32" y="3"/>
                      <a:pt x="25" y="0"/>
                      <a:pt x="16" y="0"/>
                    </a:cubicBezTo>
                    <a:cubicBezTo>
                      <a:pt x="8" y="0"/>
                      <a:pt x="0" y="3"/>
                      <a:pt x="0" y="8"/>
                    </a:cubicBezTo>
                    <a:cubicBezTo>
                      <a:pt x="0" y="13"/>
                      <a:pt x="7" y="17"/>
                      <a:pt x="15" y="17"/>
                    </a:cubicBezTo>
                    <a:cubicBezTo>
                      <a:pt x="24" y="17"/>
                      <a:pt x="31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07" name="Freeform 119">
                <a:extLst>
                  <a:ext uri="{FF2B5EF4-FFF2-40B4-BE49-F238E27FC236}">
                    <a16:creationId xmlns:a16="http://schemas.microsoft.com/office/drawing/2014/main" id="{932F5040-17BC-41F6-95DD-40793A4FCF74}"/>
                  </a:ext>
                </a:extLst>
              </p:cNvPr>
              <p:cNvSpPr/>
              <p:nvPr/>
            </p:nvSpPr>
            <p:spPr bwMode="auto">
              <a:xfrm>
                <a:off x="3414" y="2485"/>
                <a:ext cx="66" cy="35"/>
              </a:xfrm>
              <a:custGeom>
                <a:avLst/>
                <a:gdLst>
                  <a:gd name="T0" fmla="*/ 32 w 32"/>
                  <a:gd name="T1" fmla="*/ 8 h 17"/>
                  <a:gd name="T2" fmla="*/ 17 w 32"/>
                  <a:gd name="T3" fmla="*/ 0 h 17"/>
                  <a:gd name="T4" fmla="*/ 1 w 32"/>
                  <a:gd name="T5" fmla="*/ 8 h 17"/>
                  <a:gd name="T6" fmla="*/ 16 w 32"/>
                  <a:gd name="T7" fmla="*/ 17 h 17"/>
                  <a:gd name="T8" fmla="*/ 32 w 32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32" y="8"/>
                    </a:moveTo>
                    <a:cubicBezTo>
                      <a:pt x="32" y="3"/>
                      <a:pt x="26" y="0"/>
                      <a:pt x="17" y="0"/>
                    </a:cubicBezTo>
                    <a:cubicBezTo>
                      <a:pt x="8" y="0"/>
                      <a:pt x="1" y="3"/>
                      <a:pt x="1" y="8"/>
                    </a:cubicBezTo>
                    <a:cubicBezTo>
                      <a:pt x="0" y="13"/>
                      <a:pt x="7" y="17"/>
                      <a:pt x="16" y="17"/>
                    </a:cubicBezTo>
                    <a:cubicBezTo>
                      <a:pt x="25" y="17"/>
                      <a:pt x="32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08" name="Freeform 120">
                <a:extLst>
                  <a:ext uri="{FF2B5EF4-FFF2-40B4-BE49-F238E27FC236}">
                    <a16:creationId xmlns:a16="http://schemas.microsoft.com/office/drawing/2014/main" id="{9E9A3C09-5ACE-415D-972C-7A7A28032219}"/>
                  </a:ext>
                </a:extLst>
              </p:cNvPr>
              <p:cNvSpPr/>
              <p:nvPr/>
            </p:nvSpPr>
            <p:spPr bwMode="auto">
              <a:xfrm>
                <a:off x="3812" y="2485"/>
                <a:ext cx="66" cy="35"/>
              </a:xfrm>
              <a:custGeom>
                <a:avLst/>
                <a:gdLst>
                  <a:gd name="T0" fmla="*/ 32 w 32"/>
                  <a:gd name="T1" fmla="*/ 8 h 17"/>
                  <a:gd name="T2" fmla="*/ 16 w 32"/>
                  <a:gd name="T3" fmla="*/ 0 h 17"/>
                  <a:gd name="T4" fmla="*/ 1 w 32"/>
                  <a:gd name="T5" fmla="*/ 8 h 17"/>
                  <a:gd name="T6" fmla="*/ 17 w 32"/>
                  <a:gd name="T7" fmla="*/ 17 h 17"/>
                  <a:gd name="T8" fmla="*/ 32 w 32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32" y="8"/>
                    </a:moveTo>
                    <a:cubicBezTo>
                      <a:pt x="32" y="3"/>
                      <a:pt x="25" y="0"/>
                      <a:pt x="16" y="0"/>
                    </a:cubicBezTo>
                    <a:cubicBezTo>
                      <a:pt x="7" y="0"/>
                      <a:pt x="0" y="3"/>
                      <a:pt x="1" y="8"/>
                    </a:cubicBezTo>
                    <a:cubicBezTo>
                      <a:pt x="1" y="13"/>
                      <a:pt x="8" y="17"/>
                      <a:pt x="17" y="17"/>
                    </a:cubicBezTo>
                    <a:cubicBezTo>
                      <a:pt x="25" y="17"/>
                      <a:pt x="32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09" name="Freeform 121">
                <a:extLst>
                  <a:ext uri="{FF2B5EF4-FFF2-40B4-BE49-F238E27FC236}">
                    <a16:creationId xmlns:a16="http://schemas.microsoft.com/office/drawing/2014/main" id="{D2CA620D-9425-4E47-B9C9-DBA0EC8AB012}"/>
                  </a:ext>
                </a:extLst>
              </p:cNvPr>
              <p:cNvSpPr/>
              <p:nvPr/>
            </p:nvSpPr>
            <p:spPr bwMode="auto">
              <a:xfrm>
                <a:off x="3893" y="2485"/>
                <a:ext cx="66" cy="35"/>
              </a:xfrm>
              <a:custGeom>
                <a:avLst/>
                <a:gdLst>
                  <a:gd name="T0" fmla="*/ 32 w 32"/>
                  <a:gd name="T1" fmla="*/ 8 h 17"/>
                  <a:gd name="T2" fmla="*/ 15 w 32"/>
                  <a:gd name="T3" fmla="*/ 0 h 17"/>
                  <a:gd name="T4" fmla="*/ 0 w 32"/>
                  <a:gd name="T5" fmla="*/ 8 h 17"/>
                  <a:gd name="T6" fmla="*/ 16 w 32"/>
                  <a:gd name="T7" fmla="*/ 17 h 17"/>
                  <a:gd name="T8" fmla="*/ 32 w 32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32" y="8"/>
                    </a:moveTo>
                    <a:cubicBezTo>
                      <a:pt x="31" y="3"/>
                      <a:pt x="24" y="0"/>
                      <a:pt x="15" y="0"/>
                    </a:cubicBezTo>
                    <a:cubicBezTo>
                      <a:pt x="7" y="0"/>
                      <a:pt x="0" y="3"/>
                      <a:pt x="0" y="8"/>
                    </a:cubicBezTo>
                    <a:cubicBezTo>
                      <a:pt x="0" y="13"/>
                      <a:pt x="8" y="17"/>
                      <a:pt x="16" y="17"/>
                    </a:cubicBezTo>
                    <a:cubicBezTo>
                      <a:pt x="25" y="17"/>
                      <a:pt x="32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10" name="Freeform 122">
                <a:extLst>
                  <a:ext uri="{FF2B5EF4-FFF2-40B4-BE49-F238E27FC236}">
                    <a16:creationId xmlns:a16="http://schemas.microsoft.com/office/drawing/2014/main" id="{7D813859-388A-40DF-8487-A0C73A755FB7}"/>
                  </a:ext>
                </a:extLst>
              </p:cNvPr>
              <p:cNvSpPr/>
              <p:nvPr/>
            </p:nvSpPr>
            <p:spPr bwMode="auto">
              <a:xfrm>
                <a:off x="3971" y="2485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6 w 33"/>
                  <a:gd name="T3" fmla="*/ 0 h 17"/>
                  <a:gd name="T4" fmla="*/ 1 w 33"/>
                  <a:gd name="T5" fmla="*/ 8 h 17"/>
                  <a:gd name="T6" fmla="*/ 17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2" y="3"/>
                      <a:pt x="24" y="0"/>
                      <a:pt x="16" y="0"/>
                    </a:cubicBezTo>
                    <a:cubicBezTo>
                      <a:pt x="7" y="0"/>
                      <a:pt x="0" y="3"/>
                      <a:pt x="1" y="8"/>
                    </a:cubicBezTo>
                    <a:cubicBezTo>
                      <a:pt x="1" y="13"/>
                      <a:pt x="8" y="17"/>
                      <a:pt x="17" y="17"/>
                    </a:cubicBezTo>
                    <a:cubicBezTo>
                      <a:pt x="26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11" name="Freeform 123">
                <a:extLst>
                  <a:ext uri="{FF2B5EF4-FFF2-40B4-BE49-F238E27FC236}">
                    <a16:creationId xmlns:a16="http://schemas.microsoft.com/office/drawing/2014/main" id="{413BFC29-E6BD-4576-8793-E60755A67D59}"/>
                  </a:ext>
                </a:extLst>
              </p:cNvPr>
              <p:cNvSpPr/>
              <p:nvPr/>
            </p:nvSpPr>
            <p:spPr bwMode="auto">
              <a:xfrm>
                <a:off x="4051" y="2485"/>
                <a:ext cx="66" cy="35"/>
              </a:xfrm>
              <a:custGeom>
                <a:avLst/>
                <a:gdLst>
                  <a:gd name="T0" fmla="*/ 32 w 32"/>
                  <a:gd name="T1" fmla="*/ 8 h 17"/>
                  <a:gd name="T2" fmla="*/ 15 w 32"/>
                  <a:gd name="T3" fmla="*/ 0 h 17"/>
                  <a:gd name="T4" fmla="*/ 0 w 32"/>
                  <a:gd name="T5" fmla="*/ 8 h 17"/>
                  <a:gd name="T6" fmla="*/ 17 w 32"/>
                  <a:gd name="T7" fmla="*/ 17 h 17"/>
                  <a:gd name="T8" fmla="*/ 32 w 32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32" y="8"/>
                    </a:moveTo>
                    <a:cubicBezTo>
                      <a:pt x="31" y="3"/>
                      <a:pt x="24" y="0"/>
                      <a:pt x="15" y="0"/>
                    </a:cubicBezTo>
                    <a:cubicBezTo>
                      <a:pt x="7" y="0"/>
                      <a:pt x="0" y="3"/>
                      <a:pt x="0" y="8"/>
                    </a:cubicBezTo>
                    <a:cubicBezTo>
                      <a:pt x="1" y="13"/>
                      <a:pt x="8" y="17"/>
                      <a:pt x="17" y="17"/>
                    </a:cubicBezTo>
                    <a:cubicBezTo>
                      <a:pt x="26" y="17"/>
                      <a:pt x="32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12" name="Freeform 124">
                <a:extLst>
                  <a:ext uri="{FF2B5EF4-FFF2-40B4-BE49-F238E27FC236}">
                    <a16:creationId xmlns:a16="http://schemas.microsoft.com/office/drawing/2014/main" id="{F333C337-5E41-4868-85F5-A3255665749D}"/>
                  </a:ext>
                </a:extLst>
              </p:cNvPr>
              <p:cNvSpPr/>
              <p:nvPr/>
            </p:nvSpPr>
            <p:spPr bwMode="auto">
              <a:xfrm>
                <a:off x="5638" y="2669"/>
                <a:ext cx="78" cy="41"/>
              </a:xfrm>
              <a:custGeom>
                <a:avLst/>
                <a:gdLst>
                  <a:gd name="T0" fmla="*/ 36 w 38"/>
                  <a:gd name="T1" fmla="*/ 10 h 20"/>
                  <a:gd name="T2" fmla="*/ 15 w 38"/>
                  <a:gd name="T3" fmla="*/ 0 h 20"/>
                  <a:gd name="T4" fmla="*/ 3 w 38"/>
                  <a:gd name="T5" fmla="*/ 10 h 20"/>
                  <a:gd name="T6" fmla="*/ 23 w 38"/>
                  <a:gd name="T7" fmla="*/ 20 h 20"/>
                  <a:gd name="T8" fmla="*/ 36 w 38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0">
                    <a:moveTo>
                      <a:pt x="36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3" y="10"/>
                    </a:cubicBezTo>
                    <a:cubicBezTo>
                      <a:pt x="5" y="16"/>
                      <a:pt x="14" y="20"/>
                      <a:pt x="23" y="20"/>
                    </a:cubicBezTo>
                    <a:cubicBezTo>
                      <a:pt x="32" y="20"/>
                      <a:pt x="38" y="16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13" name="Freeform 125">
                <a:extLst>
                  <a:ext uri="{FF2B5EF4-FFF2-40B4-BE49-F238E27FC236}">
                    <a16:creationId xmlns:a16="http://schemas.microsoft.com/office/drawing/2014/main" id="{EACE4B93-74A6-4CBC-9063-164A36982E31}"/>
                  </a:ext>
                </a:extLst>
              </p:cNvPr>
              <p:cNvSpPr/>
              <p:nvPr/>
            </p:nvSpPr>
            <p:spPr bwMode="auto">
              <a:xfrm>
                <a:off x="5681" y="2770"/>
                <a:ext cx="79" cy="44"/>
              </a:xfrm>
              <a:custGeom>
                <a:avLst/>
                <a:gdLst>
                  <a:gd name="T0" fmla="*/ 36 w 38"/>
                  <a:gd name="T1" fmla="*/ 10 h 21"/>
                  <a:gd name="T2" fmla="*/ 15 w 38"/>
                  <a:gd name="T3" fmla="*/ 0 h 21"/>
                  <a:gd name="T4" fmla="*/ 2 w 38"/>
                  <a:gd name="T5" fmla="*/ 10 h 21"/>
                  <a:gd name="T6" fmla="*/ 23 w 38"/>
                  <a:gd name="T7" fmla="*/ 21 h 21"/>
                  <a:gd name="T8" fmla="*/ 36 w 38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1">
                    <a:moveTo>
                      <a:pt x="36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5" y="0"/>
                      <a:pt x="0" y="5"/>
                      <a:pt x="2" y="10"/>
                    </a:cubicBezTo>
                    <a:cubicBezTo>
                      <a:pt x="5" y="16"/>
                      <a:pt x="14" y="21"/>
                      <a:pt x="23" y="21"/>
                    </a:cubicBezTo>
                    <a:cubicBezTo>
                      <a:pt x="33" y="21"/>
                      <a:pt x="38" y="16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14" name="Freeform 126">
                <a:extLst>
                  <a:ext uri="{FF2B5EF4-FFF2-40B4-BE49-F238E27FC236}">
                    <a16:creationId xmlns:a16="http://schemas.microsoft.com/office/drawing/2014/main" id="{99D1D872-AF7E-4CEB-BB47-E144B3752147}"/>
                  </a:ext>
                </a:extLst>
              </p:cNvPr>
              <p:cNvSpPr/>
              <p:nvPr/>
            </p:nvSpPr>
            <p:spPr bwMode="auto">
              <a:xfrm>
                <a:off x="5401" y="2129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13 w 33"/>
                  <a:gd name="T3" fmla="*/ 0 h 14"/>
                  <a:gd name="T4" fmla="*/ 2 w 33"/>
                  <a:gd name="T5" fmla="*/ 7 h 14"/>
                  <a:gd name="T6" fmla="*/ 20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1"/>
                      <a:pt x="12" y="14"/>
                      <a:pt x="20" y="14"/>
                    </a:cubicBezTo>
                    <a:cubicBezTo>
                      <a:pt x="28" y="14"/>
                      <a:pt x="33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15" name="Freeform 127">
                <a:extLst>
                  <a:ext uri="{FF2B5EF4-FFF2-40B4-BE49-F238E27FC236}">
                    <a16:creationId xmlns:a16="http://schemas.microsoft.com/office/drawing/2014/main" id="{055FDDC0-0C8E-4AD3-B449-A23DDE752ED7}"/>
                  </a:ext>
                </a:extLst>
              </p:cNvPr>
              <p:cNvSpPr/>
              <p:nvPr/>
            </p:nvSpPr>
            <p:spPr bwMode="auto">
              <a:xfrm>
                <a:off x="5475" y="2129"/>
                <a:ext cx="66" cy="29"/>
              </a:xfrm>
              <a:custGeom>
                <a:avLst/>
                <a:gdLst>
                  <a:gd name="T0" fmla="*/ 30 w 32"/>
                  <a:gd name="T1" fmla="*/ 7 h 14"/>
                  <a:gd name="T2" fmla="*/ 12 w 32"/>
                  <a:gd name="T3" fmla="*/ 0 h 14"/>
                  <a:gd name="T4" fmla="*/ 1 w 32"/>
                  <a:gd name="T5" fmla="*/ 7 h 14"/>
                  <a:gd name="T6" fmla="*/ 19 w 32"/>
                  <a:gd name="T7" fmla="*/ 14 h 14"/>
                  <a:gd name="T8" fmla="*/ 30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0" y="7"/>
                    </a:moveTo>
                    <a:cubicBezTo>
                      <a:pt x="28" y="3"/>
                      <a:pt x="20" y="0"/>
                      <a:pt x="12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3" y="11"/>
                      <a:pt x="11" y="14"/>
                      <a:pt x="19" y="14"/>
                    </a:cubicBezTo>
                    <a:cubicBezTo>
                      <a:pt x="27" y="14"/>
                      <a:pt x="32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16" name="Freeform 128">
                <a:extLst>
                  <a:ext uri="{FF2B5EF4-FFF2-40B4-BE49-F238E27FC236}">
                    <a16:creationId xmlns:a16="http://schemas.microsoft.com/office/drawing/2014/main" id="{2A2EB303-D15C-4972-B629-08A0DFFD36C7}"/>
                  </a:ext>
                </a:extLst>
              </p:cNvPr>
              <p:cNvSpPr/>
              <p:nvPr/>
            </p:nvSpPr>
            <p:spPr bwMode="auto">
              <a:xfrm>
                <a:off x="5692" y="2129"/>
                <a:ext cx="70" cy="29"/>
              </a:xfrm>
              <a:custGeom>
                <a:avLst/>
                <a:gdLst>
                  <a:gd name="T0" fmla="*/ 31 w 34"/>
                  <a:gd name="T1" fmla="*/ 7 h 14"/>
                  <a:gd name="T2" fmla="*/ 13 w 34"/>
                  <a:gd name="T3" fmla="*/ 0 h 14"/>
                  <a:gd name="T4" fmla="*/ 3 w 34"/>
                  <a:gd name="T5" fmla="*/ 7 h 14"/>
                  <a:gd name="T6" fmla="*/ 21 w 34"/>
                  <a:gd name="T7" fmla="*/ 14 h 14"/>
                  <a:gd name="T8" fmla="*/ 31 w 3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">
                    <a:moveTo>
                      <a:pt x="31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3" y="7"/>
                    </a:cubicBezTo>
                    <a:cubicBezTo>
                      <a:pt x="5" y="11"/>
                      <a:pt x="13" y="14"/>
                      <a:pt x="21" y="14"/>
                    </a:cubicBezTo>
                    <a:cubicBezTo>
                      <a:pt x="29" y="14"/>
                      <a:pt x="34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17" name="Freeform 129">
                <a:extLst>
                  <a:ext uri="{FF2B5EF4-FFF2-40B4-BE49-F238E27FC236}">
                    <a16:creationId xmlns:a16="http://schemas.microsoft.com/office/drawing/2014/main" id="{E3B95C08-2C43-4C8A-B322-64DCEFC486FB}"/>
                  </a:ext>
                </a:extLst>
              </p:cNvPr>
              <p:cNvSpPr/>
              <p:nvPr/>
            </p:nvSpPr>
            <p:spPr bwMode="auto">
              <a:xfrm>
                <a:off x="5766" y="2129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12 w 33"/>
                  <a:gd name="T3" fmla="*/ 0 h 14"/>
                  <a:gd name="T4" fmla="*/ 2 w 33"/>
                  <a:gd name="T5" fmla="*/ 7 h 14"/>
                  <a:gd name="T6" fmla="*/ 20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29" y="3"/>
                      <a:pt x="20" y="0"/>
                      <a:pt x="12" y="0"/>
                    </a:cubicBezTo>
                    <a:cubicBezTo>
                      <a:pt x="4" y="0"/>
                      <a:pt x="0" y="3"/>
                      <a:pt x="2" y="7"/>
                    </a:cubicBezTo>
                    <a:cubicBezTo>
                      <a:pt x="4" y="11"/>
                      <a:pt x="12" y="14"/>
                      <a:pt x="20" y="14"/>
                    </a:cubicBezTo>
                    <a:cubicBezTo>
                      <a:pt x="28" y="14"/>
                      <a:pt x="33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18" name="Freeform 130">
                <a:extLst>
                  <a:ext uri="{FF2B5EF4-FFF2-40B4-BE49-F238E27FC236}">
                    <a16:creationId xmlns:a16="http://schemas.microsoft.com/office/drawing/2014/main" id="{6EDF3B98-7322-4BD0-B672-E8DC10EF031C}"/>
                  </a:ext>
                </a:extLst>
              </p:cNvPr>
              <p:cNvSpPr/>
              <p:nvPr/>
            </p:nvSpPr>
            <p:spPr bwMode="auto">
              <a:xfrm>
                <a:off x="4060" y="2574"/>
                <a:ext cx="68" cy="39"/>
              </a:xfrm>
              <a:custGeom>
                <a:avLst/>
                <a:gdLst>
                  <a:gd name="T0" fmla="*/ 32 w 33"/>
                  <a:gd name="T1" fmla="*/ 10 h 19"/>
                  <a:gd name="T2" fmla="*/ 15 w 33"/>
                  <a:gd name="T3" fmla="*/ 0 h 19"/>
                  <a:gd name="T4" fmla="*/ 0 w 33"/>
                  <a:gd name="T5" fmla="*/ 10 h 19"/>
                  <a:gd name="T6" fmla="*/ 17 w 33"/>
                  <a:gd name="T7" fmla="*/ 19 h 19"/>
                  <a:gd name="T8" fmla="*/ 32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2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0" y="10"/>
                    </a:cubicBezTo>
                    <a:cubicBezTo>
                      <a:pt x="1" y="15"/>
                      <a:pt x="8" y="19"/>
                      <a:pt x="17" y="19"/>
                    </a:cubicBezTo>
                    <a:cubicBezTo>
                      <a:pt x="26" y="19"/>
                      <a:pt x="33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19" name="Freeform 131">
                <a:extLst>
                  <a:ext uri="{FF2B5EF4-FFF2-40B4-BE49-F238E27FC236}">
                    <a16:creationId xmlns:a16="http://schemas.microsoft.com/office/drawing/2014/main" id="{A17E314B-F8A2-4895-9E67-C9F05814C528}"/>
                  </a:ext>
                </a:extLst>
              </p:cNvPr>
              <p:cNvSpPr/>
              <p:nvPr/>
            </p:nvSpPr>
            <p:spPr bwMode="auto">
              <a:xfrm>
                <a:off x="4111" y="2316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5 w 32"/>
                  <a:gd name="T3" fmla="*/ 0 h 16"/>
                  <a:gd name="T4" fmla="*/ 1 w 32"/>
                  <a:gd name="T5" fmla="*/ 8 h 16"/>
                  <a:gd name="T6" fmla="*/ 17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7" y="0"/>
                      <a:pt x="0" y="4"/>
                      <a:pt x="1" y="8"/>
                    </a:cubicBezTo>
                    <a:cubicBezTo>
                      <a:pt x="1" y="13"/>
                      <a:pt x="9" y="16"/>
                      <a:pt x="17" y="16"/>
                    </a:cubicBezTo>
                    <a:cubicBezTo>
                      <a:pt x="25" y="16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20" name="Freeform 132">
                <a:extLst>
                  <a:ext uri="{FF2B5EF4-FFF2-40B4-BE49-F238E27FC236}">
                    <a16:creationId xmlns:a16="http://schemas.microsoft.com/office/drawing/2014/main" id="{29F4CB11-74C0-4FB7-9D32-03451F6891AA}"/>
                  </a:ext>
                </a:extLst>
              </p:cNvPr>
              <p:cNvSpPr/>
              <p:nvPr/>
            </p:nvSpPr>
            <p:spPr bwMode="auto">
              <a:xfrm>
                <a:off x="4198" y="2398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5 w 33"/>
                  <a:gd name="T3" fmla="*/ 0 h 17"/>
                  <a:gd name="T4" fmla="*/ 1 w 33"/>
                  <a:gd name="T5" fmla="*/ 8 h 17"/>
                  <a:gd name="T6" fmla="*/ 18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1" y="8"/>
                    </a:cubicBezTo>
                    <a:cubicBezTo>
                      <a:pt x="2" y="13"/>
                      <a:pt x="9" y="17"/>
                      <a:pt x="18" y="17"/>
                    </a:cubicBezTo>
                    <a:cubicBezTo>
                      <a:pt x="26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21" name="Freeform 133">
                <a:extLst>
                  <a:ext uri="{FF2B5EF4-FFF2-40B4-BE49-F238E27FC236}">
                    <a16:creationId xmlns:a16="http://schemas.microsoft.com/office/drawing/2014/main" id="{DBC44624-5371-45C1-BDCA-338676998C28}"/>
                  </a:ext>
                </a:extLst>
              </p:cNvPr>
              <p:cNvSpPr/>
              <p:nvPr/>
            </p:nvSpPr>
            <p:spPr bwMode="auto">
              <a:xfrm>
                <a:off x="4122" y="2398"/>
                <a:ext cx="66" cy="35"/>
              </a:xfrm>
              <a:custGeom>
                <a:avLst/>
                <a:gdLst>
                  <a:gd name="T0" fmla="*/ 31 w 32"/>
                  <a:gd name="T1" fmla="*/ 8 h 17"/>
                  <a:gd name="T2" fmla="*/ 15 w 32"/>
                  <a:gd name="T3" fmla="*/ 0 h 17"/>
                  <a:gd name="T4" fmla="*/ 0 w 32"/>
                  <a:gd name="T5" fmla="*/ 8 h 17"/>
                  <a:gd name="T6" fmla="*/ 17 w 32"/>
                  <a:gd name="T7" fmla="*/ 17 h 17"/>
                  <a:gd name="T8" fmla="*/ 31 w 32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31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0" y="8"/>
                    </a:cubicBezTo>
                    <a:cubicBezTo>
                      <a:pt x="1" y="13"/>
                      <a:pt x="8" y="17"/>
                      <a:pt x="17" y="17"/>
                    </a:cubicBezTo>
                    <a:cubicBezTo>
                      <a:pt x="25" y="17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22" name="Freeform 134">
                <a:extLst>
                  <a:ext uri="{FF2B5EF4-FFF2-40B4-BE49-F238E27FC236}">
                    <a16:creationId xmlns:a16="http://schemas.microsoft.com/office/drawing/2014/main" id="{EE3E84EB-58E9-4FE1-BA09-D5A0F8D0D69D}"/>
                  </a:ext>
                </a:extLst>
              </p:cNvPr>
              <p:cNvSpPr/>
              <p:nvPr/>
            </p:nvSpPr>
            <p:spPr bwMode="auto">
              <a:xfrm>
                <a:off x="4204" y="2442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5 w 33"/>
                  <a:gd name="T3" fmla="*/ 0 h 17"/>
                  <a:gd name="T4" fmla="*/ 1 w 33"/>
                  <a:gd name="T5" fmla="*/ 8 h 17"/>
                  <a:gd name="T6" fmla="*/ 17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1" y="3"/>
                      <a:pt x="24" y="0"/>
                      <a:pt x="15" y="0"/>
                    </a:cubicBezTo>
                    <a:cubicBezTo>
                      <a:pt x="7" y="0"/>
                      <a:pt x="0" y="3"/>
                      <a:pt x="1" y="8"/>
                    </a:cubicBezTo>
                    <a:cubicBezTo>
                      <a:pt x="1" y="13"/>
                      <a:pt x="9" y="17"/>
                      <a:pt x="17" y="17"/>
                    </a:cubicBezTo>
                    <a:cubicBezTo>
                      <a:pt x="26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23" name="Freeform 135">
                <a:extLst>
                  <a:ext uri="{FF2B5EF4-FFF2-40B4-BE49-F238E27FC236}">
                    <a16:creationId xmlns:a16="http://schemas.microsoft.com/office/drawing/2014/main" id="{C4D596A9-74C1-42A6-88E5-DEA1FF04E2BE}"/>
                  </a:ext>
                </a:extLst>
              </p:cNvPr>
              <p:cNvSpPr/>
              <p:nvPr/>
            </p:nvSpPr>
            <p:spPr bwMode="auto">
              <a:xfrm>
                <a:off x="4130" y="2485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6 w 33"/>
                  <a:gd name="T3" fmla="*/ 0 h 17"/>
                  <a:gd name="T4" fmla="*/ 1 w 33"/>
                  <a:gd name="T5" fmla="*/ 8 h 17"/>
                  <a:gd name="T6" fmla="*/ 18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2" y="3"/>
                      <a:pt x="24" y="0"/>
                      <a:pt x="16" y="0"/>
                    </a:cubicBezTo>
                    <a:cubicBezTo>
                      <a:pt x="7" y="0"/>
                      <a:pt x="0" y="3"/>
                      <a:pt x="1" y="8"/>
                    </a:cubicBezTo>
                    <a:cubicBezTo>
                      <a:pt x="1" y="13"/>
                      <a:pt x="9" y="17"/>
                      <a:pt x="18" y="17"/>
                    </a:cubicBezTo>
                    <a:cubicBezTo>
                      <a:pt x="26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24" name="Freeform 136">
                <a:extLst>
                  <a:ext uri="{FF2B5EF4-FFF2-40B4-BE49-F238E27FC236}">
                    <a16:creationId xmlns:a16="http://schemas.microsoft.com/office/drawing/2014/main" id="{2603A148-7D27-4D1A-8865-D02F3E3DD2DB}"/>
                  </a:ext>
                </a:extLst>
              </p:cNvPr>
              <p:cNvSpPr/>
              <p:nvPr/>
            </p:nvSpPr>
            <p:spPr bwMode="auto">
              <a:xfrm>
                <a:off x="4210" y="2485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5 w 33"/>
                  <a:gd name="T3" fmla="*/ 0 h 17"/>
                  <a:gd name="T4" fmla="*/ 0 w 33"/>
                  <a:gd name="T5" fmla="*/ 8 h 17"/>
                  <a:gd name="T6" fmla="*/ 17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1" y="3"/>
                      <a:pt x="24" y="0"/>
                      <a:pt x="15" y="0"/>
                    </a:cubicBezTo>
                    <a:cubicBezTo>
                      <a:pt x="6" y="0"/>
                      <a:pt x="0" y="3"/>
                      <a:pt x="0" y="8"/>
                    </a:cubicBezTo>
                    <a:cubicBezTo>
                      <a:pt x="1" y="13"/>
                      <a:pt x="9" y="17"/>
                      <a:pt x="17" y="17"/>
                    </a:cubicBezTo>
                    <a:cubicBezTo>
                      <a:pt x="26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25" name="Freeform 137">
                <a:extLst>
                  <a:ext uri="{FF2B5EF4-FFF2-40B4-BE49-F238E27FC236}">
                    <a16:creationId xmlns:a16="http://schemas.microsoft.com/office/drawing/2014/main" id="{CA870691-8B81-4DB8-AEAD-9D0F6B2375B5}"/>
                  </a:ext>
                </a:extLst>
              </p:cNvPr>
              <p:cNvSpPr/>
              <p:nvPr/>
            </p:nvSpPr>
            <p:spPr bwMode="auto">
              <a:xfrm>
                <a:off x="4289" y="2485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5 w 33"/>
                  <a:gd name="T3" fmla="*/ 0 h 17"/>
                  <a:gd name="T4" fmla="*/ 1 w 33"/>
                  <a:gd name="T5" fmla="*/ 8 h 17"/>
                  <a:gd name="T6" fmla="*/ 18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2" y="3"/>
                      <a:pt x="24" y="0"/>
                      <a:pt x="15" y="0"/>
                    </a:cubicBezTo>
                    <a:cubicBezTo>
                      <a:pt x="7" y="0"/>
                      <a:pt x="0" y="3"/>
                      <a:pt x="1" y="8"/>
                    </a:cubicBezTo>
                    <a:cubicBezTo>
                      <a:pt x="2" y="13"/>
                      <a:pt x="9" y="17"/>
                      <a:pt x="18" y="17"/>
                    </a:cubicBezTo>
                    <a:cubicBezTo>
                      <a:pt x="27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26" name="Freeform 138">
                <a:extLst>
                  <a:ext uri="{FF2B5EF4-FFF2-40B4-BE49-F238E27FC236}">
                    <a16:creationId xmlns:a16="http://schemas.microsoft.com/office/drawing/2014/main" id="{9084991A-1BC2-46C8-917A-B10AAB6C6BD0}"/>
                  </a:ext>
                </a:extLst>
              </p:cNvPr>
              <p:cNvSpPr/>
              <p:nvPr/>
            </p:nvSpPr>
            <p:spPr bwMode="auto">
              <a:xfrm>
                <a:off x="4136" y="2528"/>
                <a:ext cx="68" cy="38"/>
              </a:xfrm>
              <a:custGeom>
                <a:avLst/>
                <a:gdLst>
                  <a:gd name="T0" fmla="*/ 32 w 33"/>
                  <a:gd name="T1" fmla="*/ 9 h 18"/>
                  <a:gd name="T2" fmla="*/ 15 w 33"/>
                  <a:gd name="T3" fmla="*/ 0 h 18"/>
                  <a:gd name="T4" fmla="*/ 0 w 33"/>
                  <a:gd name="T5" fmla="*/ 9 h 18"/>
                  <a:gd name="T6" fmla="*/ 17 w 33"/>
                  <a:gd name="T7" fmla="*/ 18 h 18"/>
                  <a:gd name="T8" fmla="*/ 32 w 33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8">
                    <a:moveTo>
                      <a:pt x="32" y="9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0" y="9"/>
                    </a:cubicBezTo>
                    <a:cubicBezTo>
                      <a:pt x="1" y="14"/>
                      <a:pt x="8" y="18"/>
                      <a:pt x="17" y="18"/>
                    </a:cubicBezTo>
                    <a:cubicBezTo>
                      <a:pt x="26" y="18"/>
                      <a:pt x="33" y="14"/>
                      <a:pt x="3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27" name="Freeform 139">
                <a:extLst>
                  <a:ext uri="{FF2B5EF4-FFF2-40B4-BE49-F238E27FC236}">
                    <a16:creationId xmlns:a16="http://schemas.microsoft.com/office/drawing/2014/main" id="{5F6EB3F9-94BE-4C09-A794-943306AC8376}"/>
                  </a:ext>
                </a:extLst>
              </p:cNvPr>
              <p:cNvSpPr/>
              <p:nvPr/>
            </p:nvSpPr>
            <p:spPr bwMode="auto">
              <a:xfrm>
                <a:off x="4216" y="2528"/>
                <a:ext cx="69" cy="38"/>
              </a:xfrm>
              <a:custGeom>
                <a:avLst/>
                <a:gdLst>
                  <a:gd name="T0" fmla="*/ 32 w 33"/>
                  <a:gd name="T1" fmla="*/ 9 h 18"/>
                  <a:gd name="T2" fmla="*/ 15 w 33"/>
                  <a:gd name="T3" fmla="*/ 0 h 18"/>
                  <a:gd name="T4" fmla="*/ 0 w 33"/>
                  <a:gd name="T5" fmla="*/ 9 h 18"/>
                  <a:gd name="T6" fmla="*/ 17 w 33"/>
                  <a:gd name="T7" fmla="*/ 18 h 18"/>
                  <a:gd name="T8" fmla="*/ 32 w 33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8">
                    <a:moveTo>
                      <a:pt x="32" y="9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0" y="9"/>
                    </a:cubicBezTo>
                    <a:cubicBezTo>
                      <a:pt x="1" y="14"/>
                      <a:pt x="8" y="18"/>
                      <a:pt x="17" y="18"/>
                    </a:cubicBezTo>
                    <a:cubicBezTo>
                      <a:pt x="26" y="18"/>
                      <a:pt x="33" y="14"/>
                      <a:pt x="3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28" name="Freeform 140">
                <a:extLst>
                  <a:ext uri="{FF2B5EF4-FFF2-40B4-BE49-F238E27FC236}">
                    <a16:creationId xmlns:a16="http://schemas.microsoft.com/office/drawing/2014/main" id="{08568371-846F-4557-99BF-2160E9FAF287}"/>
                  </a:ext>
                </a:extLst>
              </p:cNvPr>
              <p:cNvSpPr/>
              <p:nvPr/>
            </p:nvSpPr>
            <p:spPr bwMode="auto">
              <a:xfrm>
                <a:off x="4295" y="2528"/>
                <a:ext cx="70" cy="38"/>
              </a:xfrm>
              <a:custGeom>
                <a:avLst/>
                <a:gdLst>
                  <a:gd name="T0" fmla="*/ 33 w 34"/>
                  <a:gd name="T1" fmla="*/ 9 h 18"/>
                  <a:gd name="T2" fmla="*/ 16 w 34"/>
                  <a:gd name="T3" fmla="*/ 0 h 18"/>
                  <a:gd name="T4" fmla="*/ 1 w 34"/>
                  <a:gd name="T5" fmla="*/ 9 h 18"/>
                  <a:gd name="T6" fmla="*/ 18 w 34"/>
                  <a:gd name="T7" fmla="*/ 18 h 18"/>
                  <a:gd name="T8" fmla="*/ 33 w 34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33" y="9"/>
                    </a:moveTo>
                    <a:cubicBezTo>
                      <a:pt x="32" y="4"/>
                      <a:pt x="24" y="0"/>
                      <a:pt x="16" y="0"/>
                    </a:cubicBezTo>
                    <a:cubicBezTo>
                      <a:pt x="7" y="0"/>
                      <a:pt x="0" y="4"/>
                      <a:pt x="1" y="9"/>
                    </a:cubicBezTo>
                    <a:cubicBezTo>
                      <a:pt x="2" y="14"/>
                      <a:pt x="10" y="18"/>
                      <a:pt x="18" y="18"/>
                    </a:cubicBezTo>
                    <a:cubicBezTo>
                      <a:pt x="27" y="18"/>
                      <a:pt x="34" y="14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29" name="Freeform 141">
                <a:extLst>
                  <a:ext uri="{FF2B5EF4-FFF2-40B4-BE49-F238E27FC236}">
                    <a16:creationId xmlns:a16="http://schemas.microsoft.com/office/drawing/2014/main" id="{77DB4DF3-ED66-42EC-A62D-FDB76BC2E33F}"/>
                  </a:ext>
                </a:extLst>
              </p:cNvPr>
              <p:cNvSpPr/>
              <p:nvPr/>
            </p:nvSpPr>
            <p:spPr bwMode="auto">
              <a:xfrm>
                <a:off x="4375" y="2528"/>
                <a:ext cx="70" cy="38"/>
              </a:xfrm>
              <a:custGeom>
                <a:avLst/>
                <a:gdLst>
                  <a:gd name="T0" fmla="*/ 33 w 34"/>
                  <a:gd name="T1" fmla="*/ 9 h 18"/>
                  <a:gd name="T2" fmla="*/ 15 w 34"/>
                  <a:gd name="T3" fmla="*/ 0 h 18"/>
                  <a:gd name="T4" fmla="*/ 1 w 34"/>
                  <a:gd name="T5" fmla="*/ 9 h 18"/>
                  <a:gd name="T6" fmla="*/ 19 w 34"/>
                  <a:gd name="T7" fmla="*/ 18 h 18"/>
                  <a:gd name="T8" fmla="*/ 33 w 34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33" y="9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1" y="9"/>
                    </a:cubicBezTo>
                    <a:cubicBezTo>
                      <a:pt x="2" y="14"/>
                      <a:pt x="10" y="18"/>
                      <a:pt x="19" y="18"/>
                    </a:cubicBezTo>
                    <a:cubicBezTo>
                      <a:pt x="27" y="18"/>
                      <a:pt x="34" y="14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30" name="Freeform 142">
                <a:extLst>
                  <a:ext uri="{FF2B5EF4-FFF2-40B4-BE49-F238E27FC236}">
                    <a16:creationId xmlns:a16="http://schemas.microsoft.com/office/drawing/2014/main" id="{E247D312-27E4-4B0A-8CC4-00E09D870EA3}"/>
                  </a:ext>
                </a:extLst>
              </p:cNvPr>
              <p:cNvSpPr/>
              <p:nvPr/>
            </p:nvSpPr>
            <p:spPr bwMode="auto">
              <a:xfrm>
                <a:off x="4140" y="2574"/>
                <a:ext cx="68" cy="39"/>
              </a:xfrm>
              <a:custGeom>
                <a:avLst/>
                <a:gdLst>
                  <a:gd name="T0" fmla="*/ 33 w 33"/>
                  <a:gd name="T1" fmla="*/ 10 h 19"/>
                  <a:gd name="T2" fmla="*/ 16 w 33"/>
                  <a:gd name="T3" fmla="*/ 0 h 19"/>
                  <a:gd name="T4" fmla="*/ 1 w 33"/>
                  <a:gd name="T5" fmla="*/ 10 h 19"/>
                  <a:gd name="T6" fmla="*/ 18 w 33"/>
                  <a:gd name="T7" fmla="*/ 19 h 19"/>
                  <a:gd name="T8" fmla="*/ 33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3" y="10"/>
                    </a:moveTo>
                    <a:cubicBezTo>
                      <a:pt x="32" y="4"/>
                      <a:pt x="24" y="0"/>
                      <a:pt x="16" y="0"/>
                    </a:cubicBezTo>
                    <a:cubicBezTo>
                      <a:pt x="7" y="0"/>
                      <a:pt x="0" y="4"/>
                      <a:pt x="1" y="10"/>
                    </a:cubicBezTo>
                    <a:cubicBezTo>
                      <a:pt x="1" y="15"/>
                      <a:pt x="9" y="19"/>
                      <a:pt x="18" y="19"/>
                    </a:cubicBezTo>
                    <a:cubicBezTo>
                      <a:pt x="27" y="19"/>
                      <a:pt x="33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31" name="Freeform 143">
                <a:extLst>
                  <a:ext uri="{FF2B5EF4-FFF2-40B4-BE49-F238E27FC236}">
                    <a16:creationId xmlns:a16="http://schemas.microsoft.com/office/drawing/2014/main" id="{B9DD63BD-26A8-4258-B6D5-FFBEE7B58473}"/>
                  </a:ext>
                </a:extLst>
              </p:cNvPr>
              <p:cNvSpPr/>
              <p:nvPr/>
            </p:nvSpPr>
            <p:spPr bwMode="auto">
              <a:xfrm>
                <a:off x="4221" y="2574"/>
                <a:ext cx="70" cy="39"/>
              </a:xfrm>
              <a:custGeom>
                <a:avLst/>
                <a:gdLst>
                  <a:gd name="T0" fmla="*/ 33 w 34"/>
                  <a:gd name="T1" fmla="*/ 10 h 19"/>
                  <a:gd name="T2" fmla="*/ 16 w 34"/>
                  <a:gd name="T3" fmla="*/ 0 h 19"/>
                  <a:gd name="T4" fmla="*/ 1 w 34"/>
                  <a:gd name="T5" fmla="*/ 10 h 19"/>
                  <a:gd name="T6" fmla="*/ 18 w 34"/>
                  <a:gd name="T7" fmla="*/ 19 h 19"/>
                  <a:gd name="T8" fmla="*/ 33 w 3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33" y="10"/>
                    </a:moveTo>
                    <a:cubicBezTo>
                      <a:pt x="32" y="4"/>
                      <a:pt x="25" y="0"/>
                      <a:pt x="16" y="0"/>
                    </a:cubicBezTo>
                    <a:cubicBezTo>
                      <a:pt x="7" y="0"/>
                      <a:pt x="0" y="4"/>
                      <a:pt x="1" y="10"/>
                    </a:cubicBezTo>
                    <a:cubicBezTo>
                      <a:pt x="2" y="15"/>
                      <a:pt x="9" y="19"/>
                      <a:pt x="18" y="19"/>
                    </a:cubicBezTo>
                    <a:cubicBezTo>
                      <a:pt x="27" y="19"/>
                      <a:pt x="34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32" name="Freeform 144">
                <a:extLst>
                  <a:ext uri="{FF2B5EF4-FFF2-40B4-BE49-F238E27FC236}">
                    <a16:creationId xmlns:a16="http://schemas.microsoft.com/office/drawing/2014/main" id="{B2F3F9EB-8C35-4129-9A1F-7D30D97B5523}"/>
                  </a:ext>
                </a:extLst>
              </p:cNvPr>
              <p:cNvSpPr/>
              <p:nvPr/>
            </p:nvSpPr>
            <p:spPr bwMode="auto">
              <a:xfrm>
                <a:off x="4303" y="2574"/>
                <a:ext cx="68" cy="39"/>
              </a:xfrm>
              <a:custGeom>
                <a:avLst/>
                <a:gdLst>
                  <a:gd name="T0" fmla="*/ 32 w 33"/>
                  <a:gd name="T1" fmla="*/ 10 h 19"/>
                  <a:gd name="T2" fmla="*/ 15 w 33"/>
                  <a:gd name="T3" fmla="*/ 0 h 19"/>
                  <a:gd name="T4" fmla="*/ 0 w 33"/>
                  <a:gd name="T5" fmla="*/ 10 h 19"/>
                  <a:gd name="T6" fmla="*/ 18 w 33"/>
                  <a:gd name="T7" fmla="*/ 19 h 19"/>
                  <a:gd name="T8" fmla="*/ 32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2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0" y="10"/>
                    </a:cubicBezTo>
                    <a:cubicBezTo>
                      <a:pt x="1" y="15"/>
                      <a:pt x="9" y="19"/>
                      <a:pt x="18" y="19"/>
                    </a:cubicBezTo>
                    <a:cubicBezTo>
                      <a:pt x="27" y="19"/>
                      <a:pt x="33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33" name="Freeform 145">
                <a:extLst>
                  <a:ext uri="{FF2B5EF4-FFF2-40B4-BE49-F238E27FC236}">
                    <a16:creationId xmlns:a16="http://schemas.microsoft.com/office/drawing/2014/main" id="{D5835EA6-377B-470F-9B98-0988C72E8902}"/>
                  </a:ext>
                </a:extLst>
              </p:cNvPr>
              <p:cNvSpPr/>
              <p:nvPr/>
            </p:nvSpPr>
            <p:spPr bwMode="auto">
              <a:xfrm>
                <a:off x="4384" y="2574"/>
                <a:ext cx="70" cy="39"/>
              </a:xfrm>
              <a:custGeom>
                <a:avLst/>
                <a:gdLst>
                  <a:gd name="T0" fmla="*/ 33 w 34"/>
                  <a:gd name="T1" fmla="*/ 10 h 19"/>
                  <a:gd name="T2" fmla="*/ 15 w 34"/>
                  <a:gd name="T3" fmla="*/ 0 h 19"/>
                  <a:gd name="T4" fmla="*/ 1 w 34"/>
                  <a:gd name="T5" fmla="*/ 10 h 19"/>
                  <a:gd name="T6" fmla="*/ 18 w 34"/>
                  <a:gd name="T7" fmla="*/ 19 h 19"/>
                  <a:gd name="T8" fmla="*/ 33 w 3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33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1" y="10"/>
                    </a:cubicBezTo>
                    <a:cubicBezTo>
                      <a:pt x="2" y="15"/>
                      <a:pt x="9" y="19"/>
                      <a:pt x="18" y="19"/>
                    </a:cubicBezTo>
                    <a:cubicBezTo>
                      <a:pt x="27" y="19"/>
                      <a:pt x="34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34" name="Freeform 146">
                <a:extLst>
                  <a:ext uri="{FF2B5EF4-FFF2-40B4-BE49-F238E27FC236}">
                    <a16:creationId xmlns:a16="http://schemas.microsoft.com/office/drawing/2014/main" id="{F70D64C4-4417-4DF0-B14C-1D04F8A391FF}"/>
                  </a:ext>
                </a:extLst>
              </p:cNvPr>
              <p:cNvSpPr/>
              <p:nvPr/>
            </p:nvSpPr>
            <p:spPr bwMode="auto">
              <a:xfrm>
                <a:off x="4146" y="2621"/>
                <a:ext cx="68" cy="40"/>
              </a:xfrm>
              <a:custGeom>
                <a:avLst/>
                <a:gdLst>
                  <a:gd name="T0" fmla="*/ 33 w 33"/>
                  <a:gd name="T1" fmla="*/ 10 h 19"/>
                  <a:gd name="T2" fmla="*/ 15 w 33"/>
                  <a:gd name="T3" fmla="*/ 0 h 19"/>
                  <a:gd name="T4" fmla="*/ 0 w 33"/>
                  <a:gd name="T5" fmla="*/ 10 h 19"/>
                  <a:gd name="T6" fmla="*/ 17 w 33"/>
                  <a:gd name="T7" fmla="*/ 19 h 19"/>
                  <a:gd name="T8" fmla="*/ 33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3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0" y="10"/>
                    </a:cubicBezTo>
                    <a:cubicBezTo>
                      <a:pt x="1" y="15"/>
                      <a:pt x="8" y="19"/>
                      <a:pt x="17" y="19"/>
                    </a:cubicBezTo>
                    <a:cubicBezTo>
                      <a:pt x="26" y="19"/>
                      <a:pt x="33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35" name="Freeform 147">
                <a:extLst>
                  <a:ext uri="{FF2B5EF4-FFF2-40B4-BE49-F238E27FC236}">
                    <a16:creationId xmlns:a16="http://schemas.microsoft.com/office/drawing/2014/main" id="{09825E66-2FFF-4123-8FB7-FFB6226DB53F}"/>
                  </a:ext>
                </a:extLst>
              </p:cNvPr>
              <p:cNvSpPr/>
              <p:nvPr/>
            </p:nvSpPr>
            <p:spPr bwMode="auto">
              <a:xfrm>
                <a:off x="4227" y="2621"/>
                <a:ext cx="70" cy="40"/>
              </a:xfrm>
              <a:custGeom>
                <a:avLst/>
                <a:gdLst>
                  <a:gd name="T0" fmla="*/ 33 w 34"/>
                  <a:gd name="T1" fmla="*/ 10 h 19"/>
                  <a:gd name="T2" fmla="*/ 16 w 34"/>
                  <a:gd name="T3" fmla="*/ 0 h 19"/>
                  <a:gd name="T4" fmla="*/ 1 w 34"/>
                  <a:gd name="T5" fmla="*/ 10 h 19"/>
                  <a:gd name="T6" fmla="*/ 18 w 34"/>
                  <a:gd name="T7" fmla="*/ 19 h 19"/>
                  <a:gd name="T8" fmla="*/ 33 w 3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33" y="10"/>
                    </a:moveTo>
                    <a:cubicBezTo>
                      <a:pt x="33" y="4"/>
                      <a:pt x="25" y="0"/>
                      <a:pt x="16" y="0"/>
                    </a:cubicBezTo>
                    <a:cubicBezTo>
                      <a:pt x="7" y="0"/>
                      <a:pt x="0" y="4"/>
                      <a:pt x="1" y="10"/>
                    </a:cubicBezTo>
                    <a:cubicBezTo>
                      <a:pt x="2" y="15"/>
                      <a:pt x="9" y="19"/>
                      <a:pt x="18" y="19"/>
                    </a:cubicBezTo>
                    <a:cubicBezTo>
                      <a:pt x="27" y="19"/>
                      <a:pt x="34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36" name="Freeform 148">
                <a:extLst>
                  <a:ext uri="{FF2B5EF4-FFF2-40B4-BE49-F238E27FC236}">
                    <a16:creationId xmlns:a16="http://schemas.microsoft.com/office/drawing/2014/main" id="{DF5FFEAB-4C85-4CD7-B3B5-22BFC574A1EB}"/>
                  </a:ext>
                </a:extLst>
              </p:cNvPr>
              <p:cNvSpPr/>
              <p:nvPr/>
            </p:nvSpPr>
            <p:spPr bwMode="auto">
              <a:xfrm>
                <a:off x="4309" y="2621"/>
                <a:ext cx="70" cy="40"/>
              </a:xfrm>
              <a:custGeom>
                <a:avLst/>
                <a:gdLst>
                  <a:gd name="T0" fmla="*/ 33 w 34"/>
                  <a:gd name="T1" fmla="*/ 10 h 19"/>
                  <a:gd name="T2" fmla="*/ 15 w 34"/>
                  <a:gd name="T3" fmla="*/ 0 h 19"/>
                  <a:gd name="T4" fmla="*/ 1 w 34"/>
                  <a:gd name="T5" fmla="*/ 10 h 19"/>
                  <a:gd name="T6" fmla="*/ 18 w 34"/>
                  <a:gd name="T7" fmla="*/ 19 h 19"/>
                  <a:gd name="T8" fmla="*/ 33 w 3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33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1" y="10"/>
                    </a:cubicBezTo>
                    <a:cubicBezTo>
                      <a:pt x="1" y="15"/>
                      <a:pt x="9" y="19"/>
                      <a:pt x="18" y="19"/>
                    </a:cubicBezTo>
                    <a:cubicBezTo>
                      <a:pt x="27" y="19"/>
                      <a:pt x="34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37" name="Freeform 149">
                <a:extLst>
                  <a:ext uri="{FF2B5EF4-FFF2-40B4-BE49-F238E27FC236}">
                    <a16:creationId xmlns:a16="http://schemas.microsoft.com/office/drawing/2014/main" id="{2479165E-75CA-4D4C-ADDE-7AC8545CBCB6}"/>
                  </a:ext>
                </a:extLst>
              </p:cNvPr>
              <p:cNvSpPr/>
              <p:nvPr/>
            </p:nvSpPr>
            <p:spPr bwMode="auto">
              <a:xfrm>
                <a:off x="4150" y="2669"/>
                <a:ext cx="71" cy="41"/>
              </a:xfrm>
              <a:custGeom>
                <a:avLst/>
                <a:gdLst>
                  <a:gd name="T0" fmla="*/ 33 w 34"/>
                  <a:gd name="T1" fmla="*/ 10 h 20"/>
                  <a:gd name="T2" fmla="*/ 16 w 34"/>
                  <a:gd name="T3" fmla="*/ 0 h 20"/>
                  <a:gd name="T4" fmla="*/ 1 w 34"/>
                  <a:gd name="T5" fmla="*/ 10 h 20"/>
                  <a:gd name="T6" fmla="*/ 18 w 34"/>
                  <a:gd name="T7" fmla="*/ 20 h 20"/>
                  <a:gd name="T8" fmla="*/ 33 w 3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33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1" y="10"/>
                    </a:cubicBezTo>
                    <a:cubicBezTo>
                      <a:pt x="1" y="16"/>
                      <a:pt x="9" y="20"/>
                      <a:pt x="18" y="20"/>
                    </a:cubicBezTo>
                    <a:cubicBezTo>
                      <a:pt x="27" y="20"/>
                      <a:pt x="34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38" name="Freeform 150">
                <a:extLst>
                  <a:ext uri="{FF2B5EF4-FFF2-40B4-BE49-F238E27FC236}">
                    <a16:creationId xmlns:a16="http://schemas.microsoft.com/office/drawing/2014/main" id="{0094E657-ECF2-4746-9025-2CDEE2F187C2}"/>
                  </a:ext>
                </a:extLst>
              </p:cNvPr>
              <p:cNvSpPr/>
              <p:nvPr/>
            </p:nvSpPr>
            <p:spPr bwMode="auto">
              <a:xfrm>
                <a:off x="4233" y="2669"/>
                <a:ext cx="70" cy="41"/>
              </a:xfrm>
              <a:custGeom>
                <a:avLst/>
                <a:gdLst>
                  <a:gd name="T0" fmla="*/ 34 w 34"/>
                  <a:gd name="T1" fmla="*/ 10 h 20"/>
                  <a:gd name="T2" fmla="*/ 16 w 34"/>
                  <a:gd name="T3" fmla="*/ 0 h 20"/>
                  <a:gd name="T4" fmla="*/ 1 w 34"/>
                  <a:gd name="T5" fmla="*/ 10 h 20"/>
                  <a:gd name="T6" fmla="*/ 18 w 34"/>
                  <a:gd name="T7" fmla="*/ 20 h 20"/>
                  <a:gd name="T8" fmla="*/ 34 w 3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34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1" y="10"/>
                    </a:cubicBezTo>
                    <a:cubicBezTo>
                      <a:pt x="1" y="16"/>
                      <a:pt x="9" y="20"/>
                      <a:pt x="18" y="20"/>
                    </a:cubicBezTo>
                    <a:cubicBezTo>
                      <a:pt x="28" y="20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39" name="Freeform 151">
                <a:extLst>
                  <a:ext uri="{FF2B5EF4-FFF2-40B4-BE49-F238E27FC236}">
                    <a16:creationId xmlns:a16="http://schemas.microsoft.com/office/drawing/2014/main" id="{9E28ED26-545A-494C-AB36-5AF18CE241CD}"/>
                  </a:ext>
                </a:extLst>
              </p:cNvPr>
              <p:cNvSpPr/>
              <p:nvPr/>
            </p:nvSpPr>
            <p:spPr bwMode="auto">
              <a:xfrm>
                <a:off x="4315" y="2669"/>
                <a:ext cx="73" cy="41"/>
              </a:xfrm>
              <a:custGeom>
                <a:avLst/>
                <a:gdLst>
                  <a:gd name="T0" fmla="*/ 34 w 35"/>
                  <a:gd name="T1" fmla="*/ 10 h 20"/>
                  <a:gd name="T2" fmla="*/ 16 w 35"/>
                  <a:gd name="T3" fmla="*/ 0 h 20"/>
                  <a:gd name="T4" fmla="*/ 1 w 35"/>
                  <a:gd name="T5" fmla="*/ 10 h 20"/>
                  <a:gd name="T6" fmla="*/ 19 w 35"/>
                  <a:gd name="T7" fmla="*/ 20 h 20"/>
                  <a:gd name="T8" fmla="*/ 34 w 3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">
                    <a:moveTo>
                      <a:pt x="34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1" y="10"/>
                    </a:cubicBezTo>
                    <a:cubicBezTo>
                      <a:pt x="2" y="16"/>
                      <a:pt x="10" y="20"/>
                      <a:pt x="19" y="20"/>
                    </a:cubicBezTo>
                    <a:cubicBezTo>
                      <a:pt x="28" y="20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40" name="Freeform 152">
                <a:extLst>
                  <a:ext uri="{FF2B5EF4-FFF2-40B4-BE49-F238E27FC236}">
                    <a16:creationId xmlns:a16="http://schemas.microsoft.com/office/drawing/2014/main" id="{667A49D4-F15E-4AEB-BBCF-AF1AD45DCBF4}"/>
                  </a:ext>
                </a:extLst>
              </p:cNvPr>
              <p:cNvSpPr/>
              <p:nvPr/>
            </p:nvSpPr>
            <p:spPr bwMode="auto">
              <a:xfrm>
                <a:off x="4398" y="2669"/>
                <a:ext cx="72" cy="41"/>
              </a:xfrm>
              <a:custGeom>
                <a:avLst/>
                <a:gdLst>
                  <a:gd name="T0" fmla="*/ 34 w 35"/>
                  <a:gd name="T1" fmla="*/ 10 h 20"/>
                  <a:gd name="T2" fmla="*/ 16 w 35"/>
                  <a:gd name="T3" fmla="*/ 0 h 20"/>
                  <a:gd name="T4" fmla="*/ 1 w 35"/>
                  <a:gd name="T5" fmla="*/ 10 h 20"/>
                  <a:gd name="T6" fmla="*/ 19 w 35"/>
                  <a:gd name="T7" fmla="*/ 20 h 20"/>
                  <a:gd name="T8" fmla="*/ 34 w 3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">
                    <a:moveTo>
                      <a:pt x="34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1" y="10"/>
                    </a:cubicBezTo>
                    <a:cubicBezTo>
                      <a:pt x="2" y="16"/>
                      <a:pt x="10" y="20"/>
                      <a:pt x="19" y="20"/>
                    </a:cubicBezTo>
                    <a:cubicBezTo>
                      <a:pt x="28" y="20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41" name="Freeform 153">
                <a:extLst>
                  <a:ext uri="{FF2B5EF4-FFF2-40B4-BE49-F238E27FC236}">
                    <a16:creationId xmlns:a16="http://schemas.microsoft.com/office/drawing/2014/main" id="{EDCACDE6-7DE6-43D2-AA88-3B5D3D2E4815}"/>
                  </a:ext>
                </a:extLst>
              </p:cNvPr>
              <p:cNvSpPr/>
              <p:nvPr/>
            </p:nvSpPr>
            <p:spPr bwMode="auto">
              <a:xfrm>
                <a:off x="4481" y="2669"/>
                <a:ext cx="72" cy="41"/>
              </a:xfrm>
              <a:custGeom>
                <a:avLst/>
                <a:gdLst>
                  <a:gd name="T0" fmla="*/ 34 w 35"/>
                  <a:gd name="T1" fmla="*/ 10 h 20"/>
                  <a:gd name="T2" fmla="*/ 16 w 35"/>
                  <a:gd name="T3" fmla="*/ 0 h 20"/>
                  <a:gd name="T4" fmla="*/ 1 w 35"/>
                  <a:gd name="T5" fmla="*/ 10 h 20"/>
                  <a:gd name="T6" fmla="*/ 20 w 35"/>
                  <a:gd name="T7" fmla="*/ 20 h 20"/>
                  <a:gd name="T8" fmla="*/ 34 w 3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">
                    <a:moveTo>
                      <a:pt x="34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1" y="10"/>
                    </a:cubicBezTo>
                    <a:cubicBezTo>
                      <a:pt x="2" y="16"/>
                      <a:pt x="10" y="20"/>
                      <a:pt x="20" y="20"/>
                    </a:cubicBezTo>
                    <a:cubicBezTo>
                      <a:pt x="29" y="20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42" name="Freeform 154">
                <a:extLst>
                  <a:ext uri="{FF2B5EF4-FFF2-40B4-BE49-F238E27FC236}">
                    <a16:creationId xmlns:a16="http://schemas.microsoft.com/office/drawing/2014/main" id="{1051DE93-BBCA-491F-AB9A-B6030AED4217}"/>
                  </a:ext>
                </a:extLst>
              </p:cNvPr>
              <p:cNvSpPr/>
              <p:nvPr/>
            </p:nvSpPr>
            <p:spPr bwMode="auto">
              <a:xfrm>
                <a:off x="4239" y="2719"/>
                <a:ext cx="72" cy="43"/>
              </a:xfrm>
              <a:custGeom>
                <a:avLst/>
                <a:gdLst>
                  <a:gd name="T0" fmla="*/ 34 w 35"/>
                  <a:gd name="T1" fmla="*/ 10 h 21"/>
                  <a:gd name="T2" fmla="*/ 16 w 35"/>
                  <a:gd name="T3" fmla="*/ 0 h 21"/>
                  <a:gd name="T4" fmla="*/ 1 w 35"/>
                  <a:gd name="T5" fmla="*/ 10 h 21"/>
                  <a:gd name="T6" fmla="*/ 19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1" y="10"/>
                    </a:cubicBezTo>
                    <a:cubicBezTo>
                      <a:pt x="1" y="16"/>
                      <a:pt x="9" y="21"/>
                      <a:pt x="19" y="21"/>
                    </a:cubicBezTo>
                    <a:cubicBezTo>
                      <a:pt x="28" y="21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43" name="Freeform 155">
                <a:extLst>
                  <a:ext uri="{FF2B5EF4-FFF2-40B4-BE49-F238E27FC236}">
                    <a16:creationId xmlns:a16="http://schemas.microsoft.com/office/drawing/2014/main" id="{3FBBC71F-C929-4692-A335-38969B226E0B}"/>
                  </a:ext>
                </a:extLst>
              </p:cNvPr>
              <p:cNvSpPr/>
              <p:nvPr/>
            </p:nvSpPr>
            <p:spPr bwMode="auto">
              <a:xfrm>
                <a:off x="4324" y="2719"/>
                <a:ext cx="70" cy="43"/>
              </a:xfrm>
              <a:custGeom>
                <a:avLst/>
                <a:gdLst>
                  <a:gd name="T0" fmla="*/ 33 w 34"/>
                  <a:gd name="T1" fmla="*/ 10 h 21"/>
                  <a:gd name="T2" fmla="*/ 15 w 34"/>
                  <a:gd name="T3" fmla="*/ 0 h 21"/>
                  <a:gd name="T4" fmla="*/ 0 w 34"/>
                  <a:gd name="T5" fmla="*/ 10 h 21"/>
                  <a:gd name="T6" fmla="*/ 18 w 34"/>
                  <a:gd name="T7" fmla="*/ 21 h 21"/>
                  <a:gd name="T8" fmla="*/ 33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3" y="10"/>
                    </a:moveTo>
                    <a:cubicBezTo>
                      <a:pt x="33" y="5"/>
                      <a:pt x="25" y="0"/>
                      <a:pt x="15" y="0"/>
                    </a:cubicBezTo>
                    <a:cubicBezTo>
                      <a:pt x="6" y="0"/>
                      <a:pt x="0" y="5"/>
                      <a:pt x="0" y="10"/>
                    </a:cubicBezTo>
                    <a:cubicBezTo>
                      <a:pt x="1" y="16"/>
                      <a:pt x="9" y="21"/>
                      <a:pt x="18" y="21"/>
                    </a:cubicBezTo>
                    <a:cubicBezTo>
                      <a:pt x="28" y="21"/>
                      <a:pt x="34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44" name="Freeform 156">
                <a:extLst>
                  <a:ext uri="{FF2B5EF4-FFF2-40B4-BE49-F238E27FC236}">
                    <a16:creationId xmlns:a16="http://schemas.microsoft.com/office/drawing/2014/main" id="{B6621C30-1452-4AA1-A9F5-1A7BF9E2F6D6}"/>
                  </a:ext>
                </a:extLst>
              </p:cNvPr>
              <p:cNvSpPr/>
              <p:nvPr/>
            </p:nvSpPr>
            <p:spPr bwMode="auto">
              <a:xfrm>
                <a:off x="4406" y="2719"/>
                <a:ext cx="72" cy="43"/>
              </a:xfrm>
              <a:custGeom>
                <a:avLst/>
                <a:gdLst>
                  <a:gd name="T0" fmla="*/ 34 w 35"/>
                  <a:gd name="T1" fmla="*/ 10 h 21"/>
                  <a:gd name="T2" fmla="*/ 16 w 35"/>
                  <a:gd name="T3" fmla="*/ 0 h 21"/>
                  <a:gd name="T4" fmla="*/ 1 w 35"/>
                  <a:gd name="T5" fmla="*/ 10 h 21"/>
                  <a:gd name="T6" fmla="*/ 19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1" y="10"/>
                    </a:cubicBezTo>
                    <a:cubicBezTo>
                      <a:pt x="2" y="16"/>
                      <a:pt x="10" y="21"/>
                      <a:pt x="19" y="21"/>
                    </a:cubicBezTo>
                    <a:cubicBezTo>
                      <a:pt x="28" y="21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45" name="Freeform 157">
                <a:extLst>
                  <a:ext uri="{FF2B5EF4-FFF2-40B4-BE49-F238E27FC236}">
                    <a16:creationId xmlns:a16="http://schemas.microsoft.com/office/drawing/2014/main" id="{F1472F3F-906C-47E3-89F7-0DFBDE841092}"/>
                  </a:ext>
                </a:extLst>
              </p:cNvPr>
              <p:cNvSpPr/>
              <p:nvPr/>
            </p:nvSpPr>
            <p:spPr bwMode="auto">
              <a:xfrm>
                <a:off x="4491" y="2719"/>
                <a:ext cx="72" cy="43"/>
              </a:xfrm>
              <a:custGeom>
                <a:avLst/>
                <a:gdLst>
                  <a:gd name="T0" fmla="*/ 34 w 35"/>
                  <a:gd name="T1" fmla="*/ 10 h 21"/>
                  <a:gd name="T2" fmla="*/ 15 w 35"/>
                  <a:gd name="T3" fmla="*/ 0 h 21"/>
                  <a:gd name="T4" fmla="*/ 1 w 35"/>
                  <a:gd name="T5" fmla="*/ 10 h 21"/>
                  <a:gd name="T6" fmla="*/ 19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1" y="10"/>
                    </a:cubicBezTo>
                    <a:cubicBezTo>
                      <a:pt x="2" y="16"/>
                      <a:pt x="10" y="21"/>
                      <a:pt x="19" y="21"/>
                    </a:cubicBezTo>
                    <a:cubicBezTo>
                      <a:pt x="28" y="21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46" name="Freeform 158">
                <a:extLst>
                  <a:ext uri="{FF2B5EF4-FFF2-40B4-BE49-F238E27FC236}">
                    <a16:creationId xmlns:a16="http://schemas.microsoft.com/office/drawing/2014/main" id="{A1D60C92-6AD6-4104-84D7-8E99853E7E2D}"/>
                  </a:ext>
                </a:extLst>
              </p:cNvPr>
              <p:cNvSpPr/>
              <p:nvPr/>
            </p:nvSpPr>
            <p:spPr bwMode="auto">
              <a:xfrm>
                <a:off x="4740" y="2719"/>
                <a:ext cx="75" cy="43"/>
              </a:xfrm>
              <a:custGeom>
                <a:avLst/>
                <a:gdLst>
                  <a:gd name="T0" fmla="*/ 34 w 36"/>
                  <a:gd name="T1" fmla="*/ 10 h 21"/>
                  <a:gd name="T2" fmla="*/ 16 w 36"/>
                  <a:gd name="T3" fmla="*/ 0 h 21"/>
                  <a:gd name="T4" fmla="*/ 1 w 36"/>
                  <a:gd name="T5" fmla="*/ 10 h 21"/>
                  <a:gd name="T6" fmla="*/ 20 w 36"/>
                  <a:gd name="T7" fmla="*/ 21 h 21"/>
                  <a:gd name="T8" fmla="*/ 34 w 36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1">
                    <a:moveTo>
                      <a:pt x="34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6" y="0"/>
                      <a:pt x="0" y="5"/>
                      <a:pt x="1" y="10"/>
                    </a:cubicBezTo>
                    <a:cubicBezTo>
                      <a:pt x="3" y="16"/>
                      <a:pt x="11" y="21"/>
                      <a:pt x="20" y="21"/>
                    </a:cubicBezTo>
                    <a:cubicBezTo>
                      <a:pt x="29" y="21"/>
                      <a:pt x="36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47" name="Freeform 159">
                <a:extLst>
                  <a:ext uri="{FF2B5EF4-FFF2-40B4-BE49-F238E27FC236}">
                    <a16:creationId xmlns:a16="http://schemas.microsoft.com/office/drawing/2014/main" id="{8551DFF5-B5BB-4ABB-9D9B-0A5B21399321}"/>
                  </a:ext>
                </a:extLst>
              </p:cNvPr>
              <p:cNvSpPr/>
              <p:nvPr/>
            </p:nvSpPr>
            <p:spPr bwMode="auto">
              <a:xfrm>
                <a:off x="4245" y="2770"/>
                <a:ext cx="73" cy="44"/>
              </a:xfrm>
              <a:custGeom>
                <a:avLst/>
                <a:gdLst>
                  <a:gd name="T0" fmla="*/ 34 w 35"/>
                  <a:gd name="T1" fmla="*/ 10 h 21"/>
                  <a:gd name="T2" fmla="*/ 16 w 35"/>
                  <a:gd name="T3" fmla="*/ 0 h 21"/>
                  <a:gd name="T4" fmla="*/ 1 w 35"/>
                  <a:gd name="T5" fmla="*/ 10 h 21"/>
                  <a:gd name="T6" fmla="*/ 19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4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1" y="10"/>
                    </a:cubicBezTo>
                    <a:cubicBezTo>
                      <a:pt x="2" y="16"/>
                      <a:pt x="10" y="21"/>
                      <a:pt x="19" y="21"/>
                    </a:cubicBezTo>
                    <a:cubicBezTo>
                      <a:pt x="28" y="21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48" name="Freeform 160">
                <a:extLst>
                  <a:ext uri="{FF2B5EF4-FFF2-40B4-BE49-F238E27FC236}">
                    <a16:creationId xmlns:a16="http://schemas.microsoft.com/office/drawing/2014/main" id="{E6C478D0-33C1-430D-AA8B-20C0680C141F}"/>
                  </a:ext>
                </a:extLst>
              </p:cNvPr>
              <p:cNvSpPr/>
              <p:nvPr/>
            </p:nvSpPr>
            <p:spPr bwMode="auto">
              <a:xfrm>
                <a:off x="4330" y="2770"/>
                <a:ext cx="72" cy="44"/>
              </a:xfrm>
              <a:custGeom>
                <a:avLst/>
                <a:gdLst>
                  <a:gd name="T0" fmla="*/ 34 w 35"/>
                  <a:gd name="T1" fmla="*/ 10 h 21"/>
                  <a:gd name="T2" fmla="*/ 16 w 35"/>
                  <a:gd name="T3" fmla="*/ 0 h 21"/>
                  <a:gd name="T4" fmla="*/ 1 w 35"/>
                  <a:gd name="T5" fmla="*/ 10 h 21"/>
                  <a:gd name="T6" fmla="*/ 19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1" y="10"/>
                    </a:cubicBezTo>
                    <a:cubicBezTo>
                      <a:pt x="2" y="16"/>
                      <a:pt x="10" y="21"/>
                      <a:pt x="19" y="21"/>
                    </a:cubicBezTo>
                    <a:cubicBezTo>
                      <a:pt x="28" y="21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49" name="Freeform 161">
                <a:extLst>
                  <a:ext uri="{FF2B5EF4-FFF2-40B4-BE49-F238E27FC236}">
                    <a16:creationId xmlns:a16="http://schemas.microsoft.com/office/drawing/2014/main" id="{6617B844-2004-4806-8E29-46BC8A232754}"/>
                  </a:ext>
                </a:extLst>
              </p:cNvPr>
              <p:cNvSpPr/>
              <p:nvPr/>
            </p:nvSpPr>
            <p:spPr bwMode="auto">
              <a:xfrm>
                <a:off x="4730" y="2669"/>
                <a:ext cx="72" cy="41"/>
              </a:xfrm>
              <a:custGeom>
                <a:avLst/>
                <a:gdLst>
                  <a:gd name="T0" fmla="*/ 34 w 35"/>
                  <a:gd name="T1" fmla="*/ 10 h 20"/>
                  <a:gd name="T2" fmla="*/ 15 w 35"/>
                  <a:gd name="T3" fmla="*/ 0 h 20"/>
                  <a:gd name="T4" fmla="*/ 1 w 35"/>
                  <a:gd name="T5" fmla="*/ 10 h 20"/>
                  <a:gd name="T6" fmla="*/ 20 w 35"/>
                  <a:gd name="T7" fmla="*/ 20 h 20"/>
                  <a:gd name="T8" fmla="*/ 34 w 3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">
                    <a:moveTo>
                      <a:pt x="34" y="10"/>
                    </a:moveTo>
                    <a:cubicBezTo>
                      <a:pt x="32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1" y="10"/>
                    </a:cubicBezTo>
                    <a:cubicBezTo>
                      <a:pt x="2" y="16"/>
                      <a:pt x="10" y="20"/>
                      <a:pt x="20" y="20"/>
                    </a:cubicBezTo>
                    <a:cubicBezTo>
                      <a:pt x="29" y="20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50" name="Freeform 162">
                <a:extLst>
                  <a:ext uri="{FF2B5EF4-FFF2-40B4-BE49-F238E27FC236}">
                    <a16:creationId xmlns:a16="http://schemas.microsoft.com/office/drawing/2014/main" id="{53B53295-F05F-491D-B6C7-D44147AC1463}"/>
                  </a:ext>
                </a:extLst>
              </p:cNvPr>
              <p:cNvSpPr/>
              <p:nvPr/>
            </p:nvSpPr>
            <p:spPr bwMode="auto">
              <a:xfrm>
                <a:off x="4813" y="2669"/>
                <a:ext cx="72" cy="41"/>
              </a:xfrm>
              <a:custGeom>
                <a:avLst/>
                <a:gdLst>
                  <a:gd name="T0" fmla="*/ 34 w 35"/>
                  <a:gd name="T1" fmla="*/ 10 h 20"/>
                  <a:gd name="T2" fmla="*/ 15 w 35"/>
                  <a:gd name="T3" fmla="*/ 0 h 20"/>
                  <a:gd name="T4" fmla="*/ 1 w 35"/>
                  <a:gd name="T5" fmla="*/ 10 h 20"/>
                  <a:gd name="T6" fmla="*/ 20 w 35"/>
                  <a:gd name="T7" fmla="*/ 20 h 20"/>
                  <a:gd name="T8" fmla="*/ 34 w 3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">
                    <a:moveTo>
                      <a:pt x="34" y="10"/>
                    </a:moveTo>
                    <a:cubicBezTo>
                      <a:pt x="32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1" y="10"/>
                    </a:cubicBezTo>
                    <a:cubicBezTo>
                      <a:pt x="2" y="16"/>
                      <a:pt x="11" y="20"/>
                      <a:pt x="20" y="20"/>
                    </a:cubicBezTo>
                    <a:cubicBezTo>
                      <a:pt x="29" y="20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51" name="Freeform 163">
                <a:extLst>
                  <a:ext uri="{FF2B5EF4-FFF2-40B4-BE49-F238E27FC236}">
                    <a16:creationId xmlns:a16="http://schemas.microsoft.com/office/drawing/2014/main" id="{5D90AC14-9499-4925-9114-295D4761A30E}"/>
                  </a:ext>
                </a:extLst>
              </p:cNvPr>
              <p:cNvSpPr/>
              <p:nvPr/>
            </p:nvSpPr>
            <p:spPr bwMode="auto">
              <a:xfrm>
                <a:off x="4895" y="2669"/>
                <a:ext cx="72" cy="41"/>
              </a:xfrm>
              <a:custGeom>
                <a:avLst/>
                <a:gdLst>
                  <a:gd name="T0" fmla="*/ 34 w 35"/>
                  <a:gd name="T1" fmla="*/ 10 h 20"/>
                  <a:gd name="T2" fmla="*/ 15 w 35"/>
                  <a:gd name="T3" fmla="*/ 0 h 20"/>
                  <a:gd name="T4" fmla="*/ 1 w 35"/>
                  <a:gd name="T5" fmla="*/ 10 h 20"/>
                  <a:gd name="T6" fmla="*/ 20 w 35"/>
                  <a:gd name="T7" fmla="*/ 20 h 20"/>
                  <a:gd name="T8" fmla="*/ 34 w 3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">
                    <a:moveTo>
                      <a:pt x="34" y="10"/>
                    </a:moveTo>
                    <a:cubicBezTo>
                      <a:pt x="32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1" y="10"/>
                    </a:cubicBezTo>
                    <a:cubicBezTo>
                      <a:pt x="3" y="16"/>
                      <a:pt x="11" y="20"/>
                      <a:pt x="20" y="20"/>
                    </a:cubicBezTo>
                    <a:cubicBezTo>
                      <a:pt x="29" y="20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52" name="Freeform 164">
                <a:extLst>
                  <a:ext uri="{FF2B5EF4-FFF2-40B4-BE49-F238E27FC236}">
                    <a16:creationId xmlns:a16="http://schemas.microsoft.com/office/drawing/2014/main" id="{F0278F93-5EB6-42C7-A7BA-84E30B74D965}"/>
                  </a:ext>
                </a:extLst>
              </p:cNvPr>
              <p:cNvSpPr/>
              <p:nvPr/>
            </p:nvSpPr>
            <p:spPr bwMode="auto">
              <a:xfrm>
                <a:off x="4978" y="2669"/>
                <a:ext cx="74" cy="41"/>
              </a:xfrm>
              <a:custGeom>
                <a:avLst/>
                <a:gdLst>
                  <a:gd name="T0" fmla="*/ 34 w 36"/>
                  <a:gd name="T1" fmla="*/ 10 h 20"/>
                  <a:gd name="T2" fmla="*/ 15 w 36"/>
                  <a:gd name="T3" fmla="*/ 0 h 20"/>
                  <a:gd name="T4" fmla="*/ 1 w 36"/>
                  <a:gd name="T5" fmla="*/ 10 h 20"/>
                  <a:gd name="T6" fmla="*/ 21 w 36"/>
                  <a:gd name="T7" fmla="*/ 20 h 20"/>
                  <a:gd name="T8" fmla="*/ 34 w 36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0">
                    <a:moveTo>
                      <a:pt x="34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1" y="10"/>
                    </a:cubicBezTo>
                    <a:cubicBezTo>
                      <a:pt x="3" y="16"/>
                      <a:pt x="11" y="20"/>
                      <a:pt x="21" y="20"/>
                    </a:cubicBezTo>
                    <a:cubicBezTo>
                      <a:pt x="30" y="20"/>
                      <a:pt x="36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53" name="Freeform 165">
                <a:extLst>
                  <a:ext uri="{FF2B5EF4-FFF2-40B4-BE49-F238E27FC236}">
                    <a16:creationId xmlns:a16="http://schemas.microsoft.com/office/drawing/2014/main" id="{7D850353-18A8-4F7F-83A4-033BB0874749}"/>
                  </a:ext>
                </a:extLst>
              </p:cNvPr>
              <p:cNvSpPr/>
              <p:nvPr/>
            </p:nvSpPr>
            <p:spPr bwMode="auto">
              <a:xfrm>
                <a:off x="5060" y="2669"/>
                <a:ext cx="75" cy="41"/>
              </a:xfrm>
              <a:custGeom>
                <a:avLst/>
                <a:gdLst>
                  <a:gd name="T0" fmla="*/ 34 w 36"/>
                  <a:gd name="T1" fmla="*/ 10 h 20"/>
                  <a:gd name="T2" fmla="*/ 15 w 36"/>
                  <a:gd name="T3" fmla="*/ 0 h 20"/>
                  <a:gd name="T4" fmla="*/ 2 w 36"/>
                  <a:gd name="T5" fmla="*/ 10 h 20"/>
                  <a:gd name="T6" fmla="*/ 21 w 36"/>
                  <a:gd name="T7" fmla="*/ 20 h 20"/>
                  <a:gd name="T8" fmla="*/ 34 w 36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0">
                    <a:moveTo>
                      <a:pt x="34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2" y="10"/>
                    </a:cubicBezTo>
                    <a:cubicBezTo>
                      <a:pt x="3" y="16"/>
                      <a:pt x="12" y="20"/>
                      <a:pt x="21" y="20"/>
                    </a:cubicBezTo>
                    <a:cubicBezTo>
                      <a:pt x="30" y="20"/>
                      <a:pt x="36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54" name="Freeform 166">
                <a:extLst>
                  <a:ext uri="{FF2B5EF4-FFF2-40B4-BE49-F238E27FC236}">
                    <a16:creationId xmlns:a16="http://schemas.microsoft.com/office/drawing/2014/main" id="{FB9B22DD-E583-4ADA-8D38-86C231BEFB61}"/>
                  </a:ext>
                </a:extLst>
              </p:cNvPr>
              <p:cNvSpPr/>
              <p:nvPr/>
            </p:nvSpPr>
            <p:spPr bwMode="auto">
              <a:xfrm>
                <a:off x="5143" y="2669"/>
                <a:ext cx="74" cy="41"/>
              </a:xfrm>
              <a:custGeom>
                <a:avLst/>
                <a:gdLst>
                  <a:gd name="T0" fmla="*/ 34 w 36"/>
                  <a:gd name="T1" fmla="*/ 10 h 20"/>
                  <a:gd name="T2" fmla="*/ 15 w 36"/>
                  <a:gd name="T3" fmla="*/ 0 h 20"/>
                  <a:gd name="T4" fmla="*/ 2 w 36"/>
                  <a:gd name="T5" fmla="*/ 10 h 20"/>
                  <a:gd name="T6" fmla="*/ 21 w 36"/>
                  <a:gd name="T7" fmla="*/ 20 h 20"/>
                  <a:gd name="T8" fmla="*/ 34 w 36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0">
                    <a:moveTo>
                      <a:pt x="34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2" y="10"/>
                    </a:cubicBezTo>
                    <a:cubicBezTo>
                      <a:pt x="3" y="16"/>
                      <a:pt x="12" y="20"/>
                      <a:pt x="21" y="20"/>
                    </a:cubicBezTo>
                    <a:cubicBezTo>
                      <a:pt x="30" y="20"/>
                      <a:pt x="36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55" name="Freeform 167">
                <a:extLst>
                  <a:ext uri="{FF2B5EF4-FFF2-40B4-BE49-F238E27FC236}">
                    <a16:creationId xmlns:a16="http://schemas.microsoft.com/office/drawing/2014/main" id="{3004BECE-E896-467D-AC4D-A12CE0FEDED5}"/>
                  </a:ext>
                </a:extLst>
              </p:cNvPr>
              <p:cNvSpPr/>
              <p:nvPr/>
            </p:nvSpPr>
            <p:spPr bwMode="auto">
              <a:xfrm>
                <a:off x="5225" y="2669"/>
                <a:ext cx="77" cy="41"/>
              </a:xfrm>
              <a:custGeom>
                <a:avLst/>
                <a:gdLst>
                  <a:gd name="T0" fmla="*/ 35 w 37"/>
                  <a:gd name="T1" fmla="*/ 10 h 20"/>
                  <a:gd name="T2" fmla="*/ 15 w 37"/>
                  <a:gd name="T3" fmla="*/ 0 h 20"/>
                  <a:gd name="T4" fmla="*/ 2 w 37"/>
                  <a:gd name="T5" fmla="*/ 10 h 20"/>
                  <a:gd name="T6" fmla="*/ 22 w 37"/>
                  <a:gd name="T7" fmla="*/ 20 h 20"/>
                  <a:gd name="T8" fmla="*/ 35 w 37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0">
                    <a:moveTo>
                      <a:pt x="35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2" y="10"/>
                    </a:cubicBezTo>
                    <a:cubicBezTo>
                      <a:pt x="4" y="16"/>
                      <a:pt x="13" y="20"/>
                      <a:pt x="22" y="20"/>
                    </a:cubicBezTo>
                    <a:cubicBezTo>
                      <a:pt x="31" y="20"/>
                      <a:pt x="37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56" name="Freeform 168">
                <a:extLst>
                  <a:ext uri="{FF2B5EF4-FFF2-40B4-BE49-F238E27FC236}">
                    <a16:creationId xmlns:a16="http://schemas.microsoft.com/office/drawing/2014/main" id="{B487A910-0E7A-494E-A848-D8ABCFD6D343}"/>
                  </a:ext>
                </a:extLst>
              </p:cNvPr>
              <p:cNvSpPr/>
              <p:nvPr/>
            </p:nvSpPr>
            <p:spPr bwMode="auto">
              <a:xfrm>
                <a:off x="5308" y="2669"/>
                <a:ext cx="76" cy="41"/>
              </a:xfrm>
              <a:custGeom>
                <a:avLst/>
                <a:gdLst>
                  <a:gd name="T0" fmla="*/ 35 w 37"/>
                  <a:gd name="T1" fmla="*/ 10 h 20"/>
                  <a:gd name="T2" fmla="*/ 15 w 37"/>
                  <a:gd name="T3" fmla="*/ 0 h 20"/>
                  <a:gd name="T4" fmla="*/ 2 w 37"/>
                  <a:gd name="T5" fmla="*/ 10 h 20"/>
                  <a:gd name="T6" fmla="*/ 22 w 37"/>
                  <a:gd name="T7" fmla="*/ 20 h 20"/>
                  <a:gd name="T8" fmla="*/ 35 w 37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0">
                    <a:moveTo>
                      <a:pt x="35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2" y="10"/>
                    </a:cubicBezTo>
                    <a:cubicBezTo>
                      <a:pt x="4" y="16"/>
                      <a:pt x="13" y="20"/>
                      <a:pt x="22" y="20"/>
                    </a:cubicBezTo>
                    <a:cubicBezTo>
                      <a:pt x="31" y="20"/>
                      <a:pt x="37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57" name="Freeform 169">
                <a:extLst>
                  <a:ext uri="{FF2B5EF4-FFF2-40B4-BE49-F238E27FC236}">
                    <a16:creationId xmlns:a16="http://schemas.microsoft.com/office/drawing/2014/main" id="{FBA98AC7-FAAB-4B17-8EDB-9F5B401C578B}"/>
                  </a:ext>
                </a:extLst>
              </p:cNvPr>
              <p:cNvSpPr/>
              <p:nvPr/>
            </p:nvSpPr>
            <p:spPr bwMode="auto">
              <a:xfrm>
                <a:off x="5390" y="2669"/>
                <a:ext cx="77" cy="41"/>
              </a:xfrm>
              <a:custGeom>
                <a:avLst/>
                <a:gdLst>
                  <a:gd name="T0" fmla="*/ 35 w 37"/>
                  <a:gd name="T1" fmla="*/ 10 h 20"/>
                  <a:gd name="T2" fmla="*/ 15 w 37"/>
                  <a:gd name="T3" fmla="*/ 0 h 20"/>
                  <a:gd name="T4" fmla="*/ 2 w 37"/>
                  <a:gd name="T5" fmla="*/ 10 h 20"/>
                  <a:gd name="T6" fmla="*/ 22 w 37"/>
                  <a:gd name="T7" fmla="*/ 20 h 20"/>
                  <a:gd name="T8" fmla="*/ 35 w 37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0">
                    <a:moveTo>
                      <a:pt x="35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2" y="10"/>
                    </a:cubicBezTo>
                    <a:cubicBezTo>
                      <a:pt x="4" y="16"/>
                      <a:pt x="13" y="20"/>
                      <a:pt x="22" y="20"/>
                    </a:cubicBezTo>
                    <a:cubicBezTo>
                      <a:pt x="31" y="20"/>
                      <a:pt x="37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58" name="Freeform 170">
                <a:extLst>
                  <a:ext uri="{FF2B5EF4-FFF2-40B4-BE49-F238E27FC236}">
                    <a16:creationId xmlns:a16="http://schemas.microsoft.com/office/drawing/2014/main" id="{ED27EF77-F989-46D9-AD52-07E52BF47896}"/>
                  </a:ext>
                </a:extLst>
              </p:cNvPr>
              <p:cNvSpPr/>
              <p:nvPr/>
            </p:nvSpPr>
            <p:spPr bwMode="auto">
              <a:xfrm>
                <a:off x="4448" y="2485"/>
                <a:ext cx="70" cy="35"/>
              </a:xfrm>
              <a:custGeom>
                <a:avLst/>
                <a:gdLst>
                  <a:gd name="T0" fmla="*/ 33 w 34"/>
                  <a:gd name="T1" fmla="*/ 8 h 17"/>
                  <a:gd name="T2" fmla="*/ 15 w 34"/>
                  <a:gd name="T3" fmla="*/ 0 h 17"/>
                  <a:gd name="T4" fmla="*/ 1 w 34"/>
                  <a:gd name="T5" fmla="*/ 8 h 17"/>
                  <a:gd name="T6" fmla="*/ 19 w 34"/>
                  <a:gd name="T7" fmla="*/ 17 h 17"/>
                  <a:gd name="T8" fmla="*/ 33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3" y="8"/>
                    </a:moveTo>
                    <a:cubicBezTo>
                      <a:pt x="32" y="3"/>
                      <a:pt x="24" y="0"/>
                      <a:pt x="15" y="0"/>
                    </a:cubicBezTo>
                    <a:cubicBezTo>
                      <a:pt x="7" y="0"/>
                      <a:pt x="0" y="3"/>
                      <a:pt x="1" y="8"/>
                    </a:cubicBezTo>
                    <a:cubicBezTo>
                      <a:pt x="2" y="13"/>
                      <a:pt x="10" y="17"/>
                      <a:pt x="19" y="17"/>
                    </a:cubicBezTo>
                    <a:cubicBezTo>
                      <a:pt x="27" y="17"/>
                      <a:pt x="34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59" name="Freeform 171">
                <a:extLst>
                  <a:ext uri="{FF2B5EF4-FFF2-40B4-BE49-F238E27FC236}">
                    <a16:creationId xmlns:a16="http://schemas.microsoft.com/office/drawing/2014/main" id="{AC3E67B8-E918-4CA4-9B8F-5AA426C42F05}"/>
                  </a:ext>
                </a:extLst>
              </p:cNvPr>
              <p:cNvSpPr/>
              <p:nvPr/>
            </p:nvSpPr>
            <p:spPr bwMode="auto">
              <a:xfrm>
                <a:off x="4528" y="2485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5 w 33"/>
                  <a:gd name="T3" fmla="*/ 0 h 17"/>
                  <a:gd name="T4" fmla="*/ 1 w 33"/>
                  <a:gd name="T5" fmla="*/ 8 h 17"/>
                  <a:gd name="T6" fmla="*/ 18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1" y="3"/>
                      <a:pt x="23" y="0"/>
                      <a:pt x="15" y="0"/>
                    </a:cubicBezTo>
                    <a:cubicBezTo>
                      <a:pt x="6" y="0"/>
                      <a:pt x="0" y="3"/>
                      <a:pt x="1" y="8"/>
                    </a:cubicBezTo>
                    <a:cubicBezTo>
                      <a:pt x="2" y="13"/>
                      <a:pt x="10" y="17"/>
                      <a:pt x="18" y="17"/>
                    </a:cubicBezTo>
                    <a:cubicBezTo>
                      <a:pt x="27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60" name="Freeform 172">
                <a:extLst>
                  <a:ext uri="{FF2B5EF4-FFF2-40B4-BE49-F238E27FC236}">
                    <a16:creationId xmlns:a16="http://schemas.microsoft.com/office/drawing/2014/main" id="{D4D3D462-5517-4C15-A97C-0443645A4878}"/>
                  </a:ext>
                </a:extLst>
              </p:cNvPr>
              <p:cNvSpPr/>
              <p:nvPr/>
            </p:nvSpPr>
            <p:spPr bwMode="auto">
              <a:xfrm>
                <a:off x="4606" y="2485"/>
                <a:ext cx="71" cy="35"/>
              </a:xfrm>
              <a:custGeom>
                <a:avLst/>
                <a:gdLst>
                  <a:gd name="T0" fmla="*/ 33 w 34"/>
                  <a:gd name="T1" fmla="*/ 8 h 17"/>
                  <a:gd name="T2" fmla="*/ 15 w 34"/>
                  <a:gd name="T3" fmla="*/ 0 h 17"/>
                  <a:gd name="T4" fmla="*/ 1 w 34"/>
                  <a:gd name="T5" fmla="*/ 8 h 17"/>
                  <a:gd name="T6" fmla="*/ 19 w 34"/>
                  <a:gd name="T7" fmla="*/ 17 h 17"/>
                  <a:gd name="T8" fmla="*/ 33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3" y="8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3"/>
                      <a:pt x="1" y="8"/>
                    </a:cubicBezTo>
                    <a:cubicBezTo>
                      <a:pt x="2" y="13"/>
                      <a:pt x="10" y="17"/>
                      <a:pt x="19" y="17"/>
                    </a:cubicBezTo>
                    <a:cubicBezTo>
                      <a:pt x="28" y="17"/>
                      <a:pt x="34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61" name="Freeform 173">
                <a:extLst>
                  <a:ext uri="{FF2B5EF4-FFF2-40B4-BE49-F238E27FC236}">
                    <a16:creationId xmlns:a16="http://schemas.microsoft.com/office/drawing/2014/main" id="{2C463277-65DB-42F8-9D74-926D01F6DD55}"/>
                  </a:ext>
                </a:extLst>
              </p:cNvPr>
              <p:cNvSpPr/>
              <p:nvPr/>
            </p:nvSpPr>
            <p:spPr bwMode="auto">
              <a:xfrm>
                <a:off x="4687" y="2485"/>
                <a:ext cx="70" cy="35"/>
              </a:xfrm>
              <a:custGeom>
                <a:avLst/>
                <a:gdLst>
                  <a:gd name="T0" fmla="*/ 32 w 34"/>
                  <a:gd name="T1" fmla="*/ 8 h 17"/>
                  <a:gd name="T2" fmla="*/ 15 w 34"/>
                  <a:gd name="T3" fmla="*/ 0 h 17"/>
                  <a:gd name="T4" fmla="*/ 1 w 34"/>
                  <a:gd name="T5" fmla="*/ 8 h 17"/>
                  <a:gd name="T6" fmla="*/ 19 w 34"/>
                  <a:gd name="T7" fmla="*/ 17 h 17"/>
                  <a:gd name="T8" fmla="*/ 32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2" y="8"/>
                    </a:moveTo>
                    <a:cubicBezTo>
                      <a:pt x="31" y="3"/>
                      <a:pt x="23" y="0"/>
                      <a:pt x="15" y="0"/>
                    </a:cubicBezTo>
                    <a:cubicBezTo>
                      <a:pt x="6" y="0"/>
                      <a:pt x="0" y="3"/>
                      <a:pt x="1" y="8"/>
                    </a:cubicBezTo>
                    <a:cubicBezTo>
                      <a:pt x="2" y="13"/>
                      <a:pt x="10" y="17"/>
                      <a:pt x="19" y="17"/>
                    </a:cubicBezTo>
                    <a:cubicBezTo>
                      <a:pt x="27" y="17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62" name="Freeform 174">
                <a:extLst>
                  <a:ext uri="{FF2B5EF4-FFF2-40B4-BE49-F238E27FC236}">
                    <a16:creationId xmlns:a16="http://schemas.microsoft.com/office/drawing/2014/main" id="{11374E37-10F4-45D8-97F6-0F1C45AF76D6}"/>
                  </a:ext>
                </a:extLst>
              </p:cNvPr>
              <p:cNvSpPr/>
              <p:nvPr/>
            </p:nvSpPr>
            <p:spPr bwMode="auto">
              <a:xfrm>
                <a:off x="4765" y="2485"/>
                <a:ext cx="70" cy="35"/>
              </a:xfrm>
              <a:custGeom>
                <a:avLst/>
                <a:gdLst>
                  <a:gd name="T0" fmla="*/ 33 w 34"/>
                  <a:gd name="T1" fmla="*/ 8 h 17"/>
                  <a:gd name="T2" fmla="*/ 15 w 34"/>
                  <a:gd name="T3" fmla="*/ 0 h 17"/>
                  <a:gd name="T4" fmla="*/ 1 w 34"/>
                  <a:gd name="T5" fmla="*/ 8 h 17"/>
                  <a:gd name="T6" fmla="*/ 19 w 34"/>
                  <a:gd name="T7" fmla="*/ 17 h 17"/>
                  <a:gd name="T8" fmla="*/ 33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3" y="8"/>
                    </a:moveTo>
                    <a:cubicBezTo>
                      <a:pt x="32" y="3"/>
                      <a:pt x="24" y="0"/>
                      <a:pt x="15" y="0"/>
                    </a:cubicBezTo>
                    <a:cubicBezTo>
                      <a:pt x="6" y="0"/>
                      <a:pt x="0" y="3"/>
                      <a:pt x="1" y="8"/>
                    </a:cubicBezTo>
                    <a:cubicBezTo>
                      <a:pt x="3" y="13"/>
                      <a:pt x="11" y="17"/>
                      <a:pt x="19" y="17"/>
                    </a:cubicBezTo>
                    <a:cubicBezTo>
                      <a:pt x="28" y="17"/>
                      <a:pt x="34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63" name="Freeform 175">
                <a:extLst>
                  <a:ext uri="{FF2B5EF4-FFF2-40B4-BE49-F238E27FC236}">
                    <a16:creationId xmlns:a16="http://schemas.microsoft.com/office/drawing/2014/main" id="{46D640EF-FE94-4532-A7FC-CEB2E464A22C}"/>
                  </a:ext>
                </a:extLst>
              </p:cNvPr>
              <p:cNvSpPr/>
              <p:nvPr/>
            </p:nvSpPr>
            <p:spPr bwMode="auto">
              <a:xfrm>
                <a:off x="4846" y="2485"/>
                <a:ext cx="70" cy="35"/>
              </a:xfrm>
              <a:custGeom>
                <a:avLst/>
                <a:gdLst>
                  <a:gd name="T0" fmla="*/ 33 w 34"/>
                  <a:gd name="T1" fmla="*/ 8 h 17"/>
                  <a:gd name="T2" fmla="*/ 14 w 34"/>
                  <a:gd name="T3" fmla="*/ 0 h 17"/>
                  <a:gd name="T4" fmla="*/ 1 w 34"/>
                  <a:gd name="T5" fmla="*/ 8 h 17"/>
                  <a:gd name="T6" fmla="*/ 19 w 34"/>
                  <a:gd name="T7" fmla="*/ 17 h 17"/>
                  <a:gd name="T8" fmla="*/ 33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3" y="8"/>
                    </a:moveTo>
                    <a:cubicBezTo>
                      <a:pt x="31" y="3"/>
                      <a:pt x="23" y="0"/>
                      <a:pt x="14" y="0"/>
                    </a:cubicBezTo>
                    <a:cubicBezTo>
                      <a:pt x="6" y="0"/>
                      <a:pt x="0" y="3"/>
                      <a:pt x="1" y="8"/>
                    </a:cubicBezTo>
                    <a:cubicBezTo>
                      <a:pt x="2" y="13"/>
                      <a:pt x="10" y="17"/>
                      <a:pt x="19" y="17"/>
                    </a:cubicBezTo>
                    <a:cubicBezTo>
                      <a:pt x="28" y="17"/>
                      <a:pt x="34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64" name="Freeform 176">
                <a:extLst>
                  <a:ext uri="{FF2B5EF4-FFF2-40B4-BE49-F238E27FC236}">
                    <a16:creationId xmlns:a16="http://schemas.microsoft.com/office/drawing/2014/main" id="{574655F7-4E29-4904-ACEB-EA17BA12C2AD}"/>
                  </a:ext>
                </a:extLst>
              </p:cNvPr>
              <p:cNvSpPr/>
              <p:nvPr/>
            </p:nvSpPr>
            <p:spPr bwMode="auto">
              <a:xfrm>
                <a:off x="4924" y="2485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15 w 35"/>
                  <a:gd name="T3" fmla="*/ 0 h 17"/>
                  <a:gd name="T4" fmla="*/ 2 w 35"/>
                  <a:gd name="T5" fmla="*/ 8 h 17"/>
                  <a:gd name="T6" fmla="*/ 20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2" y="3"/>
                      <a:pt x="23" y="0"/>
                      <a:pt x="15" y="0"/>
                    </a:cubicBezTo>
                    <a:cubicBezTo>
                      <a:pt x="6" y="0"/>
                      <a:pt x="0" y="3"/>
                      <a:pt x="2" y="8"/>
                    </a:cubicBezTo>
                    <a:cubicBezTo>
                      <a:pt x="3" y="13"/>
                      <a:pt x="11" y="17"/>
                      <a:pt x="20" y="17"/>
                    </a:cubicBezTo>
                    <a:cubicBezTo>
                      <a:pt x="29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65" name="Freeform 177">
                <a:extLst>
                  <a:ext uri="{FF2B5EF4-FFF2-40B4-BE49-F238E27FC236}">
                    <a16:creationId xmlns:a16="http://schemas.microsoft.com/office/drawing/2014/main" id="{EA4AAC56-1EC4-4D95-B48D-EFB18FDC7E0A}"/>
                  </a:ext>
                </a:extLst>
              </p:cNvPr>
              <p:cNvSpPr/>
              <p:nvPr/>
            </p:nvSpPr>
            <p:spPr bwMode="auto">
              <a:xfrm>
                <a:off x="5005" y="2485"/>
                <a:ext cx="70" cy="35"/>
              </a:xfrm>
              <a:custGeom>
                <a:avLst/>
                <a:gdLst>
                  <a:gd name="T0" fmla="*/ 33 w 34"/>
                  <a:gd name="T1" fmla="*/ 8 h 17"/>
                  <a:gd name="T2" fmla="*/ 14 w 34"/>
                  <a:gd name="T3" fmla="*/ 0 h 17"/>
                  <a:gd name="T4" fmla="*/ 1 w 34"/>
                  <a:gd name="T5" fmla="*/ 8 h 17"/>
                  <a:gd name="T6" fmla="*/ 20 w 34"/>
                  <a:gd name="T7" fmla="*/ 17 h 17"/>
                  <a:gd name="T8" fmla="*/ 33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3" y="8"/>
                    </a:moveTo>
                    <a:cubicBezTo>
                      <a:pt x="31" y="3"/>
                      <a:pt x="23" y="0"/>
                      <a:pt x="14" y="0"/>
                    </a:cubicBezTo>
                    <a:cubicBezTo>
                      <a:pt x="5" y="0"/>
                      <a:pt x="0" y="3"/>
                      <a:pt x="1" y="8"/>
                    </a:cubicBezTo>
                    <a:cubicBezTo>
                      <a:pt x="3" y="13"/>
                      <a:pt x="11" y="17"/>
                      <a:pt x="20" y="17"/>
                    </a:cubicBezTo>
                    <a:cubicBezTo>
                      <a:pt x="28" y="17"/>
                      <a:pt x="34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66" name="Freeform 178">
                <a:extLst>
                  <a:ext uri="{FF2B5EF4-FFF2-40B4-BE49-F238E27FC236}">
                    <a16:creationId xmlns:a16="http://schemas.microsoft.com/office/drawing/2014/main" id="{4FA37B76-2274-44F8-A3F3-9A6A4C9D7C6E}"/>
                  </a:ext>
                </a:extLst>
              </p:cNvPr>
              <p:cNvSpPr/>
              <p:nvPr/>
            </p:nvSpPr>
            <p:spPr bwMode="auto">
              <a:xfrm>
                <a:off x="5083" y="2485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15 w 35"/>
                  <a:gd name="T3" fmla="*/ 0 h 17"/>
                  <a:gd name="T4" fmla="*/ 2 w 35"/>
                  <a:gd name="T5" fmla="*/ 8 h 17"/>
                  <a:gd name="T6" fmla="*/ 20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2" y="3"/>
                      <a:pt x="23" y="0"/>
                      <a:pt x="15" y="0"/>
                    </a:cubicBezTo>
                    <a:cubicBezTo>
                      <a:pt x="6" y="0"/>
                      <a:pt x="0" y="3"/>
                      <a:pt x="2" y="8"/>
                    </a:cubicBezTo>
                    <a:cubicBezTo>
                      <a:pt x="3" y="13"/>
                      <a:pt x="12" y="17"/>
                      <a:pt x="20" y="17"/>
                    </a:cubicBezTo>
                    <a:cubicBezTo>
                      <a:pt x="29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67" name="Freeform 179">
                <a:extLst>
                  <a:ext uri="{FF2B5EF4-FFF2-40B4-BE49-F238E27FC236}">
                    <a16:creationId xmlns:a16="http://schemas.microsoft.com/office/drawing/2014/main" id="{54A0F597-367F-4EE0-BA9A-6F5AFDD5E098}"/>
                  </a:ext>
                </a:extLst>
              </p:cNvPr>
              <p:cNvSpPr/>
              <p:nvPr/>
            </p:nvSpPr>
            <p:spPr bwMode="auto">
              <a:xfrm>
                <a:off x="5163" y="2485"/>
                <a:ext cx="73" cy="35"/>
              </a:xfrm>
              <a:custGeom>
                <a:avLst/>
                <a:gdLst>
                  <a:gd name="T0" fmla="*/ 33 w 35"/>
                  <a:gd name="T1" fmla="*/ 8 h 17"/>
                  <a:gd name="T2" fmla="*/ 14 w 35"/>
                  <a:gd name="T3" fmla="*/ 0 h 17"/>
                  <a:gd name="T4" fmla="*/ 1 w 35"/>
                  <a:gd name="T5" fmla="*/ 8 h 17"/>
                  <a:gd name="T6" fmla="*/ 20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1" y="3"/>
                      <a:pt x="23" y="0"/>
                      <a:pt x="14" y="0"/>
                    </a:cubicBezTo>
                    <a:cubicBezTo>
                      <a:pt x="5" y="0"/>
                      <a:pt x="0" y="3"/>
                      <a:pt x="1" y="8"/>
                    </a:cubicBezTo>
                    <a:cubicBezTo>
                      <a:pt x="3" y="13"/>
                      <a:pt x="11" y="17"/>
                      <a:pt x="20" y="17"/>
                    </a:cubicBezTo>
                    <a:cubicBezTo>
                      <a:pt x="29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68" name="Freeform 180">
                <a:extLst>
                  <a:ext uri="{FF2B5EF4-FFF2-40B4-BE49-F238E27FC236}">
                    <a16:creationId xmlns:a16="http://schemas.microsoft.com/office/drawing/2014/main" id="{9AC12C76-BFCB-405A-A26B-58A7C672C111}"/>
                  </a:ext>
                </a:extLst>
              </p:cNvPr>
              <p:cNvSpPr/>
              <p:nvPr/>
            </p:nvSpPr>
            <p:spPr bwMode="auto">
              <a:xfrm>
                <a:off x="5242" y="2485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14 w 35"/>
                  <a:gd name="T3" fmla="*/ 0 h 17"/>
                  <a:gd name="T4" fmla="*/ 2 w 35"/>
                  <a:gd name="T5" fmla="*/ 8 h 17"/>
                  <a:gd name="T6" fmla="*/ 21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2" y="3"/>
                      <a:pt x="23" y="0"/>
                      <a:pt x="14" y="0"/>
                    </a:cubicBezTo>
                    <a:cubicBezTo>
                      <a:pt x="6" y="0"/>
                      <a:pt x="0" y="3"/>
                      <a:pt x="2" y="8"/>
                    </a:cubicBezTo>
                    <a:cubicBezTo>
                      <a:pt x="4" y="13"/>
                      <a:pt x="12" y="17"/>
                      <a:pt x="21" y="17"/>
                    </a:cubicBezTo>
                    <a:cubicBezTo>
                      <a:pt x="30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69" name="Freeform 181">
                <a:extLst>
                  <a:ext uri="{FF2B5EF4-FFF2-40B4-BE49-F238E27FC236}">
                    <a16:creationId xmlns:a16="http://schemas.microsoft.com/office/drawing/2014/main" id="{FC973DAD-69CC-4FDB-AC56-11D75029D522}"/>
                  </a:ext>
                </a:extLst>
              </p:cNvPr>
              <p:cNvSpPr/>
              <p:nvPr/>
            </p:nvSpPr>
            <p:spPr bwMode="auto">
              <a:xfrm>
                <a:off x="5322" y="2485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14 w 35"/>
                  <a:gd name="T3" fmla="*/ 0 h 17"/>
                  <a:gd name="T4" fmla="*/ 1 w 35"/>
                  <a:gd name="T5" fmla="*/ 8 h 17"/>
                  <a:gd name="T6" fmla="*/ 21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1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1" y="8"/>
                    </a:cubicBezTo>
                    <a:cubicBezTo>
                      <a:pt x="3" y="13"/>
                      <a:pt x="12" y="17"/>
                      <a:pt x="21" y="17"/>
                    </a:cubicBezTo>
                    <a:cubicBezTo>
                      <a:pt x="29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70" name="Freeform 182">
                <a:extLst>
                  <a:ext uri="{FF2B5EF4-FFF2-40B4-BE49-F238E27FC236}">
                    <a16:creationId xmlns:a16="http://schemas.microsoft.com/office/drawing/2014/main" id="{7125D306-DA70-4C25-A030-EA101096C49E}"/>
                  </a:ext>
                </a:extLst>
              </p:cNvPr>
              <p:cNvSpPr/>
              <p:nvPr/>
            </p:nvSpPr>
            <p:spPr bwMode="auto">
              <a:xfrm>
                <a:off x="4456" y="2528"/>
                <a:ext cx="70" cy="38"/>
              </a:xfrm>
              <a:custGeom>
                <a:avLst/>
                <a:gdLst>
                  <a:gd name="T0" fmla="*/ 33 w 34"/>
                  <a:gd name="T1" fmla="*/ 9 h 18"/>
                  <a:gd name="T2" fmla="*/ 15 w 34"/>
                  <a:gd name="T3" fmla="*/ 0 h 18"/>
                  <a:gd name="T4" fmla="*/ 1 w 34"/>
                  <a:gd name="T5" fmla="*/ 9 h 18"/>
                  <a:gd name="T6" fmla="*/ 19 w 34"/>
                  <a:gd name="T7" fmla="*/ 18 h 18"/>
                  <a:gd name="T8" fmla="*/ 33 w 34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33" y="9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1" y="9"/>
                    </a:cubicBezTo>
                    <a:cubicBezTo>
                      <a:pt x="2" y="14"/>
                      <a:pt x="10" y="18"/>
                      <a:pt x="19" y="18"/>
                    </a:cubicBezTo>
                    <a:cubicBezTo>
                      <a:pt x="27" y="18"/>
                      <a:pt x="34" y="14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71" name="Freeform 183">
                <a:extLst>
                  <a:ext uri="{FF2B5EF4-FFF2-40B4-BE49-F238E27FC236}">
                    <a16:creationId xmlns:a16="http://schemas.microsoft.com/office/drawing/2014/main" id="{9DA89A37-FBC1-42AF-9548-AA3454B97CB2}"/>
                  </a:ext>
                </a:extLst>
              </p:cNvPr>
              <p:cNvSpPr/>
              <p:nvPr/>
            </p:nvSpPr>
            <p:spPr bwMode="auto">
              <a:xfrm>
                <a:off x="4536" y="2528"/>
                <a:ext cx="70" cy="38"/>
              </a:xfrm>
              <a:custGeom>
                <a:avLst/>
                <a:gdLst>
                  <a:gd name="T0" fmla="*/ 33 w 34"/>
                  <a:gd name="T1" fmla="*/ 9 h 18"/>
                  <a:gd name="T2" fmla="*/ 15 w 34"/>
                  <a:gd name="T3" fmla="*/ 0 h 18"/>
                  <a:gd name="T4" fmla="*/ 1 w 34"/>
                  <a:gd name="T5" fmla="*/ 9 h 18"/>
                  <a:gd name="T6" fmla="*/ 19 w 34"/>
                  <a:gd name="T7" fmla="*/ 18 h 18"/>
                  <a:gd name="T8" fmla="*/ 33 w 34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33" y="9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1" y="9"/>
                    </a:cubicBezTo>
                    <a:cubicBezTo>
                      <a:pt x="2" y="14"/>
                      <a:pt x="10" y="18"/>
                      <a:pt x="19" y="18"/>
                    </a:cubicBezTo>
                    <a:cubicBezTo>
                      <a:pt x="28" y="18"/>
                      <a:pt x="34" y="14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72" name="Freeform 184">
                <a:extLst>
                  <a:ext uri="{FF2B5EF4-FFF2-40B4-BE49-F238E27FC236}">
                    <a16:creationId xmlns:a16="http://schemas.microsoft.com/office/drawing/2014/main" id="{A820E1E9-B376-4675-8AC1-C73B3F49CF31}"/>
                  </a:ext>
                </a:extLst>
              </p:cNvPr>
              <p:cNvSpPr/>
              <p:nvPr/>
            </p:nvSpPr>
            <p:spPr bwMode="auto">
              <a:xfrm>
                <a:off x="4617" y="2528"/>
                <a:ext cx="70" cy="38"/>
              </a:xfrm>
              <a:custGeom>
                <a:avLst/>
                <a:gdLst>
                  <a:gd name="T0" fmla="*/ 33 w 34"/>
                  <a:gd name="T1" fmla="*/ 9 h 18"/>
                  <a:gd name="T2" fmla="*/ 15 w 34"/>
                  <a:gd name="T3" fmla="*/ 0 h 18"/>
                  <a:gd name="T4" fmla="*/ 1 w 34"/>
                  <a:gd name="T5" fmla="*/ 9 h 18"/>
                  <a:gd name="T6" fmla="*/ 19 w 34"/>
                  <a:gd name="T7" fmla="*/ 18 h 18"/>
                  <a:gd name="T8" fmla="*/ 33 w 34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33" y="9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1" y="9"/>
                    </a:cubicBezTo>
                    <a:cubicBezTo>
                      <a:pt x="2" y="14"/>
                      <a:pt x="10" y="18"/>
                      <a:pt x="19" y="18"/>
                    </a:cubicBezTo>
                    <a:cubicBezTo>
                      <a:pt x="28" y="18"/>
                      <a:pt x="34" y="14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73" name="Freeform 185">
                <a:extLst>
                  <a:ext uri="{FF2B5EF4-FFF2-40B4-BE49-F238E27FC236}">
                    <a16:creationId xmlns:a16="http://schemas.microsoft.com/office/drawing/2014/main" id="{A9A79213-75E9-451D-8010-1770EB47B626}"/>
                  </a:ext>
                </a:extLst>
              </p:cNvPr>
              <p:cNvSpPr/>
              <p:nvPr/>
            </p:nvSpPr>
            <p:spPr bwMode="auto">
              <a:xfrm>
                <a:off x="4697" y="2528"/>
                <a:ext cx="70" cy="38"/>
              </a:xfrm>
              <a:custGeom>
                <a:avLst/>
                <a:gdLst>
                  <a:gd name="T0" fmla="*/ 33 w 34"/>
                  <a:gd name="T1" fmla="*/ 9 h 18"/>
                  <a:gd name="T2" fmla="*/ 15 w 34"/>
                  <a:gd name="T3" fmla="*/ 0 h 18"/>
                  <a:gd name="T4" fmla="*/ 1 w 34"/>
                  <a:gd name="T5" fmla="*/ 9 h 18"/>
                  <a:gd name="T6" fmla="*/ 19 w 34"/>
                  <a:gd name="T7" fmla="*/ 18 h 18"/>
                  <a:gd name="T8" fmla="*/ 33 w 34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33" y="9"/>
                    </a:moveTo>
                    <a:cubicBezTo>
                      <a:pt x="32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1" y="9"/>
                    </a:cubicBezTo>
                    <a:cubicBezTo>
                      <a:pt x="2" y="14"/>
                      <a:pt x="10" y="18"/>
                      <a:pt x="19" y="18"/>
                    </a:cubicBezTo>
                    <a:cubicBezTo>
                      <a:pt x="28" y="18"/>
                      <a:pt x="34" y="14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74" name="Freeform 186">
                <a:extLst>
                  <a:ext uri="{FF2B5EF4-FFF2-40B4-BE49-F238E27FC236}">
                    <a16:creationId xmlns:a16="http://schemas.microsoft.com/office/drawing/2014/main" id="{0A932E9E-2475-4EDB-B6C7-F1AE93FDB2F7}"/>
                  </a:ext>
                </a:extLst>
              </p:cNvPr>
              <p:cNvSpPr/>
              <p:nvPr/>
            </p:nvSpPr>
            <p:spPr bwMode="auto">
              <a:xfrm>
                <a:off x="4778" y="2528"/>
                <a:ext cx="70" cy="38"/>
              </a:xfrm>
              <a:custGeom>
                <a:avLst/>
                <a:gdLst>
                  <a:gd name="T0" fmla="*/ 33 w 34"/>
                  <a:gd name="T1" fmla="*/ 9 h 18"/>
                  <a:gd name="T2" fmla="*/ 15 w 34"/>
                  <a:gd name="T3" fmla="*/ 0 h 18"/>
                  <a:gd name="T4" fmla="*/ 1 w 34"/>
                  <a:gd name="T5" fmla="*/ 9 h 18"/>
                  <a:gd name="T6" fmla="*/ 19 w 34"/>
                  <a:gd name="T7" fmla="*/ 18 h 18"/>
                  <a:gd name="T8" fmla="*/ 33 w 34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33" y="9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1" y="9"/>
                    </a:cubicBezTo>
                    <a:cubicBezTo>
                      <a:pt x="2" y="14"/>
                      <a:pt x="10" y="18"/>
                      <a:pt x="19" y="18"/>
                    </a:cubicBezTo>
                    <a:cubicBezTo>
                      <a:pt x="28" y="18"/>
                      <a:pt x="34" y="14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75" name="Freeform 187">
                <a:extLst>
                  <a:ext uri="{FF2B5EF4-FFF2-40B4-BE49-F238E27FC236}">
                    <a16:creationId xmlns:a16="http://schemas.microsoft.com/office/drawing/2014/main" id="{D090872A-988C-48C4-985E-AC3AB420EBFE}"/>
                  </a:ext>
                </a:extLst>
              </p:cNvPr>
              <p:cNvSpPr/>
              <p:nvPr/>
            </p:nvSpPr>
            <p:spPr bwMode="auto">
              <a:xfrm>
                <a:off x="4858" y="2528"/>
                <a:ext cx="70" cy="38"/>
              </a:xfrm>
              <a:custGeom>
                <a:avLst/>
                <a:gdLst>
                  <a:gd name="T0" fmla="*/ 33 w 34"/>
                  <a:gd name="T1" fmla="*/ 9 h 18"/>
                  <a:gd name="T2" fmla="*/ 14 w 34"/>
                  <a:gd name="T3" fmla="*/ 0 h 18"/>
                  <a:gd name="T4" fmla="*/ 1 w 34"/>
                  <a:gd name="T5" fmla="*/ 9 h 18"/>
                  <a:gd name="T6" fmla="*/ 19 w 34"/>
                  <a:gd name="T7" fmla="*/ 18 h 18"/>
                  <a:gd name="T8" fmla="*/ 33 w 34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33" y="9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1" y="9"/>
                    </a:cubicBezTo>
                    <a:cubicBezTo>
                      <a:pt x="2" y="14"/>
                      <a:pt x="10" y="18"/>
                      <a:pt x="19" y="18"/>
                    </a:cubicBezTo>
                    <a:cubicBezTo>
                      <a:pt x="28" y="18"/>
                      <a:pt x="34" y="14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76" name="Freeform 188">
                <a:extLst>
                  <a:ext uri="{FF2B5EF4-FFF2-40B4-BE49-F238E27FC236}">
                    <a16:creationId xmlns:a16="http://schemas.microsoft.com/office/drawing/2014/main" id="{AA57AA24-EB4E-4E9B-B0D7-C73332111708}"/>
                  </a:ext>
                </a:extLst>
              </p:cNvPr>
              <p:cNvSpPr/>
              <p:nvPr/>
            </p:nvSpPr>
            <p:spPr bwMode="auto">
              <a:xfrm>
                <a:off x="4936" y="2528"/>
                <a:ext cx="73" cy="38"/>
              </a:xfrm>
              <a:custGeom>
                <a:avLst/>
                <a:gdLst>
                  <a:gd name="T0" fmla="*/ 34 w 35"/>
                  <a:gd name="T1" fmla="*/ 9 h 18"/>
                  <a:gd name="T2" fmla="*/ 15 w 35"/>
                  <a:gd name="T3" fmla="*/ 0 h 18"/>
                  <a:gd name="T4" fmla="*/ 2 w 35"/>
                  <a:gd name="T5" fmla="*/ 9 h 18"/>
                  <a:gd name="T6" fmla="*/ 20 w 35"/>
                  <a:gd name="T7" fmla="*/ 18 h 18"/>
                  <a:gd name="T8" fmla="*/ 34 w 35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8">
                    <a:moveTo>
                      <a:pt x="34" y="9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2" y="9"/>
                    </a:cubicBezTo>
                    <a:cubicBezTo>
                      <a:pt x="3" y="14"/>
                      <a:pt x="12" y="18"/>
                      <a:pt x="20" y="18"/>
                    </a:cubicBezTo>
                    <a:cubicBezTo>
                      <a:pt x="29" y="18"/>
                      <a:pt x="35" y="14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77" name="Freeform 189">
                <a:extLst>
                  <a:ext uri="{FF2B5EF4-FFF2-40B4-BE49-F238E27FC236}">
                    <a16:creationId xmlns:a16="http://schemas.microsoft.com/office/drawing/2014/main" id="{DBDD8C21-0C4B-4BB4-A502-5FD30A21100D}"/>
                  </a:ext>
                </a:extLst>
              </p:cNvPr>
              <p:cNvSpPr/>
              <p:nvPr/>
            </p:nvSpPr>
            <p:spPr bwMode="auto">
              <a:xfrm>
                <a:off x="5017" y="2528"/>
                <a:ext cx="72" cy="38"/>
              </a:xfrm>
              <a:custGeom>
                <a:avLst/>
                <a:gdLst>
                  <a:gd name="T0" fmla="*/ 34 w 35"/>
                  <a:gd name="T1" fmla="*/ 9 h 18"/>
                  <a:gd name="T2" fmla="*/ 15 w 35"/>
                  <a:gd name="T3" fmla="*/ 0 h 18"/>
                  <a:gd name="T4" fmla="*/ 2 w 35"/>
                  <a:gd name="T5" fmla="*/ 9 h 18"/>
                  <a:gd name="T6" fmla="*/ 21 w 35"/>
                  <a:gd name="T7" fmla="*/ 18 h 18"/>
                  <a:gd name="T8" fmla="*/ 34 w 35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8">
                    <a:moveTo>
                      <a:pt x="34" y="9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2" y="9"/>
                    </a:cubicBezTo>
                    <a:cubicBezTo>
                      <a:pt x="3" y="14"/>
                      <a:pt x="12" y="18"/>
                      <a:pt x="21" y="18"/>
                    </a:cubicBezTo>
                    <a:cubicBezTo>
                      <a:pt x="29" y="18"/>
                      <a:pt x="35" y="14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78" name="Freeform 190">
                <a:extLst>
                  <a:ext uri="{FF2B5EF4-FFF2-40B4-BE49-F238E27FC236}">
                    <a16:creationId xmlns:a16="http://schemas.microsoft.com/office/drawing/2014/main" id="{8BE014B0-0231-43DD-87E8-D23C80D4480C}"/>
                  </a:ext>
                </a:extLst>
              </p:cNvPr>
              <p:cNvSpPr/>
              <p:nvPr/>
            </p:nvSpPr>
            <p:spPr bwMode="auto">
              <a:xfrm>
                <a:off x="5097" y="2528"/>
                <a:ext cx="73" cy="38"/>
              </a:xfrm>
              <a:custGeom>
                <a:avLst/>
                <a:gdLst>
                  <a:gd name="T0" fmla="*/ 34 w 35"/>
                  <a:gd name="T1" fmla="*/ 9 h 18"/>
                  <a:gd name="T2" fmla="*/ 15 w 35"/>
                  <a:gd name="T3" fmla="*/ 0 h 18"/>
                  <a:gd name="T4" fmla="*/ 2 w 35"/>
                  <a:gd name="T5" fmla="*/ 9 h 18"/>
                  <a:gd name="T6" fmla="*/ 21 w 35"/>
                  <a:gd name="T7" fmla="*/ 18 h 18"/>
                  <a:gd name="T8" fmla="*/ 34 w 35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8">
                    <a:moveTo>
                      <a:pt x="34" y="9"/>
                    </a:moveTo>
                    <a:cubicBezTo>
                      <a:pt x="32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2" y="9"/>
                    </a:cubicBezTo>
                    <a:cubicBezTo>
                      <a:pt x="3" y="14"/>
                      <a:pt x="12" y="18"/>
                      <a:pt x="21" y="18"/>
                    </a:cubicBezTo>
                    <a:cubicBezTo>
                      <a:pt x="29" y="18"/>
                      <a:pt x="35" y="14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79" name="Freeform 191">
                <a:extLst>
                  <a:ext uri="{FF2B5EF4-FFF2-40B4-BE49-F238E27FC236}">
                    <a16:creationId xmlns:a16="http://schemas.microsoft.com/office/drawing/2014/main" id="{BA613E12-4A25-46A4-8967-95BDABB75BE9}"/>
                  </a:ext>
                </a:extLst>
              </p:cNvPr>
              <p:cNvSpPr/>
              <p:nvPr/>
            </p:nvSpPr>
            <p:spPr bwMode="auto">
              <a:xfrm>
                <a:off x="5178" y="2528"/>
                <a:ext cx="72" cy="38"/>
              </a:xfrm>
              <a:custGeom>
                <a:avLst/>
                <a:gdLst>
                  <a:gd name="T0" fmla="*/ 34 w 35"/>
                  <a:gd name="T1" fmla="*/ 9 h 18"/>
                  <a:gd name="T2" fmla="*/ 15 w 35"/>
                  <a:gd name="T3" fmla="*/ 0 h 18"/>
                  <a:gd name="T4" fmla="*/ 2 w 35"/>
                  <a:gd name="T5" fmla="*/ 9 h 18"/>
                  <a:gd name="T6" fmla="*/ 21 w 35"/>
                  <a:gd name="T7" fmla="*/ 18 h 18"/>
                  <a:gd name="T8" fmla="*/ 34 w 35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8">
                    <a:moveTo>
                      <a:pt x="34" y="9"/>
                    </a:moveTo>
                    <a:cubicBezTo>
                      <a:pt x="32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2" y="9"/>
                    </a:cubicBezTo>
                    <a:cubicBezTo>
                      <a:pt x="3" y="14"/>
                      <a:pt x="12" y="18"/>
                      <a:pt x="21" y="18"/>
                    </a:cubicBezTo>
                    <a:cubicBezTo>
                      <a:pt x="30" y="18"/>
                      <a:pt x="35" y="14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80" name="Freeform 192">
                <a:extLst>
                  <a:ext uri="{FF2B5EF4-FFF2-40B4-BE49-F238E27FC236}">
                    <a16:creationId xmlns:a16="http://schemas.microsoft.com/office/drawing/2014/main" id="{9A37218A-0EE4-48AB-831F-324C524E743C}"/>
                  </a:ext>
                </a:extLst>
              </p:cNvPr>
              <p:cNvSpPr/>
              <p:nvPr/>
            </p:nvSpPr>
            <p:spPr bwMode="auto">
              <a:xfrm>
                <a:off x="5258" y="2528"/>
                <a:ext cx="73" cy="38"/>
              </a:xfrm>
              <a:custGeom>
                <a:avLst/>
                <a:gdLst>
                  <a:gd name="T0" fmla="*/ 34 w 35"/>
                  <a:gd name="T1" fmla="*/ 9 h 18"/>
                  <a:gd name="T2" fmla="*/ 14 w 35"/>
                  <a:gd name="T3" fmla="*/ 0 h 18"/>
                  <a:gd name="T4" fmla="*/ 2 w 35"/>
                  <a:gd name="T5" fmla="*/ 9 h 18"/>
                  <a:gd name="T6" fmla="*/ 21 w 35"/>
                  <a:gd name="T7" fmla="*/ 18 h 18"/>
                  <a:gd name="T8" fmla="*/ 34 w 35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8">
                    <a:moveTo>
                      <a:pt x="34" y="9"/>
                    </a:moveTo>
                    <a:cubicBezTo>
                      <a:pt x="32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2" y="9"/>
                    </a:cubicBezTo>
                    <a:cubicBezTo>
                      <a:pt x="4" y="14"/>
                      <a:pt x="12" y="18"/>
                      <a:pt x="21" y="18"/>
                    </a:cubicBezTo>
                    <a:cubicBezTo>
                      <a:pt x="30" y="18"/>
                      <a:pt x="35" y="14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81" name="Freeform 193">
                <a:extLst>
                  <a:ext uri="{FF2B5EF4-FFF2-40B4-BE49-F238E27FC236}">
                    <a16:creationId xmlns:a16="http://schemas.microsoft.com/office/drawing/2014/main" id="{F651E1E2-E8DA-4968-9667-44FA2060218E}"/>
                  </a:ext>
                </a:extLst>
              </p:cNvPr>
              <p:cNvSpPr/>
              <p:nvPr/>
            </p:nvSpPr>
            <p:spPr bwMode="auto">
              <a:xfrm>
                <a:off x="5339" y="2528"/>
                <a:ext cx="72" cy="38"/>
              </a:xfrm>
              <a:custGeom>
                <a:avLst/>
                <a:gdLst>
                  <a:gd name="T0" fmla="*/ 33 w 35"/>
                  <a:gd name="T1" fmla="*/ 9 h 18"/>
                  <a:gd name="T2" fmla="*/ 14 w 35"/>
                  <a:gd name="T3" fmla="*/ 0 h 18"/>
                  <a:gd name="T4" fmla="*/ 2 w 35"/>
                  <a:gd name="T5" fmla="*/ 9 h 18"/>
                  <a:gd name="T6" fmla="*/ 21 w 35"/>
                  <a:gd name="T7" fmla="*/ 18 h 18"/>
                  <a:gd name="T8" fmla="*/ 33 w 35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8">
                    <a:moveTo>
                      <a:pt x="33" y="9"/>
                    </a:moveTo>
                    <a:cubicBezTo>
                      <a:pt x="32" y="4"/>
                      <a:pt x="23" y="0"/>
                      <a:pt x="14" y="0"/>
                    </a:cubicBezTo>
                    <a:cubicBezTo>
                      <a:pt x="5" y="0"/>
                      <a:pt x="0" y="4"/>
                      <a:pt x="2" y="9"/>
                    </a:cubicBezTo>
                    <a:cubicBezTo>
                      <a:pt x="4" y="14"/>
                      <a:pt x="12" y="18"/>
                      <a:pt x="21" y="18"/>
                    </a:cubicBezTo>
                    <a:cubicBezTo>
                      <a:pt x="30" y="18"/>
                      <a:pt x="35" y="14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82" name="Freeform 194">
                <a:extLst>
                  <a:ext uri="{FF2B5EF4-FFF2-40B4-BE49-F238E27FC236}">
                    <a16:creationId xmlns:a16="http://schemas.microsoft.com/office/drawing/2014/main" id="{C30EB4EB-8FF0-42A9-8985-9AD6032BD10C}"/>
                  </a:ext>
                </a:extLst>
              </p:cNvPr>
              <p:cNvSpPr/>
              <p:nvPr/>
            </p:nvSpPr>
            <p:spPr bwMode="auto">
              <a:xfrm>
                <a:off x="4464" y="2574"/>
                <a:ext cx="70" cy="39"/>
              </a:xfrm>
              <a:custGeom>
                <a:avLst/>
                <a:gdLst>
                  <a:gd name="T0" fmla="*/ 33 w 34"/>
                  <a:gd name="T1" fmla="*/ 10 h 19"/>
                  <a:gd name="T2" fmla="*/ 15 w 34"/>
                  <a:gd name="T3" fmla="*/ 0 h 19"/>
                  <a:gd name="T4" fmla="*/ 1 w 34"/>
                  <a:gd name="T5" fmla="*/ 10 h 19"/>
                  <a:gd name="T6" fmla="*/ 19 w 34"/>
                  <a:gd name="T7" fmla="*/ 19 h 19"/>
                  <a:gd name="T8" fmla="*/ 33 w 3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33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1" y="10"/>
                    </a:cubicBezTo>
                    <a:cubicBezTo>
                      <a:pt x="2" y="15"/>
                      <a:pt x="10" y="19"/>
                      <a:pt x="19" y="19"/>
                    </a:cubicBezTo>
                    <a:cubicBezTo>
                      <a:pt x="28" y="19"/>
                      <a:pt x="34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83" name="Freeform 195">
                <a:extLst>
                  <a:ext uri="{FF2B5EF4-FFF2-40B4-BE49-F238E27FC236}">
                    <a16:creationId xmlns:a16="http://schemas.microsoft.com/office/drawing/2014/main" id="{5A535CFA-4317-4078-AA45-06B418FBBFEE}"/>
                  </a:ext>
                </a:extLst>
              </p:cNvPr>
              <p:cNvSpPr/>
              <p:nvPr/>
            </p:nvSpPr>
            <p:spPr bwMode="auto">
              <a:xfrm>
                <a:off x="4544" y="2574"/>
                <a:ext cx="73" cy="39"/>
              </a:xfrm>
              <a:custGeom>
                <a:avLst/>
                <a:gdLst>
                  <a:gd name="T0" fmla="*/ 34 w 35"/>
                  <a:gd name="T1" fmla="*/ 10 h 19"/>
                  <a:gd name="T2" fmla="*/ 16 w 35"/>
                  <a:gd name="T3" fmla="*/ 0 h 19"/>
                  <a:gd name="T4" fmla="*/ 1 w 35"/>
                  <a:gd name="T5" fmla="*/ 10 h 19"/>
                  <a:gd name="T6" fmla="*/ 19 w 35"/>
                  <a:gd name="T7" fmla="*/ 19 h 19"/>
                  <a:gd name="T8" fmla="*/ 34 w 3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34" y="10"/>
                    </a:moveTo>
                    <a:cubicBezTo>
                      <a:pt x="32" y="4"/>
                      <a:pt x="24" y="0"/>
                      <a:pt x="16" y="0"/>
                    </a:cubicBezTo>
                    <a:cubicBezTo>
                      <a:pt x="7" y="0"/>
                      <a:pt x="0" y="4"/>
                      <a:pt x="1" y="10"/>
                    </a:cubicBezTo>
                    <a:cubicBezTo>
                      <a:pt x="2" y="15"/>
                      <a:pt x="10" y="19"/>
                      <a:pt x="19" y="19"/>
                    </a:cubicBezTo>
                    <a:cubicBezTo>
                      <a:pt x="28" y="19"/>
                      <a:pt x="35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84" name="Freeform 196">
                <a:extLst>
                  <a:ext uri="{FF2B5EF4-FFF2-40B4-BE49-F238E27FC236}">
                    <a16:creationId xmlns:a16="http://schemas.microsoft.com/office/drawing/2014/main" id="{52CC130C-6A70-48A2-8D81-BE4175A83E24}"/>
                  </a:ext>
                </a:extLst>
              </p:cNvPr>
              <p:cNvSpPr/>
              <p:nvPr/>
            </p:nvSpPr>
            <p:spPr bwMode="auto">
              <a:xfrm>
                <a:off x="4627" y="2574"/>
                <a:ext cx="70" cy="39"/>
              </a:xfrm>
              <a:custGeom>
                <a:avLst/>
                <a:gdLst>
                  <a:gd name="T0" fmla="*/ 33 w 34"/>
                  <a:gd name="T1" fmla="*/ 10 h 19"/>
                  <a:gd name="T2" fmla="*/ 15 w 34"/>
                  <a:gd name="T3" fmla="*/ 0 h 19"/>
                  <a:gd name="T4" fmla="*/ 1 w 34"/>
                  <a:gd name="T5" fmla="*/ 10 h 19"/>
                  <a:gd name="T6" fmla="*/ 19 w 34"/>
                  <a:gd name="T7" fmla="*/ 19 h 19"/>
                  <a:gd name="T8" fmla="*/ 33 w 3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33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1" y="10"/>
                    </a:cubicBezTo>
                    <a:cubicBezTo>
                      <a:pt x="2" y="15"/>
                      <a:pt x="10" y="19"/>
                      <a:pt x="19" y="19"/>
                    </a:cubicBezTo>
                    <a:cubicBezTo>
                      <a:pt x="28" y="19"/>
                      <a:pt x="34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85" name="Freeform 197">
                <a:extLst>
                  <a:ext uri="{FF2B5EF4-FFF2-40B4-BE49-F238E27FC236}">
                    <a16:creationId xmlns:a16="http://schemas.microsoft.com/office/drawing/2014/main" id="{85A20102-488E-430E-A0B5-6F29FB9A9659}"/>
                  </a:ext>
                </a:extLst>
              </p:cNvPr>
              <p:cNvSpPr/>
              <p:nvPr/>
            </p:nvSpPr>
            <p:spPr bwMode="auto">
              <a:xfrm>
                <a:off x="4707" y="2574"/>
                <a:ext cx="73" cy="39"/>
              </a:xfrm>
              <a:custGeom>
                <a:avLst/>
                <a:gdLst>
                  <a:gd name="T0" fmla="*/ 33 w 35"/>
                  <a:gd name="T1" fmla="*/ 10 h 19"/>
                  <a:gd name="T2" fmla="*/ 15 w 35"/>
                  <a:gd name="T3" fmla="*/ 0 h 19"/>
                  <a:gd name="T4" fmla="*/ 1 w 35"/>
                  <a:gd name="T5" fmla="*/ 10 h 19"/>
                  <a:gd name="T6" fmla="*/ 19 w 35"/>
                  <a:gd name="T7" fmla="*/ 19 h 19"/>
                  <a:gd name="T8" fmla="*/ 33 w 3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33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1" y="10"/>
                    </a:cubicBezTo>
                    <a:cubicBezTo>
                      <a:pt x="2" y="15"/>
                      <a:pt x="11" y="19"/>
                      <a:pt x="19" y="19"/>
                    </a:cubicBezTo>
                    <a:cubicBezTo>
                      <a:pt x="28" y="19"/>
                      <a:pt x="35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86" name="Freeform 198">
                <a:extLst>
                  <a:ext uri="{FF2B5EF4-FFF2-40B4-BE49-F238E27FC236}">
                    <a16:creationId xmlns:a16="http://schemas.microsoft.com/office/drawing/2014/main" id="{140F26A9-50F4-4716-8E19-BFD1AAA74F17}"/>
                  </a:ext>
                </a:extLst>
              </p:cNvPr>
              <p:cNvSpPr/>
              <p:nvPr/>
            </p:nvSpPr>
            <p:spPr bwMode="auto">
              <a:xfrm>
                <a:off x="4788" y="2574"/>
                <a:ext cx="72" cy="39"/>
              </a:xfrm>
              <a:custGeom>
                <a:avLst/>
                <a:gdLst>
                  <a:gd name="T0" fmla="*/ 34 w 35"/>
                  <a:gd name="T1" fmla="*/ 10 h 19"/>
                  <a:gd name="T2" fmla="*/ 15 w 35"/>
                  <a:gd name="T3" fmla="*/ 0 h 19"/>
                  <a:gd name="T4" fmla="*/ 2 w 35"/>
                  <a:gd name="T5" fmla="*/ 10 h 19"/>
                  <a:gd name="T6" fmla="*/ 20 w 35"/>
                  <a:gd name="T7" fmla="*/ 19 h 19"/>
                  <a:gd name="T8" fmla="*/ 34 w 3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34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2" y="10"/>
                    </a:cubicBezTo>
                    <a:cubicBezTo>
                      <a:pt x="3" y="15"/>
                      <a:pt x="11" y="19"/>
                      <a:pt x="20" y="19"/>
                    </a:cubicBezTo>
                    <a:cubicBezTo>
                      <a:pt x="29" y="19"/>
                      <a:pt x="35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87" name="Freeform 199">
                <a:extLst>
                  <a:ext uri="{FF2B5EF4-FFF2-40B4-BE49-F238E27FC236}">
                    <a16:creationId xmlns:a16="http://schemas.microsoft.com/office/drawing/2014/main" id="{9B236082-B4EE-4E2E-8C1F-D8C48BBC8813}"/>
                  </a:ext>
                </a:extLst>
              </p:cNvPr>
              <p:cNvSpPr/>
              <p:nvPr/>
            </p:nvSpPr>
            <p:spPr bwMode="auto">
              <a:xfrm>
                <a:off x="4870" y="2574"/>
                <a:ext cx="71" cy="39"/>
              </a:xfrm>
              <a:custGeom>
                <a:avLst/>
                <a:gdLst>
                  <a:gd name="T0" fmla="*/ 33 w 34"/>
                  <a:gd name="T1" fmla="*/ 10 h 19"/>
                  <a:gd name="T2" fmla="*/ 14 w 34"/>
                  <a:gd name="T3" fmla="*/ 0 h 19"/>
                  <a:gd name="T4" fmla="*/ 1 w 34"/>
                  <a:gd name="T5" fmla="*/ 10 h 19"/>
                  <a:gd name="T6" fmla="*/ 20 w 34"/>
                  <a:gd name="T7" fmla="*/ 19 h 19"/>
                  <a:gd name="T8" fmla="*/ 33 w 3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33" y="10"/>
                    </a:moveTo>
                    <a:cubicBezTo>
                      <a:pt x="32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1" y="10"/>
                    </a:cubicBezTo>
                    <a:cubicBezTo>
                      <a:pt x="2" y="15"/>
                      <a:pt x="11" y="19"/>
                      <a:pt x="20" y="19"/>
                    </a:cubicBezTo>
                    <a:cubicBezTo>
                      <a:pt x="28" y="19"/>
                      <a:pt x="34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88" name="Freeform 200">
                <a:extLst>
                  <a:ext uri="{FF2B5EF4-FFF2-40B4-BE49-F238E27FC236}">
                    <a16:creationId xmlns:a16="http://schemas.microsoft.com/office/drawing/2014/main" id="{A88E9CED-45FE-4508-B0A1-1204D73C2F5E}"/>
                  </a:ext>
                </a:extLst>
              </p:cNvPr>
              <p:cNvSpPr/>
              <p:nvPr/>
            </p:nvSpPr>
            <p:spPr bwMode="auto">
              <a:xfrm>
                <a:off x="4951" y="2574"/>
                <a:ext cx="72" cy="39"/>
              </a:xfrm>
              <a:custGeom>
                <a:avLst/>
                <a:gdLst>
                  <a:gd name="T0" fmla="*/ 33 w 35"/>
                  <a:gd name="T1" fmla="*/ 10 h 19"/>
                  <a:gd name="T2" fmla="*/ 15 w 35"/>
                  <a:gd name="T3" fmla="*/ 0 h 19"/>
                  <a:gd name="T4" fmla="*/ 1 w 35"/>
                  <a:gd name="T5" fmla="*/ 10 h 19"/>
                  <a:gd name="T6" fmla="*/ 20 w 35"/>
                  <a:gd name="T7" fmla="*/ 19 h 19"/>
                  <a:gd name="T8" fmla="*/ 33 w 3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33" y="10"/>
                    </a:moveTo>
                    <a:cubicBezTo>
                      <a:pt x="32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1" y="10"/>
                    </a:cubicBezTo>
                    <a:cubicBezTo>
                      <a:pt x="3" y="15"/>
                      <a:pt x="11" y="19"/>
                      <a:pt x="20" y="19"/>
                    </a:cubicBezTo>
                    <a:cubicBezTo>
                      <a:pt x="29" y="19"/>
                      <a:pt x="35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89" name="Freeform 201">
                <a:extLst>
                  <a:ext uri="{FF2B5EF4-FFF2-40B4-BE49-F238E27FC236}">
                    <a16:creationId xmlns:a16="http://schemas.microsoft.com/office/drawing/2014/main" id="{37495355-214C-47DA-A135-E5CEBE654133}"/>
                  </a:ext>
                </a:extLst>
              </p:cNvPr>
              <p:cNvSpPr/>
              <p:nvPr/>
            </p:nvSpPr>
            <p:spPr bwMode="auto">
              <a:xfrm>
                <a:off x="5031" y="2574"/>
                <a:ext cx="73" cy="39"/>
              </a:xfrm>
              <a:custGeom>
                <a:avLst/>
                <a:gdLst>
                  <a:gd name="T0" fmla="*/ 34 w 35"/>
                  <a:gd name="T1" fmla="*/ 10 h 19"/>
                  <a:gd name="T2" fmla="*/ 15 w 35"/>
                  <a:gd name="T3" fmla="*/ 0 h 19"/>
                  <a:gd name="T4" fmla="*/ 2 w 35"/>
                  <a:gd name="T5" fmla="*/ 10 h 19"/>
                  <a:gd name="T6" fmla="*/ 21 w 35"/>
                  <a:gd name="T7" fmla="*/ 19 h 19"/>
                  <a:gd name="T8" fmla="*/ 34 w 3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34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2" y="10"/>
                    </a:cubicBezTo>
                    <a:cubicBezTo>
                      <a:pt x="3" y="15"/>
                      <a:pt x="12" y="19"/>
                      <a:pt x="21" y="19"/>
                    </a:cubicBezTo>
                    <a:cubicBezTo>
                      <a:pt x="29" y="19"/>
                      <a:pt x="35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90" name="Freeform 202">
                <a:extLst>
                  <a:ext uri="{FF2B5EF4-FFF2-40B4-BE49-F238E27FC236}">
                    <a16:creationId xmlns:a16="http://schemas.microsoft.com/office/drawing/2014/main" id="{B1522058-F4C5-40FB-937B-0B924A3479F3}"/>
                  </a:ext>
                </a:extLst>
              </p:cNvPr>
              <p:cNvSpPr/>
              <p:nvPr/>
            </p:nvSpPr>
            <p:spPr bwMode="auto">
              <a:xfrm>
                <a:off x="5112" y="2574"/>
                <a:ext cx="74" cy="39"/>
              </a:xfrm>
              <a:custGeom>
                <a:avLst/>
                <a:gdLst>
                  <a:gd name="T0" fmla="*/ 34 w 36"/>
                  <a:gd name="T1" fmla="*/ 10 h 19"/>
                  <a:gd name="T2" fmla="*/ 15 w 36"/>
                  <a:gd name="T3" fmla="*/ 0 h 19"/>
                  <a:gd name="T4" fmla="*/ 2 w 36"/>
                  <a:gd name="T5" fmla="*/ 10 h 19"/>
                  <a:gd name="T6" fmla="*/ 21 w 36"/>
                  <a:gd name="T7" fmla="*/ 19 h 19"/>
                  <a:gd name="T8" fmla="*/ 34 w 36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34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2" y="10"/>
                    </a:cubicBezTo>
                    <a:cubicBezTo>
                      <a:pt x="4" y="15"/>
                      <a:pt x="12" y="19"/>
                      <a:pt x="21" y="19"/>
                    </a:cubicBezTo>
                    <a:cubicBezTo>
                      <a:pt x="30" y="19"/>
                      <a:pt x="36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91" name="Freeform 203">
                <a:extLst>
                  <a:ext uri="{FF2B5EF4-FFF2-40B4-BE49-F238E27FC236}">
                    <a16:creationId xmlns:a16="http://schemas.microsoft.com/office/drawing/2014/main" id="{5F02E35E-9E67-4CF6-AE8C-BCB0060FE144}"/>
                  </a:ext>
                </a:extLst>
              </p:cNvPr>
              <p:cNvSpPr/>
              <p:nvPr/>
            </p:nvSpPr>
            <p:spPr bwMode="auto">
              <a:xfrm>
                <a:off x="5194" y="2574"/>
                <a:ext cx="73" cy="39"/>
              </a:xfrm>
              <a:custGeom>
                <a:avLst/>
                <a:gdLst>
                  <a:gd name="T0" fmla="*/ 33 w 35"/>
                  <a:gd name="T1" fmla="*/ 10 h 19"/>
                  <a:gd name="T2" fmla="*/ 14 w 35"/>
                  <a:gd name="T3" fmla="*/ 0 h 19"/>
                  <a:gd name="T4" fmla="*/ 1 w 35"/>
                  <a:gd name="T5" fmla="*/ 10 h 19"/>
                  <a:gd name="T6" fmla="*/ 21 w 35"/>
                  <a:gd name="T7" fmla="*/ 19 h 19"/>
                  <a:gd name="T8" fmla="*/ 33 w 3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33" y="10"/>
                    </a:moveTo>
                    <a:cubicBezTo>
                      <a:pt x="32" y="4"/>
                      <a:pt x="23" y="0"/>
                      <a:pt x="14" y="0"/>
                    </a:cubicBezTo>
                    <a:cubicBezTo>
                      <a:pt x="5" y="0"/>
                      <a:pt x="0" y="4"/>
                      <a:pt x="1" y="10"/>
                    </a:cubicBezTo>
                    <a:cubicBezTo>
                      <a:pt x="3" y="15"/>
                      <a:pt x="12" y="19"/>
                      <a:pt x="21" y="19"/>
                    </a:cubicBezTo>
                    <a:cubicBezTo>
                      <a:pt x="29" y="19"/>
                      <a:pt x="35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992" name="Freeform 204">
                <a:extLst>
                  <a:ext uri="{FF2B5EF4-FFF2-40B4-BE49-F238E27FC236}">
                    <a16:creationId xmlns:a16="http://schemas.microsoft.com/office/drawing/2014/main" id="{E368E9F9-E6E1-4F93-83E8-B650270BFA40}"/>
                  </a:ext>
                </a:extLst>
              </p:cNvPr>
              <p:cNvSpPr/>
              <p:nvPr/>
            </p:nvSpPr>
            <p:spPr bwMode="auto">
              <a:xfrm>
                <a:off x="5275" y="2574"/>
                <a:ext cx="74" cy="39"/>
              </a:xfrm>
              <a:custGeom>
                <a:avLst/>
                <a:gdLst>
                  <a:gd name="T0" fmla="*/ 34 w 36"/>
                  <a:gd name="T1" fmla="*/ 10 h 19"/>
                  <a:gd name="T2" fmla="*/ 14 w 36"/>
                  <a:gd name="T3" fmla="*/ 0 h 19"/>
                  <a:gd name="T4" fmla="*/ 2 w 36"/>
                  <a:gd name="T5" fmla="*/ 10 h 19"/>
                  <a:gd name="T6" fmla="*/ 21 w 36"/>
                  <a:gd name="T7" fmla="*/ 19 h 19"/>
                  <a:gd name="T8" fmla="*/ 34 w 36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34" y="10"/>
                    </a:moveTo>
                    <a:cubicBezTo>
                      <a:pt x="32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2" y="10"/>
                    </a:cubicBezTo>
                    <a:cubicBezTo>
                      <a:pt x="4" y="15"/>
                      <a:pt x="12" y="19"/>
                      <a:pt x="21" y="19"/>
                    </a:cubicBezTo>
                    <a:cubicBezTo>
                      <a:pt x="30" y="19"/>
                      <a:pt x="36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</p:grpSp>
        <p:grpSp>
          <p:nvGrpSpPr>
            <p:cNvPr id="20" name="Group 406">
              <a:extLst>
                <a:ext uri="{FF2B5EF4-FFF2-40B4-BE49-F238E27FC236}">
                  <a16:creationId xmlns:a16="http://schemas.microsoft.com/office/drawing/2014/main" id="{AE2C3838-05CE-45F5-A7E2-0D1C65201B66}"/>
                </a:ext>
              </a:extLst>
            </p:cNvPr>
            <p:cNvGrpSpPr/>
            <p:nvPr/>
          </p:nvGrpSpPr>
          <p:grpSpPr bwMode="auto">
            <a:xfrm>
              <a:off x="6624638" y="3324226"/>
              <a:ext cx="3530600" cy="900113"/>
              <a:chOff x="4173" y="2094"/>
              <a:chExt cx="2224" cy="567"/>
            </a:xfrm>
            <a:grpFill/>
          </p:grpSpPr>
          <p:sp>
            <p:nvSpPr>
              <p:cNvPr id="593" name="Freeform 206">
                <a:extLst>
                  <a:ext uri="{FF2B5EF4-FFF2-40B4-BE49-F238E27FC236}">
                    <a16:creationId xmlns:a16="http://schemas.microsoft.com/office/drawing/2014/main" id="{26B9674C-5847-4D41-BCC3-E1B03652F229}"/>
                  </a:ext>
                </a:extLst>
              </p:cNvPr>
              <p:cNvSpPr/>
              <p:nvPr/>
            </p:nvSpPr>
            <p:spPr bwMode="auto">
              <a:xfrm>
                <a:off x="5355" y="2574"/>
                <a:ext cx="75" cy="39"/>
              </a:xfrm>
              <a:custGeom>
                <a:avLst/>
                <a:gdLst>
                  <a:gd name="T0" fmla="*/ 34 w 36"/>
                  <a:gd name="T1" fmla="*/ 10 h 19"/>
                  <a:gd name="T2" fmla="*/ 15 w 36"/>
                  <a:gd name="T3" fmla="*/ 0 h 19"/>
                  <a:gd name="T4" fmla="*/ 2 w 36"/>
                  <a:gd name="T5" fmla="*/ 10 h 19"/>
                  <a:gd name="T6" fmla="*/ 22 w 36"/>
                  <a:gd name="T7" fmla="*/ 19 h 19"/>
                  <a:gd name="T8" fmla="*/ 34 w 36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34" y="10"/>
                    </a:moveTo>
                    <a:cubicBezTo>
                      <a:pt x="32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2" y="10"/>
                    </a:cubicBezTo>
                    <a:cubicBezTo>
                      <a:pt x="4" y="15"/>
                      <a:pt x="13" y="19"/>
                      <a:pt x="22" y="19"/>
                    </a:cubicBezTo>
                    <a:cubicBezTo>
                      <a:pt x="31" y="19"/>
                      <a:pt x="36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94" name="Freeform 207">
                <a:extLst>
                  <a:ext uri="{FF2B5EF4-FFF2-40B4-BE49-F238E27FC236}">
                    <a16:creationId xmlns:a16="http://schemas.microsoft.com/office/drawing/2014/main" id="{ED223BED-D599-4765-8584-4CB261965A9F}"/>
                  </a:ext>
                </a:extLst>
              </p:cNvPr>
              <p:cNvSpPr/>
              <p:nvPr/>
            </p:nvSpPr>
            <p:spPr bwMode="auto">
              <a:xfrm>
                <a:off x="4472" y="2621"/>
                <a:ext cx="72" cy="40"/>
              </a:xfrm>
              <a:custGeom>
                <a:avLst/>
                <a:gdLst>
                  <a:gd name="T0" fmla="*/ 34 w 35"/>
                  <a:gd name="T1" fmla="*/ 10 h 19"/>
                  <a:gd name="T2" fmla="*/ 16 w 35"/>
                  <a:gd name="T3" fmla="*/ 0 h 19"/>
                  <a:gd name="T4" fmla="*/ 1 w 35"/>
                  <a:gd name="T5" fmla="*/ 10 h 19"/>
                  <a:gd name="T6" fmla="*/ 19 w 35"/>
                  <a:gd name="T7" fmla="*/ 19 h 19"/>
                  <a:gd name="T8" fmla="*/ 34 w 3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34" y="10"/>
                    </a:moveTo>
                    <a:cubicBezTo>
                      <a:pt x="33" y="4"/>
                      <a:pt x="25" y="0"/>
                      <a:pt x="16" y="0"/>
                    </a:cubicBezTo>
                    <a:cubicBezTo>
                      <a:pt x="7" y="0"/>
                      <a:pt x="0" y="4"/>
                      <a:pt x="1" y="10"/>
                    </a:cubicBezTo>
                    <a:cubicBezTo>
                      <a:pt x="2" y="15"/>
                      <a:pt x="10" y="19"/>
                      <a:pt x="19" y="19"/>
                    </a:cubicBezTo>
                    <a:cubicBezTo>
                      <a:pt x="28" y="19"/>
                      <a:pt x="35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95" name="Freeform 208">
                <a:extLst>
                  <a:ext uri="{FF2B5EF4-FFF2-40B4-BE49-F238E27FC236}">
                    <a16:creationId xmlns:a16="http://schemas.microsoft.com/office/drawing/2014/main" id="{61E7D21D-321C-431F-BCBB-D2A5F67548D7}"/>
                  </a:ext>
                </a:extLst>
              </p:cNvPr>
              <p:cNvSpPr/>
              <p:nvPr/>
            </p:nvSpPr>
            <p:spPr bwMode="auto">
              <a:xfrm>
                <a:off x="4555" y="2621"/>
                <a:ext cx="70" cy="40"/>
              </a:xfrm>
              <a:custGeom>
                <a:avLst/>
                <a:gdLst>
                  <a:gd name="T0" fmla="*/ 33 w 34"/>
                  <a:gd name="T1" fmla="*/ 10 h 19"/>
                  <a:gd name="T2" fmla="*/ 15 w 34"/>
                  <a:gd name="T3" fmla="*/ 0 h 19"/>
                  <a:gd name="T4" fmla="*/ 1 w 34"/>
                  <a:gd name="T5" fmla="*/ 10 h 19"/>
                  <a:gd name="T6" fmla="*/ 19 w 34"/>
                  <a:gd name="T7" fmla="*/ 19 h 19"/>
                  <a:gd name="T8" fmla="*/ 33 w 3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33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1" y="10"/>
                    </a:cubicBezTo>
                    <a:cubicBezTo>
                      <a:pt x="2" y="15"/>
                      <a:pt x="10" y="19"/>
                      <a:pt x="19" y="19"/>
                    </a:cubicBezTo>
                    <a:cubicBezTo>
                      <a:pt x="28" y="19"/>
                      <a:pt x="34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96" name="Freeform 209">
                <a:extLst>
                  <a:ext uri="{FF2B5EF4-FFF2-40B4-BE49-F238E27FC236}">
                    <a16:creationId xmlns:a16="http://schemas.microsoft.com/office/drawing/2014/main" id="{957ED146-6324-430F-BD43-F2F78390A316}"/>
                  </a:ext>
                </a:extLst>
              </p:cNvPr>
              <p:cNvSpPr/>
              <p:nvPr/>
            </p:nvSpPr>
            <p:spPr bwMode="auto">
              <a:xfrm>
                <a:off x="4637" y="2621"/>
                <a:ext cx="70" cy="40"/>
              </a:xfrm>
              <a:custGeom>
                <a:avLst/>
                <a:gdLst>
                  <a:gd name="T0" fmla="*/ 33 w 34"/>
                  <a:gd name="T1" fmla="*/ 10 h 19"/>
                  <a:gd name="T2" fmla="*/ 15 w 34"/>
                  <a:gd name="T3" fmla="*/ 0 h 19"/>
                  <a:gd name="T4" fmla="*/ 1 w 34"/>
                  <a:gd name="T5" fmla="*/ 10 h 19"/>
                  <a:gd name="T6" fmla="*/ 19 w 34"/>
                  <a:gd name="T7" fmla="*/ 19 h 19"/>
                  <a:gd name="T8" fmla="*/ 33 w 3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33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1" y="10"/>
                    </a:cubicBezTo>
                    <a:cubicBezTo>
                      <a:pt x="2" y="15"/>
                      <a:pt x="10" y="19"/>
                      <a:pt x="19" y="19"/>
                    </a:cubicBezTo>
                    <a:cubicBezTo>
                      <a:pt x="28" y="19"/>
                      <a:pt x="34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97" name="Freeform 210">
                <a:extLst>
                  <a:ext uri="{FF2B5EF4-FFF2-40B4-BE49-F238E27FC236}">
                    <a16:creationId xmlns:a16="http://schemas.microsoft.com/office/drawing/2014/main" id="{D491AFE9-0E8B-4036-87B9-9DB50FE50930}"/>
                  </a:ext>
                </a:extLst>
              </p:cNvPr>
              <p:cNvSpPr/>
              <p:nvPr/>
            </p:nvSpPr>
            <p:spPr bwMode="auto">
              <a:xfrm>
                <a:off x="4718" y="2621"/>
                <a:ext cx="72" cy="40"/>
              </a:xfrm>
              <a:custGeom>
                <a:avLst/>
                <a:gdLst>
                  <a:gd name="T0" fmla="*/ 34 w 35"/>
                  <a:gd name="T1" fmla="*/ 10 h 19"/>
                  <a:gd name="T2" fmla="*/ 15 w 35"/>
                  <a:gd name="T3" fmla="*/ 0 h 19"/>
                  <a:gd name="T4" fmla="*/ 1 w 35"/>
                  <a:gd name="T5" fmla="*/ 10 h 19"/>
                  <a:gd name="T6" fmla="*/ 20 w 35"/>
                  <a:gd name="T7" fmla="*/ 19 h 19"/>
                  <a:gd name="T8" fmla="*/ 34 w 3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34" y="10"/>
                    </a:moveTo>
                    <a:cubicBezTo>
                      <a:pt x="33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1" y="10"/>
                    </a:cubicBezTo>
                    <a:cubicBezTo>
                      <a:pt x="3" y="15"/>
                      <a:pt x="11" y="19"/>
                      <a:pt x="20" y="19"/>
                    </a:cubicBezTo>
                    <a:cubicBezTo>
                      <a:pt x="29" y="19"/>
                      <a:pt x="35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98" name="Freeform 211">
                <a:extLst>
                  <a:ext uri="{FF2B5EF4-FFF2-40B4-BE49-F238E27FC236}">
                    <a16:creationId xmlns:a16="http://schemas.microsoft.com/office/drawing/2014/main" id="{E27830CC-FD62-4F2E-A2B8-FAC1C4F45169}"/>
                  </a:ext>
                </a:extLst>
              </p:cNvPr>
              <p:cNvSpPr/>
              <p:nvPr/>
            </p:nvSpPr>
            <p:spPr bwMode="auto">
              <a:xfrm>
                <a:off x="4800" y="2621"/>
                <a:ext cx="73" cy="40"/>
              </a:xfrm>
              <a:custGeom>
                <a:avLst/>
                <a:gdLst>
                  <a:gd name="T0" fmla="*/ 34 w 35"/>
                  <a:gd name="T1" fmla="*/ 10 h 19"/>
                  <a:gd name="T2" fmla="*/ 15 w 35"/>
                  <a:gd name="T3" fmla="*/ 0 h 19"/>
                  <a:gd name="T4" fmla="*/ 1 w 35"/>
                  <a:gd name="T5" fmla="*/ 10 h 19"/>
                  <a:gd name="T6" fmla="*/ 20 w 35"/>
                  <a:gd name="T7" fmla="*/ 19 h 19"/>
                  <a:gd name="T8" fmla="*/ 34 w 3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34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1" y="10"/>
                    </a:cubicBezTo>
                    <a:cubicBezTo>
                      <a:pt x="3" y="15"/>
                      <a:pt x="11" y="19"/>
                      <a:pt x="20" y="19"/>
                    </a:cubicBezTo>
                    <a:cubicBezTo>
                      <a:pt x="29" y="19"/>
                      <a:pt x="35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99" name="Freeform 212">
                <a:extLst>
                  <a:ext uri="{FF2B5EF4-FFF2-40B4-BE49-F238E27FC236}">
                    <a16:creationId xmlns:a16="http://schemas.microsoft.com/office/drawing/2014/main" id="{2A5B344C-5034-49BA-9A73-A6D81C480F88}"/>
                  </a:ext>
                </a:extLst>
              </p:cNvPr>
              <p:cNvSpPr/>
              <p:nvPr/>
            </p:nvSpPr>
            <p:spPr bwMode="auto">
              <a:xfrm>
                <a:off x="4883" y="2621"/>
                <a:ext cx="72" cy="40"/>
              </a:xfrm>
              <a:custGeom>
                <a:avLst/>
                <a:gdLst>
                  <a:gd name="T0" fmla="*/ 33 w 35"/>
                  <a:gd name="T1" fmla="*/ 10 h 19"/>
                  <a:gd name="T2" fmla="*/ 15 w 35"/>
                  <a:gd name="T3" fmla="*/ 0 h 19"/>
                  <a:gd name="T4" fmla="*/ 1 w 35"/>
                  <a:gd name="T5" fmla="*/ 10 h 19"/>
                  <a:gd name="T6" fmla="*/ 20 w 35"/>
                  <a:gd name="T7" fmla="*/ 19 h 19"/>
                  <a:gd name="T8" fmla="*/ 33 w 3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33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1" y="10"/>
                    </a:cubicBezTo>
                    <a:cubicBezTo>
                      <a:pt x="2" y="15"/>
                      <a:pt x="11" y="19"/>
                      <a:pt x="20" y="19"/>
                    </a:cubicBezTo>
                    <a:cubicBezTo>
                      <a:pt x="29" y="19"/>
                      <a:pt x="35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00" name="Freeform 213">
                <a:extLst>
                  <a:ext uri="{FF2B5EF4-FFF2-40B4-BE49-F238E27FC236}">
                    <a16:creationId xmlns:a16="http://schemas.microsoft.com/office/drawing/2014/main" id="{D54F6498-31AD-4B37-9E93-1C628CCA96DC}"/>
                  </a:ext>
                </a:extLst>
              </p:cNvPr>
              <p:cNvSpPr/>
              <p:nvPr/>
            </p:nvSpPr>
            <p:spPr bwMode="auto">
              <a:xfrm>
                <a:off x="4963" y="2621"/>
                <a:ext cx="75" cy="40"/>
              </a:xfrm>
              <a:custGeom>
                <a:avLst/>
                <a:gdLst>
                  <a:gd name="T0" fmla="*/ 34 w 36"/>
                  <a:gd name="T1" fmla="*/ 10 h 19"/>
                  <a:gd name="T2" fmla="*/ 15 w 36"/>
                  <a:gd name="T3" fmla="*/ 0 h 19"/>
                  <a:gd name="T4" fmla="*/ 2 w 36"/>
                  <a:gd name="T5" fmla="*/ 10 h 19"/>
                  <a:gd name="T6" fmla="*/ 21 w 36"/>
                  <a:gd name="T7" fmla="*/ 19 h 19"/>
                  <a:gd name="T8" fmla="*/ 34 w 36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34" y="10"/>
                    </a:moveTo>
                    <a:cubicBezTo>
                      <a:pt x="33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2" y="10"/>
                    </a:cubicBezTo>
                    <a:cubicBezTo>
                      <a:pt x="3" y="15"/>
                      <a:pt x="12" y="19"/>
                      <a:pt x="21" y="19"/>
                    </a:cubicBezTo>
                    <a:cubicBezTo>
                      <a:pt x="30" y="19"/>
                      <a:pt x="36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01" name="Freeform 214">
                <a:extLst>
                  <a:ext uri="{FF2B5EF4-FFF2-40B4-BE49-F238E27FC236}">
                    <a16:creationId xmlns:a16="http://schemas.microsoft.com/office/drawing/2014/main" id="{A6202995-EDAD-45C2-89C3-6B95AE141F45}"/>
                  </a:ext>
                </a:extLst>
              </p:cNvPr>
              <p:cNvSpPr/>
              <p:nvPr/>
            </p:nvSpPr>
            <p:spPr bwMode="auto">
              <a:xfrm>
                <a:off x="5046" y="2621"/>
                <a:ext cx="74" cy="40"/>
              </a:xfrm>
              <a:custGeom>
                <a:avLst/>
                <a:gdLst>
                  <a:gd name="T0" fmla="*/ 34 w 36"/>
                  <a:gd name="T1" fmla="*/ 10 h 19"/>
                  <a:gd name="T2" fmla="*/ 15 w 36"/>
                  <a:gd name="T3" fmla="*/ 0 h 19"/>
                  <a:gd name="T4" fmla="*/ 1 w 36"/>
                  <a:gd name="T5" fmla="*/ 10 h 19"/>
                  <a:gd name="T6" fmla="*/ 21 w 36"/>
                  <a:gd name="T7" fmla="*/ 19 h 19"/>
                  <a:gd name="T8" fmla="*/ 34 w 36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34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1" y="10"/>
                    </a:cubicBezTo>
                    <a:cubicBezTo>
                      <a:pt x="3" y="15"/>
                      <a:pt x="12" y="19"/>
                      <a:pt x="21" y="19"/>
                    </a:cubicBezTo>
                    <a:cubicBezTo>
                      <a:pt x="30" y="19"/>
                      <a:pt x="36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02" name="Freeform 215">
                <a:extLst>
                  <a:ext uri="{FF2B5EF4-FFF2-40B4-BE49-F238E27FC236}">
                    <a16:creationId xmlns:a16="http://schemas.microsoft.com/office/drawing/2014/main" id="{769F7E00-F33B-48BD-B145-DA55A4C67406}"/>
                  </a:ext>
                </a:extLst>
              </p:cNvPr>
              <p:cNvSpPr/>
              <p:nvPr/>
            </p:nvSpPr>
            <p:spPr bwMode="auto">
              <a:xfrm>
                <a:off x="5128" y="2621"/>
                <a:ext cx="73" cy="40"/>
              </a:xfrm>
              <a:custGeom>
                <a:avLst/>
                <a:gdLst>
                  <a:gd name="T0" fmla="*/ 34 w 35"/>
                  <a:gd name="T1" fmla="*/ 10 h 19"/>
                  <a:gd name="T2" fmla="*/ 14 w 35"/>
                  <a:gd name="T3" fmla="*/ 0 h 19"/>
                  <a:gd name="T4" fmla="*/ 1 w 35"/>
                  <a:gd name="T5" fmla="*/ 10 h 19"/>
                  <a:gd name="T6" fmla="*/ 21 w 35"/>
                  <a:gd name="T7" fmla="*/ 19 h 19"/>
                  <a:gd name="T8" fmla="*/ 34 w 3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34" y="10"/>
                    </a:moveTo>
                    <a:cubicBezTo>
                      <a:pt x="32" y="4"/>
                      <a:pt x="23" y="0"/>
                      <a:pt x="14" y="0"/>
                    </a:cubicBezTo>
                    <a:cubicBezTo>
                      <a:pt x="5" y="0"/>
                      <a:pt x="0" y="4"/>
                      <a:pt x="1" y="10"/>
                    </a:cubicBezTo>
                    <a:cubicBezTo>
                      <a:pt x="3" y="15"/>
                      <a:pt x="12" y="19"/>
                      <a:pt x="21" y="19"/>
                    </a:cubicBezTo>
                    <a:cubicBezTo>
                      <a:pt x="30" y="19"/>
                      <a:pt x="35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03" name="Freeform 216">
                <a:extLst>
                  <a:ext uri="{FF2B5EF4-FFF2-40B4-BE49-F238E27FC236}">
                    <a16:creationId xmlns:a16="http://schemas.microsoft.com/office/drawing/2014/main" id="{3AC9CCCF-D2A3-4D76-B17C-385FA10EF194}"/>
                  </a:ext>
                </a:extLst>
              </p:cNvPr>
              <p:cNvSpPr/>
              <p:nvPr/>
            </p:nvSpPr>
            <p:spPr bwMode="auto">
              <a:xfrm>
                <a:off x="5209" y="2621"/>
                <a:ext cx="74" cy="40"/>
              </a:xfrm>
              <a:custGeom>
                <a:avLst/>
                <a:gdLst>
                  <a:gd name="T0" fmla="*/ 34 w 36"/>
                  <a:gd name="T1" fmla="*/ 10 h 19"/>
                  <a:gd name="T2" fmla="*/ 15 w 36"/>
                  <a:gd name="T3" fmla="*/ 0 h 19"/>
                  <a:gd name="T4" fmla="*/ 2 w 36"/>
                  <a:gd name="T5" fmla="*/ 10 h 19"/>
                  <a:gd name="T6" fmla="*/ 22 w 36"/>
                  <a:gd name="T7" fmla="*/ 19 h 19"/>
                  <a:gd name="T8" fmla="*/ 34 w 36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34" y="10"/>
                    </a:moveTo>
                    <a:cubicBezTo>
                      <a:pt x="33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2" y="10"/>
                    </a:cubicBezTo>
                    <a:cubicBezTo>
                      <a:pt x="4" y="15"/>
                      <a:pt x="13" y="19"/>
                      <a:pt x="22" y="19"/>
                    </a:cubicBezTo>
                    <a:cubicBezTo>
                      <a:pt x="31" y="19"/>
                      <a:pt x="36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04" name="Freeform 217">
                <a:extLst>
                  <a:ext uri="{FF2B5EF4-FFF2-40B4-BE49-F238E27FC236}">
                    <a16:creationId xmlns:a16="http://schemas.microsoft.com/office/drawing/2014/main" id="{54B38646-9F0D-4A52-AE87-DD5A44EF79F3}"/>
                  </a:ext>
                </a:extLst>
              </p:cNvPr>
              <p:cNvSpPr/>
              <p:nvPr/>
            </p:nvSpPr>
            <p:spPr bwMode="auto">
              <a:xfrm>
                <a:off x="5291" y="2621"/>
                <a:ext cx="75" cy="40"/>
              </a:xfrm>
              <a:custGeom>
                <a:avLst/>
                <a:gdLst>
                  <a:gd name="T0" fmla="*/ 34 w 36"/>
                  <a:gd name="T1" fmla="*/ 10 h 19"/>
                  <a:gd name="T2" fmla="*/ 15 w 36"/>
                  <a:gd name="T3" fmla="*/ 0 h 19"/>
                  <a:gd name="T4" fmla="*/ 2 w 36"/>
                  <a:gd name="T5" fmla="*/ 10 h 19"/>
                  <a:gd name="T6" fmla="*/ 21 w 36"/>
                  <a:gd name="T7" fmla="*/ 19 h 19"/>
                  <a:gd name="T8" fmla="*/ 34 w 36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34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2" y="10"/>
                    </a:cubicBezTo>
                    <a:cubicBezTo>
                      <a:pt x="4" y="15"/>
                      <a:pt x="12" y="19"/>
                      <a:pt x="21" y="19"/>
                    </a:cubicBezTo>
                    <a:cubicBezTo>
                      <a:pt x="30" y="19"/>
                      <a:pt x="36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05" name="Freeform 218">
                <a:extLst>
                  <a:ext uri="{FF2B5EF4-FFF2-40B4-BE49-F238E27FC236}">
                    <a16:creationId xmlns:a16="http://schemas.microsoft.com/office/drawing/2014/main" id="{D2231E50-FCF9-404B-9F0C-4DD3D84C813F}"/>
                  </a:ext>
                </a:extLst>
              </p:cNvPr>
              <p:cNvSpPr/>
              <p:nvPr/>
            </p:nvSpPr>
            <p:spPr bwMode="auto">
              <a:xfrm>
                <a:off x="5374" y="2621"/>
                <a:ext cx="74" cy="40"/>
              </a:xfrm>
              <a:custGeom>
                <a:avLst/>
                <a:gdLst>
                  <a:gd name="T0" fmla="*/ 34 w 36"/>
                  <a:gd name="T1" fmla="*/ 10 h 19"/>
                  <a:gd name="T2" fmla="*/ 14 w 36"/>
                  <a:gd name="T3" fmla="*/ 0 h 19"/>
                  <a:gd name="T4" fmla="*/ 2 w 36"/>
                  <a:gd name="T5" fmla="*/ 10 h 19"/>
                  <a:gd name="T6" fmla="*/ 21 w 36"/>
                  <a:gd name="T7" fmla="*/ 19 h 19"/>
                  <a:gd name="T8" fmla="*/ 34 w 36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34" y="10"/>
                    </a:moveTo>
                    <a:cubicBezTo>
                      <a:pt x="32" y="4"/>
                      <a:pt x="23" y="0"/>
                      <a:pt x="14" y="0"/>
                    </a:cubicBezTo>
                    <a:cubicBezTo>
                      <a:pt x="5" y="0"/>
                      <a:pt x="0" y="4"/>
                      <a:pt x="2" y="10"/>
                    </a:cubicBezTo>
                    <a:cubicBezTo>
                      <a:pt x="4" y="15"/>
                      <a:pt x="12" y="19"/>
                      <a:pt x="21" y="19"/>
                    </a:cubicBezTo>
                    <a:cubicBezTo>
                      <a:pt x="30" y="19"/>
                      <a:pt x="36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06" name="Freeform 219">
                <a:extLst>
                  <a:ext uri="{FF2B5EF4-FFF2-40B4-BE49-F238E27FC236}">
                    <a16:creationId xmlns:a16="http://schemas.microsoft.com/office/drawing/2014/main" id="{227E4BC2-5E13-48A4-B85B-F02627329460}"/>
                  </a:ext>
                </a:extLst>
              </p:cNvPr>
              <p:cNvSpPr/>
              <p:nvPr/>
            </p:nvSpPr>
            <p:spPr bwMode="auto">
              <a:xfrm>
                <a:off x="6073" y="2276"/>
                <a:ext cx="72" cy="33"/>
              </a:xfrm>
              <a:custGeom>
                <a:avLst/>
                <a:gdLst>
                  <a:gd name="T0" fmla="*/ 33 w 35"/>
                  <a:gd name="T1" fmla="*/ 8 h 16"/>
                  <a:gd name="T2" fmla="*/ 13 w 35"/>
                  <a:gd name="T3" fmla="*/ 0 h 16"/>
                  <a:gd name="T4" fmla="*/ 3 w 35"/>
                  <a:gd name="T5" fmla="*/ 8 h 16"/>
                  <a:gd name="T6" fmla="*/ 22 w 35"/>
                  <a:gd name="T7" fmla="*/ 16 h 16"/>
                  <a:gd name="T8" fmla="*/ 33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3" y="8"/>
                    </a:moveTo>
                    <a:cubicBezTo>
                      <a:pt x="30" y="4"/>
                      <a:pt x="21" y="0"/>
                      <a:pt x="13" y="0"/>
                    </a:cubicBezTo>
                    <a:cubicBezTo>
                      <a:pt x="5" y="0"/>
                      <a:pt x="0" y="4"/>
                      <a:pt x="3" y="8"/>
                    </a:cubicBezTo>
                    <a:cubicBezTo>
                      <a:pt x="5" y="12"/>
                      <a:pt x="14" y="16"/>
                      <a:pt x="22" y="16"/>
                    </a:cubicBezTo>
                    <a:cubicBezTo>
                      <a:pt x="31" y="16"/>
                      <a:pt x="35" y="12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07" name="Freeform 220">
                <a:extLst>
                  <a:ext uri="{FF2B5EF4-FFF2-40B4-BE49-F238E27FC236}">
                    <a16:creationId xmlns:a16="http://schemas.microsoft.com/office/drawing/2014/main" id="{04C290F4-8C97-4F22-8D4F-8F0902FF4C7E}"/>
                  </a:ext>
                </a:extLst>
              </p:cNvPr>
              <p:cNvSpPr/>
              <p:nvPr/>
            </p:nvSpPr>
            <p:spPr bwMode="auto">
              <a:xfrm>
                <a:off x="6020" y="2316"/>
                <a:ext cx="74" cy="33"/>
              </a:xfrm>
              <a:custGeom>
                <a:avLst/>
                <a:gdLst>
                  <a:gd name="T0" fmla="*/ 33 w 36"/>
                  <a:gd name="T1" fmla="*/ 8 h 16"/>
                  <a:gd name="T2" fmla="*/ 13 w 36"/>
                  <a:gd name="T3" fmla="*/ 0 h 16"/>
                  <a:gd name="T4" fmla="*/ 3 w 36"/>
                  <a:gd name="T5" fmla="*/ 8 h 16"/>
                  <a:gd name="T6" fmla="*/ 23 w 36"/>
                  <a:gd name="T7" fmla="*/ 16 h 16"/>
                  <a:gd name="T8" fmla="*/ 33 w 36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6">
                    <a:moveTo>
                      <a:pt x="33" y="8"/>
                    </a:moveTo>
                    <a:cubicBezTo>
                      <a:pt x="31" y="4"/>
                      <a:pt x="22" y="0"/>
                      <a:pt x="13" y="0"/>
                    </a:cubicBezTo>
                    <a:cubicBezTo>
                      <a:pt x="5" y="0"/>
                      <a:pt x="0" y="4"/>
                      <a:pt x="3" y="8"/>
                    </a:cubicBezTo>
                    <a:cubicBezTo>
                      <a:pt x="5" y="13"/>
                      <a:pt x="14" y="16"/>
                      <a:pt x="23" y="16"/>
                    </a:cubicBezTo>
                    <a:cubicBezTo>
                      <a:pt x="31" y="16"/>
                      <a:pt x="36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08" name="Freeform 221">
                <a:extLst>
                  <a:ext uri="{FF2B5EF4-FFF2-40B4-BE49-F238E27FC236}">
                    <a16:creationId xmlns:a16="http://schemas.microsoft.com/office/drawing/2014/main" id="{27BBAED9-9382-42EC-B0DC-615FB08D247C}"/>
                  </a:ext>
                </a:extLst>
              </p:cNvPr>
              <p:cNvSpPr/>
              <p:nvPr/>
            </p:nvSpPr>
            <p:spPr bwMode="auto">
              <a:xfrm>
                <a:off x="6096" y="2316"/>
                <a:ext cx="74" cy="33"/>
              </a:xfrm>
              <a:custGeom>
                <a:avLst/>
                <a:gdLst>
                  <a:gd name="T0" fmla="*/ 33 w 36"/>
                  <a:gd name="T1" fmla="*/ 8 h 16"/>
                  <a:gd name="T2" fmla="*/ 13 w 36"/>
                  <a:gd name="T3" fmla="*/ 0 h 16"/>
                  <a:gd name="T4" fmla="*/ 3 w 36"/>
                  <a:gd name="T5" fmla="*/ 8 h 16"/>
                  <a:gd name="T6" fmla="*/ 23 w 36"/>
                  <a:gd name="T7" fmla="*/ 16 h 16"/>
                  <a:gd name="T8" fmla="*/ 33 w 36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6">
                    <a:moveTo>
                      <a:pt x="33" y="8"/>
                    </a:moveTo>
                    <a:cubicBezTo>
                      <a:pt x="31" y="4"/>
                      <a:pt x="22" y="0"/>
                      <a:pt x="13" y="0"/>
                    </a:cubicBezTo>
                    <a:cubicBezTo>
                      <a:pt x="5" y="0"/>
                      <a:pt x="0" y="4"/>
                      <a:pt x="3" y="8"/>
                    </a:cubicBezTo>
                    <a:cubicBezTo>
                      <a:pt x="6" y="13"/>
                      <a:pt x="15" y="16"/>
                      <a:pt x="23" y="16"/>
                    </a:cubicBezTo>
                    <a:cubicBezTo>
                      <a:pt x="31" y="16"/>
                      <a:pt x="36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09" name="Freeform 222">
                <a:extLst>
                  <a:ext uri="{FF2B5EF4-FFF2-40B4-BE49-F238E27FC236}">
                    <a16:creationId xmlns:a16="http://schemas.microsoft.com/office/drawing/2014/main" id="{09D936DF-FFB1-49BD-83B4-DA01CF510737}"/>
                  </a:ext>
                </a:extLst>
              </p:cNvPr>
              <p:cNvSpPr/>
              <p:nvPr/>
            </p:nvSpPr>
            <p:spPr bwMode="auto">
              <a:xfrm>
                <a:off x="5834" y="2398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13 w 35"/>
                  <a:gd name="T3" fmla="*/ 0 h 17"/>
                  <a:gd name="T4" fmla="*/ 2 w 35"/>
                  <a:gd name="T5" fmla="*/ 8 h 17"/>
                  <a:gd name="T6" fmla="*/ 22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1" y="4"/>
                      <a:pt x="22" y="0"/>
                      <a:pt x="13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5" y="13"/>
                      <a:pt x="13" y="17"/>
                      <a:pt x="22" y="17"/>
                    </a:cubicBezTo>
                    <a:cubicBezTo>
                      <a:pt x="31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10" name="Freeform 223">
                <a:extLst>
                  <a:ext uri="{FF2B5EF4-FFF2-40B4-BE49-F238E27FC236}">
                    <a16:creationId xmlns:a16="http://schemas.microsoft.com/office/drawing/2014/main" id="{21571FE7-B315-41E6-B845-851F796699EC}"/>
                  </a:ext>
                </a:extLst>
              </p:cNvPr>
              <p:cNvSpPr/>
              <p:nvPr/>
            </p:nvSpPr>
            <p:spPr bwMode="auto">
              <a:xfrm>
                <a:off x="5855" y="2442"/>
                <a:ext cx="74" cy="35"/>
              </a:xfrm>
              <a:custGeom>
                <a:avLst/>
                <a:gdLst>
                  <a:gd name="T0" fmla="*/ 34 w 36"/>
                  <a:gd name="T1" fmla="*/ 8 h 17"/>
                  <a:gd name="T2" fmla="*/ 14 w 36"/>
                  <a:gd name="T3" fmla="*/ 0 h 17"/>
                  <a:gd name="T4" fmla="*/ 3 w 36"/>
                  <a:gd name="T5" fmla="*/ 8 h 17"/>
                  <a:gd name="T6" fmla="*/ 23 w 36"/>
                  <a:gd name="T7" fmla="*/ 17 h 17"/>
                  <a:gd name="T8" fmla="*/ 34 w 36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7">
                    <a:moveTo>
                      <a:pt x="34" y="8"/>
                    </a:moveTo>
                    <a:cubicBezTo>
                      <a:pt x="31" y="3"/>
                      <a:pt x="23" y="0"/>
                      <a:pt x="14" y="0"/>
                    </a:cubicBezTo>
                    <a:cubicBezTo>
                      <a:pt x="5" y="0"/>
                      <a:pt x="0" y="3"/>
                      <a:pt x="3" y="8"/>
                    </a:cubicBezTo>
                    <a:cubicBezTo>
                      <a:pt x="5" y="13"/>
                      <a:pt x="14" y="17"/>
                      <a:pt x="23" y="17"/>
                    </a:cubicBezTo>
                    <a:cubicBezTo>
                      <a:pt x="31" y="17"/>
                      <a:pt x="36" y="13"/>
                      <a:pt x="3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11" name="Freeform 224">
                <a:extLst>
                  <a:ext uri="{FF2B5EF4-FFF2-40B4-BE49-F238E27FC236}">
                    <a16:creationId xmlns:a16="http://schemas.microsoft.com/office/drawing/2014/main" id="{F264A039-A785-46EF-8CB4-5462BE2A7DE6}"/>
                  </a:ext>
                </a:extLst>
              </p:cNvPr>
              <p:cNvSpPr/>
              <p:nvPr/>
            </p:nvSpPr>
            <p:spPr bwMode="auto">
              <a:xfrm>
                <a:off x="5877" y="2485"/>
                <a:ext cx="75" cy="35"/>
              </a:xfrm>
              <a:custGeom>
                <a:avLst/>
                <a:gdLst>
                  <a:gd name="T0" fmla="*/ 34 w 36"/>
                  <a:gd name="T1" fmla="*/ 8 h 17"/>
                  <a:gd name="T2" fmla="*/ 14 w 36"/>
                  <a:gd name="T3" fmla="*/ 0 h 17"/>
                  <a:gd name="T4" fmla="*/ 2 w 36"/>
                  <a:gd name="T5" fmla="*/ 8 h 17"/>
                  <a:gd name="T6" fmla="*/ 23 w 36"/>
                  <a:gd name="T7" fmla="*/ 17 h 17"/>
                  <a:gd name="T8" fmla="*/ 34 w 36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7">
                    <a:moveTo>
                      <a:pt x="34" y="8"/>
                    </a:moveTo>
                    <a:cubicBezTo>
                      <a:pt x="31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2" y="8"/>
                    </a:cubicBezTo>
                    <a:cubicBezTo>
                      <a:pt x="5" y="13"/>
                      <a:pt x="14" y="17"/>
                      <a:pt x="23" y="17"/>
                    </a:cubicBezTo>
                    <a:cubicBezTo>
                      <a:pt x="31" y="17"/>
                      <a:pt x="36" y="13"/>
                      <a:pt x="3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12" name="Freeform 225">
                <a:extLst>
                  <a:ext uri="{FF2B5EF4-FFF2-40B4-BE49-F238E27FC236}">
                    <a16:creationId xmlns:a16="http://schemas.microsoft.com/office/drawing/2014/main" id="{FCAA4C50-59D5-4D80-9BE2-485B2916DFD4}"/>
                  </a:ext>
                </a:extLst>
              </p:cNvPr>
              <p:cNvSpPr/>
              <p:nvPr/>
            </p:nvSpPr>
            <p:spPr bwMode="auto">
              <a:xfrm>
                <a:off x="5739" y="2528"/>
                <a:ext cx="76" cy="38"/>
              </a:xfrm>
              <a:custGeom>
                <a:avLst/>
                <a:gdLst>
                  <a:gd name="T0" fmla="*/ 34 w 37"/>
                  <a:gd name="T1" fmla="*/ 9 h 18"/>
                  <a:gd name="T2" fmla="*/ 14 w 37"/>
                  <a:gd name="T3" fmla="*/ 0 h 18"/>
                  <a:gd name="T4" fmla="*/ 2 w 37"/>
                  <a:gd name="T5" fmla="*/ 9 h 18"/>
                  <a:gd name="T6" fmla="*/ 23 w 37"/>
                  <a:gd name="T7" fmla="*/ 18 h 18"/>
                  <a:gd name="T8" fmla="*/ 34 w 37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8">
                    <a:moveTo>
                      <a:pt x="34" y="9"/>
                    </a:moveTo>
                    <a:cubicBezTo>
                      <a:pt x="32" y="4"/>
                      <a:pt x="23" y="0"/>
                      <a:pt x="14" y="0"/>
                    </a:cubicBezTo>
                    <a:cubicBezTo>
                      <a:pt x="5" y="0"/>
                      <a:pt x="0" y="4"/>
                      <a:pt x="2" y="9"/>
                    </a:cubicBezTo>
                    <a:cubicBezTo>
                      <a:pt x="5" y="14"/>
                      <a:pt x="14" y="18"/>
                      <a:pt x="23" y="18"/>
                    </a:cubicBezTo>
                    <a:cubicBezTo>
                      <a:pt x="31" y="18"/>
                      <a:pt x="37" y="14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13" name="Freeform 226">
                <a:extLst>
                  <a:ext uri="{FF2B5EF4-FFF2-40B4-BE49-F238E27FC236}">
                    <a16:creationId xmlns:a16="http://schemas.microsoft.com/office/drawing/2014/main" id="{AD82C573-2DDD-4A3D-8212-5677D261AE21}"/>
                  </a:ext>
                </a:extLst>
              </p:cNvPr>
              <p:cNvSpPr/>
              <p:nvPr/>
            </p:nvSpPr>
            <p:spPr bwMode="auto">
              <a:xfrm>
                <a:off x="5819" y="2528"/>
                <a:ext cx="77" cy="38"/>
              </a:xfrm>
              <a:custGeom>
                <a:avLst/>
                <a:gdLst>
                  <a:gd name="T0" fmla="*/ 34 w 37"/>
                  <a:gd name="T1" fmla="*/ 9 h 18"/>
                  <a:gd name="T2" fmla="*/ 14 w 37"/>
                  <a:gd name="T3" fmla="*/ 0 h 18"/>
                  <a:gd name="T4" fmla="*/ 2 w 37"/>
                  <a:gd name="T5" fmla="*/ 9 h 18"/>
                  <a:gd name="T6" fmla="*/ 23 w 37"/>
                  <a:gd name="T7" fmla="*/ 18 h 18"/>
                  <a:gd name="T8" fmla="*/ 34 w 37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8">
                    <a:moveTo>
                      <a:pt x="34" y="9"/>
                    </a:moveTo>
                    <a:cubicBezTo>
                      <a:pt x="32" y="4"/>
                      <a:pt x="23" y="0"/>
                      <a:pt x="14" y="0"/>
                    </a:cubicBezTo>
                    <a:cubicBezTo>
                      <a:pt x="5" y="0"/>
                      <a:pt x="0" y="4"/>
                      <a:pt x="2" y="9"/>
                    </a:cubicBezTo>
                    <a:cubicBezTo>
                      <a:pt x="5" y="14"/>
                      <a:pt x="14" y="18"/>
                      <a:pt x="23" y="18"/>
                    </a:cubicBezTo>
                    <a:cubicBezTo>
                      <a:pt x="32" y="18"/>
                      <a:pt x="37" y="14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14" name="Freeform 227">
                <a:extLst>
                  <a:ext uri="{FF2B5EF4-FFF2-40B4-BE49-F238E27FC236}">
                    <a16:creationId xmlns:a16="http://schemas.microsoft.com/office/drawing/2014/main" id="{BD2AECFC-4B6A-4639-BBBB-A96B3FA49A23}"/>
                  </a:ext>
                </a:extLst>
              </p:cNvPr>
              <p:cNvSpPr/>
              <p:nvPr/>
            </p:nvSpPr>
            <p:spPr bwMode="auto">
              <a:xfrm>
                <a:off x="5770" y="2276"/>
                <a:ext cx="72" cy="33"/>
              </a:xfrm>
              <a:custGeom>
                <a:avLst/>
                <a:gdLst>
                  <a:gd name="T0" fmla="*/ 33 w 35"/>
                  <a:gd name="T1" fmla="*/ 8 h 16"/>
                  <a:gd name="T2" fmla="*/ 14 w 35"/>
                  <a:gd name="T3" fmla="*/ 0 h 16"/>
                  <a:gd name="T4" fmla="*/ 3 w 35"/>
                  <a:gd name="T5" fmla="*/ 8 h 16"/>
                  <a:gd name="T6" fmla="*/ 22 w 35"/>
                  <a:gd name="T7" fmla="*/ 16 h 16"/>
                  <a:gd name="T8" fmla="*/ 33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3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3" y="8"/>
                    </a:cubicBezTo>
                    <a:cubicBezTo>
                      <a:pt x="5" y="12"/>
                      <a:pt x="14" y="16"/>
                      <a:pt x="22" y="16"/>
                    </a:cubicBezTo>
                    <a:cubicBezTo>
                      <a:pt x="30" y="16"/>
                      <a:pt x="35" y="12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15" name="Freeform 228">
                <a:extLst>
                  <a:ext uri="{FF2B5EF4-FFF2-40B4-BE49-F238E27FC236}">
                    <a16:creationId xmlns:a16="http://schemas.microsoft.com/office/drawing/2014/main" id="{7B7B8C35-433A-4E15-9CDD-56FFAFC1AE22}"/>
                  </a:ext>
                </a:extLst>
              </p:cNvPr>
              <p:cNvSpPr/>
              <p:nvPr/>
            </p:nvSpPr>
            <p:spPr bwMode="auto">
              <a:xfrm>
                <a:off x="5791" y="2316"/>
                <a:ext cx="72" cy="33"/>
              </a:xfrm>
              <a:custGeom>
                <a:avLst/>
                <a:gdLst>
                  <a:gd name="T0" fmla="*/ 33 w 35"/>
                  <a:gd name="T1" fmla="*/ 8 h 16"/>
                  <a:gd name="T2" fmla="*/ 14 w 35"/>
                  <a:gd name="T3" fmla="*/ 0 h 16"/>
                  <a:gd name="T4" fmla="*/ 3 w 35"/>
                  <a:gd name="T5" fmla="*/ 8 h 16"/>
                  <a:gd name="T6" fmla="*/ 22 w 35"/>
                  <a:gd name="T7" fmla="*/ 16 h 16"/>
                  <a:gd name="T8" fmla="*/ 33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3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3" y="8"/>
                    </a:cubicBezTo>
                    <a:cubicBezTo>
                      <a:pt x="5" y="13"/>
                      <a:pt x="14" y="16"/>
                      <a:pt x="22" y="16"/>
                    </a:cubicBezTo>
                    <a:cubicBezTo>
                      <a:pt x="30" y="16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16" name="Freeform 229">
                <a:extLst>
                  <a:ext uri="{FF2B5EF4-FFF2-40B4-BE49-F238E27FC236}">
                    <a16:creationId xmlns:a16="http://schemas.microsoft.com/office/drawing/2014/main" id="{B79D6AD3-6855-4649-95EE-F36E46D338B0}"/>
                  </a:ext>
                </a:extLst>
              </p:cNvPr>
              <p:cNvSpPr/>
              <p:nvPr/>
            </p:nvSpPr>
            <p:spPr bwMode="auto">
              <a:xfrm>
                <a:off x="5813" y="2357"/>
                <a:ext cx="73" cy="33"/>
              </a:xfrm>
              <a:custGeom>
                <a:avLst/>
                <a:gdLst>
                  <a:gd name="T0" fmla="*/ 32 w 35"/>
                  <a:gd name="T1" fmla="*/ 8 h 16"/>
                  <a:gd name="T2" fmla="*/ 13 w 35"/>
                  <a:gd name="T3" fmla="*/ 0 h 16"/>
                  <a:gd name="T4" fmla="*/ 2 w 35"/>
                  <a:gd name="T5" fmla="*/ 8 h 16"/>
                  <a:gd name="T6" fmla="*/ 21 w 35"/>
                  <a:gd name="T7" fmla="*/ 16 h 16"/>
                  <a:gd name="T8" fmla="*/ 32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2" y="8"/>
                    </a:moveTo>
                    <a:cubicBezTo>
                      <a:pt x="30" y="4"/>
                      <a:pt x="21" y="0"/>
                      <a:pt x="13" y="0"/>
                    </a:cubicBezTo>
                    <a:cubicBezTo>
                      <a:pt x="4" y="0"/>
                      <a:pt x="0" y="4"/>
                      <a:pt x="2" y="8"/>
                    </a:cubicBezTo>
                    <a:cubicBezTo>
                      <a:pt x="4" y="13"/>
                      <a:pt x="13" y="16"/>
                      <a:pt x="21" y="16"/>
                    </a:cubicBezTo>
                    <a:cubicBezTo>
                      <a:pt x="30" y="16"/>
                      <a:pt x="35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17" name="Freeform 230">
                <a:extLst>
                  <a:ext uri="{FF2B5EF4-FFF2-40B4-BE49-F238E27FC236}">
                    <a16:creationId xmlns:a16="http://schemas.microsoft.com/office/drawing/2014/main" id="{146336F6-7793-4C53-8AA3-06A3CBD052D3}"/>
                  </a:ext>
                </a:extLst>
              </p:cNvPr>
              <p:cNvSpPr/>
              <p:nvPr/>
            </p:nvSpPr>
            <p:spPr bwMode="auto">
              <a:xfrm>
                <a:off x="5097" y="2094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3 w 31"/>
                  <a:gd name="T3" fmla="*/ 0 h 14"/>
                  <a:gd name="T4" fmla="*/ 1 w 31"/>
                  <a:gd name="T5" fmla="*/ 7 h 14"/>
                  <a:gd name="T6" fmla="*/ 18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28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3" y="10"/>
                      <a:pt x="10" y="14"/>
                      <a:pt x="18" y="14"/>
                    </a:cubicBezTo>
                    <a:cubicBezTo>
                      <a:pt x="26" y="14"/>
                      <a:pt x="31" y="10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18" name="Freeform 231">
                <a:extLst>
                  <a:ext uri="{FF2B5EF4-FFF2-40B4-BE49-F238E27FC236}">
                    <a16:creationId xmlns:a16="http://schemas.microsoft.com/office/drawing/2014/main" id="{85C14F4C-EFEE-4E5D-B171-F773F4764D63}"/>
                  </a:ext>
                </a:extLst>
              </p:cNvPr>
              <p:cNvSpPr/>
              <p:nvPr/>
            </p:nvSpPr>
            <p:spPr bwMode="auto">
              <a:xfrm>
                <a:off x="4448" y="2094"/>
                <a:ext cx="61" cy="29"/>
              </a:xfrm>
              <a:custGeom>
                <a:avLst/>
                <a:gdLst>
                  <a:gd name="T0" fmla="*/ 29 w 30"/>
                  <a:gd name="T1" fmla="*/ 7 h 14"/>
                  <a:gd name="T2" fmla="*/ 13 w 30"/>
                  <a:gd name="T3" fmla="*/ 0 h 14"/>
                  <a:gd name="T4" fmla="*/ 1 w 30"/>
                  <a:gd name="T5" fmla="*/ 7 h 14"/>
                  <a:gd name="T6" fmla="*/ 17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28" y="3"/>
                      <a:pt x="21" y="0"/>
                      <a:pt x="13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1" y="10"/>
                      <a:pt x="9" y="14"/>
                      <a:pt x="17" y="14"/>
                    </a:cubicBezTo>
                    <a:cubicBezTo>
                      <a:pt x="24" y="14"/>
                      <a:pt x="30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19" name="Freeform 232">
                <a:extLst>
                  <a:ext uri="{FF2B5EF4-FFF2-40B4-BE49-F238E27FC236}">
                    <a16:creationId xmlns:a16="http://schemas.microsoft.com/office/drawing/2014/main" id="{115DF93C-D8B2-4058-B244-7980B99B18D5}"/>
                  </a:ext>
                </a:extLst>
              </p:cNvPr>
              <p:cNvSpPr/>
              <p:nvPr/>
            </p:nvSpPr>
            <p:spPr bwMode="auto">
              <a:xfrm>
                <a:off x="4520" y="2094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3 w 30"/>
                  <a:gd name="T3" fmla="*/ 0 h 14"/>
                  <a:gd name="T4" fmla="*/ 1 w 30"/>
                  <a:gd name="T5" fmla="*/ 7 h 14"/>
                  <a:gd name="T6" fmla="*/ 17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28" y="3"/>
                      <a:pt x="21" y="0"/>
                      <a:pt x="13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2" y="10"/>
                      <a:pt x="9" y="14"/>
                      <a:pt x="17" y="14"/>
                    </a:cubicBezTo>
                    <a:cubicBezTo>
                      <a:pt x="25" y="14"/>
                      <a:pt x="30" y="10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20" name="Freeform 233">
                <a:extLst>
                  <a:ext uri="{FF2B5EF4-FFF2-40B4-BE49-F238E27FC236}">
                    <a16:creationId xmlns:a16="http://schemas.microsoft.com/office/drawing/2014/main" id="{B0008E2D-5344-4385-825B-094CECD9CB7E}"/>
                  </a:ext>
                </a:extLst>
              </p:cNvPr>
              <p:cNvSpPr/>
              <p:nvPr/>
            </p:nvSpPr>
            <p:spPr bwMode="auto">
              <a:xfrm>
                <a:off x="4309" y="2129"/>
                <a:ext cx="62" cy="29"/>
              </a:xfrm>
              <a:custGeom>
                <a:avLst/>
                <a:gdLst>
                  <a:gd name="T0" fmla="*/ 29 w 30"/>
                  <a:gd name="T1" fmla="*/ 7 h 14"/>
                  <a:gd name="T2" fmla="*/ 14 w 30"/>
                  <a:gd name="T3" fmla="*/ 0 h 14"/>
                  <a:gd name="T4" fmla="*/ 1 w 30"/>
                  <a:gd name="T5" fmla="*/ 7 h 14"/>
                  <a:gd name="T6" fmla="*/ 16 w 30"/>
                  <a:gd name="T7" fmla="*/ 14 h 14"/>
                  <a:gd name="T8" fmla="*/ 29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29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1" y="11"/>
                      <a:pt x="8" y="14"/>
                      <a:pt x="16" y="14"/>
                    </a:cubicBezTo>
                    <a:cubicBezTo>
                      <a:pt x="24" y="14"/>
                      <a:pt x="30" y="11"/>
                      <a:pt x="2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21" name="Freeform 234">
                <a:extLst>
                  <a:ext uri="{FF2B5EF4-FFF2-40B4-BE49-F238E27FC236}">
                    <a16:creationId xmlns:a16="http://schemas.microsoft.com/office/drawing/2014/main" id="{A4BDAFD8-7A41-46AB-9A0D-9B2838A56862}"/>
                  </a:ext>
                </a:extLst>
              </p:cNvPr>
              <p:cNvSpPr/>
              <p:nvPr/>
            </p:nvSpPr>
            <p:spPr bwMode="auto">
              <a:xfrm>
                <a:off x="4381" y="2129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4 w 31"/>
                  <a:gd name="T3" fmla="*/ 0 h 14"/>
                  <a:gd name="T4" fmla="*/ 1 w 31"/>
                  <a:gd name="T5" fmla="*/ 7 h 14"/>
                  <a:gd name="T6" fmla="*/ 17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2" y="11"/>
                      <a:pt x="9" y="14"/>
                      <a:pt x="17" y="14"/>
                    </a:cubicBezTo>
                    <a:cubicBezTo>
                      <a:pt x="25" y="14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22" name="Freeform 235">
                <a:extLst>
                  <a:ext uri="{FF2B5EF4-FFF2-40B4-BE49-F238E27FC236}">
                    <a16:creationId xmlns:a16="http://schemas.microsoft.com/office/drawing/2014/main" id="{42EC92D6-03DF-4933-8D0A-0C374317CB33}"/>
                  </a:ext>
                </a:extLst>
              </p:cNvPr>
              <p:cNvSpPr/>
              <p:nvPr/>
            </p:nvSpPr>
            <p:spPr bwMode="auto">
              <a:xfrm>
                <a:off x="4315" y="2165"/>
                <a:ext cx="62" cy="29"/>
              </a:xfrm>
              <a:custGeom>
                <a:avLst/>
                <a:gdLst>
                  <a:gd name="T0" fmla="*/ 30 w 30"/>
                  <a:gd name="T1" fmla="*/ 7 h 14"/>
                  <a:gd name="T2" fmla="*/ 14 w 30"/>
                  <a:gd name="T3" fmla="*/ 0 h 14"/>
                  <a:gd name="T4" fmla="*/ 1 w 30"/>
                  <a:gd name="T5" fmla="*/ 7 h 14"/>
                  <a:gd name="T6" fmla="*/ 16 w 30"/>
                  <a:gd name="T7" fmla="*/ 14 h 14"/>
                  <a:gd name="T8" fmla="*/ 30 w 30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1" y="11"/>
                      <a:pt x="8" y="14"/>
                      <a:pt x="16" y="14"/>
                    </a:cubicBezTo>
                    <a:cubicBezTo>
                      <a:pt x="24" y="14"/>
                      <a:pt x="30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23" name="Freeform 236">
                <a:extLst>
                  <a:ext uri="{FF2B5EF4-FFF2-40B4-BE49-F238E27FC236}">
                    <a16:creationId xmlns:a16="http://schemas.microsoft.com/office/drawing/2014/main" id="{670C80C9-C1B2-40E6-A05E-DD30AD7D6F0D}"/>
                  </a:ext>
                </a:extLst>
              </p:cNvPr>
              <p:cNvSpPr/>
              <p:nvPr/>
            </p:nvSpPr>
            <p:spPr bwMode="auto">
              <a:xfrm>
                <a:off x="4462" y="2165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4 w 31"/>
                  <a:gd name="T3" fmla="*/ 0 h 14"/>
                  <a:gd name="T4" fmla="*/ 1 w 31"/>
                  <a:gd name="T5" fmla="*/ 7 h 14"/>
                  <a:gd name="T6" fmla="*/ 17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2" y="11"/>
                      <a:pt x="9" y="14"/>
                      <a:pt x="17" y="14"/>
                    </a:cubicBezTo>
                    <a:cubicBezTo>
                      <a:pt x="25" y="14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24" name="Freeform 237">
                <a:extLst>
                  <a:ext uri="{FF2B5EF4-FFF2-40B4-BE49-F238E27FC236}">
                    <a16:creationId xmlns:a16="http://schemas.microsoft.com/office/drawing/2014/main" id="{6C0D9CFA-400C-45F5-81CF-D7A41D358F1A}"/>
                  </a:ext>
                </a:extLst>
              </p:cNvPr>
              <p:cNvSpPr/>
              <p:nvPr/>
            </p:nvSpPr>
            <p:spPr bwMode="auto">
              <a:xfrm>
                <a:off x="4536" y="2165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3 w 31"/>
                  <a:gd name="T3" fmla="*/ 0 h 14"/>
                  <a:gd name="T4" fmla="*/ 1 w 31"/>
                  <a:gd name="T5" fmla="*/ 7 h 14"/>
                  <a:gd name="T6" fmla="*/ 17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29" y="3"/>
                      <a:pt x="22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2" y="11"/>
                      <a:pt x="9" y="14"/>
                      <a:pt x="17" y="14"/>
                    </a:cubicBezTo>
                    <a:cubicBezTo>
                      <a:pt x="25" y="14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25" name="Freeform 238">
                <a:extLst>
                  <a:ext uri="{FF2B5EF4-FFF2-40B4-BE49-F238E27FC236}">
                    <a16:creationId xmlns:a16="http://schemas.microsoft.com/office/drawing/2014/main" id="{F334EFF9-6F9C-45AA-BAF2-FA64F4F4B3C4}"/>
                  </a:ext>
                </a:extLst>
              </p:cNvPr>
              <p:cNvSpPr/>
              <p:nvPr/>
            </p:nvSpPr>
            <p:spPr bwMode="auto">
              <a:xfrm>
                <a:off x="4608" y="2165"/>
                <a:ext cx="66" cy="29"/>
              </a:xfrm>
              <a:custGeom>
                <a:avLst/>
                <a:gdLst>
                  <a:gd name="T0" fmla="*/ 30 w 32"/>
                  <a:gd name="T1" fmla="*/ 7 h 14"/>
                  <a:gd name="T2" fmla="*/ 14 w 32"/>
                  <a:gd name="T3" fmla="*/ 0 h 14"/>
                  <a:gd name="T4" fmla="*/ 1 w 32"/>
                  <a:gd name="T5" fmla="*/ 7 h 14"/>
                  <a:gd name="T6" fmla="*/ 18 w 32"/>
                  <a:gd name="T7" fmla="*/ 14 h 14"/>
                  <a:gd name="T8" fmla="*/ 30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2" y="11"/>
                      <a:pt x="10" y="14"/>
                      <a:pt x="18" y="14"/>
                    </a:cubicBezTo>
                    <a:cubicBezTo>
                      <a:pt x="26" y="14"/>
                      <a:pt x="32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26" name="Freeform 239">
                <a:extLst>
                  <a:ext uri="{FF2B5EF4-FFF2-40B4-BE49-F238E27FC236}">
                    <a16:creationId xmlns:a16="http://schemas.microsoft.com/office/drawing/2014/main" id="{95DE9B64-8F3F-41F1-802F-E4975C5BEF38}"/>
                  </a:ext>
                </a:extLst>
              </p:cNvPr>
              <p:cNvSpPr/>
              <p:nvPr/>
            </p:nvSpPr>
            <p:spPr bwMode="auto">
              <a:xfrm>
                <a:off x="4757" y="2165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3 w 31"/>
                  <a:gd name="T3" fmla="*/ 0 h 14"/>
                  <a:gd name="T4" fmla="*/ 1 w 31"/>
                  <a:gd name="T5" fmla="*/ 7 h 14"/>
                  <a:gd name="T6" fmla="*/ 17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2" y="11"/>
                      <a:pt x="9" y="14"/>
                      <a:pt x="17" y="14"/>
                    </a:cubicBezTo>
                    <a:cubicBezTo>
                      <a:pt x="26" y="14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27" name="Freeform 240">
                <a:extLst>
                  <a:ext uri="{FF2B5EF4-FFF2-40B4-BE49-F238E27FC236}">
                    <a16:creationId xmlns:a16="http://schemas.microsoft.com/office/drawing/2014/main" id="{5E062F67-2C21-4DB5-AE3D-F04D4DAD07A4}"/>
                  </a:ext>
                </a:extLst>
              </p:cNvPr>
              <p:cNvSpPr/>
              <p:nvPr/>
            </p:nvSpPr>
            <p:spPr bwMode="auto">
              <a:xfrm>
                <a:off x="4819" y="2129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3 w 31"/>
                  <a:gd name="T3" fmla="*/ 0 h 14"/>
                  <a:gd name="T4" fmla="*/ 1 w 31"/>
                  <a:gd name="T5" fmla="*/ 7 h 14"/>
                  <a:gd name="T6" fmla="*/ 18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2" y="11"/>
                      <a:pt x="10" y="14"/>
                      <a:pt x="18" y="14"/>
                    </a:cubicBezTo>
                    <a:cubicBezTo>
                      <a:pt x="26" y="14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28" name="Freeform 241">
                <a:extLst>
                  <a:ext uri="{FF2B5EF4-FFF2-40B4-BE49-F238E27FC236}">
                    <a16:creationId xmlns:a16="http://schemas.microsoft.com/office/drawing/2014/main" id="{3F3FC18A-FB5B-4422-AC2C-539EC6F654CD}"/>
                  </a:ext>
                </a:extLst>
              </p:cNvPr>
              <p:cNvSpPr/>
              <p:nvPr/>
            </p:nvSpPr>
            <p:spPr bwMode="auto">
              <a:xfrm>
                <a:off x="4891" y="2129"/>
                <a:ext cx="66" cy="29"/>
              </a:xfrm>
              <a:custGeom>
                <a:avLst/>
                <a:gdLst>
                  <a:gd name="T0" fmla="*/ 30 w 32"/>
                  <a:gd name="T1" fmla="*/ 7 h 14"/>
                  <a:gd name="T2" fmla="*/ 14 w 32"/>
                  <a:gd name="T3" fmla="*/ 0 h 14"/>
                  <a:gd name="T4" fmla="*/ 1 w 32"/>
                  <a:gd name="T5" fmla="*/ 7 h 14"/>
                  <a:gd name="T6" fmla="*/ 18 w 32"/>
                  <a:gd name="T7" fmla="*/ 14 h 14"/>
                  <a:gd name="T8" fmla="*/ 30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3" y="11"/>
                      <a:pt x="10" y="14"/>
                      <a:pt x="18" y="14"/>
                    </a:cubicBezTo>
                    <a:cubicBezTo>
                      <a:pt x="26" y="14"/>
                      <a:pt x="32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29" name="Freeform 242">
                <a:extLst>
                  <a:ext uri="{FF2B5EF4-FFF2-40B4-BE49-F238E27FC236}">
                    <a16:creationId xmlns:a16="http://schemas.microsoft.com/office/drawing/2014/main" id="{8413280A-2FC0-47AD-876C-FBF8616DFC67}"/>
                  </a:ext>
                </a:extLst>
              </p:cNvPr>
              <p:cNvSpPr/>
              <p:nvPr/>
            </p:nvSpPr>
            <p:spPr bwMode="auto">
              <a:xfrm>
                <a:off x="4965" y="2129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3 w 31"/>
                  <a:gd name="T3" fmla="*/ 0 h 14"/>
                  <a:gd name="T4" fmla="*/ 1 w 31"/>
                  <a:gd name="T5" fmla="*/ 7 h 14"/>
                  <a:gd name="T6" fmla="*/ 18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28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2" y="11"/>
                      <a:pt x="10" y="14"/>
                      <a:pt x="18" y="14"/>
                    </a:cubicBezTo>
                    <a:cubicBezTo>
                      <a:pt x="26" y="14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30" name="Freeform 243">
                <a:extLst>
                  <a:ext uri="{FF2B5EF4-FFF2-40B4-BE49-F238E27FC236}">
                    <a16:creationId xmlns:a16="http://schemas.microsoft.com/office/drawing/2014/main" id="{20733E74-8EE7-4D27-A96E-CBA7F178D153}"/>
                  </a:ext>
                </a:extLst>
              </p:cNvPr>
              <p:cNvSpPr/>
              <p:nvPr/>
            </p:nvSpPr>
            <p:spPr bwMode="auto">
              <a:xfrm>
                <a:off x="5038" y="2129"/>
                <a:ext cx="66" cy="29"/>
              </a:xfrm>
              <a:custGeom>
                <a:avLst/>
                <a:gdLst>
                  <a:gd name="T0" fmla="*/ 30 w 32"/>
                  <a:gd name="T1" fmla="*/ 7 h 14"/>
                  <a:gd name="T2" fmla="*/ 13 w 32"/>
                  <a:gd name="T3" fmla="*/ 0 h 14"/>
                  <a:gd name="T4" fmla="*/ 1 w 32"/>
                  <a:gd name="T5" fmla="*/ 7 h 14"/>
                  <a:gd name="T6" fmla="*/ 18 w 32"/>
                  <a:gd name="T7" fmla="*/ 14 h 14"/>
                  <a:gd name="T8" fmla="*/ 30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0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3" y="11"/>
                      <a:pt x="10" y="14"/>
                      <a:pt x="18" y="14"/>
                    </a:cubicBezTo>
                    <a:cubicBezTo>
                      <a:pt x="26" y="14"/>
                      <a:pt x="32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31" name="Freeform 244">
                <a:extLst>
                  <a:ext uri="{FF2B5EF4-FFF2-40B4-BE49-F238E27FC236}">
                    <a16:creationId xmlns:a16="http://schemas.microsoft.com/office/drawing/2014/main" id="{1FA7E1D5-F833-481C-B03F-965A1A2C2D31}"/>
                  </a:ext>
                </a:extLst>
              </p:cNvPr>
              <p:cNvSpPr/>
              <p:nvPr/>
            </p:nvSpPr>
            <p:spPr bwMode="auto">
              <a:xfrm>
                <a:off x="5110" y="2129"/>
                <a:ext cx="66" cy="29"/>
              </a:xfrm>
              <a:custGeom>
                <a:avLst/>
                <a:gdLst>
                  <a:gd name="T0" fmla="*/ 30 w 32"/>
                  <a:gd name="T1" fmla="*/ 7 h 14"/>
                  <a:gd name="T2" fmla="*/ 13 w 32"/>
                  <a:gd name="T3" fmla="*/ 0 h 14"/>
                  <a:gd name="T4" fmla="*/ 2 w 32"/>
                  <a:gd name="T5" fmla="*/ 7 h 14"/>
                  <a:gd name="T6" fmla="*/ 19 w 32"/>
                  <a:gd name="T7" fmla="*/ 14 h 14"/>
                  <a:gd name="T8" fmla="*/ 30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0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3" y="11"/>
                      <a:pt x="11" y="14"/>
                      <a:pt x="19" y="14"/>
                    </a:cubicBezTo>
                    <a:cubicBezTo>
                      <a:pt x="27" y="14"/>
                      <a:pt x="32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32" name="Freeform 245">
                <a:extLst>
                  <a:ext uri="{FF2B5EF4-FFF2-40B4-BE49-F238E27FC236}">
                    <a16:creationId xmlns:a16="http://schemas.microsoft.com/office/drawing/2014/main" id="{E74E8893-541E-4363-90F4-38875101D40A}"/>
                  </a:ext>
                </a:extLst>
              </p:cNvPr>
              <p:cNvSpPr/>
              <p:nvPr/>
            </p:nvSpPr>
            <p:spPr bwMode="auto">
              <a:xfrm>
                <a:off x="5182" y="2129"/>
                <a:ext cx="66" cy="29"/>
              </a:xfrm>
              <a:custGeom>
                <a:avLst/>
                <a:gdLst>
                  <a:gd name="T0" fmla="*/ 31 w 32"/>
                  <a:gd name="T1" fmla="*/ 7 h 14"/>
                  <a:gd name="T2" fmla="*/ 14 w 32"/>
                  <a:gd name="T3" fmla="*/ 0 h 14"/>
                  <a:gd name="T4" fmla="*/ 2 w 32"/>
                  <a:gd name="T5" fmla="*/ 7 h 14"/>
                  <a:gd name="T6" fmla="*/ 19 w 32"/>
                  <a:gd name="T7" fmla="*/ 14 h 14"/>
                  <a:gd name="T8" fmla="*/ 31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1" y="7"/>
                    </a:moveTo>
                    <a:cubicBezTo>
                      <a:pt x="29" y="3"/>
                      <a:pt x="21" y="0"/>
                      <a:pt x="14" y="0"/>
                    </a:cubicBezTo>
                    <a:cubicBezTo>
                      <a:pt x="6" y="0"/>
                      <a:pt x="0" y="3"/>
                      <a:pt x="2" y="7"/>
                    </a:cubicBezTo>
                    <a:cubicBezTo>
                      <a:pt x="4" y="11"/>
                      <a:pt x="11" y="14"/>
                      <a:pt x="19" y="14"/>
                    </a:cubicBezTo>
                    <a:cubicBezTo>
                      <a:pt x="27" y="14"/>
                      <a:pt x="32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33" name="Freeform 246">
                <a:extLst>
                  <a:ext uri="{FF2B5EF4-FFF2-40B4-BE49-F238E27FC236}">
                    <a16:creationId xmlns:a16="http://schemas.microsoft.com/office/drawing/2014/main" id="{1D4D22F1-301B-4016-A84B-299EEB19E0A6}"/>
                  </a:ext>
                </a:extLst>
              </p:cNvPr>
              <p:cNvSpPr/>
              <p:nvPr/>
            </p:nvSpPr>
            <p:spPr bwMode="auto">
              <a:xfrm>
                <a:off x="5256" y="2129"/>
                <a:ext cx="66" cy="29"/>
              </a:xfrm>
              <a:custGeom>
                <a:avLst/>
                <a:gdLst>
                  <a:gd name="T0" fmla="*/ 30 w 32"/>
                  <a:gd name="T1" fmla="*/ 7 h 14"/>
                  <a:gd name="T2" fmla="*/ 13 w 32"/>
                  <a:gd name="T3" fmla="*/ 0 h 14"/>
                  <a:gd name="T4" fmla="*/ 1 w 32"/>
                  <a:gd name="T5" fmla="*/ 7 h 14"/>
                  <a:gd name="T6" fmla="*/ 19 w 32"/>
                  <a:gd name="T7" fmla="*/ 14 h 14"/>
                  <a:gd name="T8" fmla="*/ 30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0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3" y="11"/>
                      <a:pt x="11" y="14"/>
                      <a:pt x="19" y="14"/>
                    </a:cubicBezTo>
                    <a:cubicBezTo>
                      <a:pt x="27" y="14"/>
                      <a:pt x="32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34" name="Freeform 247">
                <a:extLst>
                  <a:ext uri="{FF2B5EF4-FFF2-40B4-BE49-F238E27FC236}">
                    <a16:creationId xmlns:a16="http://schemas.microsoft.com/office/drawing/2014/main" id="{47028724-FD19-4A43-99C9-0211886193E0}"/>
                  </a:ext>
                </a:extLst>
              </p:cNvPr>
              <p:cNvSpPr/>
              <p:nvPr/>
            </p:nvSpPr>
            <p:spPr bwMode="auto">
              <a:xfrm>
                <a:off x="5731" y="2202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13 w 34"/>
                  <a:gd name="T3" fmla="*/ 0 h 15"/>
                  <a:gd name="T4" fmla="*/ 2 w 34"/>
                  <a:gd name="T5" fmla="*/ 7 h 15"/>
                  <a:gd name="T6" fmla="*/ 21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0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1"/>
                      <a:pt x="13" y="15"/>
                      <a:pt x="21" y="15"/>
                    </a:cubicBezTo>
                    <a:cubicBezTo>
                      <a:pt x="29" y="15"/>
                      <a:pt x="34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35" name="Freeform 248">
                <a:extLst>
                  <a:ext uri="{FF2B5EF4-FFF2-40B4-BE49-F238E27FC236}">
                    <a16:creationId xmlns:a16="http://schemas.microsoft.com/office/drawing/2014/main" id="{3CD9F5DA-F3BE-4054-AAEE-32E4017E5324}"/>
                  </a:ext>
                </a:extLst>
              </p:cNvPr>
              <p:cNvSpPr/>
              <p:nvPr/>
            </p:nvSpPr>
            <p:spPr bwMode="auto">
              <a:xfrm>
                <a:off x="5805" y="2202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13 w 34"/>
                  <a:gd name="T3" fmla="*/ 0 h 15"/>
                  <a:gd name="T4" fmla="*/ 2 w 34"/>
                  <a:gd name="T5" fmla="*/ 7 h 15"/>
                  <a:gd name="T6" fmla="*/ 21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5" y="11"/>
                      <a:pt x="13" y="15"/>
                      <a:pt x="21" y="15"/>
                    </a:cubicBezTo>
                    <a:cubicBezTo>
                      <a:pt x="29" y="15"/>
                      <a:pt x="34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36" name="Freeform 249">
                <a:extLst>
                  <a:ext uri="{FF2B5EF4-FFF2-40B4-BE49-F238E27FC236}">
                    <a16:creationId xmlns:a16="http://schemas.microsoft.com/office/drawing/2014/main" id="{279CFFD7-FF47-40F2-ABEB-93191CD23A05}"/>
                  </a:ext>
                </a:extLst>
              </p:cNvPr>
              <p:cNvSpPr/>
              <p:nvPr/>
            </p:nvSpPr>
            <p:spPr bwMode="auto">
              <a:xfrm>
                <a:off x="5879" y="2202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13 w 34"/>
                  <a:gd name="T3" fmla="*/ 0 h 15"/>
                  <a:gd name="T4" fmla="*/ 2 w 34"/>
                  <a:gd name="T5" fmla="*/ 7 h 15"/>
                  <a:gd name="T6" fmla="*/ 21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5" y="11"/>
                      <a:pt x="13" y="15"/>
                      <a:pt x="21" y="15"/>
                    </a:cubicBezTo>
                    <a:cubicBezTo>
                      <a:pt x="29" y="15"/>
                      <a:pt x="34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37" name="Freeform 250">
                <a:extLst>
                  <a:ext uri="{FF2B5EF4-FFF2-40B4-BE49-F238E27FC236}">
                    <a16:creationId xmlns:a16="http://schemas.microsoft.com/office/drawing/2014/main" id="{88C84758-3714-4E90-BC74-3D79992DC83C}"/>
                  </a:ext>
                </a:extLst>
              </p:cNvPr>
              <p:cNvSpPr/>
              <p:nvPr/>
            </p:nvSpPr>
            <p:spPr bwMode="auto">
              <a:xfrm>
                <a:off x="5954" y="2202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13 w 34"/>
                  <a:gd name="T3" fmla="*/ 0 h 15"/>
                  <a:gd name="T4" fmla="*/ 2 w 34"/>
                  <a:gd name="T5" fmla="*/ 7 h 15"/>
                  <a:gd name="T6" fmla="*/ 22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5" y="11"/>
                      <a:pt x="13" y="15"/>
                      <a:pt x="22" y="15"/>
                    </a:cubicBezTo>
                    <a:cubicBezTo>
                      <a:pt x="30" y="15"/>
                      <a:pt x="34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38" name="Freeform 251">
                <a:extLst>
                  <a:ext uri="{FF2B5EF4-FFF2-40B4-BE49-F238E27FC236}">
                    <a16:creationId xmlns:a16="http://schemas.microsoft.com/office/drawing/2014/main" id="{532993CC-CBE7-44C0-A29C-AF53BD682847}"/>
                  </a:ext>
                </a:extLst>
              </p:cNvPr>
              <p:cNvSpPr/>
              <p:nvPr/>
            </p:nvSpPr>
            <p:spPr bwMode="auto">
              <a:xfrm>
                <a:off x="6028" y="2202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13 w 34"/>
                  <a:gd name="T3" fmla="*/ 0 h 15"/>
                  <a:gd name="T4" fmla="*/ 2 w 34"/>
                  <a:gd name="T5" fmla="*/ 7 h 15"/>
                  <a:gd name="T6" fmla="*/ 22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5" y="11"/>
                      <a:pt x="14" y="15"/>
                      <a:pt x="22" y="15"/>
                    </a:cubicBezTo>
                    <a:cubicBezTo>
                      <a:pt x="30" y="15"/>
                      <a:pt x="34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39" name="Freeform 252">
                <a:extLst>
                  <a:ext uri="{FF2B5EF4-FFF2-40B4-BE49-F238E27FC236}">
                    <a16:creationId xmlns:a16="http://schemas.microsoft.com/office/drawing/2014/main" id="{C0F3B14A-0E50-41F1-A23C-21ACE0668689}"/>
                  </a:ext>
                </a:extLst>
              </p:cNvPr>
              <p:cNvSpPr/>
              <p:nvPr/>
            </p:nvSpPr>
            <p:spPr bwMode="auto">
              <a:xfrm>
                <a:off x="6102" y="2202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13 w 34"/>
                  <a:gd name="T3" fmla="*/ 0 h 15"/>
                  <a:gd name="T4" fmla="*/ 2 w 34"/>
                  <a:gd name="T5" fmla="*/ 7 h 15"/>
                  <a:gd name="T6" fmla="*/ 22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4" y="0"/>
                      <a:pt x="0" y="3"/>
                      <a:pt x="2" y="7"/>
                    </a:cubicBezTo>
                    <a:cubicBezTo>
                      <a:pt x="5" y="11"/>
                      <a:pt x="14" y="15"/>
                      <a:pt x="22" y="15"/>
                    </a:cubicBezTo>
                    <a:cubicBezTo>
                      <a:pt x="30" y="15"/>
                      <a:pt x="34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40" name="Freeform 253">
                <a:extLst>
                  <a:ext uri="{FF2B5EF4-FFF2-40B4-BE49-F238E27FC236}">
                    <a16:creationId xmlns:a16="http://schemas.microsoft.com/office/drawing/2014/main" id="{7D82043D-BDB3-4E2F-8844-43B09F4BF242}"/>
                  </a:ext>
                </a:extLst>
              </p:cNvPr>
              <p:cNvSpPr/>
              <p:nvPr/>
            </p:nvSpPr>
            <p:spPr bwMode="auto">
              <a:xfrm>
                <a:off x="6176" y="2202"/>
                <a:ext cx="73" cy="31"/>
              </a:xfrm>
              <a:custGeom>
                <a:avLst/>
                <a:gdLst>
                  <a:gd name="T0" fmla="*/ 32 w 35"/>
                  <a:gd name="T1" fmla="*/ 7 h 15"/>
                  <a:gd name="T2" fmla="*/ 12 w 35"/>
                  <a:gd name="T3" fmla="*/ 0 h 15"/>
                  <a:gd name="T4" fmla="*/ 3 w 35"/>
                  <a:gd name="T5" fmla="*/ 7 h 15"/>
                  <a:gd name="T6" fmla="*/ 22 w 35"/>
                  <a:gd name="T7" fmla="*/ 15 h 15"/>
                  <a:gd name="T8" fmla="*/ 32 w 3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32" y="7"/>
                    </a:moveTo>
                    <a:cubicBezTo>
                      <a:pt x="29" y="3"/>
                      <a:pt x="21" y="0"/>
                      <a:pt x="12" y="0"/>
                    </a:cubicBezTo>
                    <a:cubicBezTo>
                      <a:pt x="4" y="0"/>
                      <a:pt x="0" y="3"/>
                      <a:pt x="3" y="7"/>
                    </a:cubicBezTo>
                    <a:cubicBezTo>
                      <a:pt x="5" y="11"/>
                      <a:pt x="14" y="15"/>
                      <a:pt x="22" y="15"/>
                    </a:cubicBezTo>
                    <a:cubicBezTo>
                      <a:pt x="30" y="15"/>
                      <a:pt x="35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41" name="Freeform 254">
                <a:extLst>
                  <a:ext uri="{FF2B5EF4-FFF2-40B4-BE49-F238E27FC236}">
                    <a16:creationId xmlns:a16="http://schemas.microsoft.com/office/drawing/2014/main" id="{38184DA7-8E22-4880-89B0-3AFE4FC45FE7}"/>
                  </a:ext>
                </a:extLst>
              </p:cNvPr>
              <p:cNvSpPr/>
              <p:nvPr/>
            </p:nvSpPr>
            <p:spPr bwMode="auto">
              <a:xfrm>
                <a:off x="6251" y="2202"/>
                <a:ext cx="72" cy="31"/>
              </a:xfrm>
              <a:custGeom>
                <a:avLst/>
                <a:gdLst>
                  <a:gd name="T0" fmla="*/ 32 w 35"/>
                  <a:gd name="T1" fmla="*/ 7 h 15"/>
                  <a:gd name="T2" fmla="*/ 12 w 35"/>
                  <a:gd name="T3" fmla="*/ 0 h 15"/>
                  <a:gd name="T4" fmla="*/ 3 w 35"/>
                  <a:gd name="T5" fmla="*/ 7 h 15"/>
                  <a:gd name="T6" fmla="*/ 22 w 35"/>
                  <a:gd name="T7" fmla="*/ 15 h 15"/>
                  <a:gd name="T8" fmla="*/ 32 w 3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32" y="7"/>
                    </a:moveTo>
                    <a:cubicBezTo>
                      <a:pt x="29" y="3"/>
                      <a:pt x="20" y="0"/>
                      <a:pt x="12" y="0"/>
                    </a:cubicBezTo>
                    <a:cubicBezTo>
                      <a:pt x="4" y="0"/>
                      <a:pt x="0" y="3"/>
                      <a:pt x="3" y="7"/>
                    </a:cubicBezTo>
                    <a:cubicBezTo>
                      <a:pt x="5" y="11"/>
                      <a:pt x="14" y="15"/>
                      <a:pt x="22" y="15"/>
                    </a:cubicBezTo>
                    <a:cubicBezTo>
                      <a:pt x="30" y="15"/>
                      <a:pt x="35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42" name="Freeform 255">
                <a:extLst>
                  <a:ext uri="{FF2B5EF4-FFF2-40B4-BE49-F238E27FC236}">
                    <a16:creationId xmlns:a16="http://schemas.microsoft.com/office/drawing/2014/main" id="{422D1528-F088-4F50-8BF7-2AA8ADF60775}"/>
                  </a:ext>
                </a:extLst>
              </p:cNvPr>
              <p:cNvSpPr/>
              <p:nvPr/>
            </p:nvSpPr>
            <p:spPr bwMode="auto">
              <a:xfrm>
                <a:off x="6325" y="2202"/>
                <a:ext cx="72" cy="31"/>
              </a:xfrm>
              <a:custGeom>
                <a:avLst/>
                <a:gdLst>
                  <a:gd name="T0" fmla="*/ 32 w 35"/>
                  <a:gd name="T1" fmla="*/ 7 h 15"/>
                  <a:gd name="T2" fmla="*/ 12 w 35"/>
                  <a:gd name="T3" fmla="*/ 0 h 15"/>
                  <a:gd name="T4" fmla="*/ 3 w 35"/>
                  <a:gd name="T5" fmla="*/ 7 h 15"/>
                  <a:gd name="T6" fmla="*/ 22 w 35"/>
                  <a:gd name="T7" fmla="*/ 15 h 15"/>
                  <a:gd name="T8" fmla="*/ 32 w 3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32" y="7"/>
                    </a:moveTo>
                    <a:cubicBezTo>
                      <a:pt x="29" y="3"/>
                      <a:pt x="20" y="0"/>
                      <a:pt x="12" y="0"/>
                    </a:cubicBezTo>
                    <a:cubicBezTo>
                      <a:pt x="4" y="0"/>
                      <a:pt x="0" y="3"/>
                      <a:pt x="3" y="7"/>
                    </a:cubicBezTo>
                    <a:cubicBezTo>
                      <a:pt x="5" y="11"/>
                      <a:pt x="14" y="15"/>
                      <a:pt x="22" y="15"/>
                    </a:cubicBezTo>
                    <a:cubicBezTo>
                      <a:pt x="31" y="15"/>
                      <a:pt x="35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43" name="Freeform 256">
                <a:extLst>
                  <a:ext uri="{FF2B5EF4-FFF2-40B4-BE49-F238E27FC236}">
                    <a16:creationId xmlns:a16="http://schemas.microsoft.com/office/drawing/2014/main" id="{80A4A063-6FA8-4714-8268-F1540558ED26}"/>
                  </a:ext>
                </a:extLst>
              </p:cNvPr>
              <p:cNvSpPr/>
              <p:nvPr/>
            </p:nvSpPr>
            <p:spPr bwMode="auto">
              <a:xfrm>
                <a:off x="5751" y="2239"/>
                <a:ext cx="71" cy="31"/>
              </a:xfrm>
              <a:custGeom>
                <a:avLst/>
                <a:gdLst>
                  <a:gd name="T0" fmla="*/ 32 w 34"/>
                  <a:gd name="T1" fmla="*/ 7 h 15"/>
                  <a:gd name="T2" fmla="*/ 13 w 34"/>
                  <a:gd name="T3" fmla="*/ 0 h 15"/>
                  <a:gd name="T4" fmla="*/ 2 w 34"/>
                  <a:gd name="T5" fmla="*/ 7 h 15"/>
                  <a:gd name="T6" fmla="*/ 21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2"/>
                      <a:pt x="13" y="15"/>
                      <a:pt x="21" y="15"/>
                    </a:cubicBezTo>
                    <a:cubicBezTo>
                      <a:pt x="29" y="15"/>
                      <a:pt x="34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44" name="Freeform 257">
                <a:extLst>
                  <a:ext uri="{FF2B5EF4-FFF2-40B4-BE49-F238E27FC236}">
                    <a16:creationId xmlns:a16="http://schemas.microsoft.com/office/drawing/2014/main" id="{D399D5BE-9238-4BC6-A096-0B85246625EB}"/>
                  </a:ext>
                </a:extLst>
              </p:cNvPr>
              <p:cNvSpPr/>
              <p:nvPr/>
            </p:nvSpPr>
            <p:spPr bwMode="auto">
              <a:xfrm>
                <a:off x="5826" y="2239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13 w 34"/>
                  <a:gd name="T3" fmla="*/ 0 h 15"/>
                  <a:gd name="T4" fmla="*/ 2 w 34"/>
                  <a:gd name="T5" fmla="*/ 7 h 15"/>
                  <a:gd name="T6" fmla="*/ 21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0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5" y="12"/>
                      <a:pt x="13" y="15"/>
                      <a:pt x="21" y="15"/>
                    </a:cubicBezTo>
                    <a:cubicBezTo>
                      <a:pt x="30" y="15"/>
                      <a:pt x="34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45" name="Freeform 258">
                <a:extLst>
                  <a:ext uri="{FF2B5EF4-FFF2-40B4-BE49-F238E27FC236}">
                    <a16:creationId xmlns:a16="http://schemas.microsoft.com/office/drawing/2014/main" id="{0DF336B4-0C42-4C3A-9893-8C7859FA0A76}"/>
                  </a:ext>
                </a:extLst>
              </p:cNvPr>
              <p:cNvSpPr/>
              <p:nvPr/>
            </p:nvSpPr>
            <p:spPr bwMode="auto">
              <a:xfrm>
                <a:off x="5900" y="2239"/>
                <a:ext cx="72" cy="31"/>
              </a:xfrm>
              <a:custGeom>
                <a:avLst/>
                <a:gdLst>
                  <a:gd name="T0" fmla="*/ 32 w 35"/>
                  <a:gd name="T1" fmla="*/ 7 h 15"/>
                  <a:gd name="T2" fmla="*/ 13 w 35"/>
                  <a:gd name="T3" fmla="*/ 0 h 15"/>
                  <a:gd name="T4" fmla="*/ 3 w 35"/>
                  <a:gd name="T5" fmla="*/ 7 h 15"/>
                  <a:gd name="T6" fmla="*/ 22 w 35"/>
                  <a:gd name="T7" fmla="*/ 15 h 15"/>
                  <a:gd name="T8" fmla="*/ 32 w 3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32" y="7"/>
                    </a:moveTo>
                    <a:cubicBezTo>
                      <a:pt x="30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3" y="7"/>
                    </a:cubicBezTo>
                    <a:cubicBezTo>
                      <a:pt x="5" y="12"/>
                      <a:pt x="14" y="15"/>
                      <a:pt x="22" y="15"/>
                    </a:cubicBezTo>
                    <a:cubicBezTo>
                      <a:pt x="30" y="15"/>
                      <a:pt x="35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46" name="Freeform 259">
                <a:extLst>
                  <a:ext uri="{FF2B5EF4-FFF2-40B4-BE49-F238E27FC236}">
                    <a16:creationId xmlns:a16="http://schemas.microsoft.com/office/drawing/2014/main" id="{62029893-6221-45D9-8E72-217DB7D4B51E}"/>
                  </a:ext>
                </a:extLst>
              </p:cNvPr>
              <p:cNvSpPr/>
              <p:nvPr/>
            </p:nvSpPr>
            <p:spPr bwMode="auto">
              <a:xfrm>
                <a:off x="5976" y="2239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12 w 34"/>
                  <a:gd name="T3" fmla="*/ 0 h 15"/>
                  <a:gd name="T4" fmla="*/ 2 w 34"/>
                  <a:gd name="T5" fmla="*/ 7 h 15"/>
                  <a:gd name="T6" fmla="*/ 21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29" y="3"/>
                      <a:pt x="21" y="0"/>
                      <a:pt x="12" y="0"/>
                    </a:cubicBezTo>
                    <a:cubicBezTo>
                      <a:pt x="4" y="0"/>
                      <a:pt x="0" y="3"/>
                      <a:pt x="2" y="7"/>
                    </a:cubicBezTo>
                    <a:cubicBezTo>
                      <a:pt x="5" y="12"/>
                      <a:pt x="13" y="15"/>
                      <a:pt x="21" y="15"/>
                    </a:cubicBezTo>
                    <a:cubicBezTo>
                      <a:pt x="30" y="15"/>
                      <a:pt x="34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47" name="Freeform 260">
                <a:extLst>
                  <a:ext uri="{FF2B5EF4-FFF2-40B4-BE49-F238E27FC236}">
                    <a16:creationId xmlns:a16="http://schemas.microsoft.com/office/drawing/2014/main" id="{31D9AC06-A645-44DA-A3F0-C713C9964C29}"/>
                  </a:ext>
                </a:extLst>
              </p:cNvPr>
              <p:cNvSpPr/>
              <p:nvPr/>
            </p:nvSpPr>
            <p:spPr bwMode="auto">
              <a:xfrm>
                <a:off x="6051" y="2239"/>
                <a:ext cx="72" cy="31"/>
              </a:xfrm>
              <a:custGeom>
                <a:avLst/>
                <a:gdLst>
                  <a:gd name="T0" fmla="*/ 32 w 35"/>
                  <a:gd name="T1" fmla="*/ 7 h 15"/>
                  <a:gd name="T2" fmla="*/ 13 w 35"/>
                  <a:gd name="T3" fmla="*/ 0 h 15"/>
                  <a:gd name="T4" fmla="*/ 2 w 35"/>
                  <a:gd name="T5" fmla="*/ 7 h 15"/>
                  <a:gd name="T6" fmla="*/ 22 w 35"/>
                  <a:gd name="T7" fmla="*/ 15 h 15"/>
                  <a:gd name="T8" fmla="*/ 32 w 3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32" y="7"/>
                    </a:moveTo>
                    <a:cubicBezTo>
                      <a:pt x="30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5" y="12"/>
                      <a:pt x="14" y="15"/>
                      <a:pt x="22" y="15"/>
                    </a:cubicBezTo>
                    <a:cubicBezTo>
                      <a:pt x="30" y="15"/>
                      <a:pt x="35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48" name="Freeform 261">
                <a:extLst>
                  <a:ext uri="{FF2B5EF4-FFF2-40B4-BE49-F238E27FC236}">
                    <a16:creationId xmlns:a16="http://schemas.microsoft.com/office/drawing/2014/main" id="{82FA2B21-2327-44B8-887A-4B01AA0A1F3F}"/>
                  </a:ext>
                </a:extLst>
              </p:cNvPr>
              <p:cNvSpPr/>
              <p:nvPr/>
            </p:nvSpPr>
            <p:spPr bwMode="auto">
              <a:xfrm>
                <a:off x="6125" y="2239"/>
                <a:ext cx="72" cy="31"/>
              </a:xfrm>
              <a:custGeom>
                <a:avLst/>
                <a:gdLst>
                  <a:gd name="T0" fmla="*/ 33 w 35"/>
                  <a:gd name="T1" fmla="*/ 7 h 15"/>
                  <a:gd name="T2" fmla="*/ 13 w 35"/>
                  <a:gd name="T3" fmla="*/ 0 h 15"/>
                  <a:gd name="T4" fmla="*/ 3 w 35"/>
                  <a:gd name="T5" fmla="*/ 7 h 15"/>
                  <a:gd name="T6" fmla="*/ 22 w 35"/>
                  <a:gd name="T7" fmla="*/ 15 h 15"/>
                  <a:gd name="T8" fmla="*/ 33 w 3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33" y="7"/>
                    </a:moveTo>
                    <a:cubicBezTo>
                      <a:pt x="30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3" y="7"/>
                    </a:cubicBezTo>
                    <a:cubicBezTo>
                      <a:pt x="5" y="12"/>
                      <a:pt x="14" y="15"/>
                      <a:pt x="22" y="15"/>
                    </a:cubicBezTo>
                    <a:cubicBezTo>
                      <a:pt x="31" y="15"/>
                      <a:pt x="35" y="12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49" name="Freeform 262">
                <a:extLst>
                  <a:ext uri="{FF2B5EF4-FFF2-40B4-BE49-F238E27FC236}">
                    <a16:creationId xmlns:a16="http://schemas.microsoft.com/office/drawing/2014/main" id="{0B10DABD-4DB2-400B-A00C-3A5F24C983AC}"/>
                  </a:ext>
                </a:extLst>
              </p:cNvPr>
              <p:cNvSpPr/>
              <p:nvPr/>
            </p:nvSpPr>
            <p:spPr bwMode="auto">
              <a:xfrm>
                <a:off x="6201" y="2239"/>
                <a:ext cx="72" cy="31"/>
              </a:xfrm>
              <a:custGeom>
                <a:avLst/>
                <a:gdLst>
                  <a:gd name="T0" fmla="*/ 32 w 35"/>
                  <a:gd name="T1" fmla="*/ 7 h 15"/>
                  <a:gd name="T2" fmla="*/ 12 w 35"/>
                  <a:gd name="T3" fmla="*/ 0 h 15"/>
                  <a:gd name="T4" fmla="*/ 2 w 35"/>
                  <a:gd name="T5" fmla="*/ 7 h 15"/>
                  <a:gd name="T6" fmla="*/ 22 w 35"/>
                  <a:gd name="T7" fmla="*/ 15 h 15"/>
                  <a:gd name="T8" fmla="*/ 32 w 3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32" y="7"/>
                    </a:moveTo>
                    <a:cubicBezTo>
                      <a:pt x="29" y="3"/>
                      <a:pt x="20" y="0"/>
                      <a:pt x="12" y="0"/>
                    </a:cubicBezTo>
                    <a:cubicBezTo>
                      <a:pt x="4" y="0"/>
                      <a:pt x="0" y="3"/>
                      <a:pt x="2" y="7"/>
                    </a:cubicBezTo>
                    <a:cubicBezTo>
                      <a:pt x="5" y="12"/>
                      <a:pt x="14" y="15"/>
                      <a:pt x="22" y="15"/>
                    </a:cubicBezTo>
                    <a:cubicBezTo>
                      <a:pt x="30" y="15"/>
                      <a:pt x="35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50" name="Freeform 263">
                <a:extLst>
                  <a:ext uri="{FF2B5EF4-FFF2-40B4-BE49-F238E27FC236}">
                    <a16:creationId xmlns:a16="http://schemas.microsoft.com/office/drawing/2014/main" id="{95580F53-CACB-42F5-A9ED-F6C6CDC3DF78}"/>
                  </a:ext>
                </a:extLst>
              </p:cNvPr>
              <p:cNvSpPr/>
              <p:nvPr/>
            </p:nvSpPr>
            <p:spPr bwMode="auto">
              <a:xfrm>
                <a:off x="6275" y="2239"/>
                <a:ext cx="73" cy="31"/>
              </a:xfrm>
              <a:custGeom>
                <a:avLst/>
                <a:gdLst>
                  <a:gd name="T0" fmla="*/ 32 w 35"/>
                  <a:gd name="T1" fmla="*/ 7 h 15"/>
                  <a:gd name="T2" fmla="*/ 12 w 35"/>
                  <a:gd name="T3" fmla="*/ 0 h 15"/>
                  <a:gd name="T4" fmla="*/ 3 w 35"/>
                  <a:gd name="T5" fmla="*/ 7 h 15"/>
                  <a:gd name="T6" fmla="*/ 22 w 35"/>
                  <a:gd name="T7" fmla="*/ 15 h 15"/>
                  <a:gd name="T8" fmla="*/ 32 w 3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32" y="7"/>
                    </a:moveTo>
                    <a:cubicBezTo>
                      <a:pt x="29" y="3"/>
                      <a:pt x="21" y="0"/>
                      <a:pt x="12" y="0"/>
                    </a:cubicBezTo>
                    <a:cubicBezTo>
                      <a:pt x="4" y="0"/>
                      <a:pt x="0" y="3"/>
                      <a:pt x="3" y="7"/>
                    </a:cubicBezTo>
                    <a:cubicBezTo>
                      <a:pt x="5" y="12"/>
                      <a:pt x="14" y="15"/>
                      <a:pt x="22" y="15"/>
                    </a:cubicBezTo>
                    <a:cubicBezTo>
                      <a:pt x="31" y="15"/>
                      <a:pt x="35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51" name="Freeform 264">
                <a:extLst>
                  <a:ext uri="{FF2B5EF4-FFF2-40B4-BE49-F238E27FC236}">
                    <a16:creationId xmlns:a16="http://schemas.microsoft.com/office/drawing/2014/main" id="{6EBADE99-1DCB-447D-B54D-9647E0D6FB1F}"/>
                  </a:ext>
                </a:extLst>
              </p:cNvPr>
              <p:cNvSpPr/>
              <p:nvPr/>
            </p:nvSpPr>
            <p:spPr bwMode="auto">
              <a:xfrm>
                <a:off x="4829" y="2165"/>
                <a:ext cx="66" cy="29"/>
              </a:xfrm>
              <a:custGeom>
                <a:avLst/>
                <a:gdLst>
                  <a:gd name="T0" fmla="*/ 31 w 32"/>
                  <a:gd name="T1" fmla="*/ 7 h 14"/>
                  <a:gd name="T2" fmla="*/ 14 w 32"/>
                  <a:gd name="T3" fmla="*/ 0 h 14"/>
                  <a:gd name="T4" fmla="*/ 1 w 32"/>
                  <a:gd name="T5" fmla="*/ 7 h 14"/>
                  <a:gd name="T6" fmla="*/ 18 w 32"/>
                  <a:gd name="T7" fmla="*/ 14 h 14"/>
                  <a:gd name="T8" fmla="*/ 31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1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3" y="11"/>
                      <a:pt x="10" y="14"/>
                      <a:pt x="18" y="14"/>
                    </a:cubicBezTo>
                    <a:cubicBezTo>
                      <a:pt x="26" y="14"/>
                      <a:pt x="32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52" name="Freeform 265">
                <a:extLst>
                  <a:ext uri="{FF2B5EF4-FFF2-40B4-BE49-F238E27FC236}">
                    <a16:creationId xmlns:a16="http://schemas.microsoft.com/office/drawing/2014/main" id="{50AD67EA-9704-41E1-A852-8E991778983F}"/>
                  </a:ext>
                </a:extLst>
              </p:cNvPr>
              <p:cNvSpPr/>
              <p:nvPr/>
            </p:nvSpPr>
            <p:spPr bwMode="auto">
              <a:xfrm>
                <a:off x="4903" y="2165"/>
                <a:ext cx="66" cy="29"/>
              </a:xfrm>
              <a:custGeom>
                <a:avLst/>
                <a:gdLst>
                  <a:gd name="T0" fmla="*/ 30 w 32"/>
                  <a:gd name="T1" fmla="*/ 7 h 14"/>
                  <a:gd name="T2" fmla="*/ 13 w 32"/>
                  <a:gd name="T3" fmla="*/ 0 h 14"/>
                  <a:gd name="T4" fmla="*/ 1 w 32"/>
                  <a:gd name="T5" fmla="*/ 7 h 14"/>
                  <a:gd name="T6" fmla="*/ 18 w 32"/>
                  <a:gd name="T7" fmla="*/ 14 h 14"/>
                  <a:gd name="T8" fmla="*/ 30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0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2" y="11"/>
                      <a:pt x="10" y="14"/>
                      <a:pt x="18" y="14"/>
                    </a:cubicBezTo>
                    <a:cubicBezTo>
                      <a:pt x="26" y="14"/>
                      <a:pt x="32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53" name="Freeform 266">
                <a:extLst>
                  <a:ext uri="{FF2B5EF4-FFF2-40B4-BE49-F238E27FC236}">
                    <a16:creationId xmlns:a16="http://schemas.microsoft.com/office/drawing/2014/main" id="{7330EF94-6F66-4FA5-83D4-215759E916E3}"/>
                  </a:ext>
                </a:extLst>
              </p:cNvPr>
              <p:cNvSpPr/>
              <p:nvPr/>
            </p:nvSpPr>
            <p:spPr bwMode="auto">
              <a:xfrm>
                <a:off x="4976" y="2165"/>
                <a:ext cx="66" cy="29"/>
              </a:xfrm>
              <a:custGeom>
                <a:avLst/>
                <a:gdLst>
                  <a:gd name="T0" fmla="*/ 31 w 32"/>
                  <a:gd name="T1" fmla="*/ 7 h 14"/>
                  <a:gd name="T2" fmla="*/ 14 w 32"/>
                  <a:gd name="T3" fmla="*/ 0 h 14"/>
                  <a:gd name="T4" fmla="*/ 2 w 32"/>
                  <a:gd name="T5" fmla="*/ 7 h 14"/>
                  <a:gd name="T6" fmla="*/ 19 w 32"/>
                  <a:gd name="T7" fmla="*/ 14 h 14"/>
                  <a:gd name="T8" fmla="*/ 31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1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2" y="7"/>
                    </a:cubicBezTo>
                    <a:cubicBezTo>
                      <a:pt x="3" y="11"/>
                      <a:pt x="11" y="14"/>
                      <a:pt x="19" y="14"/>
                    </a:cubicBezTo>
                    <a:cubicBezTo>
                      <a:pt x="27" y="14"/>
                      <a:pt x="32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54" name="Freeform 267">
                <a:extLst>
                  <a:ext uri="{FF2B5EF4-FFF2-40B4-BE49-F238E27FC236}">
                    <a16:creationId xmlns:a16="http://schemas.microsoft.com/office/drawing/2014/main" id="{812B6DF6-52A3-4865-B007-D2B3F65A88B3}"/>
                  </a:ext>
                </a:extLst>
              </p:cNvPr>
              <p:cNvSpPr/>
              <p:nvPr/>
            </p:nvSpPr>
            <p:spPr bwMode="auto">
              <a:xfrm>
                <a:off x="5050" y="2165"/>
                <a:ext cx="66" cy="29"/>
              </a:xfrm>
              <a:custGeom>
                <a:avLst/>
                <a:gdLst>
                  <a:gd name="T0" fmla="*/ 31 w 32"/>
                  <a:gd name="T1" fmla="*/ 7 h 14"/>
                  <a:gd name="T2" fmla="*/ 13 w 32"/>
                  <a:gd name="T3" fmla="*/ 0 h 14"/>
                  <a:gd name="T4" fmla="*/ 2 w 32"/>
                  <a:gd name="T5" fmla="*/ 7 h 14"/>
                  <a:gd name="T6" fmla="*/ 19 w 32"/>
                  <a:gd name="T7" fmla="*/ 14 h 14"/>
                  <a:gd name="T8" fmla="*/ 31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1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3" y="11"/>
                      <a:pt x="11" y="14"/>
                      <a:pt x="19" y="14"/>
                    </a:cubicBezTo>
                    <a:cubicBezTo>
                      <a:pt x="27" y="14"/>
                      <a:pt x="32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55" name="Freeform 268">
                <a:extLst>
                  <a:ext uri="{FF2B5EF4-FFF2-40B4-BE49-F238E27FC236}">
                    <a16:creationId xmlns:a16="http://schemas.microsoft.com/office/drawing/2014/main" id="{74EE1512-65F6-4761-B092-852CA71B1D6B}"/>
                  </a:ext>
                </a:extLst>
              </p:cNvPr>
              <p:cNvSpPr/>
              <p:nvPr/>
            </p:nvSpPr>
            <p:spPr bwMode="auto">
              <a:xfrm>
                <a:off x="5124" y="2165"/>
                <a:ext cx="66" cy="29"/>
              </a:xfrm>
              <a:custGeom>
                <a:avLst/>
                <a:gdLst>
                  <a:gd name="T0" fmla="*/ 30 w 32"/>
                  <a:gd name="T1" fmla="*/ 7 h 14"/>
                  <a:gd name="T2" fmla="*/ 13 w 32"/>
                  <a:gd name="T3" fmla="*/ 0 h 14"/>
                  <a:gd name="T4" fmla="*/ 1 w 32"/>
                  <a:gd name="T5" fmla="*/ 7 h 14"/>
                  <a:gd name="T6" fmla="*/ 19 w 32"/>
                  <a:gd name="T7" fmla="*/ 14 h 14"/>
                  <a:gd name="T8" fmla="*/ 30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0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3" y="11"/>
                      <a:pt x="11" y="14"/>
                      <a:pt x="19" y="14"/>
                    </a:cubicBezTo>
                    <a:cubicBezTo>
                      <a:pt x="27" y="14"/>
                      <a:pt x="32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56" name="Freeform 269">
                <a:extLst>
                  <a:ext uri="{FF2B5EF4-FFF2-40B4-BE49-F238E27FC236}">
                    <a16:creationId xmlns:a16="http://schemas.microsoft.com/office/drawing/2014/main" id="{C13B853F-CF26-4F65-914F-EF0D7564AA27}"/>
                  </a:ext>
                </a:extLst>
              </p:cNvPr>
              <p:cNvSpPr/>
              <p:nvPr/>
            </p:nvSpPr>
            <p:spPr bwMode="auto">
              <a:xfrm>
                <a:off x="5196" y="2165"/>
                <a:ext cx="69" cy="29"/>
              </a:xfrm>
              <a:custGeom>
                <a:avLst/>
                <a:gdLst>
                  <a:gd name="T0" fmla="*/ 31 w 33"/>
                  <a:gd name="T1" fmla="*/ 7 h 14"/>
                  <a:gd name="T2" fmla="*/ 14 w 33"/>
                  <a:gd name="T3" fmla="*/ 0 h 14"/>
                  <a:gd name="T4" fmla="*/ 2 w 33"/>
                  <a:gd name="T5" fmla="*/ 7 h 14"/>
                  <a:gd name="T6" fmla="*/ 19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2" y="7"/>
                    </a:cubicBezTo>
                    <a:cubicBezTo>
                      <a:pt x="4" y="11"/>
                      <a:pt x="11" y="14"/>
                      <a:pt x="19" y="14"/>
                    </a:cubicBezTo>
                    <a:cubicBezTo>
                      <a:pt x="28" y="14"/>
                      <a:pt x="33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57" name="Freeform 270">
                <a:extLst>
                  <a:ext uri="{FF2B5EF4-FFF2-40B4-BE49-F238E27FC236}">
                    <a16:creationId xmlns:a16="http://schemas.microsoft.com/office/drawing/2014/main" id="{800F9EBE-9514-4A23-8E05-2B3043CD01B5}"/>
                  </a:ext>
                </a:extLst>
              </p:cNvPr>
              <p:cNvSpPr/>
              <p:nvPr/>
            </p:nvSpPr>
            <p:spPr bwMode="auto">
              <a:xfrm>
                <a:off x="5271" y="2165"/>
                <a:ext cx="66" cy="29"/>
              </a:xfrm>
              <a:custGeom>
                <a:avLst/>
                <a:gdLst>
                  <a:gd name="T0" fmla="*/ 31 w 32"/>
                  <a:gd name="T1" fmla="*/ 7 h 14"/>
                  <a:gd name="T2" fmla="*/ 13 w 32"/>
                  <a:gd name="T3" fmla="*/ 0 h 14"/>
                  <a:gd name="T4" fmla="*/ 2 w 32"/>
                  <a:gd name="T5" fmla="*/ 7 h 14"/>
                  <a:gd name="T6" fmla="*/ 19 w 32"/>
                  <a:gd name="T7" fmla="*/ 14 h 14"/>
                  <a:gd name="T8" fmla="*/ 31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1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3" y="11"/>
                      <a:pt x="11" y="14"/>
                      <a:pt x="19" y="14"/>
                    </a:cubicBezTo>
                    <a:cubicBezTo>
                      <a:pt x="27" y="14"/>
                      <a:pt x="32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58" name="Freeform 271">
                <a:extLst>
                  <a:ext uri="{FF2B5EF4-FFF2-40B4-BE49-F238E27FC236}">
                    <a16:creationId xmlns:a16="http://schemas.microsoft.com/office/drawing/2014/main" id="{04319625-511A-48F8-972F-13482D430E3F}"/>
                  </a:ext>
                </a:extLst>
              </p:cNvPr>
              <p:cNvSpPr/>
              <p:nvPr/>
            </p:nvSpPr>
            <p:spPr bwMode="auto">
              <a:xfrm>
                <a:off x="5345" y="2165"/>
                <a:ext cx="66" cy="29"/>
              </a:xfrm>
              <a:custGeom>
                <a:avLst/>
                <a:gdLst>
                  <a:gd name="T0" fmla="*/ 30 w 32"/>
                  <a:gd name="T1" fmla="*/ 7 h 14"/>
                  <a:gd name="T2" fmla="*/ 13 w 32"/>
                  <a:gd name="T3" fmla="*/ 0 h 14"/>
                  <a:gd name="T4" fmla="*/ 1 w 32"/>
                  <a:gd name="T5" fmla="*/ 7 h 14"/>
                  <a:gd name="T6" fmla="*/ 19 w 32"/>
                  <a:gd name="T7" fmla="*/ 14 h 14"/>
                  <a:gd name="T8" fmla="*/ 30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0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3" y="11"/>
                      <a:pt x="11" y="14"/>
                      <a:pt x="19" y="14"/>
                    </a:cubicBezTo>
                    <a:cubicBezTo>
                      <a:pt x="27" y="14"/>
                      <a:pt x="32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59" name="Freeform 272">
                <a:extLst>
                  <a:ext uri="{FF2B5EF4-FFF2-40B4-BE49-F238E27FC236}">
                    <a16:creationId xmlns:a16="http://schemas.microsoft.com/office/drawing/2014/main" id="{D0137C29-8887-420C-B314-78AEA97FC6A7}"/>
                  </a:ext>
                </a:extLst>
              </p:cNvPr>
              <p:cNvSpPr/>
              <p:nvPr/>
            </p:nvSpPr>
            <p:spPr bwMode="auto">
              <a:xfrm>
                <a:off x="5417" y="2165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13 w 33"/>
                  <a:gd name="T3" fmla="*/ 0 h 14"/>
                  <a:gd name="T4" fmla="*/ 2 w 33"/>
                  <a:gd name="T5" fmla="*/ 7 h 14"/>
                  <a:gd name="T6" fmla="*/ 20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1"/>
                      <a:pt x="12" y="14"/>
                      <a:pt x="20" y="14"/>
                    </a:cubicBezTo>
                    <a:cubicBezTo>
                      <a:pt x="28" y="14"/>
                      <a:pt x="33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60" name="Freeform 273">
                <a:extLst>
                  <a:ext uri="{FF2B5EF4-FFF2-40B4-BE49-F238E27FC236}">
                    <a16:creationId xmlns:a16="http://schemas.microsoft.com/office/drawing/2014/main" id="{DDE3E53A-9D89-4693-9C5F-7314A344D57D}"/>
                  </a:ext>
                </a:extLst>
              </p:cNvPr>
              <p:cNvSpPr/>
              <p:nvPr/>
            </p:nvSpPr>
            <p:spPr bwMode="auto">
              <a:xfrm>
                <a:off x="5491" y="2165"/>
                <a:ext cx="69" cy="29"/>
              </a:xfrm>
              <a:custGeom>
                <a:avLst/>
                <a:gdLst>
                  <a:gd name="T0" fmla="*/ 31 w 33"/>
                  <a:gd name="T1" fmla="*/ 7 h 14"/>
                  <a:gd name="T2" fmla="*/ 13 w 33"/>
                  <a:gd name="T3" fmla="*/ 0 h 14"/>
                  <a:gd name="T4" fmla="*/ 2 w 33"/>
                  <a:gd name="T5" fmla="*/ 7 h 14"/>
                  <a:gd name="T6" fmla="*/ 20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1"/>
                      <a:pt x="12" y="14"/>
                      <a:pt x="20" y="14"/>
                    </a:cubicBezTo>
                    <a:cubicBezTo>
                      <a:pt x="28" y="14"/>
                      <a:pt x="33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61" name="Freeform 274">
                <a:extLst>
                  <a:ext uri="{FF2B5EF4-FFF2-40B4-BE49-F238E27FC236}">
                    <a16:creationId xmlns:a16="http://schemas.microsoft.com/office/drawing/2014/main" id="{B53E1EBD-BFF1-4DD4-8956-00F52A62E937}"/>
                  </a:ext>
                </a:extLst>
              </p:cNvPr>
              <p:cNvSpPr/>
              <p:nvPr/>
            </p:nvSpPr>
            <p:spPr bwMode="auto">
              <a:xfrm>
                <a:off x="5564" y="2165"/>
                <a:ext cx="70" cy="29"/>
              </a:xfrm>
              <a:custGeom>
                <a:avLst/>
                <a:gdLst>
                  <a:gd name="T0" fmla="*/ 32 w 34"/>
                  <a:gd name="T1" fmla="*/ 7 h 14"/>
                  <a:gd name="T2" fmla="*/ 13 w 34"/>
                  <a:gd name="T3" fmla="*/ 0 h 14"/>
                  <a:gd name="T4" fmla="*/ 2 w 34"/>
                  <a:gd name="T5" fmla="*/ 7 h 14"/>
                  <a:gd name="T6" fmla="*/ 21 w 34"/>
                  <a:gd name="T7" fmla="*/ 14 h 14"/>
                  <a:gd name="T8" fmla="*/ 32 w 3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">
                    <a:moveTo>
                      <a:pt x="32" y="7"/>
                    </a:moveTo>
                    <a:cubicBezTo>
                      <a:pt x="30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1"/>
                      <a:pt x="13" y="14"/>
                      <a:pt x="21" y="14"/>
                    </a:cubicBezTo>
                    <a:cubicBezTo>
                      <a:pt x="29" y="14"/>
                      <a:pt x="34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62" name="Freeform 275">
                <a:extLst>
                  <a:ext uri="{FF2B5EF4-FFF2-40B4-BE49-F238E27FC236}">
                    <a16:creationId xmlns:a16="http://schemas.microsoft.com/office/drawing/2014/main" id="{46AEC165-4E71-492A-8AC0-F6B3E4590144}"/>
                  </a:ext>
                </a:extLst>
              </p:cNvPr>
              <p:cNvSpPr/>
              <p:nvPr/>
            </p:nvSpPr>
            <p:spPr bwMode="auto">
              <a:xfrm>
                <a:off x="5638" y="2165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13 w 33"/>
                  <a:gd name="T3" fmla="*/ 0 h 14"/>
                  <a:gd name="T4" fmla="*/ 2 w 33"/>
                  <a:gd name="T5" fmla="*/ 7 h 14"/>
                  <a:gd name="T6" fmla="*/ 20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1"/>
                      <a:pt x="12" y="14"/>
                      <a:pt x="20" y="14"/>
                    </a:cubicBezTo>
                    <a:cubicBezTo>
                      <a:pt x="29" y="14"/>
                      <a:pt x="33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63" name="Freeform 276">
                <a:extLst>
                  <a:ext uri="{FF2B5EF4-FFF2-40B4-BE49-F238E27FC236}">
                    <a16:creationId xmlns:a16="http://schemas.microsoft.com/office/drawing/2014/main" id="{12656187-1249-403A-82C4-C30DE271F4D1}"/>
                  </a:ext>
                </a:extLst>
              </p:cNvPr>
              <p:cNvSpPr/>
              <p:nvPr/>
            </p:nvSpPr>
            <p:spPr bwMode="auto">
              <a:xfrm>
                <a:off x="5712" y="2165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13 w 33"/>
                  <a:gd name="T3" fmla="*/ 0 h 14"/>
                  <a:gd name="T4" fmla="*/ 2 w 33"/>
                  <a:gd name="T5" fmla="*/ 7 h 14"/>
                  <a:gd name="T6" fmla="*/ 20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1"/>
                      <a:pt x="12" y="14"/>
                      <a:pt x="20" y="14"/>
                    </a:cubicBezTo>
                    <a:cubicBezTo>
                      <a:pt x="28" y="14"/>
                      <a:pt x="33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64" name="Freeform 277">
                <a:extLst>
                  <a:ext uri="{FF2B5EF4-FFF2-40B4-BE49-F238E27FC236}">
                    <a16:creationId xmlns:a16="http://schemas.microsoft.com/office/drawing/2014/main" id="{C6E8144C-A867-4A6B-AE29-F72539AAE516}"/>
                  </a:ext>
                </a:extLst>
              </p:cNvPr>
              <p:cNvSpPr/>
              <p:nvPr/>
            </p:nvSpPr>
            <p:spPr bwMode="auto">
              <a:xfrm>
                <a:off x="5784" y="2165"/>
                <a:ext cx="71" cy="29"/>
              </a:xfrm>
              <a:custGeom>
                <a:avLst/>
                <a:gdLst>
                  <a:gd name="T0" fmla="*/ 32 w 34"/>
                  <a:gd name="T1" fmla="*/ 7 h 14"/>
                  <a:gd name="T2" fmla="*/ 13 w 34"/>
                  <a:gd name="T3" fmla="*/ 0 h 14"/>
                  <a:gd name="T4" fmla="*/ 3 w 34"/>
                  <a:gd name="T5" fmla="*/ 7 h 14"/>
                  <a:gd name="T6" fmla="*/ 21 w 34"/>
                  <a:gd name="T7" fmla="*/ 14 h 14"/>
                  <a:gd name="T8" fmla="*/ 32 w 3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">
                    <a:moveTo>
                      <a:pt x="32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3" y="7"/>
                    </a:cubicBezTo>
                    <a:cubicBezTo>
                      <a:pt x="5" y="11"/>
                      <a:pt x="13" y="14"/>
                      <a:pt x="21" y="14"/>
                    </a:cubicBezTo>
                    <a:cubicBezTo>
                      <a:pt x="29" y="14"/>
                      <a:pt x="34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65" name="Freeform 278">
                <a:extLst>
                  <a:ext uri="{FF2B5EF4-FFF2-40B4-BE49-F238E27FC236}">
                    <a16:creationId xmlns:a16="http://schemas.microsoft.com/office/drawing/2014/main" id="{F1FCBC25-E4E1-46C0-B837-E6BB977FAB22}"/>
                  </a:ext>
                </a:extLst>
              </p:cNvPr>
              <p:cNvSpPr/>
              <p:nvPr/>
            </p:nvSpPr>
            <p:spPr bwMode="auto">
              <a:xfrm>
                <a:off x="5859" y="2165"/>
                <a:ext cx="70" cy="29"/>
              </a:xfrm>
              <a:custGeom>
                <a:avLst/>
                <a:gdLst>
                  <a:gd name="T0" fmla="*/ 31 w 34"/>
                  <a:gd name="T1" fmla="*/ 7 h 14"/>
                  <a:gd name="T2" fmla="*/ 13 w 34"/>
                  <a:gd name="T3" fmla="*/ 0 h 14"/>
                  <a:gd name="T4" fmla="*/ 2 w 34"/>
                  <a:gd name="T5" fmla="*/ 7 h 14"/>
                  <a:gd name="T6" fmla="*/ 21 w 34"/>
                  <a:gd name="T7" fmla="*/ 14 h 14"/>
                  <a:gd name="T8" fmla="*/ 31 w 3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">
                    <a:moveTo>
                      <a:pt x="31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1"/>
                      <a:pt x="13" y="14"/>
                      <a:pt x="21" y="14"/>
                    </a:cubicBezTo>
                    <a:cubicBezTo>
                      <a:pt x="29" y="14"/>
                      <a:pt x="34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66" name="Freeform 279">
                <a:extLst>
                  <a:ext uri="{FF2B5EF4-FFF2-40B4-BE49-F238E27FC236}">
                    <a16:creationId xmlns:a16="http://schemas.microsoft.com/office/drawing/2014/main" id="{89FFF298-60E2-455A-8ED2-E5BF5039FC4B}"/>
                  </a:ext>
                </a:extLst>
              </p:cNvPr>
              <p:cNvSpPr/>
              <p:nvPr/>
            </p:nvSpPr>
            <p:spPr bwMode="auto">
              <a:xfrm>
                <a:off x="5933" y="2165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12 w 33"/>
                  <a:gd name="T3" fmla="*/ 0 h 14"/>
                  <a:gd name="T4" fmla="*/ 2 w 33"/>
                  <a:gd name="T5" fmla="*/ 7 h 14"/>
                  <a:gd name="T6" fmla="*/ 21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29" y="3"/>
                      <a:pt x="20" y="0"/>
                      <a:pt x="12" y="0"/>
                    </a:cubicBezTo>
                    <a:cubicBezTo>
                      <a:pt x="4" y="0"/>
                      <a:pt x="0" y="3"/>
                      <a:pt x="2" y="7"/>
                    </a:cubicBezTo>
                    <a:cubicBezTo>
                      <a:pt x="4" y="11"/>
                      <a:pt x="13" y="14"/>
                      <a:pt x="21" y="14"/>
                    </a:cubicBezTo>
                    <a:cubicBezTo>
                      <a:pt x="29" y="14"/>
                      <a:pt x="33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67" name="Freeform 280">
                <a:extLst>
                  <a:ext uri="{FF2B5EF4-FFF2-40B4-BE49-F238E27FC236}">
                    <a16:creationId xmlns:a16="http://schemas.microsoft.com/office/drawing/2014/main" id="{BFE7BAAD-272D-42AE-8A58-FA41C2606134}"/>
                  </a:ext>
                </a:extLst>
              </p:cNvPr>
              <p:cNvSpPr/>
              <p:nvPr/>
            </p:nvSpPr>
            <p:spPr bwMode="auto">
              <a:xfrm>
                <a:off x="6005" y="2165"/>
                <a:ext cx="70" cy="29"/>
              </a:xfrm>
              <a:custGeom>
                <a:avLst/>
                <a:gdLst>
                  <a:gd name="T0" fmla="*/ 32 w 34"/>
                  <a:gd name="T1" fmla="*/ 7 h 14"/>
                  <a:gd name="T2" fmla="*/ 13 w 34"/>
                  <a:gd name="T3" fmla="*/ 0 h 14"/>
                  <a:gd name="T4" fmla="*/ 3 w 34"/>
                  <a:gd name="T5" fmla="*/ 7 h 14"/>
                  <a:gd name="T6" fmla="*/ 22 w 34"/>
                  <a:gd name="T7" fmla="*/ 14 h 14"/>
                  <a:gd name="T8" fmla="*/ 32 w 3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">
                    <a:moveTo>
                      <a:pt x="32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3" y="7"/>
                    </a:cubicBezTo>
                    <a:cubicBezTo>
                      <a:pt x="5" y="11"/>
                      <a:pt x="14" y="14"/>
                      <a:pt x="22" y="14"/>
                    </a:cubicBezTo>
                    <a:cubicBezTo>
                      <a:pt x="30" y="14"/>
                      <a:pt x="34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68" name="Freeform 281">
                <a:extLst>
                  <a:ext uri="{FF2B5EF4-FFF2-40B4-BE49-F238E27FC236}">
                    <a16:creationId xmlns:a16="http://schemas.microsoft.com/office/drawing/2014/main" id="{735F78B0-46BC-4FF1-86BB-57B47A8A956C}"/>
                  </a:ext>
                </a:extLst>
              </p:cNvPr>
              <p:cNvSpPr/>
              <p:nvPr/>
            </p:nvSpPr>
            <p:spPr bwMode="auto">
              <a:xfrm>
                <a:off x="6079" y="2165"/>
                <a:ext cx="71" cy="29"/>
              </a:xfrm>
              <a:custGeom>
                <a:avLst/>
                <a:gdLst>
                  <a:gd name="T0" fmla="*/ 31 w 34"/>
                  <a:gd name="T1" fmla="*/ 7 h 14"/>
                  <a:gd name="T2" fmla="*/ 12 w 34"/>
                  <a:gd name="T3" fmla="*/ 0 h 14"/>
                  <a:gd name="T4" fmla="*/ 2 w 34"/>
                  <a:gd name="T5" fmla="*/ 7 h 14"/>
                  <a:gd name="T6" fmla="*/ 21 w 34"/>
                  <a:gd name="T7" fmla="*/ 14 h 14"/>
                  <a:gd name="T8" fmla="*/ 31 w 3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">
                    <a:moveTo>
                      <a:pt x="31" y="7"/>
                    </a:moveTo>
                    <a:cubicBezTo>
                      <a:pt x="29" y="3"/>
                      <a:pt x="20" y="0"/>
                      <a:pt x="12" y="0"/>
                    </a:cubicBezTo>
                    <a:cubicBezTo>
                      <a:pt x="4" y="0"/>
                      <a:pt x="0" y="3"/>
                      <a:pt x="2" y="7"/>
                    </a:cubicBezTo>
                    <a:cubicBezTo>
                      <a:pt x="5" y="11"/>
                      <a:pt x="13" y="14"/>
                      <a:pt x="21" y="14"/>
                    </a:cubicBezTo>
                    <a:cubicBezTo>
                      <a:pt x="30" y="14"/>
                      <a:pt x="34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69" name="Freeform 282">
                <a:extLst>
                  <a:ext uri="{FF2B5EF4-FFF2-40B4-BE49-F238E27FC236}">
                    <a16:creationId xmlns:a16="http://schemas.microsoft.com/office/drawing/2014/main" id="{0FFBA214-B275-451C-A4AF-B8AC252B4456}"/>
                  </a:ext>
                </a:extLst>
              </p:cNvPr>
              <p:cNvSpPr/>
              <p:nvPr/>
            </p:nvSpPr>
            <p:spPr bwMode="auto">
              <a:xfrm>
                <a:off x="6152" y="2165"/>
                <a:ext cx="72" cy="29"/>
              </a:xfrm>
              <a:custGeom>
                <a:avLst/>
                <a:gdLst>
                  <a:gd name="T0" fmla="*/ 32 w 35"/>
                  <a:gd name="T1" fmla="*/ 7 h 14"/>
                  <a:gd name="T2" fmla="*/ 13 w 35"/>
                  <a:gd name="T3" fmla="*/ 0 h 14"/>
                  <a:gd name="T4" fmla="*/ 3 w 35"/>
                  <a:gd name="T5" fmla="*/ 7 h 14"/>
                  <a:gd name="T6" fmla="*/ 22 w 35"/>
                  <a:gd name="T7" fmla="*/ 14 h 14"/>
                  <a:gd name="T8" fmla="*/ 32 w 35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4">
                    <a:moveTo>
                      <a:pt x="32" y="7"/>
                    </a:moveTo>
                    <a:cubicBezTo>
                      <a:pt x="30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3" y="7"/>
                    </a:cubicBezTo>
                    <a:cubicBezTo>
                      <a:pt x="6" y="11"/>
                      <a:pt x="14" y="14"/>
                      <a:pt x="22" y="14"/>
                    </a:cubicBezTo>
                    <a:cubicBezTo>
                      <a:pt x="30" y="14"/>
                      <a:pt x="35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70" name="Freeform 283">
                <a:extLst>
                  <a:ext uri="{FF2B5EF4-FFF2-40B4-BE49-F238E27FC236}">
                    <a16:creationId xmlns:a16="http://schemas.microsoft.com/office/drawing/2014/main" id="{77761935-672D-48C5-8863-86923BF8481A}"/>
                  </a:ext>
                </a:extLst>
              </p:cNvPr>
              <p:cNvSpPr/>
              <p:nvPr/>
            </p:nvSpPr>
            <p:spPr bwMode="auto">
              <a:xfrm>
                <a:off x="6226" y="2165"/>
                <a:ext cx="72" cy="29"/>
              </a:xfrm>
              <a:custGeom>
                <a:avLst/>
                <a:gdLst>
                  <a:gd name="T0" fmla="*/ 32 w 35"/>
                  <a:gd name="T1" fmla="*/ 7 h 14"/>
                  <a:gd name="T2" fmla="*/ 12 w 35"/>
                  <a:gd name="T3" fmla="*/ 0 h 14"/>
                  <a:gd name="T4" fmla="*/ 3 w 35"/>
                  <a:gd name="T5" fmla="*/ 7 h 14"/>
                  <a:gd name="T6" fmla="*/ 22 w 35"/>
                  <a:gd name="T7" fmla="*/ 14 h 14"/>
                  <a:gd name="T8" fmla="*/ 32 w 35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4">
                    <a:moveTo>
                      <a:pt x="32" y="7"/>
                    </a:moveTo>
                    <a:cubicBezTo>
                      <a:pt x="29" y="3"/>
                      <a:pt x="20" y="0"/>
                      <a:pt x="12" y="0"/>
                    </a:cubicBezTo>
                    <a:cubicBezTo>
                      <a:pt x="4" y="0"/>
                      <a:pt x="0" y="3"/>
                      <a:pt x="3" y="7"/>
                    </a:cubicBezTo>
                    <a:cubicBezTo>
                      <a:pt x="5" y="11"/>
                      <a:pt x="14" y="14"/>
                      <a:pt x="22" y="14"/>
                    </a:cubicBezTo>
                    <a:cubicBezTo>
                      <a:pt x="30" y="14"/>
                      <a:pt x="35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71" name="Freeform 284">
                <a:extLst>
                  <a:ext uri="{FF2B5EF4-FFF2-40B4-BE49-F238E27FC236}">
                    <a16:creationId xmlns:a16="http://schemas.microsoft.com/office/drawing/2014/main" id="{4DB133BE-8803-4684-846A-AD4539E068F9}"/>
                  </a:ext>
                </a:extLst>
              </p:cNvPr>
              <p:cNvSpPr/>
              <p:nvPr/>
            </p:nvSpPr>
            <p:spPr bwMode="auto">
              <a:xfrm>
                <a:off x="4173" y="2202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4 w 31"/>
                  <a:gd name="T3" fmla="*/ 0 h 15"/>
                  <a:gd name="T4" fmla="*/ 1 w 31"/>
                  <a:gd name="T5" fmla="*/ 7 h 15"/>
                  <a:gd name="T6" fmla="*/ 16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1" y="11"/>
                      <a:pt x="8" y="15"/>
                      <a:pt x="16" y="15"/>
                    </a:cubicBezTo>
                    <a:cubicBezTo>
                      <a:pt x="24" y="15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72" name="Freeform 285">
                <a:extLst>
                  <a:ext uri="{FF2B5EF4-FFF2-40B4-BE49-F238E27FC236}">
                    <a16:creationId xmlns:a16="http://schemas.microsoft.com/office/drawing/2014/main" id="{17BFDFC6-FB1D-4A4A-80F4-F03B909AFB57}"/>
                  </a:ext>
                </a:extLst>
              </p:cNvPr>
              <p:cNvSpPr/>
              <p:nvPr/>
            </p:nvSpPr>
            <p:spPr bwMode="auto">
              <a:xfrm>
                <a:off x="4247" y="2202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4 w 31"/>
                  <a:gd name="T3" fmla="*/ 0 h 15"/>
                  <a:gd name="T4" fmla="*/ 1 w 31"/>
                  <a:gd name="T5" fmla="*/ 7 h 15"/>
                  <a:gd name="T6" fmla="*/ 16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1" y="11"/>
                      <a:pt x="8" y="15"/>
                      <a:pt x="16" y="15"/>
                    </a:cubicBezTo>
                    <a:cubicBezTo>
                      <a:pt x="25" y="15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73" name="Freeform 286">
                <a:extLst>
                  <a:ext uri="{FF2B5EF4-FFF2-40B4-BE49-F238E27FC236}">
                    <a16:creationId xmlns:a16="http://schemas.microsoft.com/office/drawing/2014/main" id="{0EF61C08-8EDB-4A82-9789-97CB236FB407}"/>
                  </a:ext>
                </a:extLst>
              </p:cNvPr>
              <p:cNvSpPr/>
              <p:nvPr/>
            </p:nvSpPr>
            <p:spPr bwMode="auto">
              <a:xfrm>
                <a:off x="4322" y="2202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4 w 31"/>
                  <a:gd name="T3" fmla="*/ 0 h 15"/>
                  <a:gd name="T4" fmla="*/ 1 w 31"/>
                  <a:gd name="T5" fmla="*/ 7 h 15"/>
                  <a:gd name="T6" fmla="*/ 17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1" y="11"/>
                      <a:pt x="8" y="15"/>
                      <a:pt x="17" y="15"/>
                    </a:cubicBezTo>
                    <a:cubicBezTo>
                      <a:pt x="25" y="15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74" name="Freeform 287">
                <a:extLst>
                  <a:ext uri="{FF2B5EF4-FFF2-40B4-BE49-F238E27FC236}">
                    <a16:creationId xmlns:a16="http://schemas.microsoft.com/office/drawing/2014/main" id="{DAFA1983-772A-4DFE-8263-46726A67649C}"/>
                  </a:ext>
                </a:extLst>
              </p:cNvPr>
              <p:cNvSpPr/>
              <p:nvPr/>
            </p:nvSpPr>
            <p:spPr bwMode="auto">
              <a:xfrm>
                <a:off x="4396" y="2202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4 w 31"/>
                  <a:gd name="T3" fmla="*/ 0 h 15"/>
                  <a:gd name="T4" fmla="*/ 1 w 31"/>
                  <a:gd name="T5" fmla="*/ 7 h 15"/>
                  <a:gd name="T6" fmla="*/ 17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1" y="11"/>
                      <a:pt x="9" y="15"/>
                      <a:pt x="17" y="15"/>
                    </a:cubicBezTo>
                    <a:cubicBezTo>
                      <a:pt x="25" y="15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75" name="Freeform 288">
                <a:extLst>
                  <a:ext uri="{FF2B5EF4-FFF2-40B4-BE49-F238E27FC236}">
                    <a16:creationId xmlns:a16="http://schemas.microsoft.com/office/drawing/2014/main" id="{241A1938-F4F5-44ED-97B6-EBD089D208D0}"/>
                  </a:ext>
                </a:extLst>
              </p:cNvPr>
              <p:cNvSpPr/>
              <p:nvPr/>
            </p:nvSpPr>
            <p:spPr bwMode="auto">
              <a:xfrm>
                <a:off x="4470" y="2202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4 w 31"/>
                  <a:gd name="T3" fmla="*/ 0 h 15"/>
                  <a:gd name="T4" fmla="*/ 1 w 31"/>
                  <a:gd name="T5" fmla="*/ 7 h 15"/>
                  <a:gd name="T6" fmla="*/ 17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2" y="11"/>
                      <a:pt x="9" y="15"/>
                      <a:pt x="17" y="15"/>
                    </a:cubicBezTo>
                    <a:cubicBezTo>
                      <a:pt x="25" y="15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76" name="Freeform 289">
                <a:extLst>
                  <a:ext uri="{FF2B5EF4-FFF2-40B4-BE49-F238E27FC236}">
                    <a16:creationId xmlns:a16="http://schemas.microsoft.com/office/drawing/2014/main" id="{30E20C67-A85D-42B5-ACF9-7CEBB92C72D7}"/>
                  </a:ext>
                </a:extLst>
              </p:cNvPr>
              <p:cNvSpPr/>
              <p:nvPr/>
            </p:nvSpPr>
            <p:spPr bwMode="auto">
              <a:xfrm>
                <a:off x="4544" y="2202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4 w 31"/>
                  <a:gd name="T3" fmla="*/ 0 h 15"/>
                  <a:gd name="T4" fmla="*/ 1 w 31"/>
                  <a:gd name="T5" fmla="*/ 7 h 15"/>
                  <a:gd name="T6" fmla="*/ 17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2" y="11"/>
                      <a:pt x="9" y="15"/>
                      <a:pt x="17" y="15"/>
                    </a:cubicBezTo>
                    <a:cubicBezTo>
                      <a:pt x="25" y="15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77" name="Freeform 290">
                <a:extLst>
                  <a:ext uri="{FF2B5EF4-FFF2-40B4-BE49-F238E27FC236}">
                    <a16:creationId xmlns:a16="http://schemas.microsoft.com/office/drawing/2014/main" id="{5A21D6A4-8D6C-4273-92EC-7529F516AC18}"/>
                  </a:ext>
                </a:extLst>
              </p:cNvPr>
              <p:cNvSpPr/>
              <p:nvPr/>
            </p:nvSpPr>
            <p:spPr bwMode="auto">
              <a:xfrm>
                <a:off x="4619" y="2202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4 w 31"/>
                  <a:gd name="T3" fmla="*/ 0 h 15"/>
                  <a:gd name="T4" fmla="*/ 1 w 31"/>
                  <a:gd name="T5" fmla="*/ 7 h 15"/>
                  <a:gd name="T6" fmla="*/ 17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2" y="11"/>
                      <a:pt x="9" y="15"/>
                      <a:pt x="17" y="15"/>
                    </a:cubicBezTo>
                    <a:cubicBezTo>
                      <a:pt x="25" y="15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78" name="Freeform 291">
                <a:extLst>
                  <a:ext uri="{FF2B5EF4-FFF2-40B4-BE49-F238E27FC236}">
                    <a16:creationId xmlns:a16="http://schemas.microsoft.com/office/drawing/2014/main" id="{B75A94BE-F6AB-408B-A4BB-C6BF7282DC21}"/>
                  </a:ext>
                </a:extLst>
              </p:cNvPr>
              <p:cNvSpPr/>
              <p:nvPr/>
            </p:nvSpPr>
            <p:spPr bwMode="auto">
              <a:xfrm>
                <a:off x="4693" y="2202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3 w 31"/>
                  <a:gd name="T3" fmla="*/ 0 h 15"/>
                  <a:gd name="T4" fmla="*/ 1 w 31"/>
                  <a:gd name="T5" fmla="*/ 7 h 15"/>
                  <a:gd name="T6" fmla="*/ 18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29" y="3"/>
                      <a:pt x="22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2" y="11"/>
                      <a:pt x="9" y="15"/>
                      <a:pt x="18" y="15"/>
                    </a:cubicBezTo>
                    <a:cubicBezTo>
                      <a:pt x="26" y="15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79" name="Freeform 292">
                <a:extLst>
                  <a:ext uri="{FF2B5EF4-FFF2-40B4-BE49-F238E27FC236}">
                    <a16:creationId xmlns:a16="http://schemas.microsoft.com/office/drawing/2014/main" id="{9E65E203-4F84-49FD-B8A7-2EFBDCEF855B}"/>
                  </a:ext>
                </a:extLst>
              </p:cNvPr>
              <p:cNvSpPr/>
              <p:nvPr/>
            </p:nvSpPr>
            <p:spPr bwMode="auto">
              <a:xfrm>
                <a:off x="4767" y="2202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3 w 31"/>
                  <a:gd name="T3" fmla="*/ 0 h 15"/>
                  <a:gd name="T4" fmla="*/ 1 w 31"/>
                  <a:gd name="T5" fmla="*/ 7 h 15"/>
                  <a:gd name="T6" fmla="*/ 18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2" y="11"/>
                      <a:pt x="10" y="15"/>
                      <a:pt x="18" y="15"/>
                    </a:cubicBezTo>
                    <a:cubicBezTo>
                      <a:pt x="26" y="15"/>
                      <a:pt x="31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80" name="Freeform 293">
                <a:extLst>
                  <a:ext uri="{FF2B5EF4-FFF2-40B4-BE49-F238E27FC236}">
                    <a16:creationId xmlns:a16="http://schemas.microsoft.com/office/drawing/2014/main" id="{2570F9DF-B22E-4C4B-8F3E-9FDFB630330A}"/>
                  </a:ext>
                </a:extLst>
              </p:cNvPr>
              <p:cNvSpPr/>
              <p:nvPr/>
            </p:nvSpPr>
            <p:spPr bwMode="auto">
              <a:xfrm>
                <a:off x="4842" y="2202"/>
                <a:ext cx="66" cy="31"/>
              </a:xfrm>
              <a:custGeom>
                <a:avLst/>
                <a:gdLst>
                  <a:gd name="T0" fmla="*/ 30 w 32"/>
                  <a:gd name="T1" fmla="*/ 7 h 15"/>
                  <a:gd name="T2" fmla="*/ 13 w 32"/>
                  <a:gd name="T3" fmla="*/ 0 h 15"/>
                  <a:gd name="T4" fmla="*/ 1 w 32"/>
                  <a:gd name="T5" fmla="*/ 7 h 15"/>
                  <a:gd name="T6" fmla="*/ 18 w 32"/>
                  <a:gd name="T7" fmla="*/ 15 h 15"/>
                  <a:gd name="T8" fmla="*/ 30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0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2" y="11"/>
                      <a:pt x="10" y="15"/>
                      <a:pt x="18" y="15"/>
                    </a:cubicBezTo>
                    <a:cubicBezTo>
                      <a:pt x="26" y="15"/>
                      <a:pt x="32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81" name="Freeform 294">
                <a:extLst>
                  <a:ext uri="{FF2B5EF4-FFF2-40B4-BE49-F238E27FC236}">
                    <a16:creationId xmlns:a16="http://schemas.microsoft.com/office/drawing/2014/main" id="{B3C07E6E-38E1-405E-9FE9-D78D96B298AB}"/>
                  </a:ext>
                </a:extLst>
              </p:cNvPr>
              <p:cNvSpPr/>
              <p:nvPr/>
            </p:nvSpPr>
            <p:spPr bwMode="auto">
              <a:xfrm>
                <a:off x="4916" y="2202"/>
                <a:ext cx="66" cy="31"/>
              </a:xfrm>
              <a:custGeom>
                <a:avLst/>
                <a:gdLst>
                  <a:gd name="T0" fmla="*/ 30 w 32"/>
                  <a:gd name="T1" fmla="*/ 7 h 15"/>
                  <a:gd name="T2" fmla="*/ 13 w 32"/>
                  <a:gd name="T3" fmla="*/ 0 h 15"/>
                  <a:gd name="T4" fmla="*/ 1 w 32"/>
                  <a:gd name="T5" fmla="*/ 7 h 15"/>
                  <a:gd name="T6" fmla="*/ 18 w 32"/>
                  <a:gd name="T7" fmla="*/ 15 h 15"/>
                  <a:gd name="T8" fmla="*/ 30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0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2" y="11"/>
                      <a:pt x="10" y="15"/>
                      <a:pt x="18" y="15"/>
                    </a:cubicBezTo>
                    <a:cubicBezTo>
                      <a:pt x="26" y="15"/>
                      <a:pt x="32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82" name="Freeform 295">
                <a:extLst>
                  <a:ext uri="{FF2B5EF4-FFF2-40B4-BE49-F238E27FC236}">
                    <a16:creationId xmlns:a16="http://schemas.microsoft.com/office/drawing/2014/main" id="{DD44E2F9-E395-4D0E-9CF7-0AC2A1EE4F38}"/>
                  </a:ext>
                </a:extLst>
              </p:cNvPr>
              <p:cNvSpPr/>
              <p:nvPr/>
            </p:nvSpPr>
            <p:spPr bwMode="auto">
              <a:xfrm>
                <a:off x="4990" y="2202"/>
                <a:ext cx="66" cy="31"/>
              </a:xfrm>
              <a:custGeom>
                <a:avLst/>
                <a:gdLst>
                  <a:gd name="T0" fmla="*/ 30 w 32"/>
                  <a:gd name="T1" fmla="*/ 7 h 15"/>
                  <a:gd name="T2" fmla="*/ 13 w 32"/>
                  <a:gd name="T3" fmla="*/ 0 h 15"/>
                  <a:gd name="T4" fmla="*/ 1 w 32"/>
                  <a:gd name="T5" fmla="*/ 7 h 15"/>
                  <a:gd name="T6" fmla="*/ 18 w 32"/>
                  <a:gd name="T7" fmla="*/ 15 h 15"/>
                  <a:gd name="T8" fmla="*/ 30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0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2" y="11"/>
                      <a:pt x="10" y="15"/>
                      <a:pt x="18" y="15"/>
                    </a:cubicBezTo>
                    <a:cubicBezTo>
                      <a:pt x="26" y="15"/>
                      <a:pt x="32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83" name="Freeform 296">
                <a:extLst>
                  <a:ext uri="{FF2B5EF4-FFF2-40B4-BE49-F238E27FC236}">
                    <a16:creationId xmlns:a16="http://schemas.microsoft.com/office/drawing/2014/main" id="{C3B5E0D0-C9E7-4484-B36D-7C4950037928}"/>
                  </a:ext>
                </a:extLst>
              </p:cNvPr>
              <p:cNvSpPr/>
              <p:nvPr/>
            </p:nvSpPr>
            <p:spPr bwMode="auto">
              <a:xfrm>
                <a:off x="5062" y="2202"/>
                <a:ext cx="68" cy="31"/>
              </a:xfrm>
              <a:custGeom>
                <a:avLst/>
                <a:gdLst>
                  <a:gd name="T0" fmla="*/ 31 w 33"/>
                  <a:gd name="T1" fmla="*/ 7 h 15"/>
                  <a:gd name="T2" fmla="*/ 14 w 33"/>
                  <a:gd name="T3" fmla="*/ 0 h 15"/>
                  <a:gd name="T4" fmla="*/ 2 w 33"/>
                  <a:gd name="T5" fmla="*/ 7 h 15"/>
                  <a:gd name="T6" fmla="*/ 19 w 33"/>
                  <a:gd name="T7" fmla="*/ 15 h 15"/>
                  <a:gd name="T8" fmla="*/ 31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1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2" y="7"/>
                    </a:cubicBezTo>
                    <a:cubicBezTo>
                      <a:pt x="3" y="11"/>
                      <a:pt x="11" y="15"/>
                      <a:pt x="19" y="15"/>
                    </a:cubicBezTo>
                    <a:cubicBezTo>
                      <a:pt x="28" y="15"/>
                      <a:pt x="33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84" name="Freeform 297">
                <a:extLst>
                  <a:ext uri="{FF2B5EF4-FFF2-40B4-BE49-F238E27FC236}">
                    <a16:creationId xmlns:a16="http://schemas.microsoft.com/office/drawing/2014/main" id="{DAB4C8CE-D0C6-44C0-A437-38FE9EFE5BF1}"/>
                  </a:ext>
                </a:extLst>
              </p:cNvPr>
              <p:cNvSpPr/>
              <p:nvPr/>
            </p:nvSpPr>
            <p:spPr bwMode="auto">
              <a:xfrm>
                <a:off x="5137" y="2202"/>
                <a:ext cx="68" cy="31"/>
              </a:xfrm>
              <a:custGeom>
                <a:avLst/>
                <a:gdLst>
                  <a:gd name="T0" fmla="*/ 31 w 33"/>
                  <a:gd name="T1" fmla="*/ 7 h 15"/>
                  <a:gd name="T2" fmla="*/ 14 w 33"/>
                  <a:gd name="T3" fmla="*/ 0 h 15"/>
                  <a:gd name="T4" fmla="*/ 2 w 33"/>
                  <a:gd name="T5" fmla="*/ 7 h 15"/>
                  <a:gd name="T6" fmla="*/ 20 w 33"/>
                  <a:gd name="T7" fmla="*/ 15 h 15"/>
                  <a:gd name="T8" fmla="*/ 31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1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2" y="7"/>
                    </a:cubicBezTo>
                    <a:cubicBezTo>
                      <a:pt x="4" y="11"/>
                      <a:pt x="11" y="15"/>
                      <a:pt x="20" y="15"/>
                    </a:cubicBezTo>
                    <a:cubicBezTo>
                      <a:pt x="28" y="15"/>
                      <a:pt x="33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85" name="Freeform 298">
                <a:extLst>
                  <a:ext uri="{FF2B5EF4-FFF2-40B4-BE49-F238E27FC236}">
                    <a16:creationId xmlns:a16="http://schemas.microsoft.com/office/drawing/2014/main" id="{860BE23F-E2B0-46C4-B5A0-CD2E431AEE07}"/>
                  </a:ext>
                </a:extLst>
              </p:cNvPr>
              <p:cNvSpPr/>
              <p:nvPr/>
            </p:nvSpPr>
            <p:spPr bwMode="auto">
              <a:xfrm>
                <a:off x="5211" y="2202"/>
                <a:ext cx="68" cy="31"/>
              </a:xfrm>
              <a:custGeom>
                <a:avLst/>
                <a:gdLst>
                  <a:gd name="T0" fmla="*/ 31 w 33"/>
                  <a:gd name="T1" fmla="*/ 7 h 15"/>
                  <a:gd name="T2" fmla="*/ 14 w 33"/>
                  <a:gd name="T3" fmla="*/ 0 h 15"/>
                  <a:gd name="T4" fmla="*/ 2 w 33"/>
                  <a:gd name="T5" fmla="*/ 7 h 15"/>
                  <a:gd name="T6" fmla="*/ 20 w 33"/>
                  <a:gd name="T7" fmla="*/ 15 h 15"/>
                  <a:gd name="T8" fmla="*/ 31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1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2" y="7"/>
                    </a:cubicBezTo>
                    <a:cubicBezTo>
                      <a:pt x="4" y="11"/>
                      <a:pt x="12" y="15"/>
                      <a:pt x="20" y="15"/>
                    </a:cubicBezTo>
                    <a:cubicBezTo>
                      <a:pt x="28" y="15"/>
                      <a:pt x="33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86" name="Freeform 299">
                <a:extLst>
                  <a:ext uri="{FF2B5EF4-FFF2-40B4-BE49-F238E27FC236}">
                    <a16:creationId xmlns:a16="http://schemas.microsoft.com/office/drawing/2014/main" id="{599AE6D5-441B-40FC-A10B-96B3CEAB6879}"/>
                  </a:ext>
                </a:extLst>
              </p:cNvPr>
              <p:cNvSpPr/>
              <p:nvPr/>
            </p:nvSpPr>
            <p:spPr bwMode="auto">
              <a:xfrm>
                <a:off x="5285" y="2202"/>
                <a:ext cx="68" cy="31"/>
              </a:xfrm>
              <a:custGeom>
                <a:avLst/>
                <a:gdLst>
                  <a:gd name="T0" fmla="*/ 31 w 33"/>
                  <a:gd name="T1" fmla="*/ 7 h 15"/>
                  <a:gd name="T2" fmla="*/ 14 w 33"/>
                  <a:gd name="T3" fmla="*/ 0 h 15"/>
                  <a:gd name="T4" fmla="*/ 2 w 33"/>
                  <a:gd name="T5" fmla="*/ 7 h 15"/>
                  <a:gd name="T6" fmla="*/ 20 w 33"/>
                  <a:gd name="T7" fmla="*/ 15 h 15"/>
                  <a:gd name="T8" fmla="*/ 31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1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2" y="7"/>
                    </a:cubicBezTo>
                    <a:cubicBezTo>
                      <a:pt x="4" y="11"/>
                      <a:pt x="12" y="15"/>
                      <a:pt x="20" y="15"/>
                    </a:cubicBezTo>
                    <a:cubicBezTo>
                      <a:pt x="28" y="15"/>
                      <a:pt x="33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87" name="Freeform 300">
                <a:extLst>
                  <a:ext uri="{FF2B5EF4-FFF2-40B4-BE49-F238E27FC236}">
                    <a16:creationId xmlns:a16="http://schemas.microsoft.com/office/drawing/2014/main" id="{763028BF-C769-4277-A142-BA95DB337197}"/>
                  </a:ext>
                </a:extLst>
              </p:cNvPr>
              <p:cNvSpPr/>
              <p:nvPr/>
            </p:nvSpPr>
            <p:spPr bwMode="auto">
              <a:xfrm>
                <a:off x="5359" y="2202"/>
                <a:ext cx="69" cy="31"/>
              </a:xfrm>
              <a:custGeom>
                <a:avLst/>
                <a:gdLst>
                  <a:gd name="T0" fmla="*/ 32 w 33"/>
                  <a:gd name="T1" fmla="*/ 7 h 15"/>
                  <a:gd name="T2" fmla="*/ 14 w 33"/>
                  <a:gd name="T3" fmla="*/ 0 h 15"/>
                  <a:gd name="T4" fmla="*/ 2 w 33"/>
                  <a:gd name="T5" fmla="*/ 7 h 15"/>
                  <a:gd name="T6" fmla="*/ 20 w 33"/>
                  <a:gd name="T7" fmla="*/ 15 h 15"/>
                  <a:gd name="T8" fmla="*/ 32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2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1"/>
                      <a:pt x="12" y="15"/>
                      <a:pt x="20" y="15"/>
                    </a:cubicBezTo>
                    <a:cubicBezTo>
                      <a:pt x="28" y="15"/>
                      <a:pt x="33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88" name="Freeform 301">
                <a:extLst>
                  <a:ext uri="{FF2B5EF4-FFF2-40B4-BE49-F238E27FC236}">
                    <a16:creationId xmlns:a16="http://schemas.microsoft.com/office/drawing/2014/main" id="{70F93B04-A0F5-48BB-AB04-21A9B671DCBF}"/>
                  </a:ext>
                </a:extLst>
              </p:cNvPr>
              <p:cNvSpPr/>
              <p:nvPr/>
            </p:nvSpPr>
            <p:spPr bwMode="auto">
              <a:xfrm>
                <a:off x="5434" y="2202"/>
                <a:ext cx="68" cy="31"/>
              </a:xfrm>
              <a:custGeom>
                <a:avLst/>
                <a:gdLst>
                  <a:gd name="T0" fmla="*/ 32 w 33"/>
                  <a:gd name="T1" fmla="*/ 7 h 15"/>
                  <a:gd name="T2" fmla="*/ 13 w 33"/>
                  <a:gd name="T3" fmla="*/ 0 h 15"/>
                  <a:gd name="T4" fmla="*/ 2 w 33"/>
                  <a:gd name="T5" fmla="*/ 7 h 15"/>
                  <a:gd name="T6" fmla="*/ 20 w 33"/>
                  <a:gd name="T7" fmla="*/ 15 h 15"/>
                  <a:gd name="T8" fmla="*/ 32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2" y="7"/>
                    </a:moveTo>
                    <a:cubicBezTo>
                      <a:pt x="30" y="3"/>
                      <a:pt x="22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1"/>
                      <a:pt x="12" y="15"/>
                      <a:pt x="20" y="15"/>
                    </a:cubicBezTo>
                    <a:cubicBezTo>
                      <a:pt x="28" y="15"/>
                      <a:pt x="33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89" name="Freeform 302">
                <a:extLst>
                  <a:ext uri="{FF2B5EF4-FFF2-40B4-BE49-F238E27FC236}">
                    <a16:creationId xmlns:a16="http://schemas.microsoft.com/office/drawing/2014/main" id="{1E757F29-52C4-436F-A519-D301F8DE5D37}"/>
                  </a:ext>
                </a:extLst>
              </p:cNvPr>
              <p:cNvSpPr/>
              <p:nvPr/>
            </p:nvSpPr>
            <p:spPr bwMode="auto">
              <a:xfrm>
                <a:off x="5508" y="2202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13 w 34"/>
                  <a:gd name="T3" fmla="*/ 0 h 15"/>
                  <a:gd name="T4" fmla="*/ 2 w 34"/>
                  <a:gd name="T5" fmla="*/ 7 h 15"/>
                  <a:gd name="T6" fmla="*/ 20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0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1"/>
                      <a:pt x="12" y="15"/>
                      <a:pt x="20" y="15"/>
                    </a:cubicBezTo>
                    <a:cubicBezTo>
                      <a:pt x="29" y="15"/>
                      <a:pt x="34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90" name="Freeform 303">
                <a:extLst>
                  <a:ext uri="{FF2B5EF4-FFF2-40B4-BE49-F238E27FC236}">
                    <a16:creationId xmlns:a16="http://schemas.microsoft.com/office/drawing/2014/main" id="{46BE452D-6842-40C5-9B8C-F7E423D0E4A1}"/>
                  </a:ext>
                </a:extLst>
              </p:cNvPr>
              <p:cNvSpPr/>
              <p:nvPr/>
            </p:nvSpPr>
            <p:spPr bwMode="auto">
              <a:xfrm>
                <a:off x="5582" y="2202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13 w 34"/>
                  <a:gd name="T3" fmla="*/ 0 h 15"/>
                  <a:gd name="T4" fmla="*/ 2 w 34"/>
                  <a:gd name="T5" fmla="*/ 7 h 15"/>
                  <a:gd name="T6" fmla="*/ 21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0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1"/>
                      <a:pt x="12" y="15"/>
                      <a:pt x="21" y="15"/>
                    </a:cubicBezTo>
                    <a:cubicBezTo>
                      <a:pt x="29" y="15"/>
                      <a:pt x="34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91" name="Freeform 304">
                <a:extLst>
                  <a:ext uri="{FF2B5EF4-FFF2-40B4-BE49-F238E27FC236}">
                    <a16:creationId xmlns:a16="http://schemas.microsoft.com/office/drawing/2014/main" id="{6B26CDAA-96E8-4CE2-B7F3-0350F5B9D485}"/>
                  </a:ext>
                </a:extLst>
              </p:cNvPr>
              <p:cNvSpPr/>
              <p:nvPr/>
            </p:nvSpPr>
            <p:spPr bwMode="auto">
              <a:xfrm>
                <a:off x="5657" y="2202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13 w 34"/>
                  <a:gd name="T3" fmla="*/ 0 h 15"/>
                  <a:gd name="T4" fmla="*/ 2 w 34"/>
                  <a:gd name="T5" fmla="*/ 7 h 15"/>
                  <a:gd name="T6" fmla="*/ 21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0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1"/>
                      <a:pt x="13" y="15"/>
                      <a:pt x="21" y="15"/>
                    </a:cubicBezTo>
                    <a:cubicBezTo>
                      <a:pt x="29" y="15"/>
                      <a:pt x="34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92" name="Freeform 305">
                <a:extLst>
                  <a:ext uri="{FF2B5EF4-FFF2-40B4-BE49-F238E27FC236}">
                    <a16:creationId xmlns:a16="http://schemas.microsoft.com/office/drawing/2014/main" id="{B69E2D5B-CDB2-4CFD-8AAD-CE5929813D0C}"/>
                  </a:ext>
                </a:extLst>
              </p:cNvPr>
              <p:cNvSpPr/>
              <p:nvPr/>
            </p:nvSpPr>
            <p:spPr bwMode="auto">
              <a:xfrm>
                <a:off x="4177" y="2239"/>
                <a:ext cx="64" cy="31"/>
              </a:xfrm>
              <a:custGeom>
                <a:avLst/>
                <a:gdLst>
                  <a:gd name="T0" fmla="*/ 31 w 31"/>
                  <a:gd name="T1" fmla="*/ 7 h 15"/>
                  <a:gd name="T2" fmla="*/ 15 w 31"/>
                  <a:gd name="T3" fmla="*/ 0 h 15"/>
                  <a:gd name="T4" fmla="*/ 1 w 31"/>
                  <a:gd name="T5" fmla="*/ 7 h 15"/>
                  <a:gd name="T6" fmla="*/ 17 w 31"/>
                  <a:gd name="T7" fmla="*/ 15 h 15"/>
                  <a:gd name="T8" fmla="*/ 31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1" y="7"/>
                    </a:moveTo>
                    <a:cubicBezTo>
                      <a:pt x="30" y="3"/>
                      <a:pt x="23" y="0"/>
                      <a:pt x="15" y="0"/>
                    </a:cubicBezTo>
                    <a:cubicBezTo>
                      <a:pt x="7" y="0"/>
                      <a:pt x="0" y="3"/>
                      <a:pt x="1" y="7"/>
                    </a:cubicBezTo>
                    <a:cubicBezTo>
                      <a:pt x="2" y="12"/>
                      <a:pt x="9" y="15"/>
                      <a:pt x="17" y="15"/>
                    </a:cubicBezTo>
                    <a:cubicBezTo>
                      <a:pt x="25" y="15"/>
                      <a:pt x="31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93" name="Freeform 306">
                <a:extLst>
                  <a:ext uri="{FF2B5EF4-FFF2-40B4-BE49-F238E27FC236}">
                    <a16:creationId xmlns:a16="http://schemas.microsoft.com/office/drawing/2014/main" id="{126184B7-A0FE-479B-BFFB-965A6132F7D0}"/>
                  </a:ext>
                </a:extLst>
              </p:cNvPr>
              <p:cNvSpPr/>
              <p:nvPr/>
            </p:nvSpPr>
            <p:spPr bwMode="auto">
              <a:xfrm>
                <a:off x="4254" y="2239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4 w 31"/>
                  <a:gd name="T3" fmla="*/ 0 h 15"/>
                  <a:gd name="T4" fmla="*/ 0 w 31"/>
                  <a:gd name="T5" fmla="*/ 7 h 15"/>
                  <a:gd name="T6" fmla="*/ 16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ubicBezTo>
                      <a:pt x="1" y="12"/>
                      <a:pt x="8" y="15"/>
                      <a:pt x="16" y="15"/>
                    </a:cubicBezTo>
                    <a:cubicBezTo>
                      <a:pt x="25" y="15"/>
                      <a:pt x="31" y="12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94" name="Freeform 307">
                <a:extLst>
                  <a:ext uri="{FF2B5EF4-FFF2-40B4-BE49-F238E27FC236}">
                    <a16:creationId xmlns:a16="http://schemas.microsoft.com/office/drawing/2014/main" id="{10434880-00EE-43FD-9CDF-A788C4082630}"/>
                  </a:ext>
                </a:extLst>
              </p:cNvPr>
              <p:cNvSpPr/>
              <p:nvPr/>
            </p:nvSpPr>
            <p:spPr bwMode="auto">
              <a:xfrm>
                <a:off x="4328" y="2239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4 w 31"/>
                  <a:gd name="T3" fmla="*/ 0 h 15"/>
                  <a:gd name="T4" fmla="*/ 1 w 31"/>
                  <a:gd name="T5" fmla="*/ 7 h 15"/>
                  <a:gd name="T6" fmla="*/ 17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1" y="12"/>
                      <a:pt x="9" y="15"/>
                      <a:pt x="17" y="15"/>
                    </a:cubicBezTo>
                    <a:cubicBezTo>
                      <a:pt x="25" y="15"/>
                      <a:pt x="31" y="12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95" name="Freeform 308">
                <a:extLst>
                  <a:ext uri="{FF2B5EF4-FFF2-40B4-BE49-F238E27FC236}">
                    <a16:creationId xmlns:a16="http://schemas.microsoft.com/office/drawing/2014/main" id="{664A9F37-802D-4B51-A92E-470E03A9D509}"/>
                  </a:ext>
                </a:extLst>
              </p:cNvPr>
              <p:cNvSpPr/>
              <p:nvPr/>
            </p:nvSpPr>
            <p:spPr bwMode="auto">
              <a:xfrm>
                <a:off x="4402" y="2239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4 w 32"/>
                  <a:gd name="T3" fmla="*/ 0 h 15"/>
                  <a:gd name="T4" fmla="*/ 1 w 32"/>
                  <a:gd name="T5" fmla="*/ 7 h 15"/>
                  <a:gd name="T6" fmla="*/ 17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30" y="3"/>
                      <a:pt x="23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2" y="12"/>
                      <a:pt x="9" y="15"/>
                      <a:pt x="17" y="15"/>
                    </a:cubicBezTo>
                    <a:cubicBezTo>
                      <a:pt x="26" y="15"/>
                      <a:pt x="32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96" name="Freeform 309">
                <a:extLst>
                  <a:ext uri="{FF2B5EF4-FFF2-40B4-BE49-F238E27FC236}">
                    <a16:creationId xmlns:a16="http://schemas.microsoft.com/office/drawing/2014/main" id="{2750D24C-5B4A-4428-A2C1-1781DEF9DE97}"/>
                  </a:ext>
                </a:extLst>
              </p:cNvPr>
              <p:cNvSpPr/>
              <p:nvPr/>
            </p:nvSpPr>
            <p:spPr bwMode="auto">
              <a:xfrm>
                <a:off x="4478" y="2239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4 w 31"/>
                  <a:gd name="T3" fmla="*/ 0 h 15"/>
                  <a:gd name="T4" fmla="*/ 0 w 31"/>
                  <a:gd name="T5" fmla="*/ 7 h 15"/>
                  <a:gd name="T6" fmla="*/ 17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ubicBezTo>
                      <a:pt x="1" y="12"/>
                      <a:pt x="9" y="15"/>
                      <a:pt x="17" y="15"/>
                    </a:cubicBezTo>
                    <a:cubicBezTo>
                      <a:pt x="25" y="15"/>
                      <a:pt x="31" y="12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97" name="Freeform 310">
                <a:extLst>
                  <a:ext uri="{FF2B5EF4-FFF2-40B4-BE49-F238E27FC236}">
                    <a16:creationId xmlns:a16="http://schemas.microsoft.com/office/drawing/2014/main" id="{F65C30BB-2CF4-4D98-9806-58F1F3835F93}"/>
                  </a:ext>
                </a:extLst>
              </p:cNvPr>
              <p:cNvSpPr/>
              <p:nvPr/>
            </p:nvSpPr>
            <p:spPr bwMode="auto">
              <a:xfrm>
                <a:off x="4553" y="2239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4 w 32"/>
                  <a:gd name="T3" fmla="*/ 0 h 15"/>
                  <a:gd name="T4" fmla="*/ 1 w 32"/>
                  <a:gd name="T5" fmla="*/ 7 h 15"/>
                  <a:gd name="T6" fmla="*/ 17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2" y="12"/>
                      <a:pt x="9" y="15"/>
                      <a:pt x="17" y="15"/>
                    </a:cubicBezTo>
                    <a:cubicBezTo>
                      <a:pt x="26" y="15"/>
                      <a:pt x="32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98" name="Freeform 311">
                <a:extLst>
                  <a:ext uri="{FF2B5EF4-FFF2-40B4-BE49-F238E27FC236}">
                    <a16:creationId xmlns:a16="http://schemas.microsoft.com/office/drawing/2014/main" id="{A7898153-6FF9-4930-99FB-75B450C785EF}"/>
                  </a:ext>
                </a:extLst>
              </p:cNvPr>
              <p:cNvSpPr/>
              <p:nvPr/>
            </p:nvSpPr>
            <p:spPr bwMode="auto">
              <a:xfrm>
                <a:off x="4627" y="2239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4 w 32"/>
                  <a:gd name="T3" fmla="*/ 0 h 15"/>
                  <a:gd name="T4" fmla="*/ 1 w 32"/>
                  <a:gd name="T5" fmla="*/ 7 h 15"/>
                  <a:gd name="T6" fmla="*/ 18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2" y="12"/>
                      <a:pt x="10" y="15"/>
                      <a:pt x="18" y="15"/>
                    </a:cubicBezTo>
                    <a:cubicBezTo>
                      <a:pt x="26" y="15"/>
                      <a:pt x="32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699" name="Freeform 312">
                <a:extLst>
                  <a:ext uri="{FF2B5EF4-FFF2-40B4-BE49-F238E27FC236}">
                    <a16:creationId xmlns:a16="http://schemas.microsoft.com/office/drawing/2014/main" id="{0D364021-359E-4DF8-B1BA-70430DD596E9}"/>
                  </a:ext>
                </a:extLst>
              </p:cNvPr>
              <p:cNvSpPr/>
              <p:nvPr/>
            </p:nvSpPr>
            <p:spPr bwMode="auto">
              <a:xfrm>
                <a:off x="4703" y="2239"/>
                <a:ext cx="64" cy="31"/>
              </a:xfrm>
              <a:custGeom>
                <a:avLst/>
                <a:gdLst>
                  <a:gd name="T0" fmla="*/ 30 w 31"/>
                  <a:gd name="T1" fmla="*/ 7 h 15"/>
                  <a:gd name="T2" fmla="*/ 13 w 31"/>
                  <a:gd name="T3" fmla="*/ 0 h 15"/>
                  <a:gd name="T4" fmla="*/ 1 w 31"/>
                  <a:gd name="T5" fmla="*/ 7 h 15"/>
                  <a:gd name="T6" fmla="*/ 18 w 31"/>
                  <a:gd name="T7" fmla="*/ 15 h 15"/>
                  <a:gd name="T8" fmla="*/ 30 w 3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30" y="7"/>
                    </a:moveTo>
                    <a:cubicBezTo>
                      <a:pt x="29" y="3"/>
                      <a:pt x="22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2" y="12"/>
                      <a:pt x="9" y="15"/>
                      <a:pt x="18" y="15"/>
                    </a:cubicBezTo>
                    <a:cubicBezTo>
                      <a:pt x="26" y="15"/>
                      <a:pt x="31" y="12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00" name="Freeform 313">
                <a:extLst>
                  <a:ext uri="{FF2B5EF4-FFF2-40B4-BE49-F238E27FC236}">
                    <a16:creationId xmlns:a16="http://schemas.microsoft.com/office/drawing/2014/main" id="{F49FE14F-F80D-4C44-A528-9547F52ACBFE}"/>
                  </a:ext>
                </a:extLst>
              </p:cNvPr>
              <p:cNvSpPr/>
              <p:nvPr/>
            </p:nvSpPr>
            <p:spPr bwMode="auto">
              <a:xfrm>
                <a:off x="4778" y="2239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4 w 32"/>
                  <a:gd name="T3" fmla="*/ 0 h 15"/>
                  <a:gd name="T4" fmla="*/ 1 w 32"/>
                  <a:gd name="T5" fmla="*/ 7 h 15"/>
                  <a:gd name="T6" fmla="*/ 18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29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2" y="12"/>
                      <a:pt x="10" y="15"/>
                      <a:pt x="18" y="15"/>
                    </a:cubicBezTo>
                    <a:cubicBezTo>
                      <a:pt x="26" y="15"/>
                      <a:pt x="32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01" name="Freeform 314">
                <a:extLst>
                  <a:ext uri="{FF2B5EF4-FFF2-40B4-BE49-F238E27FC236}">
                    <a16:creationId xmlns:a16="http://schemas.microsoft.com/office/drawing/2014/main" id="{EB2C4813-2C08-499E-9099-346682EF5D86}"/>
                  </a:ext>
                </a:extLst>
              </p:cNvPr>
              <p:cNvSpPr/>
              <p:nvPr/>
            </p:nvSpPr>
            <p:spPr bwMode="auto">
              <a:xfrm>
                <a:off x="4852" y="2239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4 w 32"/>
                  <a:gd name="T3" fmla="*/ 0 h 15"/>
                  <a:gd name="T4" fmla="*/ 1 w 32"/>
                  <a:gd name="T5" fmla="*/ 7 h 15"/>
                  <a:gd name="T6" fmla="*/ 19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1" y="7"/>
                    </a:cubicBezTo>
                    <a:cubicBezTo>
                      <a:pt x="3" y="12"/>
                      <a:pt x="10" y="15"/>
                      <a:pt x="19" y="15"/>
                    </a:cubicBezTo>
                    <a:cubicBezTo>
                      <a:pt x="27" y="15"/>
                      <a:pt x="32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02" name="Freeform 315">
                <a:extLst>
                  <a:ext uri="{FF2B5EF4-FFF2-40B4-BE49-F238E27FC236}">
                    <a16:creationId xmlns:a16="http://schemas.microsoft.com/office/drawing/2014/main" id="{4E1EB1AB-5890-49B0-B78E-106FA1E88A89}"/>
                  </a:ext>
                </a:extLst>
              </p:cNvPr>
              <p:cNvSpPr/>
              <p:nvPr/>
            </p:nvSpPr>
            <p:spPr bwMode="auto">
              <a:xfrm>
                <a:off x="4926" y="2239"/>
                <a:ext cx="68" cy="31"/>
              </a:xfrm>
              <a:custGeom>
                <a:avLst/>
                <a:gdLst>
                  <a:gd name="T0" fmla="*/ 31 w 33"/>
                  <a:gd name="T1" fmla="*/ 7 h 15"/>
                  <a:gd name="T2" fmla="*/ 14 w 33"/>
                  <a:gd name="T3" fmla="*/ 0 h 15"/>
                  <a:gd name="T4" fmla="*/ 2 w 33"/>
                  <a:gd name="T5" fmla="*/ 7 h 15"/>
                  <a:gd name="T6" fmla="*/ 19 w 33"/>
                  <a:gd name="T7" fmla="*/ 15 h 15"/>
                  <a:gd name="T8" fmla="*/ 31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1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2" y="7"/>
                    </a:cubicBezTo>
                    <a:cubicBezTo>
                      <a:pt x="3" y="12"/>
                      <a:pt x="11" y="15"/>
                      <a:pt x="19" y="15"/>
                    </a:cubicBezTo>
                    <a:cubicBezTo>
                      <a:pt x="27" y="15"/>
                      <a:pt x="33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03" name="Freeform 316">
                <a:extLst>
                  <a:ext uri="{FF2B5EF4-FFF2-40B4-BE49-F238E27FC236}">
                    <a16:creationId xmlns:a16="http://schemas.microsoft.com/office/drawing/2014/main" id="{990EC4AF-E08F-4D83-9BEA-C2E828B3D737}"/>
                  </a:ext>
                </a:extLst>
              </p:cNvPr>
              <p:cNvSpPr/>
              <p:nvPr/>
            </p:nvSpPr>
            <p:spPr bwMode="auto">
              <a:xfrm>
                <a:off x="5002" y="2239"/>
                <a:ext cx="67" cy="31"/>
              </a:xfrm>
              <a:custGeom>
                <a:avLst/>
                <a:gdLst>
                  <a:gd name="T0" fmla="*/ 31 w 32"/>
                  <a:gd name="T1" fmla="*/ 7 h 15"/>
                  <a:gd name="T2" fmla="*/ 13 w 32"/>
                  <a:gd name="T3" fmla="*/ 0 h 15"/>
                  <a:gd name="T4" fmla="*/ 1 w 32"/>
                  <a:gd name="T5" fmla="*/ 7 h 15"/>
                  <a:gd name="T6" fmla="*/ 19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29" y="3"/>
                      <a:pt x="22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3" y="12"/>
                      <a:pt x="10" y="15"/>
                      <a:pt x="19" y="15"/>
                    </a:cubicBezTo>
                    <a:cubicBezTo>
                      <a:pt x="27" y="15"/>
                      <a:pt x="32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04" name="Freeform 317">
                <a:extLst>
                  <a:ext uri="{FF2B5EF4-FFF2-40B4-BE49-F238E27FC236}">
                    <a16:creationId xmlns:a16="http://schemas.microsoft.com/office/drawing/2014/main" id="{FCA53AFB-097B-4C60-91A9-0751DC7C1128}"/>
                  </a:ext>
                </a:extLst>
              </p:cNvPr>
              <p:cNvSpPr/>
              <p:nvPr/>
            </p:nvSpPr>
            <p:spPr bwMode="auto">
              <a:xfrm>
                <a:off x="5077" y="2239"/>
                <a:ext cx="68" cy="31"/>
              </a:xfrm>
              <a:custGeom>
                <a:avLst/>
                <a:gdLst>
                  <a:gd name="T0" fmla="*/ 31 w 33"/>
                  <a:gd name="T1" fmla="*/ 7 h 15"/>
                  <a:gd name="T2" fmla="*/ 14 w 33"/>
                  <a:gd name="T3" fmla="*/ 0 h 15"/>
                  <a:gd name="T4" fmla="*/ 1 w 33"/>
                  <a:gd name="T5" fmla="*/ 7 h 15"/>
                  <a:gd name="T6" fmla="*/ 19 w 33"/>
                  <a:gd name="T7" fmla="*/ 15 h 15"/>
                  <a:gd name="T8" fmla="*/ 31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1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3" y="12"/>
                      <a:pt x="11" y="15"/>
                      <a:pt x="19" y="15"/>
                    </a:cubicBezTo>
                    <a:cubicBezTo>
                      <a:pt x="27" y="15"/>
                      <a:pt x="33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05" name="Freeform 318">
                <a:extLst>
                  <a:ext uri="{FF2B5EF4-FFF2-40B4-BE49-F238E27FC236}">
                    <a16:creationId xmlns:a16="http://schemas.microsoft.com/office/drawing/2014/main" id="{109BEAE1-B777-4956-A70D-EC0F40034970}"/>
                  </a:ext>
                </a:extLst>
              </p:cNvPr>
              <p:cNvSpPr/>
              <p:nvPr/>
            </p:nvSpPr>
            <p:spPr bwMode="auto">
              <a:xfrm>
                <a:off x="5151" y="2239"/>
                <a:ext cx="68" cy="31"/>
              </a:xfrm>
              <a:custGeom>
                <a:avLst/>
                <a:gdLst>
                  <a:gd name="T0" fmla="*/ 32 w 33"/>
                  <a:gd name="T1" fmla="*/ 7 h 15"/>
                  <a:gd name="T2" fmla="*/ 14 w 33"/>
                  <a:gd name="T3" fmla="*/ 0 h 15"/>
                  <a:gd name="T4" fmla="*/ 2 w 33"/>
                  <a:gd name="T5" fmla="*/ 7 h 15"/>
                  <a:gd name="T6" fmla="*/ 20 w 33"/>
                  <a:gd name="T7" fmla="*/ 15 h 15"/>
                  <a:gd name="T8" fmla="*/ 32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2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2" y="7"/>
                    </a:cubicBezTo>
                    <a:cubicBezTo>
                      <a:pt x="3" y="12"/>
                      <a:pt x="11" y="15"/>
                      <a:pt x="20" y="15"/>
                    </a:cubicBezTo>
                    <a:cubicBezTo>
                      <a:pt x="28" y="15"/>
                      <a:pt x="33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06" name="Freeform 319">
                <a:extLst>
                  <a:ext uri="{FF2B5EF4-FFF2-40B4-BE49-F238E27FC236}">
                    <a16:creationId xmlns:a16="http://schemas.microsoft.com/office/drawing/2014/main" id="{7D35B307-F988-4EB4-A295-E77522BFE80B}"/>
                  </a:ext>
                </a:extLst>
              </p:cNvPr>
              <p:cNvSpPr/>
              <p:nvPr/>
            </p:nvSpPr>
            <p:spPr bwMode="auto">
              <a:xfrm>
                <a:off x="5227" y="2239"/>
                <a:ext cx="68" cy="31"/>
              </a:xfrm>
              <a:custGeom>
                <a:avLst/>
                <a:gdLst>
                  <a:gd name="T0" fmla="*/ 31 w 33"/>
                  <a:gd name="T1" fmla="*/ 7 h 15"/>
                  <a:gd name="T2" fmla="*/ 13 w 33"/>
                  <a:gd name="T3" fmla="*/ 0 h 15"/>
                  <a:gd name="T4" fmla="*/ 1 w 33"/>
                  <a:gd name="T5" fmla="*/ 7 h 15"/>
                  <a:gd name="T6" fmla="*/ 19 w 33"/>
                  <a:gd name="T7" fmla="*/ 15 h 15"/>
                  <a:gd name="T8" fmla="*/ 31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1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3" y="12"/>
                      <a:pt x="11" y="15"/>
                      <a:pt x="19" y="15"/>
                    </a:cubicBezTo>
                    <a:cubicBezTo>
                      <a:pt x="27" y="15"/>
                      <a:pt x="33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07" name="Freeform 320">
                <a:extLst>
                  <a:ext uri="{FF2B5EF4-FFF2-40B4-BE49-F238E27FC236}">
                    <a16:creationId xmlns:a16="http://schemas.microsoft.com/office/drawing/2014/main" id="{DC40B182-ACB2-40A5-A0CC-87094BA8BA94}"/>
                  </a:ext>
                </a:extLst>
              </p:cNvPr>
              <p:cNvSpPr/>
              <p:nvPr/>
            </p:nvSpPr>
            <p:spPr bwMode="auto">
              <a:xfrm>
                <a:off x="5302" y="2239"/>
                <a:ext cx="68" cy="31"/>
              </a:xfrm>
              <a:custGeom>
                <a:avLst/>
                <a:gdLst>
                  <a:gd name="T0" fmla="*/ 31 w 33"/>
                  <a:gd name="T1" fmla="*/ 7 h 15"/>
                  <a:gd name="T2" fmla="*/ 13 w 33"/>
                  <a:gd name="T3" fmla="*/ 0 h 15"/>
                  <a:gd name="T4" fmla="*/ 2 w 33"/>
                  <a:gd name="T5" fmla="*/ 7 h 15"/>
                  <a:gd name="T6" fmla="*/ 20 w 33"/>
                  <a:gd name="T7" fmla="*/ 15 h 15"/>
                  <a:gd name="T8" fmla="*/ 31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1" y="7"/>
                    </a:moveTo>
                    <a:cubicBezTo>
                      <a:pt x="30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3" y="12"/>
                      <a:pt x="11" y="15"/>
                      <a:pt x="20" y="15"/>
                    </a:cubicBezTo>
                    <a:cubicBezTo>
                      <a:pt x="28" y="15"/>
                      <a:pt x="33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08" name="Freeform 321">
                <a:extLst>
                  <a:ext uri="{FF2B5EF4-FFF2-40B4-BE49-F238E27FC236}">
                    <a16:creationId xmlns:a16="http://schemas.microsoft.com/office/drawing/2014/main" id="{4948A59B-9796-4B2D-896C-4E169C7D58B2}"/>
                  </a:ext>
                </a:extLst>
              </p:cNvPr>
              <p:cNvSpPr/>
              <p:nvPr/>
            </p:nvSpPr>
            <p:spPr bwMode="auto">
              <a:xfrm>
                <a:off x="5376" y="2239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14 w 34"/>
                  <a:gd name="T3" fmla="*/ 0 h 15"/>
                  <a:gd name="T4" fmla="*/ 2 w 34"/>
                  <a:gd name="T5" fmla="*/ 7 h 15"/>
                  <a:gd name="T6" fmla="*/ 20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2"/>
                      <a:pt x="12" y="15"/>
                      <a:pt x="20" y="15"/>
                    </a:cubicBezTo>
                    <a:cubicBezTo>
                      <a:pt x="28" y="15"/>
                      <a:pt x="34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09" name="Freeform 322">
                <a:extLst>
                  <a:ext uri="{FF2B5EF4-FFF2-40B4-BE49-F238E27FC236}">
                    <a16:creationId xmlns:a16="http://schemas.microsoft.com/office/drawing/2014/main" id="{C0BF25E0-BD6D-487A-8A3F-477D545731EB}"/>
                  </a:ext>
                </a:extLst>
              </p:cNvPr>
              <p:cNvSpPr/>
              <p:nvPr/>
            </p:nvSpPr>
            <p:spPr bwMode="auto">
              <a:xfrm>
                <a:off x="5452" y="2239"/>
                <a:ext cx="68" cy="31"/>
              </a:xfrm>
              <a:custGeom>
                <a:avLst/>
                <a:gdLst>
                  <a:gd name="T0" fmla="*/ 31 w 33"/>
                  <a:gd name="T1" fmla="*/ 7 h 15"/>
                  <a:gd name="T2" fmla="*/ 13 w 33"/>
                  <a:gd name="T3" fmla="*/ 0 h 15"/>
                  <a:gd name="T4" fmla="*/ 1 w 33"/>
                  <a:gd name="T5" fmla="*/ 7 h 15"/>
                  <a:gd name="T6" fmla="*/ 20 w 33"/>
                  <a:gd name="T7" fmla="*/ 15 h 15"/>
                  <a:gd name="T8" fmla="*/ 31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1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1" y="7"/>
                    </a:cubicBezTo>
                    <a:cubicBezTo>
                      <a:pt x="3" y="12"/>
                      <a:pt x="11" y="15"/>
                      <a:pt x="20" y="15"/>
                    </a:cubicBezTo>
                    <a:cubicBezTo>
                      <a:pt x="28" y="15"/>
                      <a:pt x="33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10" name="Freeform 323">
                <a:extLst>
                  <a:ext uri="{FF2B5EF4-FFF2-40B4-BE49-F238E27FC236}">
                    <a16:creationId xmlns:a16="http://schemas.microsoft.com/office/drawing/2014/main" id="{483E9F51-097C-4A30-A36E-9510B6B54447}"/>
                  </a:ext>
                </a:extLst>
              </p:cNvPr>
              <p:cNvSpPr/>
              <p:nvPr/>
            </p:nvSpPr>
            <p:spPr bwMode="auto">
              <a:xfrm>
                <a:off x="5527" y="2239"/>
                <a:ext cx="70" cy="31"/>
              </a:xfrm>
              <a:custGeom>
                <a:avLst/>
                <a:gdLst>
                  <a:gd name="T0" fmla="*/ 31 w 34"/>
                  <a:gd name="T1" fmla="*/ 7 h 15"/>
                  <a:gd name="T2" fmla="*/ 13 w 34"/>
                  <a:gd name="T3" fmla="*/ 0 h 15"/>
                  <a:gd name="T4" fmla="*/ 2 w 34"/>
                  <a:gd name="T5" fmla="*/ 7 h 15"/>
                  <a:gd name="T6" fmla="*/ 20 w 34"/>
                  <a:gd name="T7" fmla="*/ 15 h 15"/>
                  <a:gd name="T8" fmla="*/ 31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1" y="7"/>
                    </a:moveTo>
                    <a:cubicBezTo>
                      <a:pt x="29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2"/>
                      <a:pt x="12" y="15"/>
                      <a:pt x="20" y="15"/>
                    </a:cubicBezTo>
                    <a:cubicBezTo>
                      <a:pt x="28" y="15"/>
                      <a:pt x="34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11" name="Freeform 324">
                <a:extLst>
                  <a:ext uri="{FF2B5EF4-FFF2-40B4-BE49-F238E27FC236}">
                    <a16:creationId xmlns:a16="http://schemas.microsoft.com/office/drawing/2014/main" id="{67A5632D-9AB8-4A73-9FD8-753EE8E80EEF}"/>
                  </a:ext>
                </a:extLst>
              </p:cNvPr>
              <p:cNvSpPr/>
              <p:nvPr/>
            </p:nvSpPr>
            <p:spPr bwMode="auto">
              <a:xfrm>
                <a:off x="5601" y="2239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13 w 34"/>
                  <a:gd name="T3" fmla="*/ 0 h 15"/>
                  <a:gd name="T4" fmla="*/ 2 w 34"/>
                  <a:gd name="T5" fmla="*/ 7 h 15"/>
                  <a:gd name="T6" fmla="*/ 21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0" y="3"/>
                      <a:pt x="21" y="0"/>
                      <a:pt x="13" y="0"/>
                    </a:cubicBezTo>
                    <a:cubicBezTo>
                      <a:pt x="5" y="0"/>
                      <a:pt x="0" y="3"/>
                      <a:pt x="2" y="7"/>
                    </a:cubicBezTo>
                    <a:cubicBezTo>
                      <a:pt x="4" y="12"/>
                      <a:pt x="13" y="15"/>
                      <a:pt x="21" y="15"/>
                    </a:cubicBezTo>
                    <a:cubicBezTo>
                      <a:pt x="29" y="15"/>
                      <a:pt x="34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12" name="Freeform 325">
                <a:extLst>
                  <a:ext uri="{FF2B5EF4-FFF2-40B4-BE49-F238E27FC236}">
                    <a16:creationId xmlns:a16="http://schemas.microsoft.com/office/drawing/2014/main" id="{841B7FCE-B086-4FD4-867E-0533F683DB73}"/>
                  </a:ext>
                </a:extLst>
              </p:cNvPr>
              <p:cNvSpPr/>
              <p:nvPr/>
            </p:nvSpPr>
            <p:spPr bwMode="auto">
              <a:xfrm>
                <a:off x="5675" y="2239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14 w 34"/>
                  <a:gd name="T3" fmla="*/ 0 h 15"/>
                  <a:gd name="T4" fmla="*/ 3 w 34"/>
                  <a:gd name="T5" fmla="*/ 7 h 15"/>
                  <a:gd name="T6" fmla="*/ 21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0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3" y="7"/>
                    </a:cubicBezTo>
                    <a:cubicBezTo>
                      <a:pt x="5" y="12"/>
                      <a:pt x="13" y="15"/>
                      <a:pt x="21" y="15"/>
                    </a:cubicBezTo>
                    <a:cubicBezTo>
                      <a:pt x="30" y="15"/>
                      <a:pt x="34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13" name="Freeform 326">
                <a:extLst>
                  <a:ext uri="{FF2B5EF4-FFF2-40B4-BE49-F238E27FC236}">
                    <a16:creationId xmlns:a16="http://schemas.microsoft.com/office/drawing/2014/main" id="{96024505-BCCC-405A-ABBD-287B57A2EA3B}"/>
                  </a:ext>
                </a:extLst>
              </p:cNvPr>
              <p:cNvSpPr/>
              <p:nvPr/>
            </p:nvSpPr>
            <p:spPr bwMode="auto">
              <a:xfrm>
                <a:off x="4183" y="2276"/>
                <a:ext cx="64" cy="33"/>
              </a:xfrm>
              <a:custGeom>
                <a:avLst/>
                <a:gdLst>
                  <a:gd name="T0" fmla="*/ 30 w 31"/>
                  <a:gd name="T1" fmla="*/ 8 h 16"/>
                  <a:gd name="T2" fmla="*/ 14 w 31"/>
                  <a:gd name="T3" fmla="*/ 0 h 16"/>
                  <a:gd name="T4" fmla="*/ 0 w 31"/>
                  <a:gd name="T5" fmla="*/ 8 h 16"/>
                  <a:gd name="T6" fmla="*/ 16 w 31"/>
                  <a:gd name="T7" fmla="*/ 16 h 16"/>
                  <a:gd name="T8" fmla="*/ 30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0" y="8"/>
                    </a:moveTo>
                    <a:cubicBezTo>
                      <a:pt x="30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0" y="8"/>
                    </a:cubicBezTo>
                    <a:cubicBezTo>
                      <a:pt x="1" y="12"/>
                      <a:pt x="8" y="16"/>
                      <a:pt x="16" y="16"/>
                    </a:cubicBezTo>
                    <a:cubicBezTo>
                      <a:pt x="25" y="16"/>
                      <a:pt x="31" y="12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14" name="Freeform 327">
                <a:extLst>
                  <a:ext uri="{FF2B5EF4-FFF2-40B4-BE49-F238E27FC236}">
                    <a16:creationId xmlns:a16="http://schemas.microsoft.com/office/drawing/2014/main" id="{B5C6A1A6-7E1F-47B0-BB77-979D460BAFD0}"/>
                  </a:ext>
                </a:extLst>
              </p:cNvPr>
              <p:cNvSpPr/>
              <p:nvPr/>
            </p:nvSpPr>
            <p:spPr bwMode="auto">
              <a:xfrm>
                <a:off x="4260" y="2276"/>
                <a:ext cx="64" cy="33"/>
              </a:xfrm>
              <a:custGeom>
                <a:avLst/>
                <a:gdLst>
                  <a:gd name="T0" fmla="*/ 30 w 31"/>
                  <a:gd name="T1" fmla="*/ 8 h 16"/>
                  <a:gd name="T2" fmla="*/ 14 w 31"/>
                  <a:gd name="T3" fmla="*/ 0 h 16"/>
                  <a:gd name="T4" fmla="*/ 0 w 31"/>
                  <a:gd name="T5" fmla="*/ 8 h 16"/>
                  <a:gd name="T6" fmla="*/ 16 w 31"/>
                  <a:gd name="T7" fmla="*/ 16 h 16"/>
                  <a:gd name="T8" fmla="*/ 30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0" y="8"/>
                    </a:moveTo>
                    <a:cubicBezTo>
                      <a:pt x="29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0" y="8"/>
                    </a:cubicBezTo>
                    <a:cubicBezTo>
                      <a:pt x="1" y="12"/>
                      <a:pt x="8" y="16"/>
                      <a:pt x="16" y="16"/>
                    </a:cubicBezTo>
                    <a:cubicBezTo>
                      <a:pt x="25" y="16"/>
                      <a:pt x="31" y="12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15" name="Freeform 328">
                <a:extLst>
                  <a:ext uri="{FF2B5EF4-FFF2-40B4-BE49-F238E27FC236}">
                    <a16:creationId xmlns:a16="http://schemas.microsoft.com/office/drawing/2014/main" id="{1DD9ABD0-5153-4012-9881-4580B53FC1F9}"/>
                  </a:ext>
                </a:extLst>
              </p:cNvPr>
              <p:cNvSpPr/>
              <p:nvPr/>
            </p:nvSpPr>
            <p:spPr bwMode="auto">
              <a:xfrm>
                <a:off x="4334" y="2276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4 w 32"/>
                  <a:gd name="T3" fmla="*/ 0 h 16"/>
                  <a:gd name="T4" fmla="*/ 1 w 32"/>
                  <a:gd name="T5" fmla="*/ 8 h 16"/>
                  <a:gd name="T6" fmla="*/ 17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0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2"/>
                      <a:pt x="9" y="16"/>
                      <a:pt x="17" y="16"/>
                    </a:cubicBezTo>
                    <a:cubicBezTo>
                      <a:pt x="26" y="16"/>
                      <a:pt x="32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16" name="Freeform 329">
                <a:extLst>
                  <a:ext uri="{FF2B5EF4-FFF2-40B4-BE49-F238E27FC236}">
                    <a16:creationId xmlns:a16="http://schemas.microsoft.com/office/drawing/2014/main" id="{F02F34C5-C505-41E3-AD66-F8093F23B07B}"/>
                  </a:ext>
                </a:extLst>
              </p:cNvPr>
              <p:cNvSpPr/>
              <p:nvPr/>
            </p:nvSpPr>
            <p:spPr bwMode="auto">
              <a:xfrm>
                <a:off x="4410" y="2276"/>
                <a:ext cx="64" cy="33"/>
              </a:xfrm>
              <a:custGeom>
                <a:avLst/>
                <a:gdLst>
                  <a:gd name="T0" fmla="*/ 31 w 31"/>
                  <a:gd name="T1" fmla="*/ 8 h 16"/>
                  <a:gd name="T2" fmla="*/ 14 w 31"/>
                  <a:gd name="T3" fmla="*/ 0 h 16"/>
                  <a:gd name="T4" fmla="*/ 1 w 31"/>
                  <a:gd name="T5" fmla="*/ 8 h 16"/>
                  <a:gd name="T6" fmla="*/ 17 w 31"/>
                  <a:gd name="T7" fmla="*/ 16 h 16"/>
                  <a:gd name="T8" fmla="*/ 31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1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1" y="12"/>
                      <a:pt x="9" y="16"/>
                      <a:pt x="17" y="16"/>
                    </a:cubicBezTo>
                    <a:cubicBezTo>
                      <a:pt x="25" y="16"/>
                      <a:pt x="31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17" name="Freeform 330">
                <a:extLst>
                  <a:ext uri="{FF2B5EF4-FFF2-40B4-BE49-F238E27FC236}">
                    <a16:creationId xmlns:a16="http://schemas.microsoft.com/office/drawing/2014/main" id="{B8210BCC-0C19-41FD-B101-0F51E6FDD2A9}"/>
                  </a:ext>
                </a:extLst>
              </p:cNvPr>
              <p:cNvSpPr/>
              <p:nvPr/>
            </p:nvSpPr>
            <p:spPr bwMode="auto">
              <a:xfrm>
                <a:off x="4485" y="2276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5 w 32"/>
                  <a:gd name="T3" fmla="*/ 0 h 16"/>
                  <a:gd name="T4" fmla="*/ 1 w 32"/>
                  <a:gd name="T5" fmla="*/ 8 h 16"/>
                  <a:gd name="T6" fmla="*/ 18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0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2"/>
                      <a:pt x="10" y="16"/>
                      <a:pt x="18" y="16"/>
                    </a:cubicBezTo>
                    <a:cubicBezTo>
                      <a:pt x="26" y="16"/>
                      <a:pt x="32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18" name="Freeform 331">
                <a:extLst>
                  <a:ext uri="{FF2B5EF4-FFF2-40B4-BE49-F238E27FC236}">
                    <a16:creationId xmlns:a16="http://schemas.microsoft.com/office/drawing/2014/main" id="{FCE69F57-4F00-4F3F-9338-EE63891F578B}"/>
                  </a:ext>
                </a:extLst>
              </p:cNvPr>
              <p:cNvSpPr/>
              <p:nvPr/>
            </p:nvSpPr>
            <p:spPr bwMode="auto">
              <a:xfrm>
                <a:off x="4561" y="2276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4 w 32"/>
                  <a:gd name="T3" fmla="*/ 0 h 16"/>
                  <a:gd name="T4" fmla="*/ 1 w 32"/>
                  <a:gd name="T5" fmla="*/ 8 h 16"/>
                  <a:gd name="T6" fmla="*/ 18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2"/>
                      <a:pt x="10" y="16"/>
                      <a:pt x="18" y="16"/>
                    </a:cubicBezTo>
                    <a:cubicBezTo>
                      <a:pt x="26" y="16"/>
                      <a:pt x="32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19" name="Freeform 332">
                <a:extLst>
                  <a:ext uri="{FF2B5EF4-FFF2-40B4-BE49-F238E27FC236}">
                    <a16:creationId xmlns:a16="http://schemas.microsoft.com/office/drawing/2014/main" id="{5382B5FF-1863-4E78-B776-A0FEE235880F}"/>
                  </a:ext>
                </a:extLst>
              </p:cNvPr>
              <p:cNvSpPr/>
              <p:nvPr/>
            </p:nvSpPr>
            <p:spPr bwMode="auto">
              <a:xfrm>
                <a:off x="4637" y="2276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4 w 32"/>
                  <a:gd name="T3" fmla="*/ 0 h 16"/>
                  <a:gd name="T4" fmla="*/ 1 w 32"/>
                  <a:gd name="T5" fmla="*/ 8 h 16"/>
                  <a:gd name="T6" fmla="*/ 18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2"/>
                      <a:pt x="9" y="16"/>
                      <a:pt x="18" y="16"/>
                    </a:cubicBezTo>
                    <a:cubicBezTo>
                      <a:pt x="26" y="16"/>
                      <a:pt x="32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20" name="Freeform 333">
                <a:extLst>
                  <a:ext uri="{FF2B5EF4-FFF2-40B4-BE49-F238E27FC236}">
                    <a16:creationId xmlns:a16="http://schemas.microsoft.com/office/drawing/2014/main" id="{8788EAEA-E4FB-49DE-A71F-04B6709671F1}"/>
                  </a:ext>
                </a:extLst>
              </p:cNvPr>
              <p:cNvSpPr/>
              <p:nvPr/>
            </p:nvSpPr>
            <p:spPr bwMode="auto">
              <a:xfrm>
                <a:off x="4712" y="2276"/>
                <a:ext cx="68" cy="33"/>
              </a:xfrm>
              <a:custGeom>
                <a:avLst/>
                <a:gdLst>
                  <a:gd name="T0" fmla="*/ 31 w 33"/>
                  <a:gd name="T1" fmla="*/ 8 h 16"/>
                  <a:gd name="T2" fmla="*/ 14 w 33"/>
                  <a:gd name="T3" fmla="*/ 0 h 16"/>
                  <a:gd name="T4" fmla="*/ 2 w 33"/>
                  <a:gd name="T5" fmla="*/ 8 h 16"/>
                  <a:gd name="T6" fmla="*/ 19 w 33"/>
                  <a:gd name="T7" fmla="*/ 16 h 16"/>
                  <a:gd name="T8" fmla="*/ 31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1" y="8"/>
                    </a:moveTo>
                    <a:cubicBezTo>
                      <a:pt x="30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3" y="12"/>
                      <a:pt x="10" y="16"/>
                      <a:pt x="19" y="16"/>
                    </a:cubicBezTo>
                    <a:cubicBezTo>
                      <a:pt x="27" y="16"/>
                      <a:pt x="33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21" name="Freeform 334">
                <a:extLst>
                  <a:ext uri="{FF2B5EF4-FFF2-40B4-BE49-F238E27FC236}">
                    <a16:creationId xmlns:a16="http://schemas.microsoft.com/office/drawing/2014/main" id="{118D4300-33E0-49E2-9AB2-8B208112A293}"/>
                  </a:ext>
                </a:extLst>
              </p:cNvPr>
              <p:cNvSpPr/>
              <p:nvPr/>
            </p:nvSpPr>
            <p:spPr bwMode="auto">
              <a:xfrm>
                <a:off x="4788" y="2276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4 w 32"/>
                  <a:gd name="T3" fmla="*/ 0 h 16"/>
                  <a:gd name="T4" fmla="*/ 1 w 32"/>
                  <a:gd name="T5" fmla="*/ 8 h 16"/>
                  <a:gd name="T6" fmla="*/ 18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2"/>
                      <a:pt x="10" y="16"/>
                      <a:pt x="18" y="16"/>
                    </a:cubicBezTo>
                    <a:cubicBezTo>
                      <a:pt x="27" y="16"/>
                      <a:pt x="32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22" name="Freeform 335">
                <a:extLst>
                  <a:ext uri="{FF2B5EF4-FFF2-40B4-BE49-F238E27FC236}">
                    <a16:creationId xmlns:a16="http://schemas.microsoft.com/office/drawing/2014/main" id="{D431ABBE-EA98-4F23-B880-F4343B30E5AD}"/>
                  </a:ext>
                </a:extLst>
              </p:cNvPr>
              <p:cNvSpPr/>
              <p:nvPr/>
            </p:nvSpPr>
            <p:spPr bwMode="auto">
              <a:xfrm>
                <a:off x="4864" y="2276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4 w 32"/>
                  <a:gd name="T3" fmla="*/ 0 h 16"/>
                  <a:gd name="T4" fmla="*/ 1 w 32"/>
                  <a:gd name="T5" fmla="*/ 8 h 16"/>
                  <a:gd name="T6" fmla="*/ 18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1" y="8"/>
                    </a:cubicBezTo>
                    <a:cubicBezTo>
                      <a:pt x="2" y="12"/>
                      <a:pt x="10" y="16"/>
                      <a:pt x="18" y="16"/>
                    </a:cubicBezTo>
                    <a:cubicBezTo>
                      <a:pt x="27" y="16"/>
                      <a:pt x="32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23" name="Freeform 336">
                <a:extLst>
                  <a:ext uri="{FF2B5EF4-FFF2-40B4-BE49-F238E27FC236}">
                    <a16:creationId xmlns:a16="http://schemas.microsoft.com/office/drawing/2014/main" id="{EC3CD7D9-23AE-43B4-8762-17E35ED3FBEA}"/>
                  </a:ext>
                </a:extLst>
              </p:cNvPr>
              <p:cNvSpPr/>
              <p:nvPr/>
            </p:nvSpPr>
            <p:spPr bwMode="auto">
              <a:xfrm>
                <a:off x="4939" y="227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4 w 33"/>
                  <a:gd name="T3" fmla="*/ 0 h 16"/>
                  <a:gd name="T4" fmla="*/ 2 w 33"/>
                  <a:gd name="T5" fmla="*/ 8 h 16"/>
                  <a:gd name="T6" fmla="*/ 19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3" y="12"/>
                      <a:pt x="11" y="16"/>
                      <a:pt x="19" y="16"/>
                    </a:cubicBezTo>
                    <a:cubicBezTo>
                      <a:pt x="28" y="16"/>
                      <a:pt x="33" y="12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24" name="Freeform 337">
                <a:extLst>
                  <a:ext uri="{FF2B5EF4-FFF2-40B4-BE49-F238E27FC236}">
                    <a16:creationId xmlns:a16="http://schemas.microsoft.com/office/drawing/2014/main" id="{D1C6AA34-3C22-44F7-A443-E8839451CE97}"/>
                  </a:ext>
                </a:extLst>
              </p:cNvPr>
              <p:cNvSpPr/>
              <p:nvPr/>
            </p:nvSpPr>
            <p:spPr bwMode="auto">
              <a:xfrm>
                <a:off x="5015" y="2276"/>
                <a:ext cx="68" cy="33"/>
              </a:xfrm>
              <a:custGeom>
                <a:avLst/>
                <a:gdLst>
                  <a:gd name="T0" fmla="*/ 31 w 33"/>
                  <a:gd name="T1" fmla="*/ 8 h 16"/>
                  <a:gd name="T2" fmla="*/ 14 w 33"/>
                  <a:gd name="T3" fmla="*/ 0 h 16"/>
                  <a:gd name="T4" fmla="*/ 1 w 33"/>
                  <a:gd name="T5" fmla="*/ 8 h 16"/>
                  <a:gd name="T6" fmla="*/ 19 w 33"/>
                  <a:gd name="T7" fmla="*/ 16 h 16"/>
                  <a:gd name="T8" fmla="*/ 31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1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3" y="12"/>
                      <a:pt x="11" y="16"/>
                      <a:pt x="19" y="16"/>
                    </a:cubicBezTo>
                    <a:cubicBezTo>
                      <a:pt x="27" y="16"/>
                      <a:pt x="33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25" name="Freeform 338">
                <a:extLst>
                  <a:ext uri="{FF2B5EF4-FFF2-40B4-BE49-F238E27FC236}">
                    <a16:creationId xmlns:a16="http://schemas.microsoft.com/office/drawing/2014/main" id="{CBDC88EE-317C-44AB-9FE8-04E3D65C34FA}"/>
                  </a:ext>
                </a:extLst>
              </p:cNvPr>
              <p:cNvSpPr/>
              <p:nvPr/>
            </p:nvSpPr>
            <p:spPr bwMode="auto">
              <a:xfrm>
                <a:off x="5091" y="2276"/>
                <a:ext cx="68" cy="33"/>
              </a:xfrm>
              <a:custGeom>
                <a:avLst/>
                <a:gdLst>
                  <a:gd name="T0" fmla="*/ 31 w 33"/>
                  <a:gd name="T1" fmla="*/ 8 h 16"/>
                  <a:gd name="T2" fmla="*/ 13 w 33"/>
                  <a:gd name="T3" fmla="*/ 0 h 16"/>
                  <a:gd name="T4" fmla="*/ 1 w 33"/>
                  <a:gd name="T5" fmla="*/ 8 h 16"/>
                  <a:gd name="T6" fmla="*/ 19 w 33"/>
                  <a:gd name="T7" fmla="*/ 16 h 16"/>
                  <a:gd name="T8" fmla="*/ 31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1" y="8"/>
                    </a:moveTo>
                    <a:cubicBezTo>
                      <a:pt x="30" y="4"/>
                      <a:pt x="22" y="0"/>
                      <a:pt x="13" y="0"/>
                    </a:cubicBezTo>
                    <a:cubicBezTo>
                      <a:pt x="5" y="0"/>
                      <a:pt x="0" y="4"/>
                      <a:pt x="1" y="8"/>
                    </a:cubicBezTo>
                    <a:cubicBezTo>
                      <a:pt x="3" y="12"/>
                      <a:pt x="11" y="16"/>
                      <a:pt x="19" y="16"/>
                    </a:cubicBezTo>
                    <a:cubicBezTo>
                      <a:pt x="27" y="16"/>
                      <a:pt x="33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26" name="Freeform 339">
                <a:extLst>
                  <a:ext uri="{FF2B5EF4-FFF2-40B4-BE49-F238E27FC236}">
                    <a16:creationId xmlns:a16="http://schemas.microsoft.com/office/drawing/2014/main" id="{649BDB74-C0B3-46B1-B543-489B8A8B4517}"/>
                  </a:ext>
                </a:extLst>
              </p:cNvPr>
              <p:cNvSpPr/>
              <p:nvPr/>
            </p:nvSpPr>
            <p:spPr bwMode="auto">
              <a:xfrm>
                <a:off x="5165" y="2276"/>
                <a:ext cx="71" cy="33"/>
              </a:xfrm>
              <a:custGeom>
                <a:avLst/>
                <a:gdLst>
                  <a:gd name="T0" fmla="*/ 32 w 34"/>
                  <a:gd name="T1" fmla="*/ 8 h 16"/>
                  <a:gd name="T2" fmla="*/ 14 w 34"/>
                  <a:gd name="T3" fmla="*/ 0 h 16"/>
                  <a:gd name="T4" fmla="*/ 2 w 34"/>
                  <a:gd name="T5" fmla="*/ 8 h 16"/>
                  <a:gd name="T6" fmla="*/ 20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3" y="12"/>
                      <a:pt x="12" y="16"/>
                      <a:pt x="20" y="16"/>
                    </a:cubicBezTo>
                    <a:cubicBezTo>
                      <a:pt x="28" y="16"/>
                      <a:pt x="34" y="12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27" name="Freeform 340">
                <a:extLst>
                  <a:ext uri="{FF2B5EF4-FFF2-40B4-BE49-F238E27FC236}">
                    <a16:creationId xmlns:a16="http://schemas.microsoft.com/office/drawing/2014/main" id="{C7EC6CC3-BB52-44AD-BB10-A52004A76911}"/>
                  </a:ext>
                </a:extLst>
              </p:cNvPr>
              <p:cNvSpPr/>
              <p:nvPr/>
            </p:nvSpPr>
            <p:spPr bwMode="auto">
              <a:xfrm>
                <a:off x="5242" y="227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4 w 33"/>
                  <a:gd name="T3" fmla="*/ 0 h 16"/>
                  <a:gd name="T4" fmla="*/ 2 w 33"/>
                  <a:gd name="T5" fmla="*/ 8 h 16"/>
                  <a:gd name="T6" fmla="*/ 20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3" y="12"/>
                      <a:pt x="11" y="16"/>
                      <a:pt x="20" y="16"/>
                    </a:cubicBezTo>
                    <a:cubicBezTo>
                      <a:pt x="28" y="16"/>
                      <a:pt x="33" y="12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28" name="Freeform 341">
                <a:extLst>
                  <a:ext uri="{FF2B5EF4-FFF2-40B4-BE49-F238E27FC236}">
                    <a16:creationId xmlns:a16="http://schemas.microsoft.com/office/drawing/2014/main" id="{DD415694-BF52-40AA-B43C-F92ABE1BF249}"/>
                  </a:ext>
                </a:extLst>
              </p:cNvPr>
              <p:cNvSpPr/>
              <p:nvPr/>
            </p:nvSpPr>
            <p:spPr bwMode="auto">
              <a:xfrm>
                <a:off x="5318" y="2276"/>
                <a:ext cx="68" cy="33"/>
              </a:xfrm>
              <a:custGeom>
                <a:avLst/>
                <a:gdLst>
                  <a:gd name="T0" fmla="*/ 31 w 33"/>
                  <a:gd name="T1" fmla="*/ 8 h 16"/>
                  <a:gd name="T2" fmla="*/ 13 w 33"/>
                  <a:gd name="T3" fmla="*/ 0 h 16"/>
                  <a:gd name="T4" fmla="*/ 1 w 33"/>
                  <a:gd name="T5" fmla="*/ 8 h 16"/>
                  <a:gd name="T6" fmla="*/ 20 w 33"/>
                  <a:gd name="T7" fmla="*/ 16 h 16"/>
                  <a:gd name="T8" fmla="*/ 31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1" y="8"/>
                    </a:moveTo>
                    <a:cubicBezTo>
                      <a:pt x="29" y="4"/>
                      <a:pt x="21" y="0"/>
                      <a:pt x="13" y="0"/>
                    </a:cubicBezTo>
                    <a:cubicBezTo>
                      <a:pt x="5" y="0"/>
                      <a:pt x="0" y="4"/>
                      <a:pt x="1" y="8"/>
                    </a:cubicBezTo>
                    <a:cubicBezTo>
                      <a:pt x="3" y="12"/>
                      <a:pt x="11" y="16"/>
                      <a:pt x="20" y="16"/>
                    </a:cubicBezTo>
                    <a:cubicBezTo>
                      <a:pt x="28" y="16"/>
                      <a:pt x="33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29" name="Freeform 342">
                <a:extLst>
                  <a:ext uri="{FF2B5EF4-FFF2-40B4-BE49-F238E27FC236}">
                    <a16:creationId xmlns:a16="http://schemas.microsoft.com/office/drawing/2014/main" id="{3F535E62-A493-475D-8E6C-7B50A8B0C365}"/>
                  </a:ext>
                </a:extLst>
              </p:cNvPr>
              <p:cNvSpPr/>
              <p:nvPr/>
            </p:nvSpPr>
            <p:spPr bwMode="auto">
              <a:xfrm>
                <a:off x="5392" y="2276"/>
                <a:ext cx="71" cy="33"/>
              </a:xfrm>
              <a:custGeom>
                <a:avLst/>
                <a:gdLst>
                  <a:gd name="T0" fmla="*/ 32 w 34"/>
                  <a:gd name="T1" fmla="*/ 8 h 16"/>
                  <a:gd name="T2" fmla="*/ 14 w 34"/>
                  <a:gd name="T3" fmla="*/ 0 h 16"/>
                  <a:gd name="T4" fmla="*/ 2 w 34"/>
                  <a:gd name="T5" fmla="*/ 8 h 16"/>
                  <a:gd name="T6" fmla="*/ 20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4" y="12"/>
                      <a:pt x="12" y="16"/>
                      <a:pt x="20" y="16"/>
                    </a:cubicBezTo>
                    <a:cubicBezTo>
                      <a:pt x="29" y="16"/>
                      <a:pt x="34" y="12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30" name="Freeform 343">
                <a:extLst>
                  <a:ext uri="{FF2B5EF4-FFF2-40B4-BE49-F238E27FC236}">
                    <a16:creationId xmlns:a16="http://schemas.microsoft.com/office/drawing/2014/main" id="{399ECBB5-3DA8-4FA9-B9DB-6E281C01400A}"/>
                  </a:ext>
                </a:extLst>
              </p:cNvPr>
              <p:cNvSpPr/>
              <p:nvPr/>
            </p:nvSpPr>
            <p:spPr bwMode="auto">
              <a:xfrm>
                <a:off x="5469" y="2276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13 w 34"/>
                  <a:gd name="T3" fmla="*/ 0 h 16"/>
                  <a:gd name="T4" fmla="*/ 2 w 34"/>
                  <a:gd name="T5" fmla="*/ 8 h 16"/>
                  <a:gd name="T6" fmla="*/ 20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0" y="4"/>
                      <a:pt x="22" y="0"/>
                      <a:pt x="13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4" y="12"/>
                      <a:pt x="12" y="16"/>
                      <a:pt x="20" y="16"/>
                    </a:cubicBezTo>
                    <a:cubicBezTo>
                      <a:pt x="29" y="16"/>
                      <a:pt x="34" y="12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31" name="Freeform 344">
                <a:extLst>
                  <a:ext uri="{FF2B5EF4-FFF2-40B4-BE49-F238E27FC236}">
                    <a16:creationId xmlns:a16="http://schemas.microsoft.com/office/drawing/2014/main" id="{BFA5BE73-1833-4CB9-8994-11CADC960722}"/>
                  </a:ext>
                </a:extLst>
              </p:cNvPr>
              <p:cNvSpPr/>
              <p:nvPr/>
            </p:nvSpPr>
            <p:spPr bwMode="auto">
              <a:xfrm>
                <a:off x="5545" y="2276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13 w 34"/>
                  <a:gd name="T3" fmla="*/ 0 h 16"/>
                  <a:gd name="T4" fmla="*/ 2 w 34"/>
                  <a:gd name="T5" fmla="*/ 8 h 16"/>
                  <a:gd name="T6" fmla="*/ 20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29" y="4"/>
                      <a:pt x="21" y="0"/>
                      <a:pt x="13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4" y="12"/>
                      <a:pt x="12" y="16"/>
                      <a:pt x="20" y="16"/>
                    </a:cubicBezTo>
                    <a:cubicBezTo>
                      <a:pt x="29" y="16"/>
                      <a:pt x="34" y="12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32" name="Freeform 345">
                <a:extLst>
                  <a:ext uri="{FF2B5EF4-FFF2-40B4-BE49-F238E27FC236}">
                    <a16:creationId xmlns:a16="http://schemas.microsoft.com/office/drawing/2014/main" id="{B48486F4-D1BE-404E-B793-D623AEA923C2}"/>
                  </a:ext>
                </a:extLst>
              </p:cNvPr>
              <p:cNvSpPr/>
              <p:nvPr/>
            </p:nvSpPr>
            <p:spPr bwMode="auto">
              <a:xfrm>
                <a:off x="5619" y="2276"/>
                <a:ext cx="71" cy="33"/>
              </a:xfrm>
              <a:custGeom>
                <a:avLst/>
                <a:gdLst>
                  <a:gd name="T0" fmla="*/ 32 w 34"/>
                  <a:gd name="T1" fmla="*/ 8 h 16"/>
                  <a:gd name="T2" fmla="*/ 13 w 34"/>
                  <a:gd name="T3" fmla="*/ 0 h 16"/>
                  <a:gd name="T4" fmla="*/ 2 w 34"/>
                  <a:gd name="T5" fmla="*/ 8 h 16"/>
                  <a:gd name="T6" fmla="*/ 21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0" y="4"/>
                      <a:pt x="22" y="0"/>
                      <a:pt x="13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4" y="12"/>
                      <a:pt x="13" y="16"/>
                      <a:pt x="21" y="16"/>
                    </a:cubicBezTo>
                    <a:cubicBezTo>
                      <a:pt x="29" y="16"/>
                      <a:pt x="34" y="12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33" name="Freeform 346">
                <a:extLst>
                  <a:ext uri="{FF2B5EF4-FFF2-40B4-BE49-F238E27FC236}">
                    <a16:creationId xmlns:a16="http://schemas.microsoft.com/office/drawing/2014/main" id="{B29C5BD2-08A9-44E6-A37F-492D38072E61}"/>
                  </a:ext>
                </a:extLst>
              </p:cNvPr>
              <p:cNvSpPr/>
              <p:nvPr/>
            </p:nvSpPr>
            <p:spPr bwMode="auto">
              <a:xfrm>
                <a:off x="5696" y="2276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13 w 34"/>
                  <a:gd name="T3" fmla="*/ 0 h 16"/>
                  <a:gd name="T4" fmla="*/ 2 w 34"/>
                  <a:gd name="T5" fmla="*/ 8 h 16"/>
                  <a:gd name="T6" fmla="*/ 21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0" y="4"/>
                      <a:pt x="21" y="0"/>
                      <a:pt x="13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4" y="12"/>
                      <a:pt x="13" y="16"/>
                      <a:pt x="21" y="16"/>
                    </a:cubicBezTo>
                    <a:cubicBezTo>
                      <a:pt x="29" y="16"/>
                      <a:pt x="34" y="12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34" name="Freeform 347">
                <a:extLst>
                  <a:ext uri="{FF2B5EF4-FFF2-40B4-BE49-F238E27FC236}">
                    <a16:creationId xmlns:a16="http://schemas.microsoft.com/office/drawing/2014/main" id="{747E272D-1AA8-4A24-AA3C-ADF9524549F1}"/>
                  </a:ext>
                </a:extLst>
              </p:cNvPr>
              <p:cNvSpPr/>
              <p:nvPr/>
            </p:nvSpPr>
            <p:spPr bwMode="auto">
              <a:xfrm>
                <a:off x="4188" y="2316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5 w 32"/>
                  <a:gd name="T3" fmla="*/ 0 h 16"/>
                  <a:gd name="T4" fmla="*/ 1 w 32"/>
                  <a:gd name="T5" fmla="*/ 8 h 16"/>
                  <a:gd name="T6" fmla="*/ 17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7" y="0"/>
                      <a:pt x="0" y="4"/>
                      <a:pt x="1" y="8"/>
                    </a:cubicBezTo>
                    <a:cubicBezTo>
                      <a:pt x="1" y="13"/>
                      <a:pt x="9" y="16"/>
                      <a:pt x="17" y="16"/>
                    </a:cubicBezTo>
                    <a:cubicBezTo>
                      <a:pt x="26" y="16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35" name="Freeform 348">
                <a:extLst>
                  <a:ext uri="{FF2B5EF4-FFF2-40B4-BE49-F238E27FC236}">
                    <a16:creationId xmlns:a16="http://schemas.microsoft.com/office/drawing/2014/main" id="{D61B4BC4-DC3B-48B6-AED7-D2057F04A476}"/>
                  </a:ext>
                </a:extLst>
              </p:cNvPr>
              <p:cNvSpPr/>
              <p:nvPr/>
            </p:nvSpPr>
            <p:spPr bwMode="auto">
              <a:xfrm>
                <a:off x="4264" y="2316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5 w 32"/>
                  <a:gd name="T3" fmla="*/ 0 h 16"/>
                  <a:gd name="T4" fmla="*/ 1 w 32"/>
                  <a:gd name="T5" fmla="*/ 8 h 16"/>
                  <a:gd name="T6" fmla="*/ 17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7" y="0"/>
                      <a:pt x="0" y="4"/>
                      <a:pt x="1" y="8"/>
                    </a:cubicBezTo>
                    <a:cubicBezTo>
                      <a:pt x="2" y="13"/>
                      <a:pt x="9" y="16"/>
                      <a:pt x="17" y="16"/>
                    </a:cubicBezTo>
                    <a:cubicBezTo>
                      <a:pt x="26" y="16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36" name="Freeform 349">
                <a:extLst>
                  <a:ext uri="{FF2B5EF4-FFF2-40B4-BE49-F238E27FC236}">
                    <a16:creationId xmlns:a16="http://schemas.microsoft.com/office/drawing/2014/main" id="{9AEA4810-BF81-4EE8-8216-DE820075D5FC}"/>
                  </a:ext>
                </a:extLst>
              </p:cNvPr>
              <p:cNvSpPr/>
              <p:nvPr/>
            </p:nvSpPr>
            <p:spPr bwMode="auto">
              <a:xfrm>
                <a:off x="4340" y="2316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5 w 32"/>
                  <a:gd name="T3" fmla="*/ 0 h 16"/>
                  <a:gd name="T4" fmla="*/ 1 w 32"/>
                  <a:gd name="T5" fmla="*/ 8 h 16"/>
                  <a:gd name="T6" fmla="*/ 18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7" y="0"/>
                      <a:pt x="0" y="4"/>
                      <a:pt x="1" y="8"/>
                    </a:cubicBezTo>
                    <a:cubicBezTo>
                      <a:pt x="2" y="13"/>
                      <a:pt x="9" y="16"/>
                      <a:pt x="18" y="16"/>
                    </a:cubicBezTo>
                    <a:cubicBezTo>
                      <a:pt x="26" y="16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37" name="Freeform 350">
                <a:extLst>
                  <a:ext uri="{FF2B5EF4-FFF2-40B4-BE49-F238E27FC236}">
                    <a16:creationId xmlns:a16="http://schemas.microsoft.com/office/drawing/2014/main" id="{D1047639-937D-457D-B7BD-9AC373A6D80A}"/>
                  </a:ext>
                </a:extLst>
              </p:cNvPr>
              <p:cNvSpPr/>
              <p:nvPr/>
            </p:nvSpPr>
            <p:spPr bwMode="auto">
              <a:xfrm>
                <a:off x="4417" y="2316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5 w 32"/>
                  <a:gd name="T3" fmla="*/ 0 h 16"/>
                  <a:gd name="T4" fmla="*/ 1 w 32"/>
                  <a:gd name="T5" fmla="*/ 8 h 16"/>
                  <a:gd name="T6" fmla="*/ 18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3"/>
                      <a:pt x="9" y="16"/>
                      <a:pt x="18" y="16"/>
                    </a:cubicBezTo>
                    <a:cubicBezTo>
                      <a:pt x="26" y="16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38" name="Freeform 351">
                <a:extLst>
                  <a:ext uri="{FF2B5EF4-FFF2-40B4-BE49-F238E27FC236}">
                    <a16:creationId xmlns:a16="http://schemas.microsoft.com/office/drawing/2014/main" id="{A354A555-71BE-4C70-B155-13033C8E1444}"/>
                  </a:ext>
                </a:extLst>
              </p:cNvPr>
              <p:cNvSpPr/>
              <p:nvPr/>
            </p:nvSpPr>
            <p:spPr bwMode="auto">
              <a:xfrm>
                <a:off x="4493" y="2316"/>
                <a:ext cx="66" cy="33"/>
              </a:xfrm>
              <a:custGeom>
                <a:avLst/>
                <a:gdLst>
                  <a:gd name="T0" fmla="*/ 32 w 32"/>
                  <a:gd name="T1" fmla="*/ 8 h 16"/>
                  <a:gd name="T2" fmla="*/ 15 w 32"/>
                  <a:gd name="T3" fmla="*/ 0 h 16"/>
                  <a:gd name="T4" fmla="*/ 1 w 32"/>
                  <a:gd name="T5" fmla="*/ 8 h 16"/>
                  <a:gd name="T6" fmla="*/ 18 w 32"/>
                  <a:gd name="T7" fmla="*/ 16 h 16"/>
                  <a:gd name="T8" fmla="*/ 32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3"/>
                      <a:pt x="10" y="16"/>
                      <a:pt x="18" y="16"/>
                    </a:cubicBezTo>
                    <a:cubicBezTo>
                      <a:pt x="26" y="16"/>
                      <a:pt x="32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39" name="Freeform 352">
                <a:extLst>
                  <a:ext uri="{FF2B5EF4-FFF2-40B4-BE49-F238E27FC236}">
                    <a16:creationId xmlns:a16="http://schemas.microsoft.com/office/drawing/2014/main" id="{A5C80052-39CF-48BF-A54D-7A0E2BCE2E4E}"/>
                  </a:ext>
                </a:extLst>
              </p:cNvPr>
              <p:cNvSpPr/>
              <p:nvPr/>
            </p:nvSpPr>
            <p:spPr bwMode="auto">
              <a:xfrm>
                <a:off x="4569" y="231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5 w 33"/>
                  <a:gd name="T3" fmla="*/ 0 h 16"/>
                  <a:gd name="T4" fmla="*/ 1 w 33"/>
                  <a:gd name="T5" fmla="*/ 8 h 16"/>
                  <a:gd name="T6" fmla="*/ 18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3"/>
                      <a:pt x="10" y="16"/>
                      <a:pt x="18" y="16"/>
                    </a:cubicBezTo>
                    <a:cubicBezTo>
                      <a:pt x="27" y="16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40" name="Freeform 353">
                <a:extLst>
                  <a:ext uri="{FF2B5EF4-FFF2-40B4-BE49-F238E27FC236}">
                    <a16:creationId xmlns:a16="http://schemas.microsoft.com/office/drawing/2014/main" id="{66E4D0BD-65F0-44F5-94E0-503A83F38B8D}"/>
                  </a:ext>
                </a:extLst>
              </p:cNvPr>
              <p:cNvSpPr/>
              <p:nvPr/>
            </p:nvSpPr>
            <p:spPr bwMode="auto">
              <a:xfrm>
                <a:off x="4646" y="231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5 w 33"/>
                  <a:gd name="T3" fmla="*/ 0 h 16"/>
                  <a:gd name="T4" fmla="*/ 1 w 33"/>
                  <a:gd name="T5" fmla="*/ 8 h 16"/>
                  <a:gd name="T6" fmla="*/ 19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3"/>
                      <a:pt x="10" y="16"/>
                      <a:pt x="19" y="16"/>
                    </a:cubicBezTo>
                    <a:cubicBezTo>
                      <a:pt x="27" y="16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41" name="Freeform 354">
                <a:extLst>
                  <a:ext uri="{FF2B5EF4-FFF2-40B4-BE49-F238E27FC236}">
                    <a16:creationId xmlns:a16="http://schemas.microsoft.com/office/drawing/2014/main" id="{BE3DAF09-0603-4899-9E45-37889D69013A}"/>
                  </a:ext>
                </a:extLst>
              </p:cNvPr>
              <p:cNvSpPr/>
              <p:nvPr/>
            </p:nvSpPr>
            <p:spPr bwMode="auto">
              <a:xfrm>
                <a:off x="4722" y="231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5 w 33"/>
                  <a:gd name="T3" fmla="*/ 0 h 16"/>
                  <a:gd name="T4" fmla="*/ 2 w 33"/>
                  <a:gd name="T5" fmla="*/ 8 h 16"/>
                  <a:gd name="T6" fmla="*/ 19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3" y="13"/>
                      <a:pt x="10" y="16"/>
                      <a:pt x="19" y="16"/>
                    </a:cubicBezTo>
                    <a:cubicBezTo>
                      <a:pt x="27" y="16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42" name="Freeform 355">
                <a:extLst>
                  <a:ext uri="{FF2B5EF4-FFF2-40B4-BE49-F238E27FC236}">
                    <a16:creationId xmlns:a16="http://schemas.microsoft.com/office/drawing/2014/main" id="{9EA264DB-66F6-494B-9E6A-5470918DFA88}"/>
                  </a:ext>
                </a:extLst>
              </p:cNvPr>
              <p:cNvSpPr/>
              <p:nvPr/>
            </p:nvSpPr>
            <p:spPr bwMode="auto">
              <a:xfrm>
                <a:off x="4798" y="231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4 w 33"/>
                  <a:gd name="T3" fmla="*/ 0 h 16"/>
                  <a:gd name="T4" fmla="*/ 2 w 33"/>
                  <a:gd name="T5" fmla="*/ 8 h 16"/>
                  <a:gd name="T6" fmla="*/ 19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3" y="13"/>
                      <a:pt x="11" y="16"/>
                      <a:pt x="19" y="16"/>
                    </a:cubicBezTo>
                    <a:cubicBezTo>
                      <a:pt x="27" y="16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43" name="Freeform 356">
                <a:extLst>
                  <a:ext uri="{FF2B5EF4-FFF2-40B4-BE49-F238E27FC236}">
                    <a16:creationId xmlns:a16="http://schemas.microsoft.com/office/drawing/2014/main" id="{F034C862-D01D-4EE5-9EC8-DB1571D96CB1}"/>
                  </a:ext>
                </a:extLst>
              </p:cNvPr>
              <p:cNvSpPr/>
              <p:nvPr/>
            </p:nvSpPr>
            <p:spPr bwMode="auto">
              <a:xfrm>
                <a:off x="4875" y="231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4 w 33"/>
                  <a:gd name="T3" fmla="*/ 0 h 16"/>
                  <a:gd name="T4" fmla="*/ 2 w 33"/>
                  <a:gd name="T5" fmla="*/ 8 h 16"/>
                  <a:gd name="T6" fmla="*/ 19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3" y="13"/>
                      <a:pt x="11" y="16"/>
                      <a:pt x="19" y="16"/>
                    </a:cubicBezTo>
                    <a:cubicBezTo>
                      <a:pt x="28" y="16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44" name="Freeform 357">
                <a:extLst>
                  <a:ext uri="{FF2B5EF4-FFF2-40B4-BE49-F238E27FC236}">
                    <a16:creationId xmlns:a16="http://schemas.microsoft.com/office/drawing/2014/main" id="{39C6F7CE-267E-4225-9A1B-3D2D9AAC55AC}"/>
                  </a:ext>
                </a:extLst>
              </p:cNvPr>
              <p:cNvSpPr/>
              <p:nvPr/>
            </p:nvSpPr>
            <p:spPr bwMode="auto">
              <a:xfrm>
                <a:off x="4951" y="231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4 w 33"/>
                  <a:gd name="T3" fmla="*/ 0 h 16"/>
                  <a:gd name="T4" fmla="*/ 2 w 33"/>
                  <a:gd name="T5" fmla="*/ 8 h 16"/>
                  <a:gd name="T6" fmla="*/ 19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3" y="13"/>
                      <a:pt x="11" y="16"/>
                      <a:pt x="19" y="16"/>
                    </a:cubicBezTo>
                    <a:cubicBezTo>
                      <a:pt x="28" y="16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45" name="Freeform 358">
                <a:extLst>
                  <a:ext uri="{FF2B5EF4-FFF2-40B4-BE49-F238E27FC236}">
                    <a16:creationId xmlns:a16="http://schemas.microsoft.com/office/drawing/2014/main" id="{A0A77E91-6939-418C-9A08-1A2F8932444D}"/>
                  </a:ext>
                </a:extLst>
              </p:cNvPr>
              <p:cNvSpPr/>
              <p:nvPr/>
            </p:nvSpPr>
            <p:spPr bwMode="auto">
              <a:xfrm>
                <a:off x="5027" y="2316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14 w 34"/>
                  <a:gd name="T3" fmla="*/ 0 h 16"/>
                  <a:gd name="T4" fmla="*/ 2 w 34"/>
                  <a:gd name="T5" fmla="*/ 8 h 16"/>
                  <a:gd name="T6" fmla="*/ 20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3" y="13"/>
                      <a:pt x="11" y="16"/>
                      <a:pt x="20" y="16"/>
                    </a:cubicBezTo>
                    <a:cubicBezTo>
                      <a:pt x="28" y="16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46" name="Freeform 359">
                <a:extLst>
                  <a:ext uri="{FF2B5EF4-FFF2-40B4-BE49-F238E27FC236}">
                    <a16:creationId xmlns:a16="http://schemas.microsoft.com/office/drawing/2014/main" id="{F9DFD997-F6B6-4DC4-BD37-AEBCB70C443F}"/>
                  </a:ext>
                </a:extLst>
              </p:cNvPr>
              <p:cNvSpPr/>
              <p:nvPr/>
            </p:nvSpPr>
            <p:spPr bwMode="auto">
              <a:xfrm>
                <a:off x="5104" y="2316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14 w 34"/>
                  <a:gd name="T3" fmla="*/ 0 h 16"/>
                  <a:gd name="T4" fmla="*/ 2 w 34"/>
                  <a:gd name="T5" fmla="*/ 8 h 16"/>
                  <a:gd name="T6" fmla="*/ 20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3" y="13"/>
                      <a:pt x="12" y="16"/>
                      <a:pt x="20" y="16"/>
                    </a:cubicBezTo>
                    <a:cubicBezTo>
                      <a:pt x="28" y="16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47" name="Freeform 360">
                <a:extLst>
                  <a:ext uri="{FF2B5EF4-FFF2-40B4-BE49-F238E27FC236}">
                    <a16:creationId xmlns:a16="http://schemas.microsoft.com/office/drawing/2014/main" id="{61EA3701-63D5-4D1F-8758-170B17DE9680}"/>
                  </a:ext>
                </a:extLst>
              </p:cNvPr>
              <p:cNvSpPr/>
              <p:nvPr/>
            </p:nvSpPr>
            <p:spPr bwMode="auto">
              <a:xfrm>
                <a:off x="5180" y="2316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14 w 34"/>
                  <a:gd name="T3" fmla="*/ 0 h 16"/>
                  <a:gd name="T4" fmla="*/ 2 w 34"/>
                  <a:gd name="T5" fmla="*/ 8 h 16"/>
                  <a:gd name="T6" fmla="*/ 20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4" y="13"/>
                      <a:pt x="12" y="16"/>
                      <a:pt x="20" y="16"/>
                    </a:cubicBezTo>
                    <a:cubicBezTo>
                      <a:pt x="29" y="16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48" name="Freeform 361">
                <a:extLst>
                  <a:ext uri="{FF2B5EF4-FFF2-40B4-BE49-F238E27FC236}">
                    <a16:creationId xmlns:a16="http://schemas.microsoft.com/office/drawing/2014/main" id="{F3081458-1679-4098-99E3-9E7E4B846295}"/>
                  </a:ext>
                </a:extLst>
              </p:cNvPr>
              <p:cNvSpPr/>
              <p:nvPr/>
            </p:nvSpPr>
            <p:spPr bwMode="auto">
              <a:xfrm>
                <a:off x="5256" y="2316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14 w 34"/>
                  <a:gd name="T3" fmla="*/ 0 h 16"/>
                  <a:gd name="T4" fmla="*/ 2 w 34"/>
                  <a:gd name="T5" fmla="*/ 8 h 16"/>
                  <a:gd name="T6" fmla="*/ 20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4" y="13"/>
                      <a:pt x="12" y="16"/>
                      <a:pt x="20" y="16"/>
                    </a:cubicBezTo>
                    <a:cubicBezTo>
                      <a:pt x="29" y="16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49" name="Freeform 362">
                <a:extLst>
                  <a:ext uri="{FF2B5EF4-FFF2-40B4-BE49-F238E27FC236}">
                    <a16:creationId xmlns:a16="http://schemas.microsoft.com/office/drawing/2014/main" id="{6E7CAE0B-A7BC-4F1B-B213-55A614A0CFC5}"/>
                  </a:ext>
                </a:extLst>
              </p:cNvPr>
              <p:cNvSpPr/>
              <p:nvPr/>
            </p:nvSpPr>
            <p:spPr bwMode="auto">
              <a:xfrm>
                <a:off x="5333" y="2316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14 w 34"/>
                  <a:gd name="T3" fmla="*/ 0 h 16"/>
                  <a:gd name="T4" fmla="*/ 2 w 34"/>
                  <a:gd name="T5" fmla="*/ 8 h 16"/>
                  <a:gd name="T6" fmla="*/ 21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4" y="13"/>
                      <a:pt x="12" y="16"/>
                      <a:pt x="21" y="16"/>
                    </a:cubicBezTo>
                    <a:cubicBezTo>
                      <a:pt x="29" y="16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50" name="Freeform 363">
                <a:extLst>
                  <a:ext uri="{FF2B5EF4-FFF2-40B4-BE49-F238E27FC236}">
                    <a16:creationId xmlns:a16="http://schemas.microsoft.com/office/drawing/2014/main" id="{EFE9199E-C093-4A6C-8D0F-D6E8FDD8F0A1}"/>
                  </a:ext>
                </a:extLst>
              </p:cNvPr>
              <p:cNvSpPr/>
              <p:nvPr/>
            </p:nvSpPr>
            <p:spPr bwMode="auto">
              <a:xfrm>
                <a:off x="5409" y="2316"/>
                <a:ext cx="70" cy="33"/>
              </a:xfrm>
              <a:custGeom>
                <a:avLst/>
                <a:gdLst>
                  <a:gd name="T0" fmla="*/ 33 w 34"/>
                  <a:gd name="T1" fmla="*/ 8 h 16"/>
                  <a:gd name="T2" fmla="*/ 14 w 34"/>
                  <a:gd name="T3" fmla="*/ 0 h 16"/>
                  <a:gd name="T4" fmla="*/ 2 w 34"/>
                  <a:gd name="T5" fmla="*/ 8 h 16"/>
                  <a:gd name="T6" fmla="*/ 21 w 34"/>
                  <a:gd name="T7" fmla="*/ 16 h 16"/>
                  <a:gd name="T8" fmla="*/ 33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3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4" y="13"/>
                      <a:pt x="12" y="16"/>
                      <a:pt x="21" y="16"/>
                    </a:cubicBezTo>
                    <a:cubicBezTo>
                      <a:pt x="29" y="16"/>
                      <a:pt x="34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51" name="Freeform 364">
                <a:extLst>
                  <a:ext uri="{FF2B5EF4-FFF2-40B4-BE49-F238E27FC236}">
                    <a16:creationId xmlns:a16="http://schemas.microsoft.com/office/drawing/2014/main" id="{2F632F4A-4AAF-454D-97E6-CD244AB49D7B}"/>
                  </a:ext>
                </a:extLst>
              </p:cNvPr>
              <p:cNvSpPr/>
              <p:nvPr/>
            </p:nvSpPr>
            <p:spPr bwMode="auto">
              <a:xfrm>
                <a:off x="5485" y="2316"/>
                <a:ext cx="72" cy="33"/>
              </a:xfrm>
              <a:custGeom>
                <a:avLst/>
                <a:gdLst>
                  <a:gd name="T0" fmla="*/ 33 w 35"/>
                  <a:gd name="T1" fmla="*/ 8 h 16"/>
                  <a:gd name="T2" fmla="*/ 14 w 35"/>
                  <a:gd name="T3" fmla="*/ 0 h 16"/>
                  <a:gd name="T4" fmla="*/ 2 w 35"/>
                  <a:gd name="T5" fmla="*/ 8 h 16"/>
                  <a:gd name="T6" fmla="*/ 21 w 35"/>
                  <a:gd name="T7" fmla="*/ 16 h 16"/>
                  <a:gd name="T8" fmla="*/ 33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3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4" y="13"/>
                      <a:pt x="13" y="16"/>
                      <a:pt x="21" y="16"/>
                    </a:cubicBezTo>
                    <a:cubicBezTo>
                      <a:pt x="29" y="16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52" name="Freeform 365">
                <a:extLst>
                  <a:ext uri="{FF2B5EF4-FFF2-40B4-BE49-F238E27FC236}">
                    <a16:creationId xmlns:a16="http://schemas.microsoft.com/office/drawing/2014/main" id="{88EC7862-5773-490C-9140-598E48712A5B}"/>
                  </a:ext>
                </a:extLst>
              </p:cNvPr>
              <p:cNvSpPr/>
              <p:nvPr/>
            </p:nvSpPr>
            <p:spPr bwMode="auto">
              <a:xfrm>
                <a:off x="5562" y="2316"/>
                <a:ext cx="72" cy="33"/>
              </a:xfrm>
              <a:custGeom>
                <a:avLst/>
                <a:gdLst>
                  <a:gd name="T0" fmla="*/ 33 w 35"/>
                  <a:gd name="T1" fmla="*/ 8 h 16"/>
                  <a:gd name="T2" fmla="*/ 14 w 35"/>
                  <a:gd name="T3" fmla="*/ 0 h 16"/>
                  <a:gd name="T4" fmla="*/ 2 w 35"/>
                  <a:gd name="T5" fmla="*/ 8 h 16"/>
                  <a:gd name="T6" fmla="*/ 21 w 35"/>
                  <a:gd name="T7" fmla="*/ 16 h 16"/>
                  <a:gd name="T8" fmla="*/ 33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3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4" y="13"/>
                      <a:pt x="13" y="16"/>
                      <a:pt x="21" y="16"/>
                    </a:cubicBezTo>
                    <a:cubicBezTo>
                      <a:pt x="30" y="16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53" name="Freeform 366">
                <a:extLst>
                  <a:ext uri="{FF2B5EF4-FFF2-40B4-BE49-F238E27FC236}">
                    <a16:creationId xmlns:a16="http://schemas.microsoft.com/office/drawing/2014/main" id="{5D7499B4-2D80-44B3-A422-BE844AF91B05}"/>
                  </a:ext>
                </a:extLst>
              </p:cNvPr>
              <p:cNvSpPr/>
              <p:nvPr/>
            </p:nvSpPr>
            <p:spPr bwMode="auto">
              <a:xfrm>
                <a:off x="5638" y="2316"/>
                <a:ext cx="72" cy="33"/>
              </a:xfrm>
              <a:custGeom>
                <a:avLst/>
                <a:gdLst>
                  <a:gd name="T0" fmla="*/ 33 w 35"/>
                  <a:gd name="T1" fmla="*/ 8 h 16"/>
                  <a:gd name="T2" fmla="*/ 14 w 35"/>
                  <a:gd name="T3" fmla="*/ 0 h 16"/>
                  <a:gd name="T4" fmla="*/ 3 w 35"/>
                  <a:gd name="T5" fmla="*/ 8 h 16"/>
                  <a:gd name="T6" fmla="*/ 22 w 35"/>
                  <a:gd name="T7" fmla="*/ 16 h 16"/>
                  <a:gd name="T8" fmla="*/ 33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3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3" y="8"/>
                    </a:cubicBezTo>
                    <a:cubicBezTo>
                      <a:pt x="5" y="13"/>
                      <a:pt x="13" y="16"/>
                      <a:pt x="22" y="16"/>
                    </a:cubicBezTo>
                    <a:cubicBezTo>
                      <a:pt x="30" y="16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54" name="Freeform 367">
                <a:extLst>
                  <a:ext uri="{FF2B5EF4-FFF2-40B4-BE49-F238E27FC236}">
                    <a16:creationId xmlns:a16="http://schemas.microsoft.com/office/drawing/2014/main" id="{C300D254-773E-4394-837A-756929AC57FE}"/>
                  </a:ext>
                </a:extLst>
              </p:cNvPr>
              <p:cNvSpPr/>
              <p:nvPr/>
            </p:nvSpPr>
            <p:spPr bwMode="auto">
              <a:xfrm>
                <a:off x="5714" y="2316"/>
                <a:ext cx="72" cy="33"/>
              </a:xfrm>
              <a:custGeom>
                <a:avLst/>
                <a:gdLst>
                  <a:gd name="T0" fmla="*/ 33 w 35"/>
                  <a:gd name="T1" fmla="*/ 8 h 16"/>
                  <a:gd name="T2" fmla="*/ 14 w 35"/>
                  <a:gd name="T3" fmla="*/ 0 h 16"/>
                  <a:gd name="T4" fmla="*/ 3 w 35"/>
                  <a:gd name="T5" fmla="*/ 8 h 16"/>
                  <a:gd name="T6" fmla="*/ 22 w 35"/>
                  <a:gd name="T7" fmla="*/ 16 h 16"/>
                  <a:gd name="T8" fmla="*/ 33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3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3" y="8"/>
                    </a:cubicBezTo>
                    <a:cubicBezTo>
                      <a:pt x="5" y="13"/>
                      <a:pt x="13" y="16"/>
                      <a:pt x="22" y="16"/>
                    </a:cubicBezTo>
                    <a:cubicBezTo>
                      <a:pt x="30" y="16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55" name="Freeform 368">
                <a:extLst>
                  <a:ext uri="{FF2B5EF4-FFF2-40B4-BE49-F238E27FC236}">
                    <a16:creationId xmlns:a16="http://schemas.microsoft.com/office/drawing/2014/main" id="{0307BAC4-31DF-4BD8-A820-D0527DB50D74}"/>
                  </a:ext>
                </a:extLst>
              </p:cNvPr>
              <p:cNvSpPr/>
              <p:nvPr/>
            </p:nvSpPr>
            <p:spPr bwMode="auto">
              <a:xfrm>
                <a:off x="4194" y="2357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5 w 32"/>
                  <a:gd name="T3" fmla="*/ 0 h 16"/>
                  <a:gd name="T4" fmla="*/ 0 w 32"/>
                  <a:gd name="T5" fmla="*/ 8 h 16"/>
                  <a:gd name="T6" fmla="*/ 17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0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0" y="8"/>
                    </a:cubicBezTo>
                    <a:cubicBezTo>
                      <a:pt x="1" y="13"/>
                      <a:pt x="8" y="16"/>
                      <a:pt x="17" y="16"/>
                    </a:cubicBezTo>
                    <a:cubicBezTo>
                      <a:pt x="25" y="16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56" name="Freeform 369">
                <a:extLst>
                  <a:ext uri="{FF2B5EF4-FFF2-40B4-BE49-F238E27FC236}">
                    <a16:creationId xmlns:a16="http://schemas.microsoft.com/office/drawing/2014/main" id="{227442E3-9D1B-4A06-B4A0-6150B7B5AAE7}"/>
                  </a:ext>
                </a:extLst>
              </p:cNvPr>
              <p:cNvSpPr/>
              <p:nvPr/>
            </p:nvSpPr>
            <p:spPr bwMode="auto">
              <a:xfrm>
                <a:off x="4270" y="2357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5 w 32"/>
                  <a:gd name="T3" fmla="*/ 0 h 16"/>
                  <a:gd name="T4" fmla="*/ 1 w 32"/>
                  <a:gd name="T5" fmla="*/ 8 h 16"/>
                  <a:gd name="T6" fmla="*/ 17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7" y="0"/>
                      <a:pt x="0" y="4"/>
                      <a:pt x="1" y="8"/>
                    </a:cubicBezTo>
                    <a:cubicBezTo>
                      <a:pt x="2" y="13"/>
                      <a:pt x="9" y="16"/>
                      <a:pt x="17" y="16"/>
                    </a:cubicBezTo>
                    <a:cubicBezTo>
                      <a:pt x="26" y="16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57" name="Freeform 370">
                <a:extLst>
                  <a:ext uri="{FF2B5EF4-FFF2-40B4-BE49-F238E27FC236}">
                    <a16:creationId xmlns:a16="http://schemas.microsoft.com/office/drawing/2014/main" id="{09D08822-A189-440B-97BD-E6DCFEC23C94}"/>
                  </a:ext>
                </a:extLst>
              </p:cNvPr>
              <p:cNvSpPr/>
              <p:nvPr/>
            </p:nvSpPr>
            <p:spPr bwMode="auto">
              <a:xfrm>
                <a:off x="4348" y="2357"/>
                <a:ext cx="67" cy="33"/>
              </a:xfrm>
              <a:custGeom>
                <a:avLst/>
                <a:gdLst>
                  <a:gd name="T0" fmla="*/ 31 w 32"/>
                  <a:gd name="T1" fmla="*/ 8 h 16"/>
                  <a:gd name="T2" fmla="*/ 14 w 32"/>
                  <a:gd name="T3" fmla="*/ 0 h 16"/>
                  <a:gd name="T4" fmla="*/ 0 w 32"/>
                  <a:gd name="T5" fmla="*/ 8 h 16"/>
                  <a:gd name="T6" fmla="*/ 17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0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0" y="8"/>
                    </a:cubicBezTo>
                    <a:cubicBezTo>
                      <a:pt x="1" y="13"/>
                      <a:pt x="9" y="16"/>
                      <a:pt x="17" y="16"/>
                    </a:cubicBezTo>
                    <a:cubicBezTo>
                      <a:pt x="26" y="16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58" name="Freeform 371">
                <a:extLst>
                  <a:ext uri="{FF2B5EF4-FFF2-40B4-BE49-F238E27FC236}">
                    <a16:creationId xmlns:a16="http://schemas.microsoft.com/office/drawing/2014/main" id="{9E5B9960-104A-4AC0-9E20-ECC381BAA457}"/>
                  </a:ext>
                </a:extLst>
              </p:cNvPr>
              <p:cNvSpPr/>
              <p:nvPr/>
            </p:nvSpPr>
            <p:spPr bwMode="auto">
              <a:xfrm>
                <a:off x="4425" y="2357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5 w 32"/>
                  <a:gd name="T3" fmla="*/ 0 h 16"/>
                  <a:gd name="T4" fmla="*/ 1 w 32"/>
                  <a:gd name="T5" fmla="*/ 8 h 16"/>
                  <a:gd name="T6" fmla="*/ 18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0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3"/>
                      <a:pt x="9" y="16"/>
                      <a:pt x="18" y="16"/>
                    </a:cubicBezTo>
                    <a:cubicBezTo>
                      <a:pt x="26" y="16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59" name="Freeform 372">
                <a:extLst>
                  <a:ext uri="{FF2B5EF4-FFF2-40B4-BE49-F238E27FC236}">
                    <a16:creationId xmlns:a16="http://schemas.microsoft.com/office/drawing/2014/main" id="{76EA5B04-607D-44C3-AB3C-17D19996361D}"/>
                  </a:ext>
                </a:extLst>
              </p:cNvPr>
              <p:cNvSpPr/>
              <p:nvPr/>
            </p:nvSpPr>
            <p:spPr bwMode="auto">
              <a:xfrm>
                <a:off x="4501" y="2357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5 w 33"/>
                  <a:gd name="T3" fmla="*/ 0 h 16"/>
                  <a:gd name="T4" fmla="*/ 1 w 33"/>
                  <a:gd name="T5" fmla="*/ 8 h 16"/>
                  <a:gd name="T6" fmla="*/ 18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3"/>
                      <a:pt x="10" y="16"/>
                      <a:pt x="18" y="16"/>
                    </a:cubicBezTo>
                    <a:cubicBezTo>
                      <a:pt x="27" y="16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60" name="Freeform 373">
                <a:extLst>
                  <a:ext uri="{FF2B5EF4-FFF2-40B4-BE49-F238E27FC236}">
                    <a16:creationId xmlns:a16="http://schemas.microsoft.com/office/drawing/2014/main" id="{0AF19D35-2915-4628-B7C9-14AB7E665180}"/>
                  </a:ext>
                </a:extLst>
              </p:cNvPr>
              <p:cNvSpPr/>
              <p:nvPr/>
            </p:nvSpPr>
            <p:spPr bwMode="auto">
              <a:xfrm>
                <a:off x="4580" y="2357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4 w 32"/>
                  <a:gd name="T3" fmla="*/ 0 h 16"/>
                  <a:gd name="T4" fmla="*/ 1 w 32"/>
                  <a:gd name="T5" fmla="*/ 8 h 16"/>
                  <a:gd name="T6" fmla="*/ 18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0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3"/>
                      <a:pt x="9" y="16"/>
                      <a:pt x="18" y="16"/>
                    </a:cubicBezTo>
                    <a:cubicBezTo>
                      <a:pt x="26" y="16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61" name="Freeform 374">
                <a:extLst>
                  <a:ext uri="{FF2B5EF4-FFF2-40B4-BE49-F238E27FC236}">
                    <a16:creationId xmlns:a16="http://schemas.microsoft.com/office/drawing/2014/main" id="{09FA87BA-468A-4454-A25C-A899D3C077BC}"/>
                  </a:ext>
                </a:extLst>
              </p:cNvPr>
              <p:cNvSpPr/>
              <p:nvPr/>
            </p:nvSpPr>
            <p:spPr bwMode="auto">
              <a:xfrm>
                <a:off x="4656" y="2357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4 w 33"/>
                  <a:gd name="T3" fmla="*/ 0 h 16"/>
                  <a:gd name="T4" fmla="*/ 1 w 33"/>
                  <a:gd name="T5" fmla="*/ 8 h 16"/>
                  <a:gd name="T6" fmla="*/ 18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3"/>
                      <a:pt x="10" y="16"/>
                      <a:pt x="18" y="16"/>
                    </a:cubicBezTo>
                    <a:cubicBezTo>
                      <a:pt x="27" y="16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62" name="Freeform 375">
                <a:extLst>
                  <a:ext uri="{FF2B5EF4-FFF2-40B4-BE49-F238E27FC236}">
                    <a16:creationId xmlns:a16="http://schemas.microsoft.com/office/drawing/2014/main" id="{A5197413-4CD4-4FB6-B706-8D578BA9F9EB}"/>
                  </a:ext>
                </a:extLst>
              </p:cNvPr>
              <p:cNvSpPr/>
              <p:nvPr/>
            </p:nvSpPr>
            <p:spPr bwMode="auto">
              <a:xfrm>
                <a:off x="4732" y="2357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5 w 33"/>
                  <a:gd name="T3" fmla="*/ 0 h 16"/>
                  <a:gd name="T4" fmla="*/ 2 w 33"/>
                  <a:gd name="T5" fmla="*/ 8 h 16"/>
                  <a:gd name="T6" fmla="*/ 19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3" y="13"/>
                      <a:pt x="11" y="16"/>
                      <a:pt x="19" y="16"/>
                    </a:cubicBezTo>
                    <a:cubicBezTo>
                      <a:pt x="28" y="16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63" name="Freeform 376">
                <a:extLst>
                  <a:ext uri="{FF2B5EF4-FFF2-40B4-BE49-F238E27FC236}">
                    <a16:creationId xmlns:a16="http://schemas.microsoft.com/office/drawing/2014/main" id="{FB78E4E3-A51D-403D-B75C-FA353871327C}"/>
                  </a:ext>
                </a:extLst>
              </p:cNvPr>
              <p:cNvSpPr/>
              <p:nvPr/>
            </p:nvSpPr>
            <p:spPr bwMode="auto">
              <a:xfrm>
                <a:off x="4811" y="2357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4 w 33"/>
                  <a:gd name="T3" fmla="*/ 0 h 16"/>
                  <a:gd name="T4" fmla="*/ 1 w 33"/>
                  <a:gd name="T5" fmla="*/ 8 h 16"/>
                  <a:gd name="T6" fmla="*/ 19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3"/>
                      <a:pt x="10" y="16"/>
                      <a:pt x="19" y="16"/>
                    </a:cubicBezTo>
                    <a:cubicBezTo>
                      <a:pt x="27" y="16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64" name="Freeform 377">
                <a:extLst>
                  <a:ext uri="{FF2B5EF4-FFF2-40B4-BE49-F238E27FC236}">
                    <a16:creationId xmlns:a16="http://schemas.microsoft.com/office/drawing/2014/main" id="{FCFEB1E4-2D23-4CD4-842D-CE72FCD7697D}"/>
                  </a:ext>
                </a:extLst>
              </p:cNvPr>
              <p:cNvSpPr/>
              <p:nvPr/>
            </p:nvSpPr>
            <p:spPr bwMode="auto">
              <a:xfrm>
                <a:off x="4887" y="2357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4 w 33"/>
                  <a:gd name="T3" fmla="*/ 0 h 16"/>
                  <a:gd name="T4" fmla="*/ 1 w 33"/>
                  <a:gd name="T5" fmla="*/ 8 h 16"/>
                  <a:gd name="T6" fmla="*/ 19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3" y="13"/>
                      <a:pt x="11" y="16"/>
                      <a:pt x="19" y="16"/>
                    </a:cubicBezTo>
                    <a:cubicBezTo>
                      <a:pt x="28" y="16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65" name="Freeform 378">
                <a:extLst>
                  <a:ext uri="{FF2B5EF4-FFF2-40B4-BE49-F238E27FC236}">
                    <a16:creationId xmlns:a16="http://schemas.microsoft.com/office/drawing/2014/main" id="{3C943A6C-1D13-47D3-AC09-1802E8ABE00F}"/>
                  </a:ext>
                </a:extLst>
              </p:cNvPr>
              <p:cNvSpPr/>
              <p:nvPr/>
            </p:nvSpPr>
            <p:spPr bwMode="auto">
              <a:xfrm>
                <a:off x="4965" y="2357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4 w 33"/>
                  <a:gd name="T3" fmla="*/ 0 h 16"/>
                  <a:gd name="T4" fmla="*/ 1 w 33"/>
                  <a:gd name="T5" fmla="*/ 8 h 16"/>
                  <a:gd name="T6" fmla="*/ 19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1" y="8"/>
                    </a:cubicBezTo>
                    <a:cubicBezTo>
                      <a:pt x="2" y="13"/>
                      <a:pt x="10" y="16"/>
                      <a:pt x="19" y="16"/>
                    </a:cubicBezTo>
                    <a:cubicBezTo>
                      <a:pt x="27" y="16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66" name="Freeform 379">
                <a:extLst>
                  <a:ext uri="{FF2B5EF4-FFF2-40B4-BE49-F238E27FC236}">
                    <a16:creationId xmlns:a16="http://schemas.microsoft.com/office/drawing/2014/main" id="{4B67251D-BF94-45D9-B400-539209E518E5}"/>
                  </a:ext>
                </a:extLst>
              </p:cNvPr>
              <p:cNvSpPr/>
              <p:nvPr/>
            </p:nvSpPr>
            <p:spPr bwMode="auto">
              <a:xfrm>
                <a:off x="5042" y="2357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14 w 34"/>
                  <a:gd name="T3" fmla="*/ 0 h 16"/>
                  <a:gd name="T4" fmla="*/ 1 w 34"/>
                  <a:gd name="T5" fmla="*/ 8 h 16"/>
                  <a:gd name="T6" fmla="*/ 19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3" y="13"/>
                      <a:pt x="11" y="16"/>
                      <a:pt x="19" y="16"/>
                    </a:cubicBezTo>
                    <a:cubicBezTo>
                      <a:pt x="28" y="16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67" name="Freeform 380">
                <a:extLst>
                  <a:ext uri="{FF2B5EF4-FFF2-40B4-BE49-F238E27FC236}">
                    <a16:creationId xmlns:a16="http://schemas.microsoft.com/office/drawing/2014/main" id="{35B709B4-27A0-4407-9B22-179649B6C8D3}"/>
                  </a:ext>
                </a:extLst>
              </p:cNvPr>
              <p:cNvSpPr/>
              <p:nvPr/>
            </p:nvSpPr>
            <p:spPr bwMode="auto">
              <a:xfrm>
                <a:off x="5118" y="2357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14 w 34"/>
                  <a:gd name="T3" fmla="*/ 0 h 16"/>
                  <a:gd name="T4" fmla="*/ 2 w 34"/>
                  <a:gd name="T5" fmla="*/ 8 h 16"/>
                  <a:gd name="T6" fmla="*/ 20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3" y="13"/>
                      <a:pt x="12" y="16"/>
                      <a:pt x="20" y="16"/>
                    </a:cubicBezTo>
                    <a:cubicBezTo>
                      <a:pt x="29" y="16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68" name="Freeform 381">
                <a:extLst>
                  <a:ext uri="{FF2B5EF4-FFF2-40B4-BE49-F238E27FC236}">
                    <a16:creationId xmlns:a16="http://schemas.microsoft.com/office/drawing/2014/main" id="{00B062B0-DAB4-4056-B9AD-0EF81A3639D2}"/>
                  </a:ext>
                </a:extLst>
              </p:cNvPr>
              <p:cNvSpPr/>
              <p:nvPr/>
            </p:nvSpPr>
            <p:spPr bwMode="auto">
              <a:xfrm>
                <a:off x="5196" y="2357"/>
                <a:ext cx="71" cy="33"/>
              </a:xfrm>
              <a:custGeom>
                <a:avLst/>
                <a:gdLst>
                  <a:gd name="T0" fmla="*/ 32 w 34"/>
                  <a:gd name="T1" fmla="*/ 8 h 16"/>
                  <a:gd name="T2" fmla="*/ 14 w 34"/>
                  <a:gd name="T3" fmla="*/ 0 h 16"/>
                  <a:gd name="T4" fmla="*/ 1 w 34"/>
                  <a:gd name="T5" fmla="*/ 8 h 16"/>
                  <a:gd name="T6" fmla="*/ 20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1" y="8"/>
                    </a:cubicBezTo>
                    <a:cubicBezTo>
                      <a:pt x="3" y="13"/>
                      <a:pt x="11" y="16"/>
                      <a:pt x="20" y="16"/>
                    </a:cubicBezTo>
                    <a:cubicBezTo>
                      <a:pt x="28" y="16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69" name="Freeform 382">
                <a:extLst>
                  <a:ext uri="{FF2B5EF4-FFF2-40B4-BE49-F238E27FC236}">
                    <a16:creationId xmlns:a16="http://schemas.microsoft.com/office/drawing/2014/main" id="{4DF4BE93-C0E9-4EC0-9F91-46E7B0C7BF4D}"/>
                  </a:ext>
                </a:extLst>
              </p:cNvPr>
              <p:cNvSpPr/>
              <p:nvPr/>
            </p:nvSpPr>
            <p:spPr bwMode="auto">
              <a:xfrm>
                <a:off x="5273" y="2357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14 w 34"/>
                  <a:gd name="T3" fmla="*/ 0 h 16"/>
                  <a:gd name="T4" fmla="*/ 2 w 34"/>
                  <a:gd name="T5" fmla="*/ 8 h 16"/>
                  <a:gd name="T6" fmla="*/ 20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3" y="13"/>
                      <a:pt x="12" y="16"/>
                      <a:pt x="20" y="16"/>
                    </a:cubicBezTo>
                    <a:cubicBezTo>
                      <a:pt x="29" y="16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70" name="Freeform 383">
                <a:extLst>
                  <a:ext uri="{FF2B5EF4-FFF2-40B4-BE49-F238E27FC236}">
                    <a16:creationId xmlns:a16="http://schemas.microsoft.com/office/drawing/2014/main" id="{02F3030F-9911-4B43-8D69-BF040E7485A2}"/>
                  </a:ext>
                </a:extLst>
              </p:cNvPr>
              <p:cNvSpPr/>
              <p:nvPr/>
            </p:nvSpPr>
            <p:spPr bwMode="auto">
              <a:xfrm>
                <a:off x="5349" y="2357"/>
                <a:ext cx="72" cy="33"/>
              </a:xfrm>
              <a:custGeom>
                <a:avLst/>
                <a:gdLst>
                  <a:gd name="T0" fmla="*/ 33 w 35"/>
                  <a:gd name="T1" fmla="*/ 8 h 16"/>
                  <a:gd name="T2" fmla="*/ 14 w 35"/>
                  <a:gd name="T3" fmla="*/ 0 h 16"/>
                  <a:gd name="T4" fmla="*/ 2 w 35"/>
                  <a:gd name="T5" fmla="*/ 8 h 16"/>
                  <a:gd name="T6" fmla="*/ 21 w 35"/>
                  <a:gd name="T7" fmla="*/ 16 h 16"/>
                  <a:gd name="T8" fmla="*/ 33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3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4" y="13"/>
                      <a:pt x="12" y="16"/>
                      <a:pt x="21" y="16"/>
                    </a:cubicBezTo>
                    <a:cubicBezTo>
                      <a:pt x="29" y="16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71" name="Freeform 384">
                <a:extLst>
                  <a:ext uri="{FF2B5EF4-FFF2-40B4-BE49-F238E27FC236}">
                    <a16:creationId xmlns:a16="http://schemas.microsoft.com/office/drawing/2014/main" id="{E81761BB-4D59-4A85-A916-045F9724D828}"/>
                  </a:ext>
                </a:extLst>
              </p:cNvPr>
              <p:cNvSpPr/>
              <p:nvPr/>
            </p:nvSpPr>
            <p:spPr bwMode="auto">
              <a:xfrm>
                <a:off x="5428" y="2357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13 w 34"/>
                  <a:gd name="T3" fmla="*/ 0 h 16"/>
                  <a:gd name="T4" fmla="*/ 2 w 34"/>
                  <a:gd name="T5" fmla="*/ 8 h 16"/>
                  <a:gd name="T6" fmla="*/ 20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0" y="4"/>
                      <a:pt x="22" y="0"/>
                      <a:pt x="13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4" y="13"/>
                      <a:pt x="12" y="16"/>
                      <a:pt x="20" y="16"/>
                    </a:cubicBezTo>
                    <a:cubicBezTo>
                      <a:pt x="29" y="16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72" name="Freeform 385">
                <a:extLst>
                  <a:ext uri="{FF2B5EF4-FFF2-40B4-BE49-F238E27FC236}">
                    <a16:creationId xmlns:a16="http://schemas.microsoft.com/office/drawing/2014/main" id="{416DA702-24B9-433E-AD23-8EBF882A93E3}"/>
                  </a:ext>
                </a:extLst>
              </p:cNvPr>
              <p:cNvSpPr/>
              <p:nvPr/>
            </p:nvSpPr>
            <p:spPr bwMode="auto">
              <a:xfrm>
                <a:off x="5504" y="2357"/>
                <a:ext cx="72" cy="33"/>
              </a:xfrm>
              <a:custGeom>
                <a:avLst/>
                <a:gdLst>
                  <a:gd name="T0" fmla="*/ 33 w 35"/>
                  <a:gd name="T1" fmla="*/ 8 h 16"/>
                  <a:gd name="T2" fmla="*/ 14 w 35"/>
                  <a:gd name="T3" fmla="*/ 0 h 16"/>
                  <a:gd name="T4" fmla="*/ 2 w 35"/>
                  <a:gd name="T5" fmla="*/ 8 h 16"/>
                  <a:gd name="T6" fmla="*/ 21 w 35"/>
                  <a:gd name="T7" fmla="*/ 16 h 16"/>
                  <a:gd name="T8" fmla="*/ 33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3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4" y="13"/>
                      <a:pt x="13" y="16"/>
                      <a:pt x="21" y="16"/>
                    </a:cubicBezTo>
                    <a:cubicBezTo>
                      <a:pt x="29" y="16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73" name="Freeform 386">
                <a:extLst>
                  <a:ext uri="{FF2B5EF4-FFF2-40B4-BE49-F238E27FC236}">
                    <a16:creationId xmlns:a16="http://schemas.microsoft.com/office/drawing/2014/main" id="{D8AFA43B-E9ED-4ACB-AAA2-C43DD7403ED7}"/>
                  </a:ext>
                </a:extLst>
              </p:cNvPr>
              <p:cNvSpPr/>
              <p:nvPr/>
            </p:nvSpPr>
            <p:spPr bwMode="auto">
              <a:xfrm>
                <a:off x="5580" y="2357"/>
                <a:ext cx="72" cy="33"/>
              </a:xfrm>
              <a:custGeom>
                <a:avLst/>
                <a:gdLst>
                  <a:gd name="T0" fmla="*/ 33 w 35"/>
                  <a:gd name="T1" fmla="*/ 8 h 16"/>
                  <a:gd name="T2" fmla="*/ 14 w 35"/>
                  <a:gd name="T3" fmla="*/ 0 h 16"/>
                  <a:gd name="T4" fmla="*/ 3 w 35"/>
                  <a:gd name="T5" fmla="*/ 8 h 16"/>
                  <a:gd name="T6" fmla="*/ 22 w 35"/>
                  <a:gd name="T7" fmla="*/ 16 h 16"/>
                  <a:gd name="T8" fmla="*/ 33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3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6" y="0"/>
                      <a:pt x="0" y="4"/>
                      <a:pt x="3" y="8"/>
                    </a:cubicBezTo>
                    <a:cubicBezTo>
                      <a:pt x="5" y="13"/>
                      <a:pt x="13" y="16"/>
                      <a:pt x="22" y="16"/>
                    </a:cubicBezTo>
                    <a:cubicBezTo>
                      <a:pt x="30" y="16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74" name="Freeform 387">
                <a:extLst>
                  <a:ext uri="{FF2B5EF4-FFF2-40B4-BE49-F238E27FC236}">
                    <a16:creationId xmlns:a16="http://schemas.microsoft.com/office/drawing/2014/main" id="{3F7AA539-8282-476C-9F7F-7BDB038163FF}"/>
                  </a:ext>
                </a:extLst>
              </p:cNvPr>
              <p:cNvSpPr/>
              <p:nvPr/>
            </p:nvSpPr>
            <p:spPr bwMode="auto">
              <a:xfrm>
                <a:off x="5659" y="2357"/>
                <a:ext cx="72" cy="33"/>
              </a:xfrm>
              <a:custGeom>
                <a:avLst/>
                <a:gdLst>
                  <a:gd name="T0" fmla="*/ 33 w 35"/>
                  <a:gd name="T1" fmla="*/ 8 h 16"/>
                  <a:gd name="T2" fmla="*/ 13 w 35"/>
                  <a:gd name="T3" fmla="*/ 0 h 16"/>
                  <a:gd name="T4" fmla="*/ 2 w 35"/>
                  <a:gd name="T5" fmla="*/ 8 h 16"/>
                  <a:gd name="T6" fmla="*/ 21 w 35"/>
                  <a:gd name="T7" fmla="*/ 16 h 16"/>
                  <a:gd name="T8" fmla="*/ 33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3" y="8"/>
                    </a:moveTo>
                    <a:cubicBezTo>
                      <a:pt x="30" y="4"/>
                      <a:pt x="22" y="0"/>
                      <a:pt x="13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4" y="13"/>
                      <a:pt x="13" y="16"/>
                      <a:pt x="21" y="16"/>
                    </a:cubicBezTo>
                    <a:cubicBezTo>
                      <a:pt x="30" y="16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75" name="Freeform 388">
                <a:extLst>
                  <a:ext uri="{FF2B5EF4-FFF2-40B4-BE49-F238E27FC236}">
                    <a16:creationId xmlns:a16="http://schemas.microsoft.com/office/drawing/2014/main" id="{A0480E0C-5283-493F-9D1D-6CC38DF0E4C4}"/>
                  </a:ext>
                </a:extLst>
              </p:cNvPr>
              <p:cNvSpPr/>
              <p:nvPr/>
            </p:nvSpPr>
            <p:spPr bwMode="auto">
              <a:xfrm>
                <a:off x="5735" y="2357"/>
                <a:ext cx="72" cy="33"/>
              </a:xfrm>
              <a:custGeom>
                <a:avLst/>
                <a:gdLst>
                  <a:gd name="T0" fmla="*/ 33 w 35"/>
                  <a:gd name="T1" fmla="*/ 8 h 16"/>
                  <a:gd name="T2" fmla="*/ 14 w 35"/>
                  <a:gd name="T3" fmla="*/ 0 h 16"/>
                  <a:gd name="T4" fmla="*/ 2 w 35"/>
                  <a:gd name="T5" fmla="*/ 8 h 16"/>
                  <a:gd name="T6" fmla="*/ 22 w 35"/>
                  <a:gd name="T7" fmla="*/ 16 h 16"/>
                  <a:gd name="T8" fmla="*/ 33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3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5" y="13"/>
                      <a:pt x="13" y="16"/>
                      <a:pt x="22" y="16"/>
                    </a:cubicBezTo>
                    <a:cubicBezTo>
                      <a:pt x="30" y="16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76" name="Freeform 389">
                <a:extLst>
                  <a:ext uri="{FF2B5EF4-FFF2-40B4-BE49-F238E27FC236}">
                    <a16:creationId xmlns:a16="http://schemas.microsoft.com/office/drawing/2014/main" id="{29DA87CB-A087-4E88-A7AB-966441861CBB}"/>
                  </a:ext>
                </a:extLst>
              </p:cNvPr>
              <p:cNvSpPr/>
              <p:nvPr/>
            </p:nvSpPr>
            <p:spPr bwMode="auto">
              <a:xfrm>
                <a:off x="5756" y="2398"/>
                <a:ext cx="74" cy="35"/>
              </a:xfrm>
              <a:custGeom>
                <a:avLst/>
                <a:gdLst>
                  <a:gd name="T0" fmla="*/ 33 w 36"/>
                  <a:gd name="T1" fmla="*/ 8 h 17"/>
                  <a:gd name="T2" fmla="*/ 14 w 36"/>
                  <a:gd name="T3" fmla="*/ 0 h 17"/>
                  <a:gd name="T4" fmla="*/ 2 w 36"/>
                  <a:gd name="T5" fmla="*/ 8 h 17"/>
                  <a:gd name="T6" fmla="*/ 22 w 36"/>
                  <a:gd name="T7" fmla="*/ 17 h 17"/>
                  <a:gd name="T8" fmla="*/ 33 w 36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7">
                    <a:moveTo>
                      <a:pt x="33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5" y="13"/>
                      <a:pt x="13" y="17"/>
                      <a:pt x="22" y="17"/>
                    </a:cubicBezTo>
                    <a:cubicBezTo>
                      <a:pt x="31" y="17"/>
                      <a:pt x="36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77" name="Freeform 390">
                <a:extLst>
                  <a:ext uri="{FF2B5EF4-FFF2-40B4-BE49-F238E27FC236}">
                    <a16:creationId xmlns:a16="http://schemas.microsoft.com/office/drawing/2014/main" id="{4D96BF93-051B-4B4C-BEF3-7510DB2506B8}"/>
                  </a:ext>
                </a:extLst>
              </p:cNvPr>
              <p:cNvSpPr/>
              <p:nvPr/>
            </p:nvSpPr>
            <p:spPr bwMode="auto">
              <a:xfrm>
                <a:off x="4355" y="2398"/>
                <a:ext cx="66" cy="35"/>
              </a:xfrm>
              <a:custGeom>
                <a:avLst/>
                <a:gdLst>
                  <a:gd name="T0" fmla="*/ 32 w 32"/>
                  <a:gd name="T1" fmla="*/ 8 h 17"/>
                  <a:gd name="T2" fmla="*/ 15 w 32"/>
                  <a:gd name="T3" fmla="*/ 0 h 17"/>
                  <a:gd name="T4" fmla="*/ 1 w 32"/>
                  <a:gd name="T5" fmla="*/ 8 h 17"/>
                  <a:gd name="T6" fmla="*/ 18 w 32"/>
                  <a:gd name="T7" fmla="*/ 17 h 17"/>
                  <a:gd name="T8" fmla="*/ 32 w 32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32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1" y="13"/>
                      <a:pt x="9" y="17"/>
                      <a:pt x="18" y="17"/>
                    </a:cubicBezTo>
                    <a:cubicBezTo>
                      <a:pt x="26" y="17"/>
                      <a:pt x="32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78" name="Freeform 391">
                <a:extLst>
                  <a:ext uri="{FF2B5EF4-FFF2-40B4-BE49-F238E27FC236}">
                    <a16:creationId xmlns:a16="http://schemas.microsoft.com/office/drawing/2014/main" id="{6AED587F-F2C6-464A-82F7-AC31C1D997AA}"/>
                  </a:ext>
                </a:extLst>
              </p:cNvPr>
              <p:cNvSpPr/>
              <p:nvPr/>
            </p:nvSpPr>
            <p:spPr bwMode="auto">
              <a:xfrm>
                <a:off x="4433" y="2398"/>
                <a:ext cx="66" cy="35"/>
              </a:xfrm>
              <a:custGeom>
                <a:avLst/>
                <a:gdLst>
                  <a:gd name="T0" fmla="*/ 31 w 32"/>
                  <a:gd name="T1" fmla="*/ 8 h 17"/>
                  <a:gd name="T2" fmla="*/ 14 w 32"/>
                  <a:gd name="T3" fmla="*/ 0 h 17"/>
                  <a:gd name="T4" fmla="*/ 0 w 32"/>
                  <a:gd name="T5" fmla="*/ 8 h 17"/>
                  <a:gd name="T6" fmla="*/ 18 w 32"/>
                  <a:gd name="T7" fmla="*/ 17 h 17"/>
                  <a:gd name="T8" fmla="*/ 31 w 32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7">
                    <a:moveTo>
                      <a:pt x="31" y="8"/>
                    </a:moveTo>
                    <a:cubicBezTo>
                      <a:pt x="30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0" y="8"/>
                    </a:cubicBezTo>
                    <a:cubicBezTo>
                      <a:pt x="1" y="13"/>
                      <a:pt x="9" y="17"/>
                      <a:pt x="18" y="17"/>
                    </a:cubicBezTo>
                    <a:cubicBezTo>
                      <a:pt x="26" y="17"/>
                      <a:pt x="32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79" name="Freeform 392">
                <a:extLst>
                  <a:ext uri="{FF2B5EF4-FFF2-40B4-BE49-F238E27FC236}">
                    <a16:creationId xmlns:a16="http://schemas.microsoft.com/office/drawing/2014/main" id="{E930B406-AAAF-48E7-9B52-B61B092F346E}"/>
                  </a:ext>
                </a:extLst>
              </p:cNvPr>
              <p:cNvSpPr/>
              <p:nvPr/>
            </p:nvSpPr>
            <p:spPr bwMode="auto">
              <a:xfrm>
                <a:off x="4509" y="2398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5 w 33"/>
                  <a:gd name="T3" fmla="*/ 0 h 17"/>
                  <a:gd name="T4" fmla="*/ 1 w 33"/>
                  <a:gd name="T5" fmla="*/ 8 h 17"/>
                  <a:gd name="T6" fmla="*/ 19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1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1" y="8"/>
                    </a:cubicBezTo>
                    <a:cubicBezTo>
                      <a:pt x="2" y="13"/>
                      <a:pt x="10" y="17"/>
                      <a:pt x="19" y="17"/>
                    </a:cubicBezTo>
                    <a:cubicBezTo>
                      <a:pt x="27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80" name="Freeform 393">
                <a:extLst>
                  <a:ext uri="{FF2B5EF4-FFF2-40B4-BE49-F238E27FC236}">
                    <a16:creationId xmlns:a16="http://schemas.microsoft.com/office/drawing/2014/main" id="{C66FD824-B263-4606-9E3C-C7DB8AD2ED6F}"/>
                  </a:ext>
                </a:extLst>
              </p:cNvPr>
              <p:cNvSpPr/>
              <p:nvPr/>
            </p:nvSpPr>
            <p:spPr bwMode="auto">
              <a:xfrm>
                <a:off x="4588" y="2398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5 w 33"/>
                  <a:gd name="T3" fmla="*/ 0 h 17"/>
                  <a:gd name="T4" fmla="*/ 1 w 33"/>
                  <a:gd name="T5" fmla="*/ 8 h 17"/>
                  <a:gd name="T6" fmla="*/ 18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3"/>
                      <a:pt x="10" y="17"/>
                      <a:pt x="18" y="17"/>
                    </a:cubicBezTo>
                    <a:cubicBezTo>
                      <a:pt x="27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81" name="Freeform 394">
                <a:extLst>
                  <a:ext uri="{FF2B5EF4-FFF2-40B4-BE49-F238E27FC236}">
                    <a16:creationId xmlns:a16="http://schemas.microsoft.com/office/drawing/2014/main" id="{7BA25C0F-2AC7-4C18-AB9D-FD3A2093E2A1}"/>
                  </a:ext>
                </a:extLst>
              </p:cNvPr>
              <p:cNvSpPr/>
              <p:nvPr/>
            </p:nvSpPr>
            <p:spPr bwMode="auto">
              <a:xfrm>
                <a:off x="4666" y="2398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4 w 33"/>
                  <a:gd name="T3" fmla="*/ 0 h 17"/>
                  <a:gd name="T4" fmla="*/ 1 w 33"/>
                  <a:gd name="T5" fmla="*/ 8 h 17"/>
                  <a:gd name="T6" fmla="*/ 18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3"/>
                      <a:pt x="10" y="17"/>
                      <a:pt x="18" y="17"/>
                    </a:cubicBezTo>
                    <a:cubicBezTo>
                      <a:pt x="27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82" name="Freeform 395">
                <a:extLst>
                  <a:ext uri="{FF2B5EF4-FFF2-40B4-BE49-F238E27FC236}">
                    <a16:creationId xmlns:a16="http://schemas.microsoft.com/office/drawing/2014/main" id="{FCF3146E-9C61-4794-8C31-94BCA0F731AB}"/>
                  </a:ext>
                </a:extLst>
              </p:cNvPr>
              <p:cNvSpPr/>
              <p:nvPr/>
            </p:nvSpPr>
            <p:spPr bwMode="auto">
              <a:xfrm>
                <a:off x="4745" y="2398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4 w 33"/>
                  <a:gd name="T3" fmla="*/ 0 h 17"/>
                  <a:gd name="T4" fmla="*/ 1 w 33"/>
                  <a:gd name="T5" fmla="*/ 8 h 17"/>
                  <a:gd name="T6" fmla="*/ 18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0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2" y="13"/>
                      <a:pt x="10" y="17"/>
                      <a:pt x="18" y="17"/>
                    </a:cubicBezTo>
                    <a:cubicBezTo>
                      <a:pt x="27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83" name="Freeform 396">
                <a:extLst>
                  <a:ext uri="{FF2B5EF4-FFF2-40B4-BE49-F238E27FC236}">
                    <a16:creationId xmlns:a16="http://schemas.microsoft.com/office/drawing/2014/main" id="{2C47F369-77AF-4443-8EB8-7FB9D357FCEB}"/>
                  </a:ext>
                </a:extLst>
              </p:cNvPr>
              <p:cNvSpPr/>
              <p:nvPr/>
            </p:nvSpPr>
            <p:spPr bwMode="auto">
              <a:xfrm>
                <a:off x="4821" y="2398"/>
                <a:ext cx="70" cy="35"/>
              </a:xfrm>
              <a:custGeom>
                <a:avLst/>
                <a:gdLst>
                  <a:gd name="T0" fmla="*/ 32 w 34"/>
                  <a:gd name="T1" fmla="*/ 8 h 17"/>
                  <a:gd name="T2" fmla="*/ 15 w 34"/>
                  <a:gd name="T3" fmla="*/ 0 h 17"/>
                  <a:gd name="T4" fmla="*/ 2 w 34"/>
                  <a:gd name="T5" fmla="*/ 8 h 17"/>
                  <a:gd name="T6" fmla="*/ 19 w 34"/>
                  <a:gd name="T7" fmla="*/ 17 h 17"/>
                  <a:gd name="T8" fmla="*/ 32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2" y="8"/>
                    </a:moveTo>
                    <a:cubicBezTo>
                      <a:pt x="31" y="4"/>
                      <a:pt x="23" y="0"/>
                      <a:pt x="15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3" y="13"/>
                      <a:pt x="11" y="17"/>
                      <a:pt x="19" y="17"/>
                    </a:cubicBezTo>
                    <a:cubicBezTo>
                      <a:pt x="28" y="17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84" name="Freeform 397">
                <a:extLst>
                  <a:ext uri="{FF2B5EF4-FFF2-40B4-BE49-F238E27FC236}">
                    <a16:creationId xmlns:a16="http://schemas.microsoft.com/office/drawing/2014/main" id="{04F97B98-E40B-46D3-80A8-FCB7CC2FCC00}"/>
                  </a:ext>
                </a:extLst>
              </p:cNvPr>
              <p:cNvSpPr/>
              <p:nvPr/>
            </p:nvSpPr>
            <p:spPr bwMode="auto">
              <a:xfrm>
                <a:off x="4899" y="2398"/>
                <a:ext cx="70" cy="35"/>
              </a:xfrm>
              <a:custGeom>
                <a:avLst/>
                <a:gdLst>
                  <a:gd name="T0" fmla="*/ 32 w 34"/>
                  <a:gd name="T1" fmla="*/ 8 h 17"/>
                  <a:gd name="T2" fmla="*/ 14 w 34"/>
                  <a:gd name="T3" fmla="*/ 0 h 17"/>
                  <a:gd name="T4" fmla="*/ 1 w 34"/>
                  <a:gd name="T5" fmla="*/ 8 h 17"/>
                  <a:gd name="T6" fmla="*/ 19 w 34"/>
                  <a:gd name="T7" fmla="*/ 17 h 17"/>
                  <a:gd name="T8" fmla="*/ 32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2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3" y="13"/>
                      <a:pt x="11" y="17"/>
                      <a:pt x="19" y="17"/>
                    </a:cubicBezTo>
                    <a:cubicBezTo>
                      <a:pt x="28" y="17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85" name="Freeform 398">
                <a:extLst>
                  <a:ext uri="{FF2B5EF4-FFF2-40B4-BE49-F238E27FC236}">
                    <a16:creationId xmlns:a16="http://schemas.microsoft.com/office/drawing/2014/main" id="{B1064EF6-8B41-4A2D-AC89-6ED05770FB77}"/>
                  </a:ext>
                </a:extLst>
              </p:cNvPr>
              <p:cNvSpPr/>
              <p:nvPr/>
            </p:nvSpPr>
            <p:spPr bwMode="auto">
              <a:xfrm>
                <a:off x="4978" y="2398"/>
                <a:ext cx="70" cy="35"/>
              </a:xfrm>
              <a:custGeom>
                <a:avLst/>
                <a:gdLst>
                  <a:gd name="T0" fmla="*/ 32 w 34"/>
                  <a:gd name="T1" fmla="*/ 8 h 17"/>
                  <a:gd name="T2" fmla="*/ 14 w 34"/>
                  <a:gd name="T3" fmla="*/ 0 h 17"/>
                  <a:gd name="T4" fmla="*/ 1 w 34"/>
                  <a:gd name="T5" fmla="*/ 8 h 17"/>
                  <a:gd name="T6" fmla="*/ 19 w 34"/>
                  <a:gd name="T7" fmla="*/ 17 h 17"/>
                  <a:gd name="T8" fmla="*/ 32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2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1" y="8"/>
                    </a:cubicBezTo>
                    <a:cubicBezTo>
                      <a:pt x="3" y="13"/>
                      <a:pt x="11" y="17"/>
                      <a:pt x="19" y="17"/>
                    </a:cubicBezTo>
                    <a:cubicBezTo>
                      <a:pt x="28" y="17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86" name="Freeform 399">
                <a:extLst>
                  <a:ext uri="{FF2B5EF4-FFF2-40B4-BE49-F238E27FC236}">
                    <a16:creationId xmlns:a16="http://schemas.microsoft.com/office/drawing/2014/main" id="{B4CC745B-4447-41E9-B591-AA0350C713C0}"/>
                  </a:ext>
                </a:extLst>
              </p:cNvPr>
              <p:cNvSpPr/>
              <p:nvPr/>
            </p:nvSpPr>
            <p:spPr bwMode="auto">
              <a:xfrm>
                <a:off x="5056" y="2398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4 w 33"/>
                  <a:gd name="T3" fmla="*/ 0 h 17"/>
                  <a:gd name="T4" fmla="*/ 1 w 33"/>
                  <a:gd name="T5" fmla="*/ 8 h 17"/>
                  <a:gd name="T6" fmla="*/ 19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0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1" y="8"/>
                    </a:cubicBezTo>
                    <a:cubicBezTo>
                      <a:pt x="3" y="13"/>
                      <a:pt x="11" y="17"/>
                      <a:pt x="19" y="17"/>
                    </a:cubicBezTo>
                    <a:cubicBezTo>
                      <a:pt x="28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87" name="Freeform 400">
                <a:extLst>
                  <a:ext uri="{FF2B5EF4-FFF2-40B4-BE49-F238E27FC236}">
                    <a16:creationId xmlns:a16="http://schemas.microsoft.com/office/drawing/2014/main" id="{AF39C747-E40A-4B86-A557-751F335F7A6A}"/>
                  </a:ext>
                </a:extLst>
              </p:cNvPr>
              <p:cNvSpPr/>
              <p:nvPr/>
            </p:nvSpPr>
            <p:spPr bwMode="auto">
              <a:xfrm>
                <a:off x="5132" y="2398"/>
                <a:ext cx="71" cy="35"/>
              </a:xfrm>
              <a:custGeom>
                <a:avLst/>
                <a:gdLst>
                  <a:gd name="T0" fmla="*/ 33 w 34"/>
                  <a:gd name="T1" fmla="*/ 8 h 17"/>
                  <a:gd name="T2" fmla="*/ 14 w 34"/>
                  <a:gd name="T3" fmla="*/ 0 h 17"/>
                  <a:gd name="T4" fmla="*/ 2 w 34"/>
                  <a:gd name="T5" fmla="*/ 8 h 17"/>
                  <a:gd name="T6" fmla="*/ 20 w 34"/>
                  <a:gd name="T7" fmla="*/ 17 h 17"/>
                  <a:gd name="T8" fmla="*/ 33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3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3" y="13"/>
                      <a:pt x="12" y="17"/>
                      <a:pt x="20" y="17"/>
                    </a:cubicBezTo>
                    <a:cubicBezTo>
                      <a:pt x="29" y="17"/>
                      <a:pt x="34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88" name="Freeform 401">
                <a:extLst>
                  <a:ext uri="{FF2B5EF4-FFF2-40B4-BE49-F238E27FC236}">
                    <a16:creationId xmlns:a16="http://schemas.microsoft.com/office/drawing/2014/main" id="{FD11F336-6CE2-4749-89F0-93AD326E5734}"/>
                  </a:ext>
                </a:extLst>
              </p:cNvPr>
              <p:cNvSpPr/>
              <p:nvPr/>
            </p:nvSpPr>
            <p:spPr bwMode="auto">
              <a:xfrm>
                <a:off x="5211" y="2398"/>
                <a:ext cx="70" cy="35"/>
              </a:xfrm>
              <a:custGeom>
                <a:avLst/>
                <a:gdLst>
                  <a:gd name="T0" fmla="*/ 33 w 34"/>
                  <a:gd name="T1" fmla="*/ 8 h 17"/>
                  <a:gd name="T2" fmla="*/ 14 w 34"/>
                  <a:gd name="T3" fmla="*/ 0 h 17"/>
                  <a:gd name="T4" fmla="*/ 2 w 34"/>
                  <a:gd name="T5" fmla="*/ 8 h 17"/>
                  <a:gd name="T6" fmla="*/ 20 w 34"/>
                  <a:gd name="T7" fmla="*/ 17 h 17"/>
                  <a:gd name="T8" fmla="*/ 33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3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3" y="13"/>
                      <a:pt x="12" y="17"/>
                      <a:pt x="20" y="17"/>
                    </a:cubicBezTo>
                    <a:cubicBezTo>
                      <a:pt x="29" y="17"/>
                      <a:pt x="34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89" name="Freeform 402">
                <a:extLst>
                  <a:ext uri="{FF2B5EF4-FFF2-40B4-BE49-F238E27FC236}">
                    <a16:creationId xmlns:a16="http://schemas.microsoft.com/office/drawing/2014/main" id="{6508BA9B-5C16-49DA-A93A-872C4F6FCEFF}"/>
                  </a:ext>
                </a:extLst>
              </p:cNvPr>
              <p:cNvSpPr/>
              <p:nvPr/>
            </p:nvSpPr>
            <p:spPr bwMode="auto">
              <a:xfrm>
                <a:off x="5289" y="2398"/>
                <a:ext cx="70" cy="35"/>
              </a:xfrm>
              <a:custGeom>
                <a:avLst/>
                <a:gdLst>
                  <a:gd name="T0" fmla="*/ 32 w 34"/>
                  <a:gd name="T1" fmla="*/ 8 h 17"/>
                  <a:gd name="T2" fmla="*/ 14 w 34"/>
                  <a:gd name="T3" fmla="*/ 0 h 17"/>
                  <a:gd name="T4" fmla="*/ 1 w 34"/>
                  <a:gd name="T5" fmla="*/ 8 h 17"/>
                  <a:gd name="T6" fmla="*/ 20 w 34"/>
                  <a:gd name="T7" fmla="*/ 17 h 17"/>
                  <a:gd name="T8" fmla="*/ 32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2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1" y="8"/>
                    </a:cubicBezTo>
                    <a:cubicBezTo>
                      <a:pt x="3" y="13"/>
                      <a:pt x="12" y="17"/>
                      <a:pt x="20" y="17"/>
                    </a:cubicBezTo>
                    <a:cubicBezTo>
                      <a:pt x="29" y="17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90" name="Freeform 403">
                <a:extLst>
                  <a:ext uri="{FF2B5EF4-FFF2-40B4-BE49-F238E27FC236}">
                    <a16:creationId xmlns:a16="http://schemas.microsoft.com/office/drawing/2014/main" id="{94354D6D-DB2D-4218-B69B-BBF487E1AAEE}"/>
                  </a:ext>
                </a:extLst>
              </p:cNvPr>
              <p:cNvSpPr/>
              <p:nvPr/>
            </p:nvSpPr>
            <p:spPr bwMode="auto">
              <a:xfrm>
                <a:off x="5366" y="2398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14 w 35"/>
                  <a:gd name="T3" fmla="*/ 0 h 17"/>
                  <a:gd name="T4" fmla="*/ 2 w 35"/>
                  <a:gd name="T5" fmla="*/ 8 h 17"/>
                  <a:gd name="T6" fmla="*/ 21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4" y="13"/>
                      <a:pt x="13" y="17"/>
                      <a:pt x="21" y="17"/>
                    </a:cubicBezTo>
                    <a:cubicBezTo>
                      <a:pt x="30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91" name="Freeform 404">
                <a:extLst>
                  <a:ext uri="{FF2B5EF4-FFF2-40B4-BE49-F238E27FC236}">
                    <a16:creationId xmlns:a16="http://schemas.microsoft.com/office/drawing/2014/main" id="{04ABB476-73C0-4709-B65E-C7ABB38ADED2}"/>
                  </a:ext>
                </a:extLst>
              </p:cNvPr>
              <p:cNvSpPr/>
              <p:nvPr/>
            </p:nvSpPr>
            <p:spPr bwMode="auto">
              <a:xfrm>
                <a:off x="5444" y="2398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14 w 35"/>
                  <a:gd name="T3" fmla="*/ 0 h 17"/>
                  <a:gd name="T4" fmla="*/ 2 w 35"/>
                  <a:gd name="T5" fmla="*/ 8 h 17"/>
                  <a:gd name="T6" fmla="*/ 21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4" y="13"/>
                      <a:pt x="13" y="17"/>
                      <a:pt x="21" y="17"/>
                    </a:cubicBezTo>
                    <a:cubicBezTo>
                      <a:pt x="30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792" name="Freeform 405">
                <a:extLst>
                  <a:ext uri="{FF2B5EF4-FFF2-40B4-BE49-F238E27FC236}">
                    <a16:creationId xmlns:a16="http://schemas.microsoft.com/office/drawing/2014/main" id="{DA28D773-39A1-44B4-82AF-DE8948635CC5}"/>
                  </a:ext>
                </a:extLst>
              </p:cNvPr>
              <p:cNvSpPr/>
              <p:nvPr/>
            </p:nvSpPr>
            <p:spPr bwMode="auto">
              <a:xfrm>
                <a:off x="5522" y="2398"/>
                <a:ext cx="73" cy="35"/>
              </a:xfrm>
              <a:custGeom>
                <a:avLst/>
                <a:gdLst>
                  <a:gd name="T0" fmla="*/ 33 w 35"/>
                  <a:gd name="T1" fmla="*/ 8 h 17"/>
                  <a:gd name="T2" fmla="*/ 14 w 35"/>
                  <a:gd name="T3" fmla="*/ 0 h 17"/>
                  <a:gd name="T4" fmla="*/ 2 w 35"/>
                  <a:gd name="T5" fmla="*/ 8 h 17"/>
                  <a:gd name="T6" fmla="*/ 21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4" y="13"/>
                      <a:pt x="13" y="17"/>
                      <a:pt x="21" y="17"/>
                    </a:cubicBezTo>
                    <a:cubicBezTo>
                      <a:pt x="30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</p:grpSp>
        <p:grpSp>
          <p:nvGrpSpPr>
            <p:cNvPr id="21" name="Group 607">
              <a:extLst>
                <a:ext uri="{FF2B5EF4-FFF2-40B4-BE49-F238E27FC236}">
                  <a16:creationId xmlns:a16="http://schemas.microsoft.com/office/drawing/2014/main" id="{94154AAD-2864-4606-A4F7-875E5A46C27C}"/>
                </a:ext>
              </a:extLst>
            </p:cNvPr>
            <p:cNvGrpSpPr/>
            <p:nvPr/>
          </p:nvGrpSpPr>
          <p:grpSpPr bwMode="auto">
            <a:xfrm>
              <a:off x="4983163" y="3806826"/>
              <a:ext cx="4179888" cy="1870075"/>
              <a:chOff x="3139" y="2398"/>
              <a:chExt cx="2633" cy="1178"/>
            </a:xfrm>
            <a:grpFill/>
          </p:grpSpPr>
          <p:sp>
            <p:nvSpPr>
              <p:cNvPr id="393" name="Freeform 407">
                <a:extLst>
                  <a:ext uri="{FF2B5EF4-FFF2-40B4-BE49-F238E27FC236}">
                    <a16:creationId xmlns:a16="http://schemas.microsoft.com/office/drawing/2014/main" id="{5ECBBE90-49C2-414C-A63F-DF963E6DF4F8}"/>
                  </a:ext>
                </a:extLst>
              </p:cNvPr>
              <p:cNvSpPr/>
              <p:nvPr/>
            </p:nvSpPr>
            <p:spPr bwMode="auto">
              <a:xfrm>
                <a:off x="5601" y="2398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13 w 35"/>
                  <a:gd name="T3" fmla="*/ 0 h 17"/>
                  <a:gd name="T4" fmla="*/ 2 w 35"/>
                  <a:gd name="T5" fmla="*/ 8 h 17"/>
                  <a:gd name="T6" fmla="*/ 21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0" y="4"/>
                      <a:pt x="22" y="0"/>
                      <a:pt x="13" y="0"/>
                    </a:cubicBezTo>
                    <a:cubicBezTo>
                      <a:pt x="5" y="0"/>
                      <a:pt x="0" y="4"/>
                      <a:pt x="2" y="8"/>
                    </a:cubicBezTo>
                    <a:cubicBezTo>
                      <a:pt x="4" y="13"/>
                      <a:pt x="13" y="17"/>
                      <a:pt x="21" y="17"/>
                    </a:cubicBezTo>
                    <a:cubicBezTo>
                      <a:pt x="30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94" name="Freeform 408">
                <a:extLst>
                  <a:ext uri="{FF2B5EF4-FFF2-40B4-BE49-F238E27FC236}">
                    <a16:creationId xmlns:a16="http://schemas.microsoft.com/office/drawing/2014/main" id="{04D9CED7-2CD1-464E-9CAC-32239D26F696}"/>
                  </a:ext>
                </a:extLst>
              </p:cNvPr>
              <p:cNvSpPr/>
              <p:nvPr/>
            </p:nvSpPr>
            <p:spPr bwMode="auto">
              <a:xfrm>
                <a:off x="5677" y="2398"/>
                <a:ext cx="74" cy="35"/>
              </a:xfrm>
              <a:custGeom>
                <a:avLst/>
                <a:gdLst>
                  <a:gd name="T0" fmla="*/ 33 w 36"/>
                  <a:gd name="T1" fmla="*/ 8 h 17"/>
                  <a:gd name="T2" fmla="*/ 14 w 36"/>
                  <a:gd name="T3" fmla="*/ 0 h 17"/>
                  <a:gd name="T4" fmla="*/ 3 w 36"/>
                  <a:gd name="T5" fmla="*/ 8 h 17"/>
                  <a:gd name="T6" fmla="*/ 22 w 36"/>
                  <a:gd name="T7" fmla="*/ 17 h 17"/>
                  <a:gd name="T8" fmla="*/ 33 w 36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7">
                    <a:moveTo>
                      <a:pt x="33" y="8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3" y="8"/>
                    </a:cubicBezTo>
                    <a:cubicBezTo>
                      <a:pt x="5" y="13"/>
                      <a:pt x="13" y="17"/>
                      <a:pt x="22" y="17"/>
                    </a:cubicBezTo>
                    <a:cubicBezTo>
                      <a:pt x="31" y="17"/>
                      <a:pt x="36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95" name="Freeform 409">
                <a:extLst>
                  <a:ext uri="{FF2B5EF4-FFF2-40B4-BE49-F238E27FC236}">
                    <a16:creationId xmlns:a16="http://schemas.microsoft.com/office/drawing/2014/main" id="{284579BF-03FE-4A13-B785-FED1173A74D7}"/>
                  </a:ext>
                </a:extLst>
              </p:cNvPr>
              <p:cNvSpPr/>
              <p:nvPr/>
            </p:nvSpPr>
            <p:spPr bwMode="auto">
              <a:xfrm>
                <a:off x="4361" y="2442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5 w 33"/>
                  <a:gd name="T3" fmla="*/ 0 h 17"/>
                  <a:gd name="T4" fmla="*/ 1 w 33"/>
                  <a:gd name="T5" fmla="*/ 8 h 17"/>
                  <a:gd name="T6" fmla="*/ 18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1" y="3"/>
                      <a:pt x="24" y="0"/>
                      <a:pt x="15" y="0"/>
                    </a:cubicBezTo>
                    <a:cubicBezTo>
                      <a:pt x="7" y="0"/>
                      <a:pt x="0" y="3"/>
                      <a:pt x="1" y="8"/>
                    </a:cubicBezTo>
                    <a:cubicBezTo>
                      <a:pt x="2" y="13"/>
                      <a:pt x="10" y="17"/>
                      <a:pt x="18" y="17"/>
                    </a:cubicBezTo>
                    <a:cubicBezTo>
                      <a:pt x="27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96" name="Freeform 410">
                <a:extLst>
                  <a:ext uri="{FF2B5EF4-FFF2-40B4-BE49-F238E27FC236}">
                    <a16:creationId xmlns:a16="http://schemas.microsoft.com/office/drawing/2014/main" id="{6D25FA01-0DB6-4111-9F5C-AE4FEA66C6F7}"/>
                  </a:ext>
                </a:extLst>
              </p:cNvPr>
              <p:cNvSpPr/>
              <p:nvPr/>
            </p:nvSpPr>
            <p:spPr bwMode="auto">
              <a:xfrm>
                <a:off x="4439" y="2442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5 w 33"/>
                  <a:gd name="T3" fmla="*/ 0 h 17"/>
                  <a:gd name="T4" fmla="*/ 1 w 33"/>
                  <a:gd name="T5" fmla="*/ 8 h 17"/>
                  <a:gd name="T6" fmla="*/ 19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2" y="3"/>
                      <a:pt x="24" y="0"/>
                      <a:pt x="15" y="0"/>
                    </a:cubicBezTo>
                    <a:cubicBezTo>
                      <a:pt x="7" y="0"/>
                      <a:pt x="0" y="3"/>
                      <a:pt x="1" y="8"/>
                    </a:cubicBezTo>
                    <a:cubicBezTo>
                      <a:pt x="2" y="13"/>
                      <a:pt x="10" y="17"/>
                      <a:pt x="19" y="17"/>
                    </a:cubicBezTo>
                    <a:cubicBezTo>
                      <a:pt x="27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97" name="Freeform 411">
                <a:extLst>
                  <a:ext uri="{FF2B5EF4-FFF2-40B4-BE49-F238E27FC236}">
                    <a16:creationId xmlns:a16="http://schemas.microsoft.com/office/drawing/2014/main" id="{F6170561-99C2-4B8B-BF29-E025AD22E198}"/>
                  </a:ext>
                </a:extLst>
              </p:cNvPr>
              <p:cNvSpPr/>
              <p:nvPr/>
            </p:nvSpPr>
            <p:spPr bwMode="auto">
              <a:xfrm>
                <a:off x="4520" y="2442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4 w 33"/>
                  <a:gd name="T3" fmla="*/ 0 h 17"/>
                  <a:gd name="T4" fmla="*/ 0 w 33"/>
                  <a:gd name="T5" fmla="*/ 8 h 17"/>
                  <a:gd name="T6" fmla="*/ 18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1" y="3"/>
                      <a:pt x="23" y="0"/>
                      <a:pt x="14" y="0"/>
                    </a:cubicBezTo>
                    <a:cubicBezTo>
                      <a:pt x="6" y="0"/>
                      <a:pt x="0" y="3"/>
                      <a:pt x="0" y="8"/>
                    </a:cubicBezTo>
                    <a:cubicBezTo>
                      <a:pt x="1" y="13"/>
                      <a:pt x="9" y="17"/>
                      <a:pt x="18" y="17"/>
                    </a:cubicBezTo>
                    <a:cubicBezTo>
                      <a:pt x="26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98" name="Freeform 412">
                <a:extLst>
                  <a:ext uri="{FF2B5EF4-FFF2-40B4-BE49-F238E27FC236}">
                    <a16:creationId xmlns:a16="http://schemas.microsoft.com/office/drawing/2014/main" id="{2C152F5D-805B-4578-9E5E-C080D81BFC96}"/>
                  </a:ext>
                </a:extLst>
              </p:cNvPr>
              <p:cNvSpPr/>
              <p:nvPr/>
            </p:nvSpPr>
            <p:spPr bwMode="auto">
              <a:xfrm>
                <a:off x="4598" y="2442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4 w 33"/>
                  <a:gd name="T3" fmla="*/ 0 h 17"/>
                  <a:gd name="T4" fmla="*/ 1 w 33"/>
                  <a:gd name="T5" fmla="*/ 8 h 17"/>
                  <a:gd name="T6" fmla="*/ 18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1" y="3"/>
                      <a:pt x="23" y="0"/>
                      <a:pt x="14" y="0"/>
                    </a:cubicBezTo>
                    <a:cubicBezTo>
                      <a:pt x="6" y="0"/>
                      <a:pt x="0" y="3"/>
                      <a:pt x="1" y="8"/>
                    </a:cubicBezTo>
                    <a:cubicBezTo>
                      <a:pt x="2" y="13"/>
                      <a:pt x="10" y="17"/>
                      <a:pt x="18" y="17"/>
                    </a:cubicBezTo>
                    <a:cubicBezTo>
                      <a:pt x="27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99" name="Freeform 413">
                <a:extLst>
                  <a:ext uri="{FF2B5EF4-FFF2-40B4-BE49-F238E27FC236}">
                    <a16:creationId xmlns:a16="http://schemas.microsoft.com/office/drawing/2014/main" id="{D94C05BA-4BD7-4321-8529-5CE130BA8A7D}"/>
                  </a:ext>
                </a:extLst>
              </p:cNvPr>
              <p:cNvSpPr/>
              <p:nvPr/>
            </p:nvSpPr>
            <p:spPr bwMode="auto">
              <a:xfrm>
                <a:off x="4677" y="2442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4 w 33"/>
                  <a:gd name="T3" fmla="*/ 0 h 17"/>
                  <a:gd name="T4" fmla="*/ 1 w 33"/>
                  <a:gd name="T5" fmla="*/ 8 h 17"/>
                  <a:gd name="T6" fmla="*/ 19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1" y="3"/>
                      <a:pt x="23" y="0"/>
                      <a:pt x="14" y="0"/>
                    </a:cubicBezTo>
                    <a:cubicBezTo>
                      <a:pt x="6" y="0"/>
                      <a:pt x="0" y="3"/>
                      <a:pt x="1" y="8"/>
                    </a:cubicBezTo>
                    <a:cubicBezTo>
                      <a:pt x="2" y="13"/>
                      <a:pt x="10" y="17"/>
                      <a:pt x="19" y="17"/>
                    </a:cubicBezTo>
                    <a:cubicBezTo>
                      <a:pt x="27" y="17"/>
                      <a:pt x="33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00" name="Freeform 414">
                <a:extLst>
                  <a:ext uri="{FF2B5EF4-FFF2-40B4-BE49-F238E27FC236}">
                    <a16:creationId xmlns:a16="http://schemas.microsoft.com/office/drawing/2014/main" id="{5F8A7FC1-108D-4F5C-8619-D94AEAB3E574}"/>
                  </a:ext>
                </a:extLst>
              </p:cNvPr>
              <p:cNvSpPr/>
              <p:nvPr/>
            </p:nvSpPr>
            <p:spPr bwMode="auto">
              <a:xfrm>
                <a:off x="4755" y="2442"/>
                <a:ext cx="70" cy="35"/>
              </a:xfrm>
              <a:custGeom>
                <a:avLst/>
                <a:gdLst>
                  <a:gd name="T0" fmla="*/ 32 w 34"/>
                  <a:gd name="T1" fmla="*/ 8 h 17"/>
                  <a:gd name="T2" fmla="*/ 14 w 34"/>
                  <a:gd name="T3" fmla="*/ 0 h 17"/>
                  <a:gd name="T4" fmla="*/ 1 w 34"/>
                  <a:gd name="T5" fmla="*/ 8 h 17"/>
                  <a:gd name="T6" fmla="*/ 19 w 34"/>
                  <a:gd name="T7" fmla="*/ 17 h 17"/>
                  <a:gd name="T8" fmla="*/ 32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2" y="8"/>
                    </a:moveTo>
                    <a:cubicBezTo>
                      <a:pt x="31" y="3"/>
                      <a:pt x="23" y="0"/>
                      <a:pt x="14" y="0"/>
                    </a:cubicBezTo>
                    <a:cubicBezTo>
                      <a:pt x="6" y="0"/>
                      <a:pt x="0" y="3"/>
                      <a:pt x="1" y="8"/>
                    </a:cubicBezTo>
                    <a:cubicBezTo>
                      <a:pt x="2" y="13"/>
                      <a:pt x="10" y="17"/>
                      <a:pt x="19" y="17"/>
                    </a:cubicBezTo>
                    <a:cubicBezTo>
                      <a:pt x="28" y="17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01" name="Freeform 415">
                <a:extLst>
                  <a:ext uri="{FF2B5EF4-FFF2-40B4-BE49-F238E27FC236}">
                    <a16:creationId xmlns:a16="http://schemas.microsoft.com/office/drawing/2014/main" id="{8DCDCADD-3EC7-4698-9424-22095FB093E3}"/>
                  </a:ext>
                </a:extLst>
              </p:cNvPr>
              <p:cNvSpPr/>
              <p:nvPr/>
            </p:nvSpPr>
            <p:spPr bwMode="auto">
              <a:xfrm>
                <a:off x="4833" y="2442"/>
                <a:ext cx="70" cy="35"/>
              </a:xfrm>
              <a:custGeom>
                <a:avLst/>
                <a:gdLst>
                  <a:gd name="T0" fmla="*/ 32 w 34"/>
                  <a:gd name="T1" fmla="*/ 8 h 17"/>
                  <a:gd name="T2" fmla="*/ 14 w 34"/>
                  <a:gd name="T3" fmla="*/ 0 h 17"/>
                  <a:gd name="T4" fmla="*/ 1 w 34"/>
                  <a:gd name="T5" fmla="*/ 8 h 17"/>
                  <a:gd name="T6" fmla="*/ 19 w 34"/>
                  <a:gd name="T7" fmla="*/ 17 h 17"/>
                  <a:gd name="T8" fmla="*/ 32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2" y="8"/>
                    </a:moveTo>
                    <a:cubicBezTo>
                      <a:pt x="31" y="3"/>
                      <a:pt x="23" y="0"/>
                      <a:pt x="14" y="0"/>
                    </a:cubicBezTo>
                    <a:cubicBezTo>
                      <a:pt x="6" y="0"/>
                      <a:pt x="0" y="3"/>
                      <a:pt x="1" y="8"/>
                    </a:cubicBezTo>
                    <a:cubicBezTo>
                      <a:pt x="3" y="13"/>
                      <a:pt x="11" y="17"/>
                      <a:pt x="19" y="17"/>
                    </a:cubicBezTo>
                    <a:cubicBezTo>
                      <a:pt x="28" y="17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02" name="Freeform 416">
                <a:extLst>
                  <a:ext uri="{FF2B5EF4-FFF2-40B4-BE49-F238E27FC236}">
                    <a16:creationId xmlns:a16="http://schemas.microsoft.com/office/drawing/2014/main" id="{E8EE7759-85E7-4DD1-A4B3-56BDCE579FEB}"/>
                  </a:ext>
                </a:extLst>
              </p:cNvPr>
              <p:cNvSpPr/>
              <p:nvPr/>
            </p:nvSpPr>
            <p:spPr bwMode="auto">
              <a:xfrm>
                <a:off x="4912" y="2442"/>
                <a:ext cx="70" cy="35"/>
              </a:xfrm>
              <a:custGeom>
                <a:avLst/>
                <a:gdLst>
                  <a:gd name="T0" fmla="*/ 33 w 34"/>
                  <a:gd name="T1" fmla="*/ 8 h 17"/>
                  <a:gd name="T2" fmla="*/ 14 w 34"/>
                  <a:gd name="T3" fmla="*/ 0 h 17"/>
                  <a:gd name="T4" fmla="*/ 1 w 34"/>
                  <a:gd name="T5" fmla="*/ 8 h 17"/>
                  <a:gd name="T6" fmla="*/ 20 w 34"/>
                  <a:gd name="T7" fmla="*/ 17 h 17"/>
                  <a:gd name="T8" fmla="*/ 33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3" y="8"/>
                    </a:moveTo>
                    <a:cubicBezTo>
                      <a:pt x="31" y="3"/>
                      <a:pt x="23" y="0"/>
                      <a:pt x="14" y="0"/>
                    </a:cubicBezTo>
                    <a:cubicBezTo>
                      <a:pt x="6" y="0"/>
                      <a:pt x="0" y="3"/>
                      <a:pt x="1" y="8"/>
                    </a:cubicBezTo>
                    <a:cubicBezTo>
                      <a:pt x="3" y="13"/>
                      <a:pt x="11" y="17"/>
                      <a:pt x="20" y="17"/>
                    </a:cubicBezTo>
                    <a:cubicBezTo>
                      <a:pt x="28" y="17"/>
                      <a:pt x="34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03" name="Freeform 417">
                <a:extLst>
                  <a:ext uri="{FF2B5EF4-FFF2-40B4-BE49-F238E27FC236}">
                    <a16:creationId xmlns:a16="http://schemas.microsoft.com/office/drawing/2014/main" id="{EE34743F-69AF-4DE8-A1D0-E32614636361}"/>
                  </a:ext>
                </a:extLst>
              </p:cNvPr>
              <p:cNvSpPr/>
              <p:nvPr/>
            </p:nvSpPr>
            <p:spPr bwMode="auto">
              <a:xfrm>
                <a:off x="4990" y="2442"/>
                <a:ext cx="70" cy="35"/>
              </a:xfrm>
              <a:custGeom>
                <a:avLst/>
                <a:gdLst>
                  <a:gd name="T0" fmla="*/ 33 w 34"/>
                  <a:gd name="T1" fmla="*/ 8 h 17"/>
                  <a:gd name="T2" fmla="*/ 15 w 34"/>
                  <a:gd name="T3" fmla="*/ 0 h 17"/>
                  <a:gd name="T4" fmla="*/ 2 w 34"/>
                  <a:gd name="T5" fmla="*/ 8 h 17"/>
                  <a:gd name="T6" fmla="*/ 20 w 34"/>
                  <a:gd name="T7" fmla="*/ 17 h 17"/>
                  <a:gd name="T8" fmla="*/ 33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3" y="8"/>
                    </a:moveTo>
                    <a:cubicBezTo>
                      <a:pt x="31" y="3"/>
                      <a:pt x="23" y="0"/>
                      <a:pt x="15" y="0"/>
                    </a:cubicBezTo>
                    <a:cubicBezTo>
                      <a:pt x="6" y="0"/>
                      <a:pt x="0" y="3"/>
                      <a:pt x="2" y="8"/>
                    </a:cubicBezTo>
                    <a:cubicBezTo>
                      <a:pt x="3" y="13"/>
                      <a:pt x="11" y="17"/>
                      <a:pt x="20" y="17"/>
                    </a:cubicBezTo>
                    <a:cubicBezTo>
                      <a:pt x="29" y="17"/>
                      <a:pt x="34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04" name="Freeform 418">
                <a:extLst>
                  <a:ext uri="{FF2B5EF4-FFF2-40B4-BE49-F238E27FC236}">
                    <a16:creationId xmlns:a16="http://schemas.microsoft.com/office/drawing/2014/main" id="{902F6100-BE63-4799-8E20-E457A4AEE7F0}"/>
                  </a:ext>
                </a:extLst>
              </p:cNvPr>
              <p:cNvSpPr/>
              <p:nvPr/>
            </p:nvSpPr>
            <p:spPr bwMode="auto">
              <a:xfrm>
                <a:off x="5069" y="2442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15 w 35"/>
                  <a:gd name="T3" fmla="*/ 0 h 17"/>
                  <a:gd name="T4" fmla="*/ 2 w 35"/>
                  <a:gd name="T5" fmla="*/ 8 h 17"/>
                  <a:gd name="T6" fmla="*/ 20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1" y="3"/>
                      <a:pt x="23" y="0"/>
                      <a:pt x="15" y="0"/>
                    </a:cubicBezTo>
                    <a:cubicBezTo>
                      <a:pt x="6" y="0"/>
                      <a:pt x="0" y="3"/>
                      <a:pt x="2" y="8"/>
                    </a:cubicBezTo>
                    <a:cubicBezTo>
                      <a:pt x="3" y="13"/>
                      <a:pt x="12" y="17"/>
                      <a:pt x="20" y="17"/>
                    </a:cubicBezTo>
                    <a:cubicBezTo>
                      <a:pt x="29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05" name="Freeform 419">
                <a:extLst>
                  <a:ext uri="{FF2B5EF4-FFF2-40B4-BE49-F238E27FC236}">
                    <a16:creationId xmlns:a16="http://schemas.microsoft.com/office/drawing/2014/main" id="{CA0B6A21-2572-4EC8-B0D7-95023AD45092}"/>
                  </a:ext>
                </a:extLst>
              </p:cNvPr>
              <p:cNvSpPr/>
              <p:nvPr/>
            </p:nvSpPr>
            <p:spPr bwMode="auto">
              <a:xfrm>
                <a:off x="5147" y="2442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15 w 35"/>
                  <a:gd name="T3" fmla="*/ 0 h 17"/>
                  <a:gd name="T4" fmla="*/ 2 w 35"/>
                  <a:gd name="T5" fmla="*/ 8 h 17"/>
                  <a:gd name="T6" fmla="*/ 21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1" y="3"/>
                      <a:pt x="23" y="0"/>
                      <a:pt x="15" y="0"/>
                    </a:cubicBezTo>
                    <a:cubicBezTo>
                      <a:pt x="6" y="0"/>
                      <a:pt x="0" y="3"/>
                      <a:pt x="2" y="8"/>
                    </a:cubicBezTo>
                    <a:cubicBezTo>
                      <a:pt x="4" y="13"/>
                      <a:pt x="12" y="17"/>
                      <a:pt x="21" y="17"/>
                    </a:cubicBezTo>
                    <a:cubicBezTo>
                      <a:pt x="29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06" name="Freeform 420">
                <a:extLst>
                  <a:ext uri="{FF2B5EF4-FFF2-40B4-BE49-F238E27FC236}">
                    <a16:creationId xmlns:a16="http://schemas.microsoft.com/office/drawing/2014/main" id="{677D1DB9-4239-43A9-89B2-AC6258D8E10F}"/>
                  </a:ext>
                </a:extLst>
              </p:cNvPr>
              <p:cNvSpPr/>
              <p:nvPr/>
            </p:nvSpPr>
            <p:spPr bwMode="auto">
              <a:xfrm>
                <a:off x="5227" y="2442"/>
                <a:ext cx="71" cy="35"/>
              </a:xfrm>
              <a:custGeom>
                <a:avLst/>
                <a:gdLst>
                  <a:gd name="T0" fmla="*/ 32 w 34"/>
                  <a:gd name="T1" fmla="*/ 8 h 17"/>
                  <a:gd name="T2" fmla="*/ 14 w 34"/>
                  <a:gd name="T3" fmla="*/ 0 h 17"/>
                  <a:gd name="T4" fmla="*/ 1 w 34"/>
                  <a:gd name="T5" fmla="*/ 8 h 17"/>
                  <a:gd name="T6" fmla="*/ 20 w 34"/>
                  <a:gd name="T7" fmla="*/ 17 h 17"/>
                  <a:gd name="T8" fmla="*/ 32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2" y="8"/>
                    </a:moveTo>
                    <a:cubicBezTo>
                      <a:pt x="31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1" y="8"/>
                    </a:cubicBezTo>
                    <a:cubicBezTo>
                      <a:pt x="3" y="13"/>
                      <a:pt x="11" y="17"/>
                      <a:pt x="20" y="17"/>
                    </a:cubicBezTo>
                    <a:cubicBezTo>
                      <a:pt x="29" y="17"/>
                      <a:pt x="34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07" name="Freeform 421">
                <a:extLst>
                  <a:ext uri="{FF2B5EF4-FFF2-40B4-BE49-F238E27FC236}">
                    <a16:creationId xmlns:a16="http://schemas.microsoft.com/office/drawing/2014/main" id="{BC2F7540-9E8E-488C-A476-EAD7DD9BC4E4}"/>
                  </a:ext>
                </a:extLst>
              </p:cNvPr>
              <p:cNvSpPr/>
              <p:nvPr/>
            </p:nvSpPr>
            <p:spPr bwMode="auto">
              <a:xfrm>
                <a:off x="5306" y="2442"/>
                <a:ext cx="70" cy="35"/>
              </a:xfrm>
              <a:custGeom>
                <a:avLst/>
                <a:gdLst>
                  <a:gd name="T0" fmla="*/ 33 w 34"/>
                  <a:gd name="T1" fmla="*/ 8 h 17"/>
                  <a:gd name="T2" fmla="*/ 14 w 34"/>
                  <a:gd name="T3" fmla="*/ 0 h 17"/>
                  <a:gd name="T4" fmla="*/ 1 w 34"/>
                  <a:gd name="T5" fmla="*/ 8 h 17"/>
                  <a:gd name="T6" fmla="*/ 20 w 34"/>
                  <a:gd name="T7" fmla="*/ 17 h 17"/>
                  <a:gd name="T8" fmla="*/ 33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3" y="8"/>
                    </a:moveTo>
                    <a:cubicBezTo>
                      <a:pt x="31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1" y="8"/>
                    </a:cubicBezTo>
                    <a:cubicBezTo>
                      <a:pt x="3" y="13"/>
                      <a:pt x="12" y="17"/>
                      <a:pt x="20" y="17"/>
                    </a:cubicBezTo>
                    <a:cubicBezTo>
                      <a:pt x="29" y="17"/>
                      <a:pt x="34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08" name="Freeform 422">
                <a:extLst>
                  <a:ext uri="{FF2B5EF4-FFF2-40B4-BE49-F238E27FC236}">
                    <a16:creationId xmlns:a16="http://schemas.microsoft.com/office/drawing/2014/main" id="{515341F2-CB1D-4D6B-A046-BA907341B2C7}"/>
                  </a:ext>
                </a:extLst>
              </p:cNvPr>
              <p:cNvSpPr/>
              <p:nvPr/>
            </p:nvSpPr>
            <p:spPr bwMode="auto">
              <a:xfrm>
                <a:off x="5384" y="2442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14 w 35"/>
                  <a:gd name="T3" fmla="*/ 0 h 17"/>
                  <a:gd name="T4" fmla="*/ 2 w 35"/>
                  <a:gd name="T5" fmla="*/ 8 h 17"/>
                  <a:gd name="T6" fmla="*/ 21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1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2" y="8"/>
                    </a:cubicBezTo>
                    <a:cubicBezTo>
                      <a:pt x="3" y="13"/>
                      <a:pt x="12" y="17"/>
                      <a:pt x="21" y="17"/>
                    </a:cubicBezTo>
                    <a:cubicBezTo>
                      <a:pt x="29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09" name="Freeform 423">
                <a:extLst>
                  <a:ext uri="{FF2B5EF4-FFF2-40B4-BE49-F238E27FC236}">
                    <a16:creationId xmlns:a16="http://schemas.microsoft.com/office/drawing/2014/main" id="{3E12748D-4BC1-442C-8020-BE48311B58AD}"/>
                  </a:ext>
                </a:extLst>
              </p:cNvPr>
              <p:cNvSpPr/>
              <p:nvPr/>
            </p:nvSpPr>
            <p:spPr bwMode="auto">
              <a:xfrm>
                <a:off x="5463" y="2442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14 w 35"/>
                  <a:gd name="T3" fmla="*/ 0 h 17"/>
                  <a:gd name="T4" fmla="*/ 2 w 35"/>
                  <a:gd name="T5" fmla="*/ 8 h 17"/>
                  <a:gd name="T6" fmla="*/ 21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1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2" y="8"/>
                    </a:cubicBezTo>
                    <a:cubicBezTo>
                      <a:pt x="4" y="13"/>
                      <a:pt x="12" y="17"/>
                      <a:pt x="21" y="17"/>
                    </a:cubicBezTo>
                    <a:cubicBezTo>
                      <a:pt x="30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10" name="Freeform 424">
                <a:extLst>
                  <a:ext uri="{FF2B5EF4-FFF2-40B4-BE49-F238E27FC236}">
                    <a16:creationId xmlns:a16="http://schemas.microsoft.com/office/drawing/2014/main" id="{2F2E7728-D4E6-4CBE-98D3-4B91A0C086E8}"/>
                  </a:ext>
                </a:extLst>
              </p:cNvPr>
              <p:cNvSpPr/>
              <p:nvPr/>
            </p:nvSpPr>
            <p:spPr bwMode="auto">
              <a:xfrm>
                <a:off x="5541" y="2442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14 w 35"/>
                  <a:gd name="T3" fmla="*/ 0 h 17"/>
                  <a:gd name="T4" fmla="*/ 2 w 35"/>
                  <a:gd name="T5" fmla="*/ 8 h 17"/>
                  <a:gd name="T6" fmla="*/ 21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1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2" y="8"/>
                    </a:cubicBezTo>
                    <a:cubicBezTo>
                      <a:pt x="4" y="13"/>
                      <a:pt x="13" y="17"/>
                      <a:pt x="21" y="17"/>
                    </a:cubicBezTo>
                    <a:cubicBezTo>
                      <a:pt x="30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11" name="Freeform 425">
                <a:extLst>
                  <a:ext uri="{FF2B5EF4-FFF2-40B4-BE49-F238E27FC236}">
                    <a16:creationId xmlns:a16="http://schemas.microsoft.com/office/drawing/2014/main" id="{60283A05-C65B-433A-98CD-46B92E13500A}"/>
                  </a:ext>
                </a:extLst>
              </p:cNvPr>
              <p:cNvSpPr/>
              <p:nvPr/>
            </p:nvSpPr>
            <p:spPr bwMode="auto">
              <a:xfrm>
                <a:off x="5619" y="2442"/>
                <a:ext cx="75" cy="35"/>
              </a:xfrm>
              <a:custGeom>
                <a:avLst/>
                <a:gdLst>
                  <a:gd name="T0" fmla="*/ 33 w 36"/>
                  <a:gd name="T1" fmla="*/ 8 h 17"/>
                  <a:gd name="T2" fmla="*/ 14 w 36"/>
                  <a:gd name="T3" fmla="*/ 0 h 17"/>
                  <a:gd name="T4" fmla="*/ 2 w 36"/>
                  <a:gd name="T5" fmla="*/ 8 h 17"/>
                  <a:gd name="T6" fmla="*/ 22 w 36"/>
                  <a:gd name="T7" fmla="*/ 17 h 17"/>
                  <a:gd name="T8" fmla="*/ 33 w 36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7">
                    <a:moveTo>
                      <a:pt x="33" y="8"/>
                    </a:moveTo>
                    <a:cubicBezTo>
                      <a:pt x="31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2" y="8"/>
                    </a:cubicBezTo>
                    <a:cubicBezTo>
                      <a:pt x="4" y="13"/>
                      <a:pt x="13" y="17"/>
                      <a:pt x="22" y="17"/>
                    </a:cubicBezTo>
                    <a:cubicBezTo>
                      <a:pt x="30" y="17"/>
                      <a:pt x="36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12" name="Freeform 426">
                <a:extLst>
                  <a:ext uri="{FF2B5EF4-FFF2-40B4-BE49-F238E27FC236}">
                    <a16:creationId xmlns:a16="http://schemas.microsoft.com/office/drawing/2014/main" id="{D9560837-E043-400D-99FA-9D0B5B8A4703}"/>
                  </a:ext>
                </a:extLst>
              </p:cNvPr>
              <p:cNvSpPr/>
              <p:nvPr/>
            </p:nvSpPr>
            <p:spPr bwMode="auto">
              <a:xfrm>
                <a:off x="5698" y="2442"/>
                <a:ext cx="74" cy="35"/>
              </a:xfrm>
              <a:custGeom>
                <a:avLst/>
                <a:gdLst>
                  <a:gd name="T0" fmla="*/ 34 w 36"/>
                  <a:gd name="T1" fmla="*/ 8 h 17"/>
                  <a:gd name="T2" fmla="*/ 14 w 36"/>
                  <a:gd name="T3" fmla="*/ 0 h 17"/>
                  <a:gd name="T4" fmla="*/ 2 w 36"/>
                  <a:gd name="T5" fmla="*/ 8 h 17"/>
                  <a:gd name="T6" fmla="*/ 22 w 36"/>
                  <a:gd name="T7" fmla="*/ 17 h 17"/>
                  <a:gd name="T8" fmla="*/ 34 w 36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7">
                    <a:moveTo>
                      <a:pt x="34" y="8"/>
                    </a:moveTo>
                    <a:cubicBezTo>
                      <a:pt x="31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2" y="8"/>
                    </a:cubicBezTo>
                    <a:cubicBezTo>
                      <a:pt x="5" y="13"/>
                      <a:pt x="13" y="17"/>
                      <a:pt x="22" y="17"/>
                    </a:cubicBezTo>
                    <a:cubicBezTo>
                      <a:pt x="31" y="17"/>
                      <a:pt x="36" y="13"/>
                      <a:pt x="3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13" name="Freeform 427">
                <a:extLst>
                  <a:ext uri="{FF2B5EF4-FFF2-40B4-BE49-F238E27FC236}">
                    <a16:creationId xmlns:a16="http://schemas.microsoft.com/office/drawing/2014/main" id="{CD2ADD82-159C-411E-967A-30392FADE1EB}"/>
                  </a:ext>
                </a:extLst>
              </p:cNvPr>
              <p:cNvSpPr/>
              <p:nvPr/>
            </p:nvSpPr>
            <p:spPr bwMode="auto">
              <a:xfrm>
                <a:off x="5401" y="2485"/>
                <a:ext cx="74" cy="35"/>
              </a:xfrm>
              <a:custGeom>
                <a:avLst/>
                <a:gdLst>
                  <a:gd name="T0" fmla="*/ 34 w 36"/>
                  <a:gd name="T1" fmla="*/ 8 h 17"/>
                  <a:gd name="T2" fmla="*/ 14 w 36"/>
                  <a:gd name="T3" fmla="*/ 0 h 17"/>
                  <a:gd name="T4" fmla="*/ 2 w 36"/>
                  <a:gd name="T5" fmla="*/ 8 h 17"/>
                  <a:gd name="T6" fmla="*/ 21 w 36"/>
                  <a:gd name="T7" fmla="*/ 17 h 17"/>
                  <a:gd name="T8" fmla="*/ 34 w 36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7">
                    <a:moveTo>
                      <a:pt x="34" y="8"/>
                    </a:moveTo>
                    <a:cubicBezTo>
                      <a:pt x="32" y="3"/>
                      <a:pt x="23" y="0"/>
                      <a:pt x="14" y="0"/>
                    </a:cubicBezTo>
                    <a:cubicBezTo>
                      <a:pt x="6" y="0"/>
                      <a:pt x="0" y="3"/>
                      <a:pt x="2" y="8"/>
                    </a:cubicBezTo>
                    <a:cubicBezTo>
                      <a:pt x="4" y="13"/>
                      <a:pt x="13" y="17"/>
                      <a:pt x="21" y="17"/>
                    </a:cubicBezTo>
                    <a:cubicBezTo>
                      <a:pt x="30" y="17"/>
                      <a:pt x="36" y="13"/>
                      <a:pt x="3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14" name="Freeform 428">
                <a:extLst>
                  <a:ext uri="{FF2B5EF4-FFF2-40B4-BE49-F238E27FC236}">
                    <a16:creationId xmlns:a16="http://schemas.microsoft.com/office/drawing/2014/main" id="{3C45A47E-5B8C-4977-A942-7E08E81398BF}"/>
                  </a:ext>
                </a:extLst>
              </p:cNvPr>
              <p:cNvSpPr/>
              <p:nvPr/>
            </p:nvSpPr>
            <p:spPr bwMode="auto">
              <a:xfrm>
                <a:off x="5481" y="2485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14 w 35"/>
                  <a:gd name="T3" fmla="*/ 0 h 17"/>
                  <a:gd name="T4" fmla="*/ 2 w 35"/>
                  <a:gd name="T5" fmla="*/ 8 h 17"/>
                  <a:gd name="T6" fmla="*/ 21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1" y="3"/>
                      <a:pt x="22" y="0"/>
                      <a:pt x="14" y="0"/>
                    </a:cubicBezTo>
                    <a:cubicBezTo>
                      <a:pt x="5" y="0"/>
                      <a:pt x="0" y="3"/>
                      <a:pt x="2" y="8"/>
                    </a:cubicBezTo>
                    <a:cubicBezTo>
                      <a:pt x="4" y="13"/>
                      <a:pt x="12" y="17"/>
                      <a:pt x="21" y="17"/>
                    </a:cubicBezTo>
                    <a:cubicBezTo>
                      <a:pt x="30" y="17"/>
                      <a:pt x="35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15" name="Freeform 429">
                <a:extLst>
                  <a:ext uri="{FF2B5EF4-FFF2-40B4-BE49-F238E27FC236}">
                    <a16:creationId xmlns:a16="http://schemas.microsoft.com/office/drawing/2014/main" id="{D1D4CA21-1504-4EA5-A358-A71F87924F54}"/>
                  </a:ext>
                </a:extLst>
              </p:cNvPr>
              <p:cNvSpPr/>
              <p:nvPr/>
            </p:nvSpPr>
            <p:spPr bwMode="auto">
              <a:xfrm>
                <a:off x="5640" y="2485"/>
                <a:ext cx="74" cy="35"/>
              </a:xfrm>
              <a:custGeom>
                <a:avLst/>
                <a:gdLst>
                  <a:gd name="T0" fmla="*/ 33 w 36"/>
                  <a:gd name="T1" fmla="*/ 8 h 17"/>
                  <a:gd name="T2" fmla="*/ 13 w 36"/>
                  <a:gd name="T3" fmla="*/ 0 h 17"/>
                  <a:gd name="T4" fmla="*/ 2 w 36"/>
                  <a:gd name="T5" fmla="*/ 8 h 17"/>
                  <a:gd name="T6" fmla="*/ 22 w 36"/>
                  <a:gd name="T7" fmla="*/ 17 h 17"/>
                  <a:gd name="T8" fmla="*/ 33 w 36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7">
                    <a:moveTo>
                      <a:pt x="33" y="8"/>
                    </a:moveTo>
                    <a:cubicBezTo>
                      <a:pt x="31" y="3"/>
                      <a:pt x="22" y="0"/>
                      <a:pt x="13" y="0"/>
                    </a:cubicBezTo>
                    <a:cubicBezTo>
                      <a:pt x="5" y="0"/>
                      <a:pt x="0" y="3"/>
                      <a:pt x="2" y="8"/>
                    </a:cubicBezTo>
                    <a:cubicBezTo>
                      <a:pt x="4" y="13"/>
                      <a:pt x="13" y="17"/>
                      <a:pt x="22" y="17"/>
                    </a:cubicBezTo>
                    <a:cubicBezTo>
                      <a:pt x="30" y="17"/>
                      <a:pt x="36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16" name="Freeform 430">
                <a:extLst>
                  <a:ext uri="{FF2B5EF4-FFF2-40B4-BE49-F238E27FC236}">
                    <a16:creationId xmlns:a16="http://schemas.microsoft.com/office/drawing/2014/main" id="{008E1B96-CBAC-48CD-B47B-67530D2B5DAB}"/>
                  </a:ext>
                </a:extLst>
              </p:cNvPr>
              <p:cNvSpPr/>
              <p:nvPr/>
            </p:nvSpPr>
            <p:spPr bwMode="auto">
              <a:xfrm>
                <a:off x="5419" y="2528"/>
                <a:ext cx="72" cy="38"/>
              </a:xfrm>
              <a:custGeom>
                <a:avLst/>
                <a:gdLst>
                  <a:gd name="T0" fmla="*/ 33 w 35"/>
                  <a:gd name="T1" fmla="*/ 9 h 18"/>
                  <a:gd name="T2" fmla="*/ 14 w 35"/>
                  <a:gd name="T3" fmla="*/ 0 h 18"/>
                  <a:gd name="T4" fmla="*/ 2 w 35"/>
                  <a:gd name="T5" fmla="*/ 9 h 18"/>
                  <a:gd name="T6" fmla="*/ 21 w 35"/>
                  <a:gd name="T7" fmla="*/ 18 h 18"/>
                  <a:gd name="T8" fmla="*/ 33 w 35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8">
                    <a:moveTo>
                      <a:pt x="33" y="9"/>
                    </a:moveTo>
                    <a:cubicBezTo>
                      <a:pt x="31" y="4"/>
                      <a:pt x="23" y="0"/>
                      <a:pt x="14" y="0"/>
                    </a:cubicBezTo>
                    <a:cubicBezTo>
                      <a:pt x="5" y="0"/>
                      <a:pt x="0" y="4"/>
                      <a:pt x="2" y="9"/>
                    </a:cubicBezTo>
                    <a:cubicBezTo>
                      <a:pt x="4" y="14"/>
                      <a:pt x="12" y="18"/>
                      <a:pt x="21" y="18"/>
                    </a:cubicBezTo>
                    <a:cubicBezTo>
                      <a:pt x="30" y="18"/>
                      <a:pt x="35" y="14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17" name="Freeform 431">
                <a:extLst>
                  <a:ext uri="{FF2B5EF4-FFF2-40B4-BE49-F238E27FC236}">
                    <a16:creationId xmlns:a16="http://schemas.microsoft.com/office/drawing/2014/main" id="{A6D06C82-9F90-4D33-9F1B-2AA3D075C9FD}"/>
                  </a:ext>
                </a:extLst>
              </p:cNvPr>
              <p:cNvSpPr/>
              <p:nvPr/>
            </p:nvSpPr>
            <p:spPr bwMode="auto">
              <a:xfrm>
                <a:off x="5500" y="2528"/>
                <a:ext cx="74" cy="38"/>
              </a:xfrm>
              <a:custGeom>
                <a:avLst/>
                <a:gdLst>
                  <a:gd name="T0" fmla="*/ 33 w 36"/>
                  <a:gd name="T1" fmla="*/ 9 h 18"/>
                  <a:gd name="T2" fmla="*/ 14 w 36"/>
                  <a:gd name="T3" fmla="*/ 0 h 18"/>
                  <a:gd name="T4" fmla="*/ 2 w 36"/>
                  <a:gd name="T5" fmla="*/ 9 h 18"/>
                  <a:gd name="T6" fmla="*/ 21 w 36"/>
                  <a:gd name="T7" fmla="*/ 18 h 18"/>
                  <a:gd name="T8" fmla="*/ 33 w 3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3" y="9"/>
                    </a:moveTo>
                    <a:cubicBezTo>
                      <a:pt x="31" y="4"/>
                      <a:pt x="22" y="0"/>
                      <a:pt x="14" y="0"/>
                    </a:cubicBezTo>
                    <a:cubicBezTo>
                      <a:pt x="5" y="0"/>
                      <a:pt x="0" y="4"/>
                      <a:pt x="2" y="9"/>
                    </a:cubicBezTo>
                    <a:cubicBezTo>
                      <a:pt x="4" y="14"/>
                      <a:pt x="12" y="18"/>
                      <a:pt x="21" y="18"/>
                    </a:cubicBezTo>
                    <a:cubicBezTo>
                      <a:pt x="30" y="18"/>
                      <a:pt x="36" y="14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18" name="Freeform 432">
                <a:extLst>
                  <a:ext uri="{FF2B5EF4-FFF2-40B4-BE49-F238E27FC236}">
                    <a16:creationId xmlns:a16="http://schemas.microsoft.com/office/drawing/2014/main" id="{38F4BE5C-766F-40A2-9BF7-D4E0CE67D93F}"/>
                  </a:ext>
                </a:extLst>
              </p:cNvPr>
              <p:cNvSpPr/>
              <p:nvPr/>
            </p:nvSpPr>
            <p:spPr bwMode="auto">
              <a:xfrm>
                <a:off x="5659" y="2528"/>
                <a:ext cx="76" cy="38"/>
              </a:xfrm>
              <a:custGeom>
                <a:avLst/>
                <a:gdLst>
                  <a:gd name="T0" fmla="*/ 34 w 37"/>
                  <a:gd name="T1" fmla="*/ 9 h 18"/>
                  <a:gd name="T2" fmla="*/ 14 w 37"/>
                  <a:gd name="T3" fmla="*/ 0 h 18"/>
                  <a:gd name="T4" fmla="*/ 3 w 37"/>
                  <a:gd name="T5" fmla="*/ 9 h 18"/>
                  <a:gd name="T6" fmla="*/ 23 w 37"/>
                  <a:gd name="T7" fmla="*/ 18 h 18"/>
                  <a:gd name="T8" fmla="*/ 34 w 37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8">
                    <a:moveTo>
                      <a:pt x="34" y="9"/>
                    </a:moveTo>
                    <a:cubicBezTo>
                      <a:pt x="32" y="4"/>
                      <a:pt x="23" y="0"/>
                      <a:pt x="14" y="0"/>
                    </a:cubicBezTo>
                    <a:cubicBezTo>
                      <a:pt x="6" y="0"/>
                      <a:pt x="0" y="4"/>
                      <a:pt x="3" y="9"/>
                    </a:cubicBezTo>
                    <a:cubicBezTo>
                      <a:pt x="5" y="14"/>
                      <a:pt x="14" y="18"/>
                      <a:pt x="23" y="18"/>
                    </a:cubicBezTo>
                    <a:cubicBezTo>
                      <a:pt x="31" y="18"/>
                      <a:pt x="37" y="14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19" name="Freeform 433">
                <a:extLst>
                  <a:ext uri="{FF2B5EF4-FFF2-40B4-BE49-F238E27FC236}">
                    <a16:creationId xmlns:a16="http://schemas.microsoft.com/office/drawing/2014/main" id="{CA49FD84-7455-43FE-B2D4-8FD45CAAF306}"/>
                  </a:ext>
                </a:extLst>
              </p:cNvPr>
              <p:cNvSpPr/>
              <p:nvPr/>
            </p:nvSpPr>
            <p:spPr bwMode="auto">
              <a:xfrm>
                <a:off x="5436" y="2574"/>
                <a:ext cx="76" cy="39"/>
              </a:xfrm>
              <a:custGeom>
                <a:avLst/>
                <a:gdLst>
                  <a:gd name="T0" fmla="*/ 35 w 37"/>
                  <a:gd name="T1" fmla="*/ 10 h 19"/>
                  <a:gd name="T2" fmla="*/ 15 w 37"/>
                  <a:gd name="T3" fmla="*/ 0 h 19"/>
                  <a:gd name="T4" fmla="*/ 2 w 37"/>
                  <a:gd name="T5" fmla="*/ 10 h 19"/>
                  <a:gd name="T6" fmla="*/ 22 w 37"/>
                  <a:gd name="T7" fmla="*/ 19 h 19"/>
                  <a:gd name="T8" fmla="*/ 35 w 37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9">
                    <a:moveTo>
                      <a:pt x="35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2" y="10"/>
                    </a:cubicBezTo>
                    <a:cubicBezTo>
                      <a:pt x="4" y="15"/>
                      <a:pt x="13" y="19"/>
                      <a:pt x="22" y="19"/>
                    </a:cubicBezTo>
                    <a:cubicBezTo>
                      <a:pt x="31" y="19"/>
                      <a:pt x="37" y="15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20" name="Freeform 434">
                <a:extLst>
                  <a:ext uri="{FF2B5EF4-FFF2-40B4-BE49-F238E27FC236}">
                    <a16:creationId xmlns:a16="http://schemas.microsoft.com/office/drawing/2014/main" id="{623F4365-2142-44B6-9CA5-1A0B23C41399}"/>
                  </a:ext>
                </a:extLst>
              </p:cNvPr>
              <p:cNvSpPr/>
              <p:nvPr/>
            </p:nvSpPr>
            <p:spPr bwMode="auto">
              <a:xfrm>
                <a:off x="5518" y="2574"/>
                <a:ext cx="75" cy="39"/>
              </a:xfrm>
              <a:custGeom>
                <a:avLst/>
                <a:gdLst>
                  <a:gd name="T0" fmla="*/ 34 w 36"/>
                  <a:gd name="T1" fmla="*/ 10 h 19"/>
                  <a:gd name="T2" fmla="*/ 14 w 36"/>
                  <a:gd name="T3" fmla="*/ 0 h 19"/>
                  <a:gd name="T4" fmla="*/ 2 w 36"/>
                  <a:gd name="T5" fmla="*/ 10 h 19"/>
                  <a:gd name="T6" fmla="*/ 22 w 36"/>
                  <a:gd name="T7" fmla="*/ 19 h 19"/>
                  <a:gd name="T8" fmla="*/ 34 w 36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34" y="10"/>
                    </a:moveTo>
                    <a:cubicBezTo>
                      <a:pt x="32" y="4"/>
                      <a:pt x="23" y="0"/>
                      <a:pt x="14" y="0"/>
                    </a:cubicBezTo>
                    <a:cubicBezTo>
                      <a:pt x="5" y="0"/>
                      <a:pt x="0" y="4"/>
                      <a:pt x="2" y="10"/>
                    </a:cubicBezTo>
                    <a:cubicBezTo>
                      <a:pt x="4" y="15"/>
                      <a:pt x="13" y="19"/>
                      <a:pt x="22" y="19"/>
                    </a:cubicBezTo>
                    <a:cubicBezTo>
                      <a:pt x="31" y="19"/>
                      <a:pt x="36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21" name="Freeform 435">
                <a:extLst>
                  <a:ext uri="{FF2B5EF4-FFF2-40B4-BE49-F238E27FC236}">
                    <a16:creationId xmlns:a16="http://schemas.microsoft.com/office/drawing/2014/main" id="{CC524235-DDD7-4D8B-A9F4-65BCBC2C9A81}"/>
                  </a:ext>
                </a:extLst>
              </p:cNvPr>
              <p:cNvSpPr/>
              <p:nvPr/>
            </p:nvSpPr>
            <p:spPr bwMode="auto">
              <a:xfrm>
                <a:off x="5454" y="2621"/>
                <a:ext cx="77" cy="40"/>
              </a:xfrm>
              <a:custGeom>
                <a:avLst/>
                <a:gdLst>
                  <a:gd name="T0" fmla="*/ 35 w 37"/>
                  <a:gd name="T1" fmla="*/ 10 h 19"/>
                  <a:gd name="T2" fmla="*/ 15 w 37"/>
                  <a:gd name="T3" fmla="*/ 0 h 19"/>
                  <a:gd name="T4" fmla="*/ 2 w 37"/>
                  <a:gd name="T5" fmla="*/ 10 h 19"/>
                  <a:gd name="T6" fmla="*/ 22 w 37"/>
                  <a:gd name="T7" fmla="*/ 19 h 19"/>
                  <a:gd name="T8" fmla="*/ 35 w 37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9">
                    <a:moveTo>
                      <a:pt x="35" y="10"/>
                    </a:moveTo>
                    <a:cubicBezTo>
                      <a:pt x="33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2" y="10"/>
                    </a:cubicBezTo>
                    <a:cubicBezTo>
                      <a:pt x="4" y="15"/>
                      <a:pt x="13" y="19"/>
                      <a:pt x="22" y="19"/>
                    </a:cubicBezTo>
                    <a:cubicBezTo>
                      <a:pt x="31" y="19"/>
                      <a:pt x="37" y="15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22" name="Freeform 436">
                <a:extLst>
                  <a:ext uri="{FF2B5EF4-FFF2-40B4-BE49-F238E27FC236}">
                    <a16:creationId xmlns:a16="http://schemas.microsoft.com/office/drawing/2014/main" id="{76AA82EC-A81B-437F-B921-D09F00ABF4F7}"/>
                  </a:ext>
                </a:extLst>
              </p:cNvPr>
              <p:cNvSpPr/>
              <p:nvPr/>
            </p:nvSpPr>
            <p:spPr bwMode="auto">
              <a:xfrm>
                <a:off x="5537" y="2621"/>
                <a:ext cx="76" cy="40"/>
              </a:xfrm>
              <a:custGeom>
                <a:avLst/>
                <a:gdLst>
                  <a:gd name="T0" fmla="*/ 35 w 37"/>
                  <a:gd name="T1" fmla="*/ 10 h 19"/>
                  <a:gd name="T2" fmla="*/ 14 w 37"/>
                  <a:gd name="T3" fmla="*/ 0 h 19"/>
                  <a:gd name="T4" fmla="*/ 2 w 37"/>
                  <a:gd name="T5" fmla="*/ 10 h 19"/>
                  <a:gd name="T6" fmla="*/ 22 w 37"/>
                  <a:gd name="T7" fmla="*/ 19 h 19"/>
                  <a:gd name="T8" fmla="*/ 35 w 37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9">
                    <a:moveTo>
                      <a:pt x="35" y="10"/>
                    </a:moveTo>
                    <a:cubicBezTo>
                      <a:pt x="32" y="4"/>
                      <a:pt x="23" y="0"/>
                      <a:pt x="14" y="0"/>
                    </a:cubicBezTo>
                    <a:cubicBezTo>
                      <a:pt x="5" y="0"/>
                      <a:pt x="0" y="4"/>
                      <a:pt x="2" y="10"/>
                    </a:cubicBezTo>
                    <a:cubicBezTo>
                      <a:pt x="4" y="15"/>
                      <a:pt x="13" y="19"/>
                      <a:pt x="22" y="19"/>
                    </a:cubicBezTo>
                    <a:cubicBezTo>
                      <a:pt x="31" y="19"/>
                      <a:pt x="37" y="15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23" name="Freeform 437">
                <a:extLst>
                  <a:ext uri="{FF2B5EF4-FFF2-40B4-BE49-F238E27FC236}">
                    <a16:creationId xmlns:a16="http://schemas.microsoft.com/office/drawing/2014/main" id="{806C6FAD-808C-4CD2-B5BB-FF37BB801F9E}"/>
                  </a:ext>
                </a:extLst>
              </p:cNvPr>
              <p:cNvSpPr/>
              <p:nvPr/>
            </p:nvSpPr>
            <p:spPr bwMode="auto">
              <a:xfrm>
                <a:off x="5473" y="2669"/>
                <a:ext cx="76" cy="41"/>
              </a:xfrm>
              <a:custGeom>
                <a:avLst/>
                <a:gdLst>
                  <a:gd name="T0" fmla="*/ 35 w 37"/>
                  <a:gd name="T1" fmla="*/ 10 h 20"/>
                  <a:gd name="T2" fmla="*/ 15 w 37"/>
                  <a:gd name="T3" fmla="*/ 0 h 20"/>
                  <a:gd name="T4" fmla="*/ 2 w 37"/>
                  <a:gd name="T5" fmla="*/ 10 h 20"/>
                  <a:gd name="T6" fmla="*/ 23 w 37"/>
                  <a:gd name="T7" fmla="*/ 20 h 20"/>
                  <a:gd name="T8" fmla="*/ 35 w 37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0">
                    <a:moveTo>
                      <a:pt x="35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2" y="10"/>
                    </a:cubicBezTo>
                    <a:cubicBezTo>
                      <a:pt x="4" y="16"/>
                      <a:pt x="14" y="20"/>
                      <a:pt x="23" y="20"/>
                    </a:cubicBezTo>
                    <a:cubicBezTo>
                      <a:pt x="32" y="20"/>
                      <a:pt x="37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24" name="Freeform 438">
                <a:extLst>
                  <a:ext uri="{FF2B5EF4-FFF2-40B4-BE49-F238E27FC236}">
                    <a16:creationId xmlns:a16="http://schemas.microsoft.com/office/drawing/2014/main" id="{766A3078-91A8-4E64-B67E-482663101E7A}"/>
                  </a:ext>
                </a:extLst>
              </p:cNvPr>
              <p:cNvSpPr/>
              <p:nvPr/>
            </p:nvSpPr>
            <p:spPr bwMode="auto">
              <a:xfrm>
                <a:off x="4825" y="2719"/>
                <a:ext cx="74" cy="43"/>
              </a:xfrm>
              <a:custGeom>
                <a:avLst/>
                <a:gdLst>
                  <a:gd name="T0" fmla="*/ 34 w 36"/>
                  <a:gd name="T1" fmla="*/ 10 h 21"/>
                  <a:gd name="T2" fmla="*/ 15 w 36"/>
                  <a:gd name="T3" fmla="*/ 0 h 21"/>
                  <a:gd name="T4" fmla="*/ 1 w 36"/>
                  <a:gd name="T5" fmla="*/ 10 h 21"/>
                  <a:gd name="T6" fmla="*/ 20 w 36"/>
                  <a:gd name="T7" fmla="*/ 21 h 21"/>
                  <a:gd name="T8" fmla="*/ 34 w 36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1">
                    <a:moveTo>
                      <a:pt x="34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1" y="10"/>
                    </a:cubicBezTo>
                    <a:cubicBezTo>
                      <a:pt x="2" y="16"/>
                      <a:pt x="11" y="21"/>
                      <a:pt x="20" y="21"/>
                    </a:cubicBezTo>
                    <a:cubicBezTo>
                      <a:pt x="29" y="21"/>
                      <a:pt x="36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25" name="Freeform 439">
                <a:extLst>
                  <a:ext uri="{FF2B5EF4-FFF2-40B4-BE49-F238E27FC236}">
                    <a16:creationId xmlns:a16="http://schemas.microsoft.com/office/drawing/2014/main" id="{9E72C59D-1989-4DB3-B3B7-4E99EA348E7C}"/>
                  </a:ext>
                </a:extLst>
              </p:cNvPr>
              <p:cNvSpPr/>
              <p:nvPr/>
            </p:nvSpPr>
            <p:spPr bwMode="auto">
              <a:xfrm>
                <a:off x="4908" y="2719"/>
                <a:ext cx="74" cy="43"/>
              </a:xfrm>
              <a:custGeom>
                <a:avLst/>
                <a:gdLst>
                  <a:gd name="T0" fmla="*/ 35 w 36"/>
                  <a:gd name="T1" fmla="*/ 10 h 21"/>
                  <a:gd name="T2" fmla="*/ 15 w 36"/>
                  <a:gd name="T3" fmla="*/ 0 h 21"/>
                  <a:gd name="T4" fmla="*/ 2 w 36"/>
                  <a:gd name="T5" fmla="*/ 10 h 21"/>
                  <a:gd name="T6" fmla="*/ 21 w 36"/>
                  <a:gd name="T7" fmla="*/ 21 h 21"/>
                  <a:gd name="T8" fmla="*/ 35 w 36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1">
                    <a:moveTo>
                      <a:pt x="35" y="10"/>
                    </a:moveTo>
                    <a:cubicBezTo>
                      <a:pt x="33" y="5"/>
                      <a:pt x="25" y="0"/>
                      <a:pt x="15" y="0"/>
                    </a:cubicBezTo>
                    <a:cubicBezTo>
                      <a:pt x="6" y="0"/>
                      <a:pt x="0" y="5"/>
                      <a:pt x="2" y="10"/>
                    </a:cubicBezTo>
                    <a:cubicBezTo>
                      <a:pt x="3" y="16"/>
                      <a:pt x="12" y="21"/>
                      <a:pt x="21" y="21"/>
                    </a:cubicBezTo>
                    <a:cubicBezTo>
                      <a:pt x="30" y="21"/>
                      <a:pt x="36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26" name="Freeform 440">
                <a:extLst>
                  <a:ext uri="{FF2B5EF4-FFF2-40B4-BE49-F238E27FC236}">
                    <a16:creationId xmlns:a16="http://schemas.microsoft.com/office/drawing/2014/main" id="{6EC7AF57-A29A-4835-95BD-232A6B3A0654}"/>
                  </a:ext>
                </a:extLst>
              </p:cNvPr>
              <p:cNvSpPr/>
              <p:nvPr/>
            </p:nvSpPr>
            <p:spPr bwMode="auto">
              <a:xfrm>
                <a:off x="4992" y="2719"/>
                <a:ext cx="74" cy="43"/>
              </a:xfrm>
              <a:custGeom>
                <a:avLst/>
                <a:gdLst>
                  <a:gd name="T0" fmla="*/ 34 w 36"/>
                  <a:gd name="T1" fmla="*/ 10 h 21"/>
                  <a:gd name="T2" fmla="*/ 15 w 36"/>
                  <a:gd name="T3" fmla="*/ 0 h 21"/>
                  <a:gd name="T4" fmla="*/ 1 w 36"/>
                  <a:gd name="T5" fmla="*/ 10 h 21"/>
                  <a:gd name="T6" fmla="*/ 21 w 36"/>
                  <a:gd name="T7" fmla="*/ 21 h 21"/>
                  <a:gd name="T8" fmla="*/ 34 w 36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1">
                    <a:moveTo>
                      <a:pt x="34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1" y="10"/>
                    </a:cubicBezTo>
                    <a:cubicBezTo>
                      <a:pt x="3" y="16"/>
                      <a:pt x="11" y="21"/>
                      <a:pt x="21" y="21"/>
                    </a:cubicBezTo>
                    <a:cubicBezTo>
                      <a:pt x="30" y="21"/>
                      <a:pt x="36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27" name="Freeform 441">
                <a:extLst>
                  <a:ext uri="{FF2B5EF4-FFF2-40B4-BE49-F238E27FC236}">
                    <a16:creationId xmlns:a16="http://schemas.microsoft.com/office/drawing/2014/main" id="{4B856BB3-0C07-4DB0-8182-7D1A8C57C15F}"/>
                  </a:ext>
                </a:extLst>
              </p:cNvPr>
              <p:cNvSpPr/>
              <p:nvPr/>
            </p:nvSpPr>
            <p:spPr bwMode="auto">
              <a:xfrm>
                <a:off x="5159" y="2719"/>
                <a:ext cx="75" cy="43"/>
              </a:xfrm>
              <a:custGeom>
                <a:avLst/>
                <a:gdLst>
                  <a:gd name="T0" fmla="*/ 34 w 36"/>
                  <a:gd name="T1" fmla="*/ 10 h 21"/>
                  <a:gd name="T2" fmla="*/ 15 w 36"/>
                  <a:gd name="T3" fmla="*/ 0 h 21"/>
                  <a:gd name="T4" fmla="*/ 1 w 36"/>
                  <a:gd name="T5" fmla="*/ 10 h 21"/>
                  <a:gd name="T6" fmla="*/ 21 w 36"/>
                  <a:gd name="T7" fmla="*/ 21 h 21"/>
                  <a:gd name="T8" fmla="*/ 34 w 36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1">
                    <a:moveTo>
                      <a:pt x="34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1" y="10"/>
                    </a:cubicBezTo>
                    <a:cubicBezTo>
                      <a:pt x="3" y="16"/>
                      <a:pt x="12" y="21"/>
                      <a:pt x="21" y="21"/>
                    </a:cubicBezTo>
                    <a:cubicBezTo>
                      <a:pt x="30" y="21"/>
                      <a:pt x="36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28" name="Freeform 442">
                <a:extLst>
                  <a:ext uri="{FF2B5EF4-FFF2-40B4-BE49-F238E27FC236}">
                    <a16:creationId xmlns:a16="http://schemas.microsoft.com/office/drawing/2014/main" id="{92EBEFAA-296F-4A4E-8444-BDFD26B4DBC4}"/>
                  </a:ext>
                </a:extLst>
              </p:cNvPr>
              <p:cNvSpPr/>
              <p:nvPr/>
            </p:nvSpPr>
            <p:spPr bwMode="auto">
              <a:xfrm>
                <a:off x="5242" y="2719"/>
                <a:ext cx="76" cy="43"/>
              </a:xfrm>
              <a:custGeom>
                <a:avLst/>
                <a:gdLst>
                  <a:gd name="T0" fmla="*/ 35 w 37"/>
                  <a:gd name="T1" fmla="*/ 10 h 21"/>
                  <a:gd name="T2" fmla="*/ 15 w 37"/>
                  <a:gd name="T3" fmla="*/ 0 h 21"/>
                  <a:gd name="T4" fmla="*/ 2 w 37"/>
                  <a:gd name="T5" fmla="*/ 10 h 21"/>
                  <a:gd name="T6" fmla="*/ 22 w 37"/>
                  <a:gd name="T7" fmla="*/ 21 h 21"/>
                  <a:gd name="T8" fmla="*/ 35 w 37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1">
                    <a:moveTo>
                      <a:pt x="35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2" y="10"/>
                    </a:cubicBezTo>
                    <a:cubicBezTo>
                      <a:pt x="4" y="16"/>
                      <a:pt x="13" y="21"/>
                      <a:pt x="22" y="21"/>
                    </a:cubicBezTo>
                    <a:cubicBezTo>
                      <a:pt x="31" y="21"/>
                      <a:pt x="37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29" name="Freeform 443">
                <a:extLst>
                  <a:ext uri="{FF2B5EF4-FFF2-40B4-BE49-F238E27FC236}">
                    <a16:creationId xmlns:a16="http://schemas.microsoft.com/office/drawing/2014/main" id="{CC429AA8-7967-4471-AAA6-0F8FE0D3C1E5}"/>
                  </a:ext>
                </a:extLst>
              </p:cNvPr>
              <p:cNvSpPr/>
              <p:nvPr/>
            </p:nvSpPr>
            <p:spPr bwMode="auto">
              <a:xfrm>
                <a:off x="5326" y="2719"/>
                <a:ext cx="77" cy="43"/>
              </a:xfrm>
              <a:custGeom>
                <a:avLst/>
                <a:gdLst>
                  <a:gd name="T0" fmla="*/ 35 w 37"/>
                  <a:gd name="T1" fmla="*/ 10 h 21"/>
                  <a:gd name="T2" fmla="*/ 14 w 37"/>
                  <a:gd name="T3" fmla="*/ 0 h 21"/>
                  <a:gd name="T4" fmla="*/ 1 w 37"/>
                  <a:gd name="T5" fmla="*/ 10 h 21"/>
                  <a:gd name="T6" fmla="*/ 22 w 37"/>
                  <a:gd name="T7" fmla="*/ 21 h 21"/>
                  <a:gd name="T8" fmla="*/ 35 w 37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1">
                    <a:moveTo>
                      <a:pt x="35" y="10"/>
                    </a:moveTo>
                    <a:cubicBezTo>
                      <a:pt x="33" y="5"/>
                      <a:pt x="24" y="0"/>
                      <a:pt x="14" y="0"/>
                    </a:cubicBezTo>
                    <a:cubicBezTo>
                      <a:pt x="5" y="0"/>
                      <a:pt x="0" y="5"/>
                      <a:pt x="1" y="10"/>
                    </a:cubicBezTo>
                    <a:cubicBezTo>
                      <a:pt x="3" y="16"/>
                      <a:pt x="12" y="21"/>
                      <a:pt x="22" y="21"/>
                    </a:cubicBezTo>
                    <a:cubicBezTo>
                      <a:pt x="31" y="21"/>
                      <a:pt x="37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30" name="Freeform 444">
                <a:extLst>
                  <a:ext uri="{FF2B5EF4-FFF2-40B4-BE49-F238E27FC236}">
                    <a16:creationId xmlns:a16="http://schemas.microsoft.com/office/drawing/2014/main" id="{D7A372F2-6024-48BB-AC6F-26AB05FC5079}"/>
                  </a:ext>
                </a:extLst>
              </p:cNvPr>
              <p:cNvSpPr/>
              <p:nvPr/>
            </p:nvSpPr>
            <p:spPr bwMode="auto">
              <a:xfrm>
                <a:off x="4837" y="2770"/>
                <a:ext cx="75" cy="44"/>
              </a:xfrm>
              <a:custGeom>
                <a:avLst/>
                <a:gdLst>
                  <a:gd name="T0" fmla="*/ 34 w 36"/>
                  <a:gd name="T1" fmla="*/ 10 h 21"/>
                  <a:gd name="T2" fmla="*/ 15 w 36"/>
                  <a:gd name="T3" fmla="*/ 0 h 21"/>
                  <a:gd name="T4" fmla="*/ 1 w 36"/>
                  <a:gd name="T5" fmla="*/ 10 h 21"/>
                  <a:gd name="T6" fmla="*/ 20 w 36"/>
                  <a:gd name="T7" fmla="*/ 21 h 21"/>
                  <a:gd name="T8" fmla="*/ 34 w 36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1">
                    <a:moveTo>
                      <a:pt x="34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1" y="10"/>
                    </a:cubicBezTo>
                    <a:cubicBezTo>
                      <a:pt x="2" y="16"/>
                      <a:pt x="11" y="21"/>
                      <a:pt x="20" y="21"/>
                    </a:cubicBezTo>
                    <a:cubicBezTo>
                      <a:pt x="30" y="21"/>
                      <a:pt x="36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31" name="Freeform 445">
                <a:extLst>
                  <a:ext uri="{FF2B5EF4-FFF2-40B4-BE49-F238E27FC236}">
                    <a16:creationId xmlns:a16="http://schemas.microsoft.com/office/drawing/2014/main" id="{4486A8D7-316F-402A-BDC3-E5D18F186D8F}"/>
                  </a:ext>
                </a:extLst>
              </p:cNvPr>
              <p:cNvSpPr/>
              <p:nvPr/>
            </p:nvSpPr>
            <p:spPr bwMode="auto">
              <a:xfrm>
                <a:off x="4920" y="2770"/>
                <a:ext cx="76" cy="44"/>
              </a:xfrm>
              <a:custGeom>
                <a:avLst/>
                <a:gdLst>
                  <a:gd name="T0" fmla="*/ 35 w 37"/>
                  <a:gd name="T1" fmla="*/ 10 h 21"/>
                  <a:gd name="T2" fmla="*/ 16 w 37"/>
                  <a:gd name="T3" fmla="*/ 0 h 21"/>
                  <a:gd name="T4" fmla="*/ 2 w 37"/>
                  <a:gd name="T5" fmla="*/ 10 h 21"/>
                  <a:gd name="T6" fmla="*/ 21 w 37"/>
                  <a:gd name="T7" fmla="*/ 21 h 21"/>
                  <a:gd name="T8" fmla="*/ 35 w 37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1">
                    <a:moveTo>
                      <a:pt x="35" y="10"/>
                    </a:moveTo>
                    <a:cubicBezTo>
                      <a:pt x="34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3" y="16"/>
                      <a:pt x="12" y="21"/>
                      <a:pt x="21" y="21"/>
                    </a:cubicBezTo>
                    <a:cubicBezTo>
                      <a:pt x="31" y="21"/>
                      <a:pt x="37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32" name="Freeform 446">
                <a:extLst>
                  <a:ext uri="{FF2B5EF4-FFF2-40B4-BE49-F238E27FC236}">
                    <a16:creationId xmlns:a16="http://schemas.microsoft.com/office/drawing/2014/main" id="{21F7A8FB-2579-4F68-9101-4E8E69CF72C2}"/>
                  </a:ext>
                </a:extLst>
              </p:cNvPr>
              <p:cNvSpPr/>
              <p:nvPr/>
            </p:nvSpPr>
            <p:spPr bwMode="auto">
              <a:xfrm>
                <a:off x="5174" y="2770"/>
                <a:ext cx="76" cy="44"/>
              </a:xfrm>
              <a:custGeom>
                <a:avLst/>
                <a:gdLst>
                  <a:gd name="T0" fmla="*/ 36 w 37"/>
                  <a:gd name="T1" fmla="*/ 10 h 21"/>
                  <a:gd name="T2" fmla="*/ 16 w 37"/>
                  <a:gd name="T3" fmla="*/ 0 h 21"/>
                  <a:gd name="T4" fmla="*/ 2 w 37"/>
                  <a:gd name="T5" fmla="*/ 10 h 21"/>
                  <a:gd name="T6" fmla="*/ 22 w 37"/>
                  <a:gd name="T7" fmla="*/ 21 h 21"/>
                  <a:gd name="T8" fmla="*/ 36 w 37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1">
                    <a:moveTo>
                      <a:pt x="36" y="10"/>
                    </a:moveTo>
                    <a:cubicBezTo>
                      <a:pt x="34" y="5"/>
                      <a:pt x="25" y="0"/>
                      <a:pt x="16" y="0"/>
                    </a:cubicBezTo>
                    <a:cubicBezTo>
                      <a:pt x="6" y="0"/>
                      <a:pt x="0" y="5"/>
                      <a:pt x="2" y="10"/>
                    </a:cubicBezTo>
                    <a:cubicBezTo>
                      <a:pt x="4" y="16"/>
                      <a:pt x="13" y="21"/>
                      <a:pt x="22" y="21"/>
                    </a:cubicBezTo>
                    <a:cubicBezTo>
                      <a:pt x="31" y="21"/>
                      <a:pt x="37" y="16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33" name="Freeform 447">
                <a:extLst>
                  <a:ext uri="{FF2B5EF4-FFF2-40B4-BE49-F238E27FC236}">
                    <a16:creationId xmlns:a16="http://schemas.microsoft.com/office/drawing/2014/main" id="{E241940E-BE5D-4D27-93D9-EE714A1669BF}"/>
                  </a:ext>
                </a:extLst>
              </p:cNvPr>
              <p:cNvSpPr/>
              <p:nvPr/>
            </p:nvSpPr>
            <p:spPr bwMode="auto">
              <a:xfrm>
                <a:off x="5258" y="2770"/>
                <a:ext cx="77" cy="44"/>
              </a:xfrm>
              <a:custGeom>
                <a:avLst/>
                <a:gdLst>
                  <a:gd name="T0" fmla="*/ 36 w 37"/>
                  <a:gd name="T1" fmla="*/ 10 h 21"/>
                  <a:gd name="T2" fmla="*/ 15 w 37"/>
                  <a:gd name="T3" fmla="*/ 0 h 21"/>
                  <a:gd name="T4" fmla="*/ 2 w 37"/>
                  <a:gd name="T5" fmla="*/ 10 h 21"/>
                  <a:gd name="T6" fmla="*/ 22 w 37"/>
                  <a:gd name="T7" fmla="*/ 21 h 21"/>
                  <a:gd name="T8" fmla="*/ 36 w 37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1">
                    <a:moveTo>
                      <a:pt x="36" y="10"/>
                    </a:moveTo>
                    <a:cubicBezTo>
                      <a:pt x="34" y="5"/>
                      <a:pt x="25" y="0"/>
                      <a:pt x="15" y="0"/>
                    </a:cubicBezTo>
                    <a:cubicBezTo>
                      <a:pt x="6" y="0"/>
                      <a:pt x="0" y="5"/>
                      <a:pt x="2" y="10"/>
                    </a:cubicBezTo>
                    <a:cubicBezTo>
                      <a:pt x="4" y="16"/>
                      <a:pt x="13" y="21"/>
                      <a:pt x="22" y="21"/>
                    </a:cubicBezTo>
                    <a:cubicBezTo>
                      <a:pt x="32" y="21"/>
                      <a:pt x="37" y="16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34" name="Freeform 448">
                <a:extLst>
                  <a:ext uri="{FF2B5EF4-FFF2-40B4-BE49-F238E27FC236}">
                    <a16:creationId xmlns:a16="http://schemas.microsoft.com/office/drawing/2014/main" id="{080FA121-189C-420D-BDE1-F47B6F24F0C4}"/>
                  </a:ext>
                </a:extLst>
              </p:cNvPr>
              <p:cNvSpPr/>
              <p:nvPr/>
            </p:nvSpPr>
            <p:spPr bwMode="auto">
              <a:xfrm>
                <a:off x="5343" y="2770"/>
                <a:ext cx="78" cy="44"/>
              </a:xfrm>
              <a:custGeom>
                <a:avLst/>
                <a:gdLst>
                  <a:gd name="T0" fmla="*/ 36 w 38"/>
                  <a:gd name="T1" fmla="*/ 10 h 21"/>
                  <a:gd name="T2" fmla="*/ 15 w 38"/>
                  <a:gd name="T3" fmla="*/ 0 h 21"/>
                  <a:gd name="T4" fmla="*/ 2 w 38"/>
                  <a:gd name="T5" fmla="*/ 10 h 21"/>
                  <a:gd name="T6" fmla="*/ 22 w 38"/>
                  <a:gd name="T7" fmla="*/ 21 h 21"/>
                  <a:gd name="T8" fmla="*/ 36 w 38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1">
                    <a:moveTo>
                      <a:pt x="36" y="10"/>
                    </a:moveTo>
                    <a:cubicBezTo>
                      <a:pt x="34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2" y="10"/>
                    </a:cubicBezTo>
                    <a:cubicBezTo>
                      <a:pt x="4" y="16"/>
                      <a:pt x="13" y="21"/>
                      <a:pt x="22" y="21"/>
                    </a:cubicBezTo>
                    <a:cubicBezTo>
                      <a:pt x="32" y="21"/>
                      <a:pt x="38" y="16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35" name="Freeform 449">
                <a:extLst>
                  <a:ext uri="{FF2B5EF4-FFF2-40B4-BE49-F238E27FC236}">
                    <a16:creationId xmlns:a16="http://schemas.microsoft.com/office/drawing/2014/main" id="{CE4F9CEB-B97F-4735-885E-94864DBF9B6A}"/>
                  </a:ext>
                </a:extLst>
              </p:cNvPr>
              <p:cNvSpPr/>
              <p:nvPr/>
            </p:nvSpPr>
            <p:spPr bwMode="auto">
              <a:xfrm>
                <a:off x="5428" y="2770"/>
                <a:ext cx="78" cy="44"/>
              </a:xfrm>
              <a:custGeom>
                <a:avLst/>
                <a:gdLst>
                  <a:gd name="T0" fmla="*/ 36 w 38"/>
                  <a:gd name="T1" fmla="*/ 10 h 21"/>
                  <a:gd name="T2" fmla="*/ 15 w 38"/>
                  <a:gd name="T3" fmla="*/ 0 h 21"/>
                  <a:gd name="T4" fmla="*/ 2 w 38"/>
                  <a:gd name="T5" fmla="*/ 10 h 21"/>
                  <a:gd name="T6" fmla="*/ 23 w 38"/>
                  <a:gd name="T7" fmla="*/ 21 h 21"/>
                  <a:gd name="T8" fmla="*/ 36 w 38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1">
                    <a:moveTo>
                      <a:pt x="36" y="10"/>
                    </a:moveTo>
                    <a:cubicBezTo>
                      <a:pt x="33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2" y="10"/>
                    </a:cubicBezTo>
                    <a:cubicBezTo>
                      <a:pt x="4" y="16"/>
                      <a:pt x="13" y="21"/>
                      <a:pt x="23" y="21"/>
                    </a:cubicBezTo>
                    <a:cubicBezTo>
                      <a:pt x="32" y="21"/>
                      <a:pt x="38" y="16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36" name="Freeform 450">
                <a:extLst>
                  <a:ext uri="{FF2B5EF4-FFF2-40B4-BE49-F238E27FC236}">
                    <a16:creationId xmlns:a16="http://schemas.microsoft.com/office/drawing/2014/main" id="{613B6785-67CD-448F-95F6-A10613FFB3DB}"/>
                  </a:ext>
                </a:extLst>
              </p:cNvPr>
              <p:cNvSpPr/>
              <p:nvPr/>
            </p:nvSpPr>
            <p:spPr bwMode="auto">
              <a:xfrm>
                <a:off x="4850" y="2822"/>
                <a:ext cx="74" cy="45"/>
              </a:xfrm>
              <a:custGeom>
                <a:avLst/>
                <a:gdLst>
                  <a:gd name="T0" fmla="*/ 35 w 36"/>
                  <a:gd name="T1" fmla="*/ 11 h 22"/>
                  <a:gd name="T2" fmla="*/ 15 w 36"/>
                  <a:gd name="T3" fmla="*/ 0 h 22"/>
                  <a:gd name="T4" fmla="*/ 1 w 36"/>
                  <a:gd name="T5" fmla="*/ 11 h 22"/>
                  <a:gd name="T6" fmla="*/ 21 w 36"/>
                  <a:gd name="T7" fmla="*/ 22 h 22"/>
                  <a:gd name="T8" fmla="*/ 35 w 36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2">
                    <a:moveTo>
                      <a:pt x="35" y="11"/>
                    </a:moveTo>
                    <a:cubicBezTo>
                      <a:pt x="33" y="5"/>
                      <a:pt x="25" y="0"/>
                      <a:pt x="15" y="0"/>
                    </a:cubicBezTo>
                    <a:cubicBezTo>
                      <a:pt x="6" y="0"/>
                      <a:pt x="0" y="5"/>
                      <a:pt x="1" y="11"/>
                    </a:cubicBezTo>
                    <a:cubicBezTo>
                      <a:pt x="2" y="17"/>
                      <a:pt x="11" y="22"/>
                      <a:pt x="21" y="22"/>
                    </a:cubicBezTo>
                    <a:cubicBezTo>
                      <a:pt x="30" y="22"/>
                      <a:pt x="36" y="17"/>
                      <a:pt x="3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37" name="Freeform 451">
                <a:extLst>
                  <a:ext uri="{FF2B5EF4-FFF2-40B4-BE49-F238E27FC236}">
                    <a16:creationId xmlns:a16="http://schemas.microsoft.com/office/drawing/2014/main" id="{962EE0C9-80C8-41C7-9D4B-8F2DFCC7EDEB}"/>
                  </a:ext>
                </a:extLst>
              </p:cNvPr>
              <p:cNvSpPr/>
              <p:nvPr/>
            </p:nvSpPr>
            <p:spPr bwMode="auto">
              <a:xfrm>
                <a:off x="4934" y="2822"/>
                <a:ext cx="77" cy="45"/>
              </a:xfrm>
              <a:custGeom>
                <a:avLst/>
                <a:gdLst>
                  <a:gd name="T0" fmla="*/ 35 w 37"/>
                  <a:gd name="T1" fmla="*/ 11 h 22"/>
                  <a:gd name="T2" fmla="*/ 16 w 37"/>
                  <a:gd name="T3" fmla="*/ 0 h 22"/>
                  <a:gd name="T4" fmla="*/ 2 w 37"/>
                  <a:gd name="T5" fmla="*/ 11 h 22"/>
                  <a:gd name="T6" fmla="*/ 21 w 37"/>
                  <a:gd name="T7" fmla="*/ 22 h 22"/>
                  <a:gd name="T8" fmla="*/ 35 w 37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2">
                    <a:moveTo>
                      <a:pt x="35" y="11"/>
                    </a:moveTo>
                    <a:cubicBezTo>
                      <a:pt x="34" y="5"/>
                      <a:pt x="25" y="0"/>
                      <a:pt x="16" y="0"/>
                    </a:cubicBezTo>
                    <a:cubicBezTo>
                      <a:pt x="6" y="0"/>
                      <a:pt x="0" y="5"/>
                      <a:pt x="2" y="11"/>
                    </a:cubicBezTo>
                    <a:cubicBezTo>
                      <a:pt x="3" y="17"/>
                      <a:pt x="12" y="22"/>
                      <a:pt x="21" y="22"/>
                    </a:cubicBezTo>
                    <a:cubicBezTo>
                      <a:pt x="31" y="22"/>
                      <a:pt x="37" y="17"/>
                      <a:pt x="3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38" name="Freeform 452">
                <a:extLst>
                  <a:ext uri="{FF2B5EF4-FFF2-40B4-BE49-F238E27FC236}">
                    <a16:creationId xmlns:a16="http://schemas.microsoft.com/office/drawing/2014/main" id="{C8618A50-E5BC-43A6-B35C-D44A2468B3A1}"/>
                  </a:ext>
                </a:extLst>
              </p:cNvPr>
              <p:cNvSpPr/>
              <p:nvPr/>
            </p:nvSpPr>
            <p:spPr bwMode="auto">
              <a:xfrm>
                <a:off x="5275" y="2822"/>
                <a:ext cx="78" cy="45"/>
              </a:xfrm>
              <a:custGeom>
                <a:avLst/>
                <a:gdLst>
                  <a:gd name="T0" fmla="*/ 36 w 38"/>
                  <a:gd name="T1" fmla="*/ 11 h 22"/>
                  <a:gd name="T2" fmla="*/ 16 w 38"/>
                  <a:gd name="T3" fmla="*/ 0 h 22"/>
                  <a:gd name="T4" fmla="*/ 2 w 38"/>
                  <a:gd name="T5" fmla="*/ 11 h 22"/>
                  <a:gd name="T6" fmla="*/ 23 w 38"/>
                  <a:gd name="T7" fmla="*/ 22 h 22"/>
                  <a:gd name="T8" fmla="*/ 36 w 38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2">
                    <a:moveTo>
                      <a:pt x="36" y="11"/>
                    </a:moveTo>
                    <a:cubicBezTo>
                      <a:pt x="34" y="5"/>
                      <a:pt x="25" y="0"/>
                      <a:pt x="16" y="0"/>
                    </a:cubicBezTo>
                    <a:cubicBezTo>
                      <a:pt x="6" y="0"/>
                      <a:pt x="0" y="5"/>
                      <a:pt x="2" y="11"/>
                    </a:cubicBezTo>
                    <a:cubicBezTo>
                      <a:pt x="4" y="17"/>
                      <a:pt x="13" y="22"/>
                      <a:pt x="23" y="22"/>
                    </a:cubicBezTo>
                    <a:cubicBezTo>
                      <a:pt x="32" y="22"/>
                      <a:pt x="38" y="17"/>
                      <a:pt x="3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39" name="Freeform 453">
                <a:extLst>
                  <a:ext uri="{FF2B5EF4-FFF2-40B4-BE49-F238E27FC236}">
                    <a16:creationId xmlns:a16="http://schemas.microsoft.com/office/drawing/2014/main" id="{0CC6D1BC-DD29-4A3A-AB9C-51A8701B3E6B}"/>
                  </a:ext>
                </a:extLst>
              </p:cNvPr>
              <p:cNvSpPr/>
              <p:nvPr/>
            </p:nvSpPr>
            <p:spPr bwMode="auto">
              <a:xfrm>
                <a:off x="5361" y="2822"/>
                <a:ext cx="79" cy="45"/>
              </a:xfrm>
              <a:custGeom>
                <a:avLst/>
                <a:gdLst>
                  <a:gd name="T0" fmla="*/ 36 w 38"/>
                  <a:gd name="T1" fmla="*/ 11 h 22"/>
                  <a:gd name="T2" fmla="*/ 15 w 38"/>
                  <a:gd name="T3" fmla="*/ 0 h 22"/>
                  <a:gd name="T4" fmla="*/ 2 w 38"/>
                  <a:gd name="T5" fmla="*/ 11 h 22"/>
                  <a:gd name="T6" fmla="*/ 22 w 38"/>
                  <a:gd name="T7" fmla="*/ 22 h 22"/>
                  <a:gd name="T8" fmla="*/ 36 w 38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2">
                    <a:moveTo>
                      <a:pt x="36" y="11"/>
                    </a:moveTo>
                    <a:cubicBezTo>
                      <a:pt x="34" y="5"/>
                      <a:pt x="24" y="0"/>
                      <a:pt x="15" y="0"/>
                    </a:cubicBezTo>
                    <a:cubicBezTo>
                      <a:pt x="6" y="0"/>
                      <a:pt x="0" y="5"/>
                      <a:pt x="2" y="11"/>
                    </a:cubicBezTo>
                    <a:cubicBezTo>
                      <a:pt x="4" y="17"/>
                      <a:pt x="13" y="22"/>
                      <a:pt x="22" y="22"/>
                    </a:cubicBezTo>
                    <a:cubicBezTo>
                      <a:pt x="32" y="22"/>
                      <a:pt x="38" y="17"/>
                      <a:pt x="3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40" name="Freeform 454">
                <a:extLst>
                  <a:ext uri="{FF2B5EF4-FFF2-40B4-BE49-F238E27FC236}">
                    <a16:creationId xmlns:a16="http://schemas.microsoft.com/office/drawing/2014/main" id="{1F376B32-0EF1-4135-B70D-3C99E40E2CC8}"/>
                  </a:ext>
                </a:extLst>
              </p:cNvPr>
              <p:cNvSpPr/>
              <p:nvPr/>
            </p:nvSpPr>
            <p:spPr bwMode="auto">
              <a:xfrm>
                <a:off x="5446" y="2822"/>
                <a:ext cx="78" cy="45"/>
              </a:xfrm>
              <a:custGeom>
                <a:avLst/>
                <a:gdLst>
                  <a:gd name="T0" fmla="*/ 36 w 38"/>
                  <a:gd name="T1" fmla="*/ 11 h 22"/>
                  <a:gd name="T2" fmla="*/ 15 w 38"/>
                  <a:gd name="T3" fmla="*/ 0 h 22"/>
                  <a:gd name="T4" fmla="*/ 2 w 38"/>
                  <a:gd name="T5" fmla="*/ 11 h 22"/>
                  <a:gd name="T6" fmla="*/ 23 w 38"/>
                  <a:gd name="T7" fmla="*/ 22 h 22"/>
                  <a:gd name="T8" fmla="*/ 36 w 38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2">
                    <a:moveTo>
                      <a:pt x="36" y="11"/>
                    </a:moveTo>
                    <a:cubicBezTo>
                      <a:pt x="34" y="5"/>
                      <a:pt x="25" y="0"/>
                      <a:pt x="15" y="0"/>
                    </a:cubicBezTo>
                    <a:cubicBezTo>
                      <a:pt x="6" y="0"/>
                      <a:pt x="0" y="5"/>
                      <a:pt x="2" y="11"/>
                    </a:cubicBezTo>
                    <a:cubicBezTo>
                      <a:pt x="4" y="17"/>
                      <a:pt x="14" y="22"/>
                      <a:pt x="23" y="22"/>
                    </a:cubicBezTo>
                    <a:cubicBezTo>
                      <a:pt x="32" y="22"/>
                      <a:pt x="38" y="17"/>
                      <a:pt x="3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41" name="Freeform 455">
                <a:extLst>
                  <a:ext uri="{FF2B5EF4-FFF2-40B4-BE49-F238E27FC236}">
                    <a16:creationId xmlns:a16="http://schemas.microsoft.com/office/drawing/2014/main" id="{1D327145-DA47-4F23-83EC-11B1AFB8D79B}"/>
                  </a:ext>
                </a:extLst>
              </p:cNvPr>
              <p:cNvSpPr/>
              <p:nvPr/>
            </p:nvSpPr>
            <p:spPr bwMode="auto">
              <a:xfrm>
                <a:off x="4862" y="2878"/>
                <a:ext cx="77" cy="43"/>
              </a:xfrm>
              <a:custGeom>
                <a:avLst/>
                <a:gdLst>
                  <a:gd name="T0" fmla="*/ 36 w 37"/>
                  <a:gd name="T1" fmla="*/ 10 h 21"/>
                  <a:gd name="T2" fmla="*/ 16 w 37"/>
                  <a:gd name="T3" fmla="*/ 0 h 21"/>
                  <a:gd name="T4" fmla="*/ 1 w 37"/>
                  <a:gd name="T5" fmla="*/ 10 h 21"/>
                  <a:gd name="T6" fmla="*/ 21 w 37"/>
                  <a:gd name="T7" fmla="*/ 21 h 21"/>
                  <a:gd name="T8" fmla="*/ 36 w 37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1">
                    <a:moveTo>
                      <a:pt x="36" y="10"/>
                    </a:moveTo>
                    <a:cubicBezTo>
                      <a:pt x="34" y="4"/>
                      <a:pt x="25" y="0"/>
                      <a:pt x="16" y="0"/>
                    </a:cubicBezTo>
                    <a:cubicBezTo>
                      <a:pt x="6" y="0"/>
                      <a:pt x="0" y="4"/>
                      <a:pt x="1" y="10"/>
                    </a:cubicBezTo>
                    <a:cubicBezTo>
                      <a:pt x="3" y="16"/>
                      <a:pt x="12" y="21"/>
                      <a:pt x="21" y="21"/>
                    </a:cubicBezTo>
                    <a:cubicBezTo>
                      <a:pt x="31" y="21"/>
                      <a:pt x="37" y="16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42" name="Freeform 456">
                <a:extLst>
                  <a:ext uri="{FF2B5EF4-FFF2-40B4-BE49-F238E27FC236}">
                    <a16:creationId xmlns:a16="http://schemas.microsoft.com/office/drawing/2014/main" id="{EB3B706B-C2E3-4494-8F12-1D1DAFD05D92}"/>
                  </a:ext>
                </a:extLst>
              </p:cNvPr>
              <p:cNvSpPr/>
              <p:nvPr/>
            </p:nvSpPr>
            <p:spPr bwMode="auto">
              <a:xfrm>
                <a:off x="5293" y="2878"/>
                <a:ext cx="79" cy="43"/>
              </a:xfrm>
              <a:custGeom>
                <a:avLst/>
                <a:gdLst>
                  <a:gd name="T0" fmla="*/ 36 w 38"/>
                  <a:gd name="T1" fmla="*/ 10 h 21"/>
                  <a:gd name="T2" fmla="*/ 15 w 38"/>
                  <a:gd name="T3" fmla="*/ 0 h 21"/>
                  <a:gd name="T4" fmla="*/ 2 w 38"/>
                  <a:gd name="T5" fmla="*/ 10 h 21"/>
                  <a:gd name="T6" fmla="*/ 23 w 38"/>
                  <a:gd name="T7" fmla="*/ 21 h 21"/>
                  <a:gd name="T8" fmla="*/ 36 w 38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1">
                    <a:moveTo>
                      <a:pt x="36" y="10"/>
                    </a:moveTo>
                    <a:cubicBezTo>
                      <a:pt x="34" y="4"/>
                      <a:pt x="25" y="0"/>
                      <a:pt x="15" y="0"/>
                    </a:cubicBezTo>
                    <a:cubicBezTo>
                      <a:pt x="6" y="0"/>
                      <a:pt x="0" y="4"/>
                      <a:pt x="2" y="10"/>
                    </a:cubicBezTo>
                    <a:cubicBezTo>
                      <a:pt x="4" y="16"/>
                      <a:pt x="13" y="21"/>
                      <a:pt x="23" y="21"/>
                    </a:cubicBezTo>
                    <a:cubicBezTo>
                      <a:pt x="32" y="21"/>
                      <a:pt x="38" y="16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43" name="Freeform 457">
                <a:extLst>
                  <a:ext uri="{FF2B5EF4-FFF2-40B4-BE49-F238E27FC236}">
                    <a16:creationId xmlns:a16="http://schemas.microsoft.com/office/drawing/2014/main" id="{6A36AA92-84B5-4B2D-AA25-E7A0F5080759}"/>
                  </a:ext>
                </a:extLst>
              </p:cNvPr>
              <p:cNvSpPr/>
              <p:nvPr/>
            </p:nvSpPr>
            <p:spPr bwMode="auto">
              <a:xfrm>
                <a:off x="5399" y="2931"/>
                <a:ext cx="80" cy="48"/>
              </a:xfrm>
              <a:custGeom>
                <a:avLst/>
                <a:gdLst>
                  <a:gd name="T0" fmla="*/ 36 w 39"/>
                  <a:gd name="T1" fmla="*/ 12 h 23"/>
                  <a:gd name="T2" fmla="*/ 15 w 39"/>
                  <a:gd name="T3" fmla="*/ 0 h 23"/>
                  <a:gd name="T4" fmla="*/ 2 w 39"/>
                  <a:gd name="T5" fmla="*/ 12 h 23"/>
                  <a:gd name="T6" fmla="*/ 23 w 39"/>
                  <a:gd name="T7" fmla="*/ 23 h 23"/>
                  <a:gd name="T8" fmla="*/ 36 w 39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3">
                    <a:moveTo>
                      <a:pt x="36" y="12"/>
                    </a:moveTo>
                    <a:cubicBezTo>
                      <a:pt x="34" y="5"/>
                      <a:pt x="25" y="0"/>
                      <a:pt x="15" y="0"/>
                    </a:cubicBezTo>
                    <a:cubicBezTo>
                      <a:pt x="6" y="0"/>
                      <a:pt x="0" y="5"/>
                      <a:pt x="2" y="12"/>
                    </a:cubicBezTo>
                    <a:cubicBezTo>
                      <a:pt x="4" y="18"/>
                      <a:pt x="13" y="23"/>
                      <a:pt x="23" y="23"/>
                    </a:cubicBezTo>
                    <a:cubicBezTo>
                      <a:pt x="33" y="23"/>
                      <a:pt x="39" y="18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44" name="Oval 458">
                <a:extLst>
                  <a:ext uri="{FF2B5EF4-FFF2-40B4-BE49-F238E27FC236}">
                    <a16:creationId xmlns:a16="http://schemas.microsoft.com/office/drawing/2014/main" id="{535C2DF8-0661-4F71-A331-BC2D0D95F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574"/>
                <a:ext cx="66" cy="3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45" name="Freeform 459">
                <a:extLst>
                  <a:ext uri="{FF2B5EF4-FFF2-40B4-BE49-F238E27FC236}">
                    <a16:creationId xmlns:a16="http://schemas.microsoft.com/office/drawing/2014/main" id="{55F19E51-1C99-4D94-A7BE-B2B7DF6DB4C1}"/>
                  </a:ext>
                </a:extLst>
              </p:cNvPr>
              <p:cNvSpPr/>
              <p:nvPr/>
            </p:nvSpPr>
            <p:spPr bwMode="auto">
              <a:xfrm>
                <a:off x="3816" y="2574"/>
                <a:ext cx="68" cy="39"/>
              </a:xfrm>
              <a:custGeom>
                <a:avLst/>
                <a:gdLst>
                  <a:gd name="T0" fmla="*/ 32 w 33"/>
                  <a:gd name="T1" fmla="*/ 10 h 19"/>
                  <a:gd name="T2" fmla="*/ 16 w 33"/>
                  <a:gd name="T3" fmla="*/ 0 h 19"/>
                  <a:gd name="T4" fmla="*/ 0 w 33"/>
                  <a:gd name="T5" fmla="*/ 10 h 19"/>
                  <a:gd name="T6" fmla="*/ 17 w 33"/>
                  <a:gd name="T7" fmla="*/ 19 h 19"/>
                  <a:gd name="T8" fmla="*/ 32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2" y="10"/>
                    </a:moveTo>
                    <a:cubicBezTo>
                      <a:pt x="32" y="4"/>
                      <a:pt x="25" y="0"/>
                      <a:pt x="16" y="0"/>
                    </a:cubicBezTo>
                    <a:cubicBezTo>
                      <a:pt x="7" y="0"/>
                      <a:pt x="0" y="4"/>
                      <a:pt x="0" y="10"/>
                    </a:cubicBezTo>
                    <a:cubicBezTo>
                      <a:pt x="0" y="15"/>
                      <a:pt x="8" y="19"/>
                      <a:pt x="17" y="19"/>
                    </a:cubicBezTo>
                    <a:cubicBezTo>
                      <a:pt x="26" y="19"/>
                      <a:pt x="33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46" name="Freeform 460">
                <a:extLst>
                  <a:ext uri="{FF2B5EF4-FFF2-40B4-BE49-F238E27FC236}">
                    <a16:creationId xmlns:a16="http://schemas.microsoft.com/office/drawing/2014/main" id="{8F562C78-5973-4234-8F45-E4FC8F58B0F3}"/>
                  </a:ext>
                </a:extLst>
              </p:cNvPr>
              <p:cNvSpPr/>
              <p:nvPr/>
            </p:nvSpPr>
            <p:spPr bwMode="auto">
              <a:xfrm>
                <a:off x="3897" y="2574"/>
                <a:ext cx="68" cy="39"/>
              </a:xfrm>
              <a:custGeom>
                <a:avLst/>
                <a:gdLst>
                  <a:gd name="T0" fmla="*/ 33 w 33"/>
                  <a:gd name="T1" fmla="*/ 10 h 19"/>
                  <a:gd name="T2" fmla="*/ 16 w 33"/>
                  <a:gd name="T3" fmla="*/ 0 h 19"/>
                  <a:gd name="T4" fmla="*/ 1 w 33"/>
                  <a:gd name="T5" fmla="*/ 10 h 19"/>
                  <a:gd name="T6" fmla="*/ 17 w 33"/>
                  <a:gd name="T7" fmla="*/ 19 h 19"/>
                  <a:gd name="T8" fmla="*/ 33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3" y="10"/>
                    </a:moveTo>
                    <a:cubicBezTo>
                      <a:pt x="32" y="4"/>
                      <a:pt x="25" y="0"/>
                      <a:pt x="16" y="0"/>
                    </a:cubicBezTo>
                    <a:cubicBezTo>
                      <a:pt x="7" y="0"/>
                      <a:pt x="0" y="4"/>
                      <a:pt x="1" y="10"/>
                    </a:cubicBezTo>
                    <a:cubicBezTo>
                      <a:pt x="1" y="15"/>
                      <a:pt x="8" y="19"/>
                      <a:pt x="17" y="19"/>
                    </a:cubicBezTo>
                    <a:cubicBezTo>
                      <a:pt x="26" y="19"/>
                      <a:pt x="33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47" name="Freeform 461">
                <a:extLst>
                  <a:ext uri="{FF2B5EF4-FFF2-40B4-BE49-F238E27FC236}">
                    <a16:creationId xmlns:a16="http://schemas.microsoft.com/office/drawing/2014/main" id="{5D6A54FE-E0EC-4188-87FA-AE17FAE20E52}"/>
                  </a:ext>
                </a:extLst>
              </p:cNvPr>
              <p:cNvSpPr/>
              <p:nvPr/>
            </p:nvSpPr>
            <p:spPr bwMode="auto">
              <a:xfrm>
                <a:off x="3979" y="2574"/>
                <a:ext cx="66" cy="39"/>
              </a:xfrm>
              <a:custGeom>
                <a:avLst/>
                <a:gdLst>
                  <a:gd name="T0" fmla="*/ 32 w 32"/>
                  <a:gd name="T1" fmla="*/ 10 h 19"/>
                  <a:gd name="T2" fmla="*/ 15 w 32"/>
                  <a:gd name="T3" fmla="*/ 0 h 19"/>
                  <a:gd name="T4" fmla="*/ 0 w 32"/>
                  <a:gd name="T5" fmla="*/ 10 h 19"/>
                  <a:gd name="T6" fmla="*/ 17 w 32"/>
                  <a:gd name="T7" fmla="*/ 19 h 19"/>
                  <a:gd name="T8" fmla="*/ 32 w 32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9">
                    <a:moveTo>
                      <a:pt x="32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6" y="0"/>
                      <a:pt x="0" y="4"/>
                      <a:pt x="0" y="10"/>
                    </a:cubicBezTo>
                    <a:cubicBezTo>
                      <a:pt x="0" y="15"/>
                      <a:pt x="8" y="19"/>
                      <a:pt x="17" y="19"/>
                    </a:cubicBezTo>
                    <a:cubicBezTo>
                      <a:pt x="26" y="19"/>
                      <a:pt x="32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48" name="Freeform 462">
                <a:extLst>
                  <a:ext uri="{FF2B5EF4-FFF2-40B4-BE49-F238E27FC236}">
                    <a16:creationId xmlns:a16="http://schemas.microsoft.com/office/drawing/2014/main" id="{B3A69DE3-4FBB-4CC5-A235-6969D17043FC}"/>
                  </a:ext>
                </a:extLst>
              </p:cNvPr>
              <p:cNvSpPr/>
              <p:nvPr/>
            </p:nvSpPr>
            <p:spPr bwMode="auto">
              <a:xfrm>
                <a:off x="4392" y="3235"/>
                <a:ext cx="80" cy="54"/>
              </a:xfrm>
              <a:custGeom>
                <a:avLst/>
                <a:gdLst>
                  <a:gd name="T0" fmla="*/ 38 w 39"/>
                  <a:gd name="T1" fmla="*/ 13 h 26"/>
                  <a:gd name="T2" fmla="*/ 18 w 39"/>
                  <a:gd name="T3" fmla="*/ 0 h 26"/>
                  <a:gd name="T4" fmla="*/ 1 w 39"/>
                  <a:gd name="T5" fmla="*/ 13 h 26"/>
                  <a:gd name="T6" fmla="*/ 21 w 39"/>
                  <a:gd name="T7" fmla="*/ 26 h 26"/>
                  <a:gd name="T8" fmla="*/ 38 w 39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6">
                    <a:moveTo>
                      <a:pt x="38" y="13"/>
                    </a:moveTo>
                    <a:cubicBezTo>
                      <a:pt x="37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1" y="13"/>
                    </a:cubicBezTo>
                    <a:cubicBezTo>
                      <a:pt x="2" y="20"/>
                      <a:pt x="11" y="26"/>
                      <a:pt x="21" y="26"/>
                    </a:cubicBezTo>
                    <a:cubicBezTo>
                      <a:pt x="31" y="26"/>
                      <a:pt x="39" y="20"/>
                      <a:pt x="3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49" name="Freeform 463">
                <a:extLst>
                  <a:ext uri="{FF2B5EF4-FFF2-40B4-BE49-F238E27FC236}">
                    <a16:creationId xmlns:a16="http://schemas.microsoft.com/office/drawing/2014/main" id="{B06DFE8E-EEE0-48B7-84F2-B0E4385E0367}"/>
                  </a:ext>
                </a:extLst>
              </p:cNvPr>
              <p:cNvSpPr/>
              <p:nvPr/>
            </p:nvSpPr>
            <p:spPr bwMode="auto">
              <a:xfrm>
                <a:off x="4307" y="3301"/>
                <a:ext cx="81" cy="56"/>
              </a:xfrm>
              <a:custGeom>
                <a:avLst/>
                <a:gdLst>
                  <a:gd name="T0" fmla="*/ 38 w 39"/>
                  <a:gd name="T1" fmla="*/ 14 h 27"/>
                  <a:gd name="T2" fmla="*/ 18 w 39"/>
                  <a:gd name="T3" fmla="*/ 0 h 27"/>
                  <a:gd name="T4" fmla="*/ 1 w 39"/>
                  <a:gd name="T5" fmla="*/ 14 h 27"/>
                  <a:gd name="T6" fmla="*/ 21 w 39"/>
                  <a:gd name="T7" fmla="*/ 27 h 27"/>
                  <a:gd name="T8" fmla="*/ 38 w 39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7">
                    <a:moveTo>
                      <a:pt x="38" y="14"/>
                    </a:moveTo>
                    <a:cubicBezTo>
                      <a:pt x="37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1" y="14"/>
                    </a:cubicBezTo>
                    <a:cubicBezTo>
                      <a:pt x="2" y="21"/>
                      <a:pt x="11" y="27"/>
                      <a:pt x="21" y="27"/>
                    </a:cubicBezTo>
                    <a:cubicBezTo>
                      <a:pt x="31" y="27"/>
                      <a:pt x="39" y="21"/>
                      <a:pt x="3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50" name="Freeform 464">
                <a:extLst>
                  <a:ext uri="{FF2B5EF4-FFF2-40B4-BE49-F238E27FC236}">
                    <a16:creationId xmlns:a16="http://schemas.microsoft.com/office/drawing/2014/main" id="{3CBDAC20-7E23-41E6-A07F-6D5EB66319B2}"/>
                  </a:ext>
                </a:extLst>
              </p:cNvPr>
              <p:cNvSpPr/>
              <p:nvPr/>
            </p:nvSpPr>
            <p:spPr bwMode="auto">
              <a:xfrm>
                <a:off x="4400" y="3301"/>
                <a:ext cx="81" cy="56"/>
              </a:xfrm>
              <a:custGeom>
                <a:avLst/>
                <a:gdLst>
                  <a:gd name="T0" fmla="*/ 38 w 39"/>
                  <a:gd name="T1" fmla="*/ 14 h 27"/>
                  <a:gd name="T2" fmla="*/ 18 w 39"/>
                  <a:gd name="T3" fmla="*/ 0 h 27"/>
                  <a:gd name="T4" fmla="*/ 1 w 39"/>
                  <a:gd name="T5" fmla="*/ 14 h 27"/>
                  <a:gd name="T6" fmla="*/ 22 w 39"/>
                  <a:gd name="T7" fmla="*/ 27 h 27"/>
                  <a:gd name="T8" fmla="*/ 38 w 39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7">
                    <a:moveTo>
                      <a:pt x="38" y="14"/>
                    </a:moveTo>
                    <a:cubicBezTo>
                      <a:pt x="37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1" y="14"/>
                    </a:cubicBezTo>
                    <a:cubicBezTo>
                      <a:pt x="2" y="21"/>
                      <a:pt x="11" y="27"/>
                      <a:pt x="22" y="27"/>
                    </a:cubicBezTo>
                    <a:cubicBezTo>
                      <a:pt x="32" y="27"/>
                      <a:pt x="39" y="21"/>
                      <a:pt x="3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51" name="Freeform 465">
                <a:extLst>
                  <a:ext uri="{FF2B5EF4-FFF2-40B4-BE49-F238E27FC236}">
                    <a16:creationId xmlns:a16="http://schemas.microsoft.com/office/drawing/2014/main" id="{E7220144-771C-4AF6-B615-6AB3DFA24840}"/>
                  </a:ext>
                </a:extLst>
              </p:cNvPr>
              <p:cNvSpPr/>
              <p:nvPr/>
            </p:nvSpPr>
            <p:spPr bwMode="auto">
              <a:xfrm>
                <a:off x="4315" y="3370"/>
                <a:ext cx="81" cy="58"/>
              </a:xfrm>
              <a:custGeom>
                <a:avLst/>
                <a:gdLst>
                  <a:gd name="T0" fmla="*/ 38 w 39"/>
                  <a:gd name="T1" fmla="*/ 14 h 28"/>
                  <a:gd name="T2" fmla="*/ 18 w 39"/>
                  <a:gd name="T3" fmla="*/ 0 h 28"/>
                  <a:gd name="T4" fmla="*/ 1 w 39"/>
                  <a:gd name="T5" fmla="*/ 14 h 28"/>
                  <a:gd name="T6" fmla="*/ 21 w 39"/>
                  <a:gd name="T7" fmla="*/ 28 h 28"/>
                  <a:gd name="T8" fmla="*/ 38 w 39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8">
                    <a:moveTo>
                      <a:pt x="38" y="14"/>
                    </a:moveTo>
                    <a:cubicBezTo>
                      <a:pt x="37" y="7"/>
                      <a:pt x="28" y="0"/>
                      <a:pt x="18" y="0"/>
                    </a:cubicBezTo>
                    <a:cubicBezTo>
                      <a:pt x="8" y="0"/>
                      <a:pt x="0" y="7"/>
                      <a:pt x="1" y="14"/>
                    </a:cubicBezTo>
                    <a:cubicBezTo>
                      <a:pt x="2" y="22"/>
                      <a:pt x="11" y="28"/>
                      <a:pt x="21" y="28"/>
                    </a:cubicBezTo>
                    <a:cubicBezTo>
                      <a:pt x="31" y="28"/>
                      <a:pt x="39" y="22"/>
                      <a:pt x="3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52" name="Freeform 466">
                <a:extLst>
                  <a:ext uri="{FF2B5EF4-FFF2-40B4-BE49-F238E27FC236}">
                    <a16:creationId xmlns:a16="http://schemas.microsoft.com/office/drawing/2014/main" id="{5F003365-CB6D-44B9-A15B-E27857C0BF0F}"/>
                  </a:ext>
                </a:extLst>
              </p:cNvPr>
              <p:cNvSpPr/>
              <p:nvPr/>
            </p:nvSpPr>
            <p:spPr bwMode="auto">
              <a:xfrm>
                <a:off x="4338" y="2822"/>
                <a:ext cx="72" cy="45"/>
              </a:xfrm>
              <a:custGeom>
                <a:avLst/>
                <a:gdLst>
                  <a:gd name="T0" fmla="*/ 34 w 35"/>
                  <a:gd name="T1" fmla="*/ 11 h 22"/>
                  <a:gd name="T2" fmla="*/ 16 w 35"/>
                  <a:gd name="T3" fmla="*/ 0 h 22"/>
                  <a:gd name="T4" fmla="*/ 0 w 35"/>
                  <a:gd name="T5" fmla="*/ 11 h 22"/>
                  <a:gd name="T6" fmla="*/ 19 w 35"/>
                  <a:gd name="T7" fmla="*/ 22 h 22"/>
                  <a:gd name="T8" fmla="*/ 34 w 35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34" y="11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6" y="0"/>
                      <a:pt x="0" y="5"/>
                      <a:pt x="0" y="11"/>
                    </a:cubicBezTo>
                    <a:cubicBezTo>
                      <a:pt x="1" y="17"/>
                      <a:pt x="9" y="22"/>
                      <a:pt x="19" y="22"/>
                    </a:cubicBezTo>
                    <a:cubicBezTo>
                      <a:pt x="28" y="22"/>
                      <a:pt x="35" y="17"/>
                      <a:pt x="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53" name="Freeform 467">
                <a:extLst>
                  <a:ext uri="{FF2B5EF4-FFF2-40B4-BE49-F238E27FC236}">
                    <a16:creationId xmlns:a16="http://schemas.microsoft.com/office/drawing/2014/main" id="{40A47D5A-E85B-4963-86F8-B12CF77599D7}"/>
                  </a:ext>
                </a:extLst>
              </p:cNvPr>
              <p:cNvSpPr/>
              <p:nvPr/>
            </p:nvSpPr>
            <p:spPr bwMode="auto">
              <a:xfrm>
                <a:off x="3412" y="2528"/>
                <a:ext cx="68" cy="38"/>
              </a:xfrm>
              <a:custGeom>
                <a:avLst/>
                <a:gdLst>
                  <a:gd name="T0" fmla="*/ 32 w 33"/>
                  <a:gd name="T1" fmla="*/ 9 h 18"/>
                  <a:gd name="T2" fmla="*/ 17 w 33"/>
                  <a:gd name="T3" fmla="*/ 0 h 18"/>
                  <a:gd name="T4" fmla="*/ 1 w 33"/>
                  <a:gd name="T5" fmla="*/ 9 h 18"/>
                  <a:gd name="T6" fmla="*/ 16 w 33"/>
                  <a:gd name="T7" fmla="*/ 18 h 18"/>
                  <a:gd name="T8" fmla="*/ 32 w 33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8">
                    <a:moveTo>
                      <a:pt x="32" y="9"/>
                    </a:moveTo>
                    <a:cubicBezTo>
                      <a:pt x="33" y="4"/>
                      <a:pt x="26" y="0"/>
                      <a:pt x="17" y="0"/>
                    </a:cubicBezTo>
                    <a:cubicBezTo>
                      <a:pt x="8" y="0"/>
                      <a:pt x="1" y="4"/>
                      <a:pt x="1" y="9"/>
                    </a:cubicBezTo>
                    <a:cubicBezTo>
                      <a:pt x="0" y="14"/>
                      <a:pt x="7" y="18"/>
                      <a:pt x="16" y="18"/>
                    </a:cubicBezTo>
                    <a:cubicBezTo>
                      <a:pt x="25" y="18"/>
                      <a:pt x="32" y="14"/>
                      <a:pt x="3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54" name="Freeform 468">
                <a:extLst>
                  <a:ext uri="{FF2B5EF4-FFF2-40B4-BE49-F238E27FC236}">
                    <a16:creationId xmlns:a16="http://schemas.microsoft.com/office/drawing/2014/main" id="{E8DD4A44-A563-44AD-B8DA-8705F49CD68C}"/>
                  </a:ext>
                </a:extLst>
              </p:cNvPr>
              <p:cNvSpPr/>
              <p:nvPr/>
            </p:nvSpPr>
            <p:spPr bwMode="auto">
              <a:xfrm>
                <a:off x="3492" y="2528"/>
                <a:ext cx="66" cy="38"/>
              </a:xfrm>
              <a:custGeom>
                <a:avLst/>
                <a:gdLst>
                  <a:gd name="T0" fmla="*/ 32 w 32"/>
                  <a:gd name="T1" fmla="*/ 9 h 18"/>
                  <a:gd name="T2" fmla="*/ 17 w 32"/>
                  <a:gd name="T3" fmla="*/ 0 h 18"/>
                  <a:gd name="T4" fmla="*/ 1 w 32"/>
                  <a:gd name="T5" fmla="*/ 9 h 18"/>
                  <a:gd name="T6" fmla="*/ 16 w 32"/>
                  <a:gd name="T7" fmla="*/ 18 h 18"/>
                  <a:gd name="T8" fmla="*/ 32 w 32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8">
                    <a:moveTo>
                      <a:pt x="32" y="9"/>
                    </a:moveTo>
                    <a:cubicBezTo>
                      <a:pt x="32" y="4"/>
                      <a:pt x="25" y="0"/>
                      <a:pt x="17" y="0"/>
                    </a:cubicBezTo>
                    <a:cubicBezTo>
                      <a:pt x="8" y="0"/>
                      <a:pt x="1" y="4"/>
                      <a:pt x="1" y="9"/>
                    </a:cubicBezTo>
                    <a:cubicBezTo>
                      <a:pt x="0" y="14"/>
                      <a:pt x="7" y="18"/>
                      <a:pt x="16" y="18"/>
                    </a:cubicBezTo>
                    <a:cubicBezTo>
                      <a:pt x="25" y="18"/>
                      <a:pt x="32" y="14"/>
                      <a:pt x="3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55" name="Freeform 469">
                <a:extLst>
                  <a:ext uri="{FF2B5EF4-FFF2-40B4-BE49-F238E27FC236}">
                    <a16:creationId xmlns:a16="http://schemas.microsoft.com/office/drawing/2014/main" id="{2E4E91D5-D5E6-43A6-B7E2-325B6F9DB5AE}"/>
                  </a:ext>
                </a:extLst>
              </p:cNvPr>
              <p:cNvSpPr/>
              <p:nvPr/>
            </p:nvSpPr>
            <p:spPr bwMode="auto">
              <a:xfrm>
                <a:off x="3573" y="2528"/>
                <a:ext cx="66" cy="38"/>
              </a:xfrm>
              <a:custGeom>
                <a:avLst/>
                <a:gdLst>
                  <a:gd name="T0" fmla="*/ 32 w 32"/>
                  <a:gd name="T1" fmla="*/ 9 h 18"/>
                  <a:gd name="T2" fmla="*/ 16 w 32"/>
                  <a:gd name="T3" fmla="*/ 0 h 18"/>
                  <a:gd name="T4" fmla="*/ 1 w 32"/>
                  <a:gd name="T5" fmla="*/ 9 h 18"/>
                  <a:gd name="T6" fmla="*/ 16 w 32"/>
                  <a:gd name="T7" fmla="*/ 18 h 18"/>
                  <a:gd name="T8" fmla="*/ 32 w 32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8">
                    <a:moveTo>
                      <a:pt x="32" y="9"/>
                    </a:moveTo>
                    <a:cubicBezTo>
                      <a:pt x="32" y="4"/>
                      <a:pt x="25" y="0"/>
                      <a:pt x="16" y="0"/>
                    </a:cubicBezTo>
                    <a:cubicBezTo>
                      <a:pt x="8" y="0"/>
                      <a:pt x="1" y="4"/>
                      <a:pt x="1" y="9"/>
                    </a:cubicBezTo>
                    <a:cubicBezTo>
                      <a:pt x="0" y="14"/>
                      <a:pt x="8" y="18"/>
                      <a:pt x="16" y="18"/>
                    </a:cubicBezTo>
                    <a:cubicBezTo>
                      <a:pt x="25" y="18"/>
                      <a:pt x="32" y="14"/>
                      <a:pt x="3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56" name="Freeform 470">
                <a:extLst>
                  <a:ext uri="{FF2B5EF4-FFF2-40B4-BE49-F238E27FC236}">
                    <a16:creationId xmlns:a16="http://schemas.microsoft.com/office/drawing/2014/main" id="{2409C6D4-605F-4DD3-81DD-D74D25249C29}"/>
                  </a:ext>
                </a:extLst>
              </p:cNvPr>
              <p:cNvSpPr/>
              <p:nvPr/>
            </p:nvSpPr>
            <p:spPr bwMode="auto">
              <a:xfrm>
                <a:off x="3329" y="2574"/>
                <a:ext cx="66" cy="39"/>
              </a:xfrm>
              <a:custGeom>
                <a:avLst/>
                <a:gdLst>
                  <a:gd name="T0" fmla="*/ 32 w 32"/>
                  <a:gd name="T1" fmla="*/ 10 h 19"/>
                  <a:gd name="T2" fmla="*/ 17 w 32"/>
                  <a:gd name="T3" fmla="*/ 0 h 19"/>
                  <a:gd name="T4" fmla="*/ 0 w 32"/>
                  <a:gd name="T5" fmla="*/ 10 h 19"/>
                  <a:gd name="T6" fmla="*/ 16 w 32"/>
                  <a:gd name="T7" fmla="*/ 19 h 19"/>
                  <a:gd name="T8" fmla="*/ 32 w 32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9">
                    <a:moveTo>
                      <a:pt x="32" y="10"/>
                    </a:moveTo>
                    <a:cubicBezTo>
                      <a:pt x="32" y="4"/>
                      <a:pt x="26" y="0"/>
                      <a:pt x="17" y="0"/>
                    </a:cubicBezTo>
                    <a:cubicBezTo>
                      <a:pt x="8" y="0"/>
                      <a:pt x="0" y="4"/>
                      <a:pt x="0" y="10"/>
                    </a:cubicBezTo>
                    <a:cubicBezTo>
                      <a:pt x="0" y="15"/>
                      <a:pt x="7" y="19"/>
                      <a:pt x="16" y="19"/>
                    </a:cubicBezTo>
                    <a:cubicBezTo>
                      <a:pt x="24" y="19"/>
                      <a:pt x="32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57" name="Freeform 471">
                <a:extLst>
                  <a:ext uri="{FF2B5EF4-FFF2-40B4-BE49-F238E27FC236}">
                    <a16:creationId xmlns:a16="http://schemas.microsoft.com/office/drawing/2014/main" id="{34B9C4B5-C563-4D58-BABF-BF8AFA762DFB}"/>
                  </a:ext>
                </a:extLst>
              </p:cNvPr>
              <p:cNvSpPr/>
              <p:nvPr/>
            </p:nvSpPr>
            <p:spPr bwMode="auto">
              <a:xfrm>
                <a:off x="3410" y="2574"/>
                <a:ext cx="68" cy="39"/>
              </a:xfrm>
              <a:custGeom>
                <a:avLst/>
                <a:gdLst>
                  <a:gd name="T0" fmla="*/ 33 w 33"/>
                  <a:gd name="T1" fmla="*/ 10 h 19"/>
                  <a:gd name="T2" fmla="*/ 17 w 33"/>
                  <a:gd name="T3" fmla="*/ 0 h 19"/>
                  <a:gd name="T4" fmla="*/ 0 w 33"/>
                  <a:gd name="T5" fmla="*/ 10 h 19"/>
                  <a:gd name="T6" fmla="*/ 16 w 33"/>
                  <a:gd name="T7" fmla="*/ 19 h 19"/>
                  <a:gd name="T8" fmla="*/ 33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3" y="10"/>
                    </a:moveTo>
                    <a:cubicBezTo>
                      <a:pt x="33" y="4"/>
                      <a:pt x="26" y="0"/>
                      <a:pt x="17" y="0"/>
                    </a:cubicBezTo>
                    <a:cubicBezTo>
                      <a:pt x="8" y="0"/>
                      <a:pt x="1" y="4"/>
                      <a:pt x="0" y="10"/>
                    </a:cubicBezTo>
                    <a:cubicBezTo>
                      <a:pt x="0" y="15"/>
                      <a:pt x="7" y="19"/>
                      <a:pt x="16" y="19"/>
                    </a:cubicBezTo>
                    <a:cubicBezTo>
                      <a:pt x="25" y="19"/>
                      <a:pt x="32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58" name="Oval 472">
                <a:extLst>
                  <a:ext uri="{FF2B5EF4-FFF2-40B4-BE49-F238E27FC236}">
                    <a16:creationId xmlns:a16="http://schemas.microsoft.com/office/drawing/2014/main" id="{2BFC8A6D-1E21-4A0A-8C09-A2DFDEED8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2" y="2574"/>
                <a:ext cx="66" cy="3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59" name="Oval 473">
                <a:extLst>
                  <a:ext uri="{FF2B5EF4-FFF2-40B4-BE49-F238E27FC236}">
                    <a16:creationId xmlns:a16="http://schemas.microsoft.com/office/drawing/2014/main" id="{45384C0B-8A9F-430B-B7F0-9699C7B2D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2574"/>
                <a:ext cx="66" cy="3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60" name="Freeform 474">
                <a:extLst>
                  <a:ext uri="{FF2B5EF4-FFF2-40B4-BE49-F238E27FC236}">
                    <a16:creationId xmlns:a16="http://schemas.microsoft.com/office/drawing/2014/main" id="{46CAB58F-0D36-4E25-932B-C93C84E955E1}"/>
                  </a:ext>
                </a:extLst>
              </p:cNvPr>
              <p:cNvSpPr/>
              <p:nvPr/>
            </p:nvSpPr>
            <p:spPr bwMode="auto">
              <a:xfrm>
                <a:off x="3653" y="2574"/>
                <a:ext cx="68" cy="39"/>
              </a:xfrm>
              <a:custGeom>
                <a:avLst/>
                <a:gdLst>
                  <a:gd name="T0" fmla="*/ 33 w 33"/>
                  <a:gd name="T1" fmla="*/ 10 h 19"/>
                  <a:gd name="T2" fmla="*/ 16 w 33"/>
                  <a:gd name="T3" fmla="*/ 0 h 19"/>
                  <a:gd name="T4" fmla="*/ 0 w 33"/>
                  <a:gd name="T5" fmla="*/ 10 h 19"/>
                  <a:gd name="T6" fmla="*/ 17 w 33"/>
                  <a:gd name="T7" fmla="*/ 19 h 19"/>
                  <a:gd name="T8" fmla="*/ 33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3" y="10"/>
                    </a:moveTo>
                    <a:cubicBezTo>
                      <a:pt x="33" y="4"/>
                      <a:pt x="25" y="0"/>
                      <a:pt x="16" y="0"/>
                    </a:cubicBezTo>
                    <a:cubicBezTo>
                      <a:pt x="8" y="0"/>
                      <a:pt x="0" y="4"/>
                      <a:pt x="0" y="10"/>
                    </a:cubicBezTo>
                    <a:cubicBezTo>
                      <a:pt x="1" y="15"/>
                      <a:pt x="8" y="19"/>
                      <a:pt x="17" y="19"/>
                    </a:cubicBezTo>
                    <a:cubicBezTo>
                      <a:pt x="26" y="19"/>
                      <a:pt x="33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61" name="Freeform 475">
                <a:extLst>
                  <a:ext uri="{FF2B5EF4-FFF2-40B4-BE49-F238E27FC236}">
                    <a16:creationId xmlns:a16="http://schemas.microsoft.com/office/drawing/2014/main" id="{5615130B-9933-4854-9619-576B9DCB8967}"/>
                  </a:ext>
                </a:extLst>
              </p:cNvPr>
              <p:cNvSpPr/>
              <p:nvPr/>
            </p:nvSpPr>
            <p:spPr bwMode="auto">
              <a:xfrm>
                <a:off x="3243" y="2621"/>
                <a:ext cx="70" cy="40"/>
              </a:xfrm>
              <a:custGeom>
                <a:avLst/>
                <a:gdLst>
                  <a:gd name="T0" fmla="*/ 33 w 34"/>
                  <a:gd name="T1" fmla="*/ 10 h 19"/>
                  <a:gd name="T2" fmla="*/ 18 w 34"/>
                  <a:gd name="T3" fmla="*/ 0 h 19"/>
                  <a:gd name="T4" fmla="*/ 1 w 34"/>
                  <a:gd name="T5" fmla="*/ 10 h 19"/>
                  <a:gd name="T6" fmla="*/ 16 w 34"/>
                  <a:gd name="T7" fmla="*/ 19 h 19"/>
                  <a:gd name="T8" fmla="*/ 33 w 3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33" y="10"/>
                    </a:moveTo>
                    <a:cubicBezTo>
                      <a:pt x="34" y="4"/>
                      <a:pt x="27" y="0"/>
                      <a:pt x="18" y="0"/>
                    </a:cubicBezTo>
                    <a:cubicBezTo>
                      <a:pt x="9" y="0"/>
                      <a:pt x="1" y="4"/>
                      <a:pt x="1" y="10"/>
                    </a:cubicBezTo>
                    <a:cubicBezTo>
                      <a:pt x="0" y="15"/>
                      <a:pt x="7" y="19"/>
                      <a:pt x="16" y="19"/>
                    </a:cubicBezTo>
                    <a:cubicBezTo>
                      <a:pt x="25" y="19"/>
                      <a:pt x="33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62" name="Freeform 476">
                <a:extLst>
                  <a:ext uri="{FF2B5EF4-FFF2-40B4-BE49-F238E27FC236}">
                    <a16:creationId xmlns:a16="http://schemas.microsoft.com/office/drawing/2014/main" id="{EC7F375C-DAA9-4CE9-856F-0FEC2A253AAC}"/>
                  </a:ext>
                </a:extLst>
              </p:cNvPr>
              <p:cNvSpPr/>
              <p:nvPr/>
            </p:nvSpPr>
            <p:spPr bwMode="auto">
              <a:xfrm>
                <a:off x="3325" y="2621"/>
                <a:ext cx="68" cy="40"/>
              </a:xfrm>
              <a:custGeom>
                <a:avLst/>
                <a:gdLst>
                  <a:gd name="T0" fmla="*/ 33 w 33"/>
                  <a:gd name="T1" fmla="*/ 10 h 19"/>
                  <a:gd name="T2" fmla="*/ 17 w 33"/>
                  <a:gd name="T3" fmla="*/ 0 h 19"/>
                  <a:gd name="T4" fmla="*/ 0 w 33"/>
                  <a:gd name="T5" fmla="*/ 10 h 19"/>
                  <a:gd name="T6" fmla="*/ 16 w 33"/>
                  <a:gd name="T7" fmla="*/ 19 h 19"/>
                  <a:gd name="T8" fmla="*/ 33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3" y="10"/>
                    </a:moveTo>
                    <a:cubicBezTo>
                      <a:pt x="33" y="4"/>
                      <a:pt x="26" y="0"/>
                      <a:pt x="17" y="0"/>
                    </a:cubicBezTo>
                    <a:cubicBezTo>
                      <a:pt x="8" y="0"/>
                      <a:pt x="1" y="4"/>
                      <a:pt x="0" y="10"/>
                    </a:cubicBezTo>
                    <a:cubicBezTo>
                      <a:pt x="0" y="15"/>
                      <a:pt x="7" y="19"/>
                      <a:pt x="16" y="19"/>
                    </a:cubicBezTo>
                    <a:cubicBezTo>
                      <a:pt x="25" y="19"/>
                      <a:pt x="33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63" name="Freeform 477">
                <a:extLst>
                  <a:ext uri="{FF2B5EF4-FFF2-40B4-BE49-F238E27FC236}">
                    <a16:creationId xmlns:a16="http://schemas.microsoft.com/office/drawing/2014/main" id="{9006C4BC-5309-471C-A103-D1718317A134}"/>
                  </a:ext>
                </a:extLst>
              </p:cNvPr>
              <p:cNvSpPr/>
              <p:nvPr/>
            </p:nvSpPr>
            <p:spPr bwMode="auto">
              <a:xfrm>
                <a:off x="3408" y="2621"/>
                <a:ext cx="68" cy="40"/>
              </a:xfrm>
              <a:custGeom>
                <a:avLst/>
                <a:gdLst>
                  <a:gd name="T0" fmla="*/ 33 w 33"/>
                  <a:gd name="T1" fmla="*/ 10 h 19"/>
                  <a:gd name="T2" fmla="*/ 17 w 33"/>
                  <a:gd name="T3" fmla="*/ 0 h 19"/>
                  <a:gd name="T4" fmla="*/ 0 w 33"/>
                  <a:gd name="T5" fmla="*/ 10 h 19"/>
                  <a:gd name="T6" fmla="*/ 16 w 33"/>
                  <a:gd name="T7" fmla="*/ 19 h 19"/>
                  <a:gd name="T8" fmla="*/ 33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3" y="10"/>
                    </a:moveTo>
                    <a:cubicBezTo>
                      <a:pt x="33" y="4"/>
                      <a:pt x="26" y="0"/>
                      <a:pt x="17" y="0"/>
                    </a:cubicBezTo>
                    <a:cubicBezTo>
                      <a:pt x="8" y="0"/>
                      <a:pt x="1" y="4"/>
                      <a:pt x="0" y="10"/>
                    </a:cubicBezTo>
                    <a:cubicBezTo>
                      <a:pt x="0" y="15"/>
                      <a:pt x="7" y="19"/>
                      <a:pt x="16" y="19"/>
                    </a:cubicBezTo>
                    <a:cubicBezTo>
                      <a:pt x="25" y="19"/>
                      <a:pt x="33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64" name="Freeform 478">
                <a:extLst>
                  <a:ext uri="{FF2B5EF4-FFF2-40B4-BE49-F238E27FC236}">
                    <a16:creationId xmlns:a16="http://schemas.microsoft.com/office/drawing/2014/main" id="{60B6DB62-A299-432D-8F82-21B43C41DC88}"/>
                  </a:ext>
                </a:extLst>
              </p:cNvPr>
              <p:cNvSpPr/>
              <p:nvPr/>
            </p:nvSpPr>
            <p:spPr bwMode="auto">
              <a:xfrm>
                <a:off x="3490" y="2621"/>
                <a:ext cx="68" cy="40"/>
              </a:xfrm>
              <a:custGeom>
                <a:avLst/>
                <a:gdLst>
                  <a:gd name="T0" fmla="*/ 32 w 33"/>
                  <a:gd name="T1" fmla="*/ 10 h 19"/>
                  <a:gd name="T2" fmla="*/ 16 w 33"/>
                  <a:gd name="T3" fmla="*/ 0 h 19"/>
                  <a:gd name="T4" fmla="*/ 0 w 33"/>
                  <a:gd name="T5" fmla="*/ 10 h 19"/>
                  <a:gd name="T6" fmla="*/ 16 w 33"/>
                  <a:gd name="T7" fmla="*/ 19 h 19"/>
                  <a:gd name="T8" fmla="*/ 32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2" y="10"/>
                    </a:moveTo>
                    <a:cubicBezTo>
                      <a:pt x="33" y="4"/>
                      <a:pt x="25" y="0"/>
                      <a:pt x="16" y="0"/>
                    </a:cubicBezTo>
                    <a:cubicBezTo>
                      <a:pt x="8" y="0"/>
                      <a:pt x="0" y="4"/>
                      <a:pt x="0" y="10"/>
                    </a:cubicBezTo>
                    <a:cubicBezTo>
                      <a:pt x="0" y="15"/>
                      <a:pt x="7" y="19"/>
                      <a:pt x="16" y="19"/>
                    </a:cubicBezTo>
                    <a:cubicBezTo>
                      <a:pt x="25" y="19"/>
                      <a:pt x="32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65" name="Oval 479">
                <a:extLst>
                  <a:ext uri="{FF2B5EF4-FFF2-40B4-BE49-F238E27FC236}">
                    <a16:creationId xmlns:a16="http://schemas.microsoft.com/office/drawing/2014/main" id="{9F7D37B0-7B24-4E98-BD6B-7DF0A930F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2621"/>
                <a:ext cx="66" cy="4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66" name="Oval 480">
                <a:extLst>
                  <a:ext uri="{FF2B5EF4-FFF2-40B4-BE49-F238E27FC236}">
                    <a16:creationId xmlns:a16="http://schemas.microsoft.com/office/drawing/2014/main" id="{6A70493B-5FF6-4080-AAED-FC13F71AC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" y="2621"/>
                <a:ext cx="66" cy="4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67" name="Freeform 481">
                <a:extLst>
                  <a:ext uri="{FF2B5EF4-FFF2-40B4-BE49-F238E27FC236}">
                    <a16:creationId xmlns:a16="http://schemas.microsoft.com/office/drawing/2014/main" id="{EAC97ED9-3CEF-49AC-9D67-F937269F02EA}"/>
                  </a:ext>
                </a:extLst>
              </p:cNvPr>
              <p:cNvSpPr/>
              <p:nvPr/>
            </p:nvSpPr>
            <p:spPr bwMode="auto">
              <a:xfrm>
                <a:off x="3736" y="2621"/>
                <a:ext cx="68" cy="40"/>
              </a:xfrm>
              <a:custGeom>
                <a:avLst/>
                <a:gdLst>
                  <a:gd name="T0" fmla="*/ 33 w 33"/>
                  <a:gd name="T1" fmla="*/ 10 h 19"/>
                  <a:gd name="T2" fmla="*/ 16 w 33"/>
                  <a:gd name="T3" fmla="*/ 0 h 19"/>
                  <a:gd name="T4" fmla="*/ 0 w 33"/>
                  <a:gd name="T5" fmla="*/ 10 h 19"/>
                  <a:gd name="T6" fmla="*/ 17 w 33"/>
                  <a:gd name="T7" fmla="*/ 19 h 19"/>
                  <a:gd name="T8" fmla="*/ 33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3" y="10"/>
                    </a:moveTo>
                    <a:cubicBezTo>
                      <a:pt x="33" y="4"/>
                      <a:pt x="25" y="0"/>
                      <a:pt x="16" y="0"/>
                    </a:cubicBezTo>
                    <a:cubicBezTo>
                      <a:pt x="7" y="0"/>
                      <a:pt x="0" y="4"/>
                      <a:pt x="0" y="10"/>
                    </a:cubicBezTo>
                    <a:cubicBezTo>
                      <a:pt x="0" y="15"/>
                      <a:pt x="8" y="19"/>
                      <a:pt x="17" y="19"/>
                    </a:cubicBezTo>
                    <a:cubicBezTo>
                      <a:pt x="26" y="19"/>
                      <a:pt x="33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68" name="Freeform 482">
                <a:extLst>
                  <a:ext uri="{FF2B5EF4-FFF2-40B4-BE49-F238E27FC236}">
                    <a16:creationId xmlns:a16="http://schemas.microsoft.com/office/drawing/2014/main" id="{23F9460B-199E-4438-BB37-B22B4C4CA86C}"/>
                  </a:ext>
                </a:extLst>
              </p:cNvPr>
              <p:cNvSpPr/>
              <p:nvPr/>
            </p:nvSpPr>
            <p:spPr bwMode="auto">
              <a:xfrm>
                <a:off x="3818" y="2621"/>
                <a:ext cx="68" cy="40"/>
              </a:xfrm>
              <a:custGeom>
                <a:avLst/>
                <a:gdLst>
                  <a:gd name="T0" fmla="*/ 32 w 33"/>
                  <a:gd name="T1" fmla="*/ 10 h 19"/>
                  <a:gd name="T2" fmla="*/ 16 w 33"/>
                  <a:gd name="T3" fmla="*/ 0 h 19"/>
                  <a:gd name="T4" fmla="*/ 0 w 33"/>
                  <a:gd name="T5" fmla="*/ 10 h 19"/>
                  <a:gd name="T6" fmla="*/ 17 w 33"/>
                  <a:gd name="T7" fmla="*/ 19 h 19"/>
                  <a:gd name="T8" fmla="*/ 32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2" y="10"/>
                    </a:moveTo>
                    <a:cubicBezTo>
                      <a:pt x="32" y="4"/>
                      <a:pt x="25" y="0"/>
                      <a:pt x="16" y="0"/>
                    </a:cubicBezTo>
                    <a:cubicBezTo>
                      <a:pt x="7" y="0"/>
                      <a:pt x="0" y="4"/>
                      <a:pt x="0" y="10"/>
                    </a:cubicBezTo>
                    <a:cubicBezTo>
                      <a:pt x="0" y="15"/>
                      <a:pt x="8" y="19"/>
                      <a:pt x="17" y="19"/>
                    </a:cubicBezTo>
                    <a:cubicBezTo>
                      <a:pt x="26" y="19"/>
                      <a:pt x="33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69" name="Freeform 483">
                <a:extLst>
                  <a:ext uri="{FF2B5EF4-FFF2-40B4-BE49-F238E27FC236}">
                    <a16:creationId xmlns:a16="http://schemas.microsoft.com/office/drawing/2014/main" id="{41CDAC82-6F0C-4B36-8E49-3B826F191534}"/>
                  </a:ext>
                </a:extLst>
              </p:cNvPr>
              <p:cNvSpPr/>
              <p:nvPr/>
            </p:nvSpPr>
            <p:spPr bwMode="auto">
              <a:xfrm>
                <a:off x="3901" y="2621"/>
                <a:ext cx="68" cy="40"/>
              </a:xfrm>
              <a:custGeom>
                <a:avLst/>
                <a:gdLst>
                  <a:gd name="T0" fmla="*/ 32 w 33"/>
                  <a:gd name="T1" fmla="*/ 10 h 19"/>
                  <a:gd name="T2" fmla="*/ 15 w 33"/>
                  <a:gd name="T3" fmla="*/ 0 h 19"/>
                  <a:gd name="T4" fmla="*/ 0 w 33"/>
                  <a:gd name="T5" fmla="*/ 10 h 19"/>
                  <a:gd name="T6" fmla="*/ 17 w 33"/>
                  <a:gd name="T7" fmla="*/ 19 h 19"/>
                  <a:gd name="T8" fmla="*/ 32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2" y="10"/>
                    </a:moveTo>
                    <a:cubicBezTo>
                      <a:pt x="32" y="4"/>
                      <a:pt x="24" y="0"/>
                      <a:pt x="15" y="0"/>
                    </a:cubicBezTo>
                    <a:cubicBezTo>
                      <a:pt x="7" y="0"/>
                      <a:pt x="0" y="4"/>
                      <a:pt x="0" y="10"/>
                    </a:cubicBezTo>
                    <a:cubicBezTo>
                      <a:pt x="0" y="15"/>
                      <a:pt x="8" y="19"/>
                      <a:pt x="17" y="19"/>
                    </a:cubicBezTo>
                    <a:cubicBezTo>
                      <a:pt x="26" y="19"/>
                      <a:pt x="33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70" name="Freeform 484">
                <a:extLst>
                  <a:ext uri="{FF2B5EF4-FFF2-40B4-BE49-F238E27FC236}">
                    <a16:creationId xmlns:a16="http://schemas.microsoft.com/office/drawing/2014/main" id="{D8685851-56D7-49D1-85AF-F2945E27EEA8}"/>
                  </a:ext>
                </a:extLst>
              </p:cNvPr>
              <p:cNvSpPr/>
              <p:nvPr/>
            </p:nvSpPr>
            <p:spPr bwMode="auto">
              <a:xfrm>
                <a:off x="3981" y="2621"/>
                <a:ext cx="68" cy="40"/>
              </a:xfrm>
              <a:custGeom>
                <a:avLst/>
                <a:gdLst>
                  <a:gd name="T0" fmla="*/ 33 w 33"/>
                  <a:gd name="T1" fmla="*/ 10 h 19"/>
                  <a:gd name="T2" fmla="*/ 16 w 33"/>
                  <a:gd name="T3" fmla="*/ 0 h 19"/>
                  <a:gd name="T4" fmla="*/ 1 w 33"/>
                  <a:gd name="T5" fmla="*/ 10 h 19"/>
                  <a:gd name="T6" fmla="*/ 18 w 33"/>
                  <a:gd name="T7" fmla="*/ 19 h 19"/>
                  <a:gd name="T8" fmla="*/ 33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3" y="10"/>
                    </a:moveTo>
                    <a:cubicBezTo>
                      <a:pt x="33" y="4"/>
                      <a:pt x="25" y="0"/>
                      <a:pt x="16" y="0"/>
                    </a:cubicBezTo>
                    <a:cubicBezTo>
                      <a:pt x="7" y="0"/>
                      <a:pt x="0" y="4"/>
                      <a:pt x="1" y="10"/>
                    </a:cubicBezTo>
                    <a:cubicBezTo>
                      <a:pt x="1" y="15"/>
                      <a:pt x="9" y="19"/>
                      <a:pt x="18" y="19"/>
                    </a:cubicBezTo>
                    <a:cubicBezTo>
                      <a:pt x="27" y="19"/>
                      <a:pt x="33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71" name="Freeform 485">
                <a:extLst>
                  <a:ext uri="{FF2B5EF4-FFF2-40B4-BE49-F238E27FC236}">
                    <a16:creationId xmlns:a16="http://schemas.microsoft.com/office/drawing/2014/main" id="{F19243F2-D167-4B49-8D88-2670CFF26E24}"/>
                  </a:ext>
                </a:extLst>
              </p:cNvPr>
              <p:cNvSpPr/>
              <p:nvPr/>
            </p:nvSpPr>
            <p:spPr bwMode="auto">
              <a:xfrm>
                <a:off x="4064" y="2621"/>
                <a:ext cx="68" cy="40"/>
              </a:xfrm>
              <a:custGeom>
                <a:avLst/>
                <a:gdLst>
                  <a:gd name="T0" fmla="*/ 33 w 33"/>
                  <a:gd name="T1" fmla="*/ 10 h 19"/>
                  <a:gd name="T2" fmla="*/ 16 w 33"/>
                  <a:gd name="T3" fmla="*/ 0 h 19"/>
                  <a:gd name="T4" fmla="*/ 0 w 33"/>
                  <a:gd name="T5" fmla="*/ 10 h 19"/>
                  <a:gd name="T6" fmla="*/ 17 w 33"/>
                  <a:gd name="T7" fmla="*/ 19 h 19"/>
                  <a:gd name="T8" fmla="*/ 33 w 33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3" y="10"/>
                    </a:moveTo>
                    <a:cubicBezTo>
                      <a:pt x="32" y="4"/>
                      <a:pt x="25" y="0"/>
                      <a:pt x="16" y="0"/>
                    </a:cubicBezTo>
                    <a:cubicBezTo>
                      <a:pt x="7" y="0"/>
                      <a:pt x="0" y="4"/>
                      <a:pt x="0" y="10"/>
                    </a:cubicBezTo>
                    <a:cubicBezTo>
                      <a:pt x="1" y="15"/>
                      <a:pt x="8" y="19"/>
                      <a:pt x="17" y="19"/>
                    </a:cubicBezTo>
                    <a:cubicBezTo>
                      <a:pt x="26" y="19"/>
                      <a:pt x="33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72" name="Freeform 486">
                <a:extLst>
                  <a:ext uri="{FF2B5EF4-FFF2-40B4-BE49-F238E27FC236}">
                    <a16:creationId xmlns:a16="http://schemas.microsoft.com/office/drawing/2014/main" id="{68C6E99D-E6E0-4EB8-A678-5C7DD29E7011}"/>
                  </a:ext>
                </a:extLst>
              </p:cNvPr>
              <p:cNvSpPr/>
              <p:nvPr/>
            </p:nvSpPr>
            <p:spPr bwMode="auto">
              <a:xfrm>
                <a:off x="3156" y="2669"/>
                <a:ext cx="70" cy="41"/>
              </a:xfrm>
              <a:custGeom>
                <a:avLst/>
                <a:gdLst>
                  <a:gd name="T0" fmla="*/ 33 w 34"/>
                  <a:gd name="T1" fmla="*/ 10 h 20"/>
                  <a:gd name="T2" fmla="*/ 18 w 34"/>
                  <a:gd name="T3" fmla="*/ 0 h 20"/>
                  <a:gd name="T4" fmla="*/ 1 w 34"/>
                  <a:gd name="T5" fmla="*/ 10 h 20"/>
                  <a:gd name="T6" fmla="*/ 16 w 34"/>
                  <a:gd name="T7" fmla="*/ 20 h 20"/>
                  <a:gd name="T8" fmla="*/ 33 w 3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33" y="10"/>
                    </a:moveTo>
                    <a:cubicBezTo>
                      <a:pt x="34" y="5"/>
                      <a:pt x="27" y="0"/>
                      <a:pt x="18" y="0"/>
                    </a:cubicBezTo>
                    <a:cubicBezTo>
                      <a:pt x="9" y="0"/>
                      <a:pt x="1" y="5"/>
                      <a:pt x="1" y="10"/>
                    </a:cubicBezTo>
                    <a:cubicBezTo>
                      <a:pt x="0" y="16"/>
                      <a:pt x="7" y="20"/>
                      <a:pt x="16" y="20"/>
                    </a:cubicBezTo>
                    <a:cubicBezTo>
                      <a:pt x="25" y="20"/>
                      <a:pt x="33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73" name="Freeform 487">
                <a:extLst>
                  <a:ext uri="{FF2B5EF4-FFF2-40B4-BE49-F238E27FC236}">
                    <a16:creationId xmlns:a16="http://schemas.microsoft.com/office/drawing/2014/main" id="{4B94E94C-CDBA-471F-B393-C59D149C2C02}"/>
                  </a:ext>
                </a:extLst>
              </p:cNvPr>
              <p:cNvSpPr/>
              <p:nvPr/>
            </p:nvSpPr>
            <p:spPr bwMode="auto">
              <a:xfrm>
                <a:off x="3239" y="2669"/>
                <a:ext cx="70" cy="41"/>
              </a:xfrm>
              <a:custGeom>
                <a:avLst/>
                <a:gdLst>
                  <a:gd name="T0" fmla="*/ 34 w 34"/>
                  <a:gd name="T1" fmla="*/ 10 h 20"/>
                  <a:gd name="T2" fmla="*/ 18 w 34"/>
                  <a:gd name="T3" fmla="*/ 0 h 20"/>
                  <a:gd name="T4" fmla="*/ 1 w 34"/>
                  <a:gd name="T5" fmla="*/ 10 h 20"/>
                  <a:gd name="T6" fmla="*/ 16 w 34"/>
                  <a:gd name="T7" fmla="*/ 20 h 20"/>
                  <a:gd name="T8" fmla="*/ 34 w 3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34" y="10"/>
                    </a:moveTo>
                    <a:cubicBezTo>
                      <a:pt x="34" y="5"/>
                      <a:pt x="27" y="0"/>
                      <a:pt x="18" y="0"/>
                    </a:cubicBezTo>
                    <a:cubicBezTo>
                      <a:pt x="9" y="0"/>
                      <a:pt x="1" y="5"/>
                      <a:pt x="1" y="10"/>
                    </a:cubicBezTo>
                    <a:cubicBezTo>
                      <a:pt x="0" y="16"/>
                      <a:pt x="7" y="20"/>
                      <a:pt x="16" y="20"/>
                    </a:cubicBezTo>
                    <a:cubicBezTo>
                      <a:pt x="25" y="20"/>
                      <a:pt x="33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74" name="Freeform 488">
                <a:extLst>
                  <a:ext uri="{FF2B5EF4-FFF2-40B4-BE49-F238E27FC236}">
                    <a16:creationId xmlns:a16="http://schemas.microsoft.com/office/drawing/2014/main" id="{71AD5700-6EFD-4944-A981-AD5A559B1C94}"/>
                  </a:ext>
                </a:extLst>
              </p:cNvPr>
              <p:cNvSpPr/>
              <p:nvPr/>
            </p:nvSpPr>
            <p:spPr bwMode="auto">
              <a:xfrm>
                <a:off x="3323" y="2669"/>
                <a:ext cx="68" cy="41"/>
              </a:xfrm>
              <a:custGeom>
                <a:avLst/>
                <a:gdLst>
                  <a:gd name="T0" fmla="*/ 33 w 33"/>
                  <a:gd name="T1" fmla="*/ 10 h 20"/>
                  <a:gd name="T2" fmla="*/ 17 w 33"/>
                  <a:gd name="T3" fmla="*/ 0 h 20"/>
                  <a:gd name="T4" fmla="*/ 0 w 33"/>
                  <a:gd name="T5" fmla="*/ 10 h 20"/>
                  <a:gd name="T6" fmla="*/ 16 w 33"/>
                  <a:gd name="T7" fmla="*/ 20 h 20"/>
                  <a:gd name="T8" fmla="*/ 33 w 33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0">
                    <a:moveTo>
                      <a:pt x="33" y="10"/>
                    </a:moveTo>
                    <a:cubicBezTo>
                      <a:pt x="33" y="5"/>
                      <a:pt x="26" y="0"/>
                      <a:pt x="17" y="0"/>
                    </a:cubicBezTo>
                    <a:cubicBezTo>
                      <a:pt x="8" y="0"/>
                      <a:pt x="0" y="5"/>
                      <a:pt x="0" y="10"/>
                    </a:cubicBezTo>
                    <a:cubicBezTo>
                      <a:pt x="0" y="16"/>
                      <a:pt x="7" y="20"/>
                      <a:pt x="16" y="20"/>
                    </a:cubicBezTo>
                    <a:cubicBezTo>
                      <a:pt x="25" y="20"/>
                      <a:pt x="32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75" name="Freeform 489">
                <a:extLst>
                  <a:ext uri="{FF2B5EF4-FFF2-40B4-BE49-F238E27FC236}">
                    <a16:creationId xmlns:a16="http://schemas.microsoft.com/office/drawing/2014/main" id="{06F45ECB-2FD7-4DF2-A52D-B0D3C973028A}"/>
                  </a:ext>
                </a:extLst>
              </p:cNvPr>
              <p:cNvSpPr/>
              <p:nvPr/>
            </p:nvSpPr>
            <p:spPr bwMode="auto">
              <a:xfrm>
                <a:off x="3406" y="2669"/>
                <a:ext cx="68" cy="41"/>
              </a:xfrm>
              <a:custGeom>
                <a:avLst/>
                <a:gdLst>
                  <a:gd name="T0" fmla="*/ 33 w 33"/>
                  <a:gd name="T1" fmla="*/ 10 h 20"/>
                  <a:gd name="T2" fmla="*/ 17 w 33"/>
                  <a:gd name="T3" fmla="*/ 0 h 20"/>
                  <a:gd name="T4" fmla="*/ 0 w 33"/>
                  <a:gd name="T5" fmla="*/ 10 h 20"/>
                  <a:gd name="T6" fmla="*/ 16 w 33"/>
                  <a:gd name="T7" fmla="*/ 20 h 20"/>
                  <a:gd name="T8" fmla="*/ 33 w 33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0">
                    <a:moveTo>
                      <a:pt x="33" y="10"/>
                    </a:moveTo>
                    <a:cubicBezTo>
                      <a:pt x="33" y="5"/>
                      <a:pt x="26" y="0"/>
                      <a:pt x="17" y="0"/>
                    </a:cubicBezTo>
                    <a:cubicBezTo>
                      <a:pt x="8" y="0"/>
                      <a:pt x="0" y="5"/>
                      <a:pt x="0" y="10"/>
                    </a:cubicBezTo>
                    <a:cubicBezTo>
                      <a:pt x="0" y="16"/>
                      <a:pt x="7" y="20"/>
                      <a:pt x="16" y="20"/>
                    </a:cubicBezTo>
                    <a:cubicBezTo>
                      <a:pt x="25" y="20"/>
                      <a:pt x="33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76" name="Freeform 490">
                <a:extLst>
                  <a:ext uri="{FF2B5EF4-FFF2-40B4-BE49-F238E27FC236}">
                    <a16:creationId xmlns:a16="http://schemas.microsoft.com/office/drawing/2014/main" id="{B5786983-5752-4B50-A076-D32C4817AD06}"/>
                  </a:ext>
                </a:extLst>
              </p:cNvPr>
              <p:cNvSpPr/>
              <p:nvPr/>
            </p:nvSpPr>
            <p:spPr bwMode="auto">
              <a:xfrm>
                <a:off x="3488" y="2669"/>
                <a:ext cx="68" cy="41"/>
              </a:xfrm>
              <a:custGeom>
                <a:avLst/>
                <a:gdLst>
                  <a:gd name="T0" fmla="*/ 33 w 33"/>
                  <a:gd name="T1" fmla="*/ 10 h 20"/>
                  <a:gd name="T2" fmla="*/ 17 w 33"/>
                  <a:gd name="T3" fmla="*/ 0 h 20"/>
                  <a:gd name="T4" fmla="*/ 0 w 33"/>
                  <a:gd name="T5" fmla="*/ 10 h 20"/>
                  <a:gd name="T6" fmla="*/ 16 w 33"/>
                  <a:gd name="T7" fmla="*/ 20 h 20"/>
                  <a:gd name="T8" fmla="*/ 33 w 33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0">
                    <a:moveTo>
                      <a:pt x="33" y="10"/>
                    </a:moveTo>
                    <a:cubicBezTo>
                      <a:pt x="33" y="5"/>
                      <a:pt x="26" y="0"/>
                      <a:pt x="17" y="0"/>
                    </a:cubicBezTo>
                    <a:cubicBezTo>
                      <a:pt x="8" y="0"/>
                      <a:pt x="0" y="5"/>
                      <a:pt x="0" y="10"/>
                    </a:cubicBezTo>
                    <a:cubicBezTo>
                      <a:pt x="0" y="16"/>
                      <a:pt x="7" y="20"/>
                      <a:pt x="16" y="20"/>
                    </a:cubicBezTo>
                    <a:cubicBezTo>
                      <a:pt x="25" y="20"/>
                      <a:pt x="33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77" name="Oval 491">
                <a:extLst>
                  <a:ext uri="{FF2B5EF4-FFF2-40B4-BE49-F238E27FC236}">
                    <a16:creationId xmlns:a16="http://schemas.microsoft.com/office/drawing/2014/main" id="{437495D3-54C0-486C-81A4-D5F507EA8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669"/>
                <a:ext cx="68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78" name="Oval 492">
                <a:extLst>
                  <a:ext uri="{FF2B5EF4-FFF2-40B4-BE49-F238E27FC236}">
                    <a16:creationId xmlns:a16="http://schemas.microsoft.com/office/drawing/2014/main" id="{C487BB7B-3C8F-4DFA-B7F4-914CF9B17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" y="2669"/>
                <a:ext cx="66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79" name="Freeform 493">
                <a:extLst>
                  <a:ext uri="{FF2B5EF4-FFF2-40B4-BE49-F238E27FC236}">
                    <a16:creationId xmlns:a16="http://schemas.microsoft.com/office/drawing/2014/main" id="{956FC44A-93E3-4B65-9D3A-238D29027434}"/>
                  </a:ext>
                </a:extLst>
              </p:cNvPr>
              <p:cNvSpPr/>
              <p:nvPr/>
            </p:nvSpPr>
            <p:spPr bwMode="auto">
              <a:xfrm>
                <a:off x="3738" y="2669"/>
                <a:ext cx="68" cy="41"/>
              </a:xfrm>
              <a:custGeom>
                <a:avLst/>
                <a:gdLst>
                  <a:gd name="T0" fmla="*/ 33 w 33"/>
                  <a:gd name="T1" fmla="*/ 10 h 20"/>
                  <a:gd name="T2" fmla="*/ 16 w 33"/>
                  <a:gd name="T3" fmla="*/ 0 h 20"/>
                  <a:gd name="T4" fmla="*/ 0 w 33"/>
                  <a:gd name="T5" fmla="*/ 10 h 20"/>
                  <a:gd name="T6" fmla="*/ 16 w 33"/>
                  <a:gd name="T7" fmla="*/ 20 h 20"/>
                  <a:gd name="T8" fmla="*/ 33 w 33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0">
                    <a:moveTo>
                      <a:pt x="33" y="10"/>
                    </a:moveTo>
                    <a:cubicBezTo>
                      <a:pt x="32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6"/>
                      <a:pt x="7" y="20"/>
                      <a:pt x="16" y="20"/>
                    </a:cubicBezTo>
                    <a:cubicBezTo>
                      <a:pt x="26" y="20"/>
                      <a:pt x="33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80" name="Freeform 494">
                <a:extLst>
                  <a:ext uri="{FF2B5EF4-FFF2-40B4-BE49-F238E27FC236}">
                    <a16:creationId xmlns:a16="http://schemas.microsoft.com/office/drawing/2014/main" id="{8A8D5EB2-F5EA-47DD-9920-E07842F98325}"/>
                  </a:ext>
                </a:extLst>
              </p:cNvPr>
              <p:cNvSpPr/>
              <p:nvPr/>
            </p:nvSpPr>
            <p:spPr bwMode="auto">
              <a:xfrm>
                <a:off x="3820" y="2669"/>
                <a:ext cx="68" cy="41"/>
              </a:xfrm>
              <a:custGeom>
                <a:avLst/>
                <a:gdLst>
                  <a:gd name="T0" fmla="*/ 33 w 33"/>
                  <a:gd name="T1" fmla="*/ 10 h 20"/>
                  <a:gd name="T2" fmla="*/ 16 w 33"/>
                  <a:gd name="T3" fmla="*/ 0 h 20"/>
                  <a:gd name="T4" fmla="*/ 0 w 33"/>
                  <a:gd name="T5" fmla="*/ 10 h 20"/>
                  <a:gd name="T6" fmla="*/ 17 w 33"/>
                  <a:gd name="T7" fmla="*/ 20 h 20"/>
                  <a:gd name="T8" fmla="*/ 33 w 33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0">
                    <a:moveTo>
                      <a:pt x="33" y="10"/>
                    </a:moveTo>
                    <a:cubicBezTo>
                      <a:pt x="32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6"/>
                      <a:pt x="8" y="20"/>
                      <a:pt x="17" y="20"/>
                    </a:cubicBezTo>
                    <a:cubicBezTo>
                      <a:pt x="26" y="20"/>
                      <a:pt x="33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81" name="Freeform 495">
                <a:extLst>
                  <a:ext uri="{FF2B5EF4-FFF2-40B4-BE49-F238E27FC236}">
                    <a16:creationId xmlns:a16="http://schemas.microsoft.com/office/drawing/2014/main" id="{D5ECD0F9-ACBB-4868-B18F-C394B874BFEB}"/>
                  </a:ext>
                </a:extLst>
              </p:cNvPr>
              <p:cNvSpPr/>
              <p:nvPr/>
            </p:nvSpPr>
            <p:spPr bwMode="auto">
              <a:xfrm>
                <a:off x="3903" y="2669"/>
                <a:ext cx="68" cy="41"/>
              </a:xfrm>
              <a:custGeom>
                <a:avLst/>
                <a:gdLst>
                  <a:gd name="T0" fmla="*/ 33 w 33"/>
                  <a:gd name="T1" fmla="*/ 10 h 20"/>
                  <a:gd name="T2" fmla="*/ 16 w 33"/>
                  <a:gd name="T3" fmla="*/ 0 h 20"/>
                  <a:gd name="T4" fmla="*/ 0 w 33"/>
                  <a:gd name="T5" fmla="*/ 10 h 20"/>
                  <a:gd name="T6" fmla="*/ 17 w 33"/>
                  <a:gd name="T7" fmla="*/ 20 h 20"/>
                  <a:gd name="T8" fmla="*/ 33 w 33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0">
                    <a:moveTo>
                      <a:pt x="33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6"/>
                      <a:pt x="8" y="20"/>
                      <a:pt x="17" y="20"/>
                    </a:cubicBezTo>
                    <a:cubicBezTo>
                      <a:pt x="26" y="20"/>
                      <a:pt x="33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82" name="Freeform 496">
                <a:extLst>
                  <a:ext uri="{FF2B5EF4-FFF2-40B4-BE49-F238E27FC236}">
                    <a16:creationId xmlns:a16="http://schemas.microsoft.com/office/drawing/2014/main" id="{BFFD8308-8607-42BF-9F81-E52AFD6CE41A}"/>
                  </a:ext>
                </a:extLst>
              </p:cNvPr>
              <p:cNvSpPr/>
              <p:nvPr/>
            </p:nvSpPr>
            <p:spPr bwMode="auto">
              <a:xfrm>
                <a:off x="3985" y="2669"/>
                <a:ext cx="71" cy="41"/>
              </a:xfrm>
              <a:custGeom>
                <a:avLst/>
                <a:gdLst>
                  <a:gd name="T0" fmla="*/ 33 w 34"/>
                  <a:gd name="T1" fmla="*/ 10 h 20"/>
                  <a:gd name="T2" fmla="*/ 16 w 34"/>
                  <a:gd name="T3" fmla="*/ 0 h 20"/>
                  <a:gd name="T4" fmla="*/ 0 w 34"/>
                  <a:gd name="T5" fmla="*/ 10 h 20"/>
                  <a:gd name="T6" fmla="*/ 17 w 34"/>
                  <a:gd name="T7" fmla="*/ 20 h 20"/>
                  <a:gd name="T8" fmla="*/ 33 w 3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33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1" y="16"/>
                      <a:pt x="8" y="20"/>
                      <a:pt x="17" y="20"/>
                    </a:cubicBezTo>
                    <a:cubicBezTo>
                      <a:pt x="27" y="20"/>
                      <a:pt x="34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83" name="Freeform 497">
                <a:extLst>
                  <a:ext uri="{FF2B5EF4-FFF2-40B4-BE49-F238E27FC236}">
                    <a16:creationId xmlns:a16="http://schemas.microsoft.com/office/drawing/2014/main" id="{57F4962E-D44A-44C6-A42D-26FE6D076E87}"/>
                  </a:ext>
                </a:extLst>
              </p:cNvPr>
              <p:cNvSpPr/>
              <p:nvPr/>
            </p:nvSpPr>
            <p:spPr bwMode="auto">
              <a:xfrm>
                <a:off x="4068" y="2669"/>
                <a:ext cx="70" cy="41"/>
              </a:xfrm>
              <a:custGeom>
                <a:avLst/>
                <a:gdLst>
                  <a:gd name="T0" fmla="*/ 33 w 34"/>
                  <a:gd name="T1" fmla="*/ 10 h 20"/>
                  <a:gd name="T2" fmla="*/ 16 w 34"/>
                  <a:gd name="T3" fmla="*/ 0 h 20"/>
                  <a:gd name="T4" fmla="*/ 0 w 34"/>
                  <a:gd name="T5" fmla="*/ 10 h 20"/>
                  <a:gd name="T6" fmla="*/ 18 w 34"/>
                  <a:gd name="T7" fmla="*/ 20 h 20"/>
                  <a:gd name="T8" fmla="*/ 33 w 3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33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1" y="16"/>
                      <a:pt x="9" y="20"/>
                      <a:pt x="18" y="20"/>
                    </a:cubicBezTo>
                    <a:cubicBezTo>
                      <a:pt x="27" y="20"/>
                      <a:pt x="34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84" name="Freeform 498">
                <a:extLst>
                  <a:ext uri="{FF2B5EF4-FFF2-40B4-BE49-F238E27FC236}">
                    <a16:creationId xmlns:a16="http://schemas.microsoft.com/office/drawing/2014/main" id="{521C24BA-ECE0-4CA6-BB85-A2F75BCA74B9}"/>
                  </a:ext>
                </a:extLst>
              </p:cNvPr>
              <p:cNvSpPr/>
              <p:nvPr/>
            </p:nvSpPr>
            <p:spPr bwMode="auto">
              <a:xfrm>
                <a:off x="3150" y="2719"/>
                <a:ext cx="72" cy="43"/>
              </a:xfrm>
              <a:custGeom>
                <a:avLst/>
                <a:gdLst>
                  <a:gd name="T0" fmla="*/ 34 w 35"/>
                  <a:gd name="T1" fmla="*/ 10 h 21"/>
                  <a:gd name="T2" fmla="*/ 19 w 35"/>
                  <a:gd name="T3" fmla="*/ 0 h 21"/>
                  <a:gd name="T4" fmla="*/ 1 w 35"/>
                  <a:gd name="T5" fmla="*/ 10 h 21"/>
                  <a:gd name="T6" fmla="*/ 17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5" y="5"/>
                      <a:pt x="28" y="0"/>
                      <a:pt x="19" y="0"/>
                    </a:cubicBezTo>
                    <a:cubicBezTo>
                      <a:pt x="9" y="0"/>
                      <a:pt x="2" y="5"/>
                      <a:pt x="1" y="10"/>
                    </a:cubicBezTo>
                    <a:cubicBezTo>
                      <a:pt x="0" y="16"/>
                      <a:pt x="8" y="21"/>
                      <a:pt x="17" y="21"/>
                    </a:cubicBezTo>
                    <a:cubicBezTo>
                      <a:pt x="26" y="21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85" name="Freeform 499">
                <a:extLst>
                  <a:ext uri="{FF2B5EF4-FFF2-40B4-BE49-F238E27FC236}">
                    <a16:creationId xmlns:a16="http://schemas.microsoft.com/office/drawing/2014/main" id="{861F7235-1073-4D0F-8BE7-8B76BDE12B57}"/>
                  </a:ext>
                </a:extLst>
              </p:cNvPr>
              <p:cNvSpPr/>
              <p:nvPr/>
            </p:nvSpPr>
            <p:spPr bwMode="auto">
              <a:xfrm>
                <a:off x="3234" y="2719"/>
                <a:ext cx="71" cy="43"/>
              </a:xfrm>
              <a:custGeom>
                <a:avLst/>
                <a:gdLst>
                  <a:gd name="T0" fmla="*/ 34 w 34"/>
                  <a:gd name="T1" fmla="*/ 10 h 21"/>
                  <a:gd name="T2" fmla="*/ 18 w 34"/>
                  <a:gd name="T3" fmla="*/ 0 h 21"/>
                  <a:gd name="T4" fmla="*/ 1 w 34"/>
                  <a:gd name="T5" fmla="*/ 10 h 21"/>
                  <a:gd name="T6" fmla="*/ 16 w 34"/>
                  <a:gd name="T7" fmla="*/ 21 h 21"/>
                  <a:gd name="T8" fmla="*/ 34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4" y="10"/>
                    </a:moveTo>
                    <a:cubicBezTo>
                      <a:pt x="34" y="5"/>
                      <a:pt x="27" y="0"/>
                      <a:pt x="18" y="0"/>
                    </a:cubicBezTo>
                    <a:cubicBezTo>
                      <a:pt x="9" y="0"/>
                      <a:pt x="1" y="5"/>
                      <a:pt x="1" y="10"/>
                    </a:cubicBezTo>
                    <a:cubicBezTo>
                      <a:pt x="0" y="16"/>
                      <a:pt x="7" y="21"/>
                      <a:pt x="16" y="21"/>
                    </a:cubicBezTo>
                    <a:cubicBezTo>
                      <a:pt x="26" y="21"/>
                      <a:pt x="33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86" name="Freeform 500">
                <a:extLst>
                  <a:ext uri="{FF2B5EF4-FFF2-40B4-BE49-F238E27FC236}">
                    <a16:creationId xmlns:a16="http://schemas.microsoft.com/office/drawing/2014/main" id="{DCEF7F2E-2A8D-41D4-99F2-55278AFF964B}"/>
                  </a:ext>
                </a:extLst>
              </p:cNvPr>
              <p:cNvSpPr/>
              <p:nvPr/>
            </p:nvSpPr>
            <p:spPr bwMode="auto">
              <a:xfrm>
                <a:off x="3319" y="2719"/>
                <a:ext cx="70" cy="43"/>
              </a:xfrm>
              <a:custGeom>
                <a:avLst/>
                <a:gdLst>
                  <a:gd name="T0" fmla="*/ 33 w 34"/>
                  <a:gd name="T1" fmla="*/ 10 h 21"/>
                  <a:gd name="T2" fmla="*/ 17 w 34"/>
                  <a:gd name="T3" fmla="*/ 0 h 21"/>
                  <a:gd name="T4" fmla="*/ 0 w 34"/>
                  <a:gd name="T5" fmla="*/ 10 h 21"/>
                  <a:gd name="T6" fmla="*/ 16 w 34"/>
                  <a:gd name="T7" fmla="*/ 21 h 21"/>
                  <a:gd name="T8" fmla="*/ 33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3" y="10"/>
                    </a:moveTo>
                    <a:cubicBezTo>
                      <a:pt x="34" y="5"/>
                      <a:pt x="27" y="0"/>
                      <a:pt x="17" y="0"/>
                    </a:cubicBezTo>
                    <a:cubicBezTo>
                      <a:pt x="8" y="0"/>
                      <a:pt x="1" y="5"/>
                      <a:pt x="0" y="10"/>
                    </a:cubicBezTo>
                    <a:cubicBezTo>
                      <a:pt x="0" y="16"/>
                      <a:pt x="7" y="21"/>
                      <a:pt x="16" y="21"/>
                    </a:cubicBezTo>
                    <a:cubicBezTo>
                      <a:pt x="25" y="21"/>
                      <a:pt x="33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87" name="Freeform 501">
                <a:extLst>
                  <a:ext uri="{FF2B5EF4-FFF2-40B4-BE49-F238E27FC236}">
                    <a16:creationId xmlns:a16="http://schemas.microsoft.com/office/drawing/2014/main" id="{C6AEE2DB-F6C8-4744-95D9-79B864D5CACF}"/>
                  </a:ext>
                </a:extLst>
              </p:cNvPr>
              <p:cNvSpPr/>
              <p:nvPr/>
            </p:nvSpPr>
            <p:spPr bwMode="auto">
              <a:xfrm>
                <a:off x="3404" y="2719"/>
                <a:ext cx="68" cy="43"/>
              </a:xfrm>
              <a:custGeom>
                <a:avLst/>
                <a:gdLst>
                  <a:gd name="T0" fmla="*/ 33 w 33"/>
                  <a:gd name="T1" fmla="*/ 10 h 21"/>
                  <a:gd name="T2" fmla="*/ 17 w 33"/>
                  <a:gd name="T3" fmla="*/ 0 h 21"/>
                  <a:gd name="T4" fmla="*/ 0 w 33"/>
                  <a:gd name="T5" fmla="*/ 10 h 21"/>
                  <a:gd name="T6" fmla="*/ 16 w 33"/>
                  <a:gd name="T7" fmla="*/ 21 h 21"/>
                  <a:gd name="T8" fmla="*/ 33 w 33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1">
                    <a:moveTo>
                      <a:pt x="33" y="10"/>
                    </a:moveTo>
                    <a:cubicBezTo>
                      <a:pt x="33" y="5"/>
                      <a:pt x="26" y="0"/>
                      <a:pt x="17" y="0"/>
                    </a:cubicBezTo>
                    <a:cubicBezTo>
                      <a:pt x="8" y="0"/>
                      <a:pt x="0" y="5"/>
                      <a:pt x="0" y="10"/>
                    </a:cubicBezTo>
                    <a:cubicBezTo>
                      <a:pt x="0" y="16"/>
                      <a:pt x="7" y="21"/>
                      <a:pt x="16" y="21"/>
                    </a:cubicBezTo>
                    <a:cubicBezTo>
                      <a:pt x="25" y="21"/>
                      <a:pt x="33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88" name="Freeform 502">
                <a:extLst>
                  <a:ext uri="{FF2B5EF4-FFF2-40B4-BE49-F238E27FC236}">
                    <a16:creationId xmlns:a16="http://schemas.microsoft.com/office/drawing/2014/main" id="{F072A6AA-8280-4AC2-A6E8-87A0B6B63177}"/>
                  </a:ext>
                </a:extLst>
              </p:cNvPr>
              <p:cNvSpPr/>
              <p:nvPr/>
            </p:nvSpPr>
            <p:spPr bwMode="auto">
              <a:xfrm>
                <a:off x="3486" y="2719"/>
                <a:ext cx="70" cy="43"/>
              </a:xfrm>
              <a:custGeom>
                <a:avLst/>
                <a:gdLst>
                  <a:gd name="T0" fmla="*/ 34 w 34"/>
                  <a:gd name="T1" fmla="*/ 10 h 21"/>
                  <a:gd name="T2" fmla="*/ 17 w 34"/>
                  <a:gd name="T3" fmla="*/ 0 h 21"/>
                  <a:gd name="T4" fmla="*/ 0 w 34"/>
                  <a:gd name="T5" fmla="*/ 10 h 21"/>
                  <a:gd name="T6" fmla="*/ 17 w 34"/>
                  <a:gd name="T7" fmla="*/ 21 h 21"/>
                  <a:gd name="T8" fmla="*/ 34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4" y="10"/>
                    </a:moveTo>
                    <a:cubicBezTo>
                      <a:pt x="34" y="5"/>
                      <a:pt x="26" y="0"/>
                      <a:pt x="17" y="0"/>
                    </a:cubicBezTo>
                    <a:cubicBezTo>
                      <a:pt x="8" y="0"/>
                      <a:pt x="1" y="5"/>
                      <a:pt x="0" y="10"/>
                    </a:cubicBezTo>
                    <a:cubicBezTo>
                      <a:pt x="0" y="16"/>
                      <a:pt x="8" y="21"/>
                      <a:pt x="17" y="21"/>
                    </a:cubicBezTo>
                    <a:cubicBezTo>
                      <a:pt x="26" y="21"/>
                      <a:pt x="33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89" name="Freeform 503">
                <a:extLst>
                  <a:ext uri="{FF2B5EF4-FFF2-40B4-BE49-F238E27FC236}">
                    <a16:creationId xmlns:a16="http://schemas.microsoft.com/office/drawing/2014/main" id="{40584304-7DC9-4E34-9082-6D4B2BD7B1D2}"/>
                  </a:ext>
                </a:extLst>
              </p:cNvPr>
              <p:cNvSpPr/>
              <p:nvPr/>
            </p:nvSpPr>
            <p:spPr bwMode="auto">
              <a:xfrm>
                <a:off x="3571" y="2719"/>
                <a:ext cx="68" cy="43"/>
              </a:xfrm>
              <a:custGeom>
                <a:avLst/>
                <a:gdLst>
                  <a:gd name="T0" fmla="*/ 33 w 33"/>
                  <a:gd name="T1" fmla="*/ 10 h 21"/>
                  <a:gd name="T2" fmla="*/ 17 w 33"/>
                  <a:gd name="T3" fmla="*/ 0 h 21"/>
                  <a:gd name="T4" fmla="*/ 0 w 33"/>
                  <a:gd name="T5" fmla="*/ 10 h 21"/>
                  <a:gd name="T6" fmla="*/ 17 w 33"/>
                  <a:gd name="T7" fmla="*/ 21 h 21"/>
                  <a:gd name="T8" fmla="*/ 33 w 33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1">
                    <a:moveTo>
                      <a:pt x="33" y="10"/>
                    </a:moveTo>
                    <a:cubicBezTo>
                      <a:pt x="33" y="5"/>
                      <a:pt x="26" y="0"/>
                      <a:pt x="17" y="0"/>
                    </a:cubicBezTo>
                    <a:cubicBezTo>
                      <a:pt x="8" y="0"/>
                      <a:pt x="0" y="5"/>
                      <a:pt x="0" y="10"/>
                    </a:cubicBezTo>
                    <a:cubicBezTo>
                      <a:pt x="0" y="16"/>
                      <a:pt x="7" y="21"/>
                      <a:pt x="17" y="21"/>
                    </a:cubicBezTo>
                    <a:cubicBezTo>
                      <a:pt x="26" y="21"/>
                      <a:pt x="33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90" name="Oval 504">
                <a:extLst>
                  <a:ext uri="{FF2B5EF4-FFF2-40B4-BE49-F238E27FC236}">
                    <a16:creationId xmlns:a16="http://schemas.microsoft.com/office/drawing/2014/main" id="{746690C2-5B87-4F1C-8A1F-435B5985A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" y="2719"/>
                <a:ext cx="68" cy="4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91" name="Freeform 505">
                <a:extLst>
                  <a:ext uri="{FF2B5EF4-FFF2-40B4-BE49-F238E27FC236}">
                    <a16:creationId xmlns:a16="http://schemas.microsoft.com/office/drawing/2014/main" id="{CA5704F5-40E0-4664-8CB8-7082EA3610D1}"/>
                  </a:ext>
                </a:extLst>
              </p:cNvPr>
              <p:cNvSpPr/>
              <p:nvPr/>
            </p:nvSpPr>
            <p:spPr bwMode="auto">
              <a:xfrm>
                <a:off x="3738" y="2719"/>
                <a:ext cx="70" cy="43"/>
              </a:xfrm>
              <a:custGeom>
                <a:avLst/>
                <a:gdLst>
                  <a:gd name="T0" fmla="*/ 33 w 34"/>
                  <a:gd name="T1" fmla="*/ 10 h 21"/>
                  <a:gd name="T2" fmla="*/ 17 w 34"/>
                  <a:gd name="T3" fmla="*/ 0 h 21"/>
                  <a:gd name="T4" fmla="*/ 0 w 34"/>
                  <a:gd name="T5" fmla="*/ 10 h 21"/>
                  <a:gd name="T6" fmla="*/ 17 w 34"/>
                  <a:gd name="T7" fmla="*/ 21 h 21"/>
                  <a:gd name="T8" fmla="*/ 33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3" y="10"/>
                    </a:moveTo>
                    <a:cubicBezTo>
                      <a:pt x="33" y="5"/>
                      <a:pt x="26" y="0"/>
                      <a:pt x="17" y="0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6"/>
                      <a:pt x="8" y="21"/>
                      <a:pt x="17" y="21"/>
                    </a:cubicBezTo>
                    <a:cubicBezTo>
                      <a:pt x="26" y="21"/>
                      <a:pt x="34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92" name="Freeform 506">
                <a:extLst>
                  <a:ext uri="{FF2B5EF4-FFF2-40B4-BE49-F238E27FC236}">
                    <a16:creationId xmlns:a16="http://schemas.microsoft.com/office/drawing/2014/main" id="{B60EE63D-5E10-44FC-950B-27AB5F676D5E}"/>
                  </a:ext>
                </a:extLst>
              </p:cNvPr>
              <p:cNvSpPr/>
              <p:nvPr/>
            </p:nvSpPr>
            <p:spPr bwMode="auto">
              <a:xfrm>
                <a:off x="3822" y="2719"/>
                <a:ext cx="68" cy="43"/>
              </a:xfrm>
              <a:custGeom>
                <a:avLst/>
                <a:gdLst>
                  <a:gd name="T0" fmla="*/ 33 w 33"/>
                  <a:gd name="T1" fmla="*/ 10 h 21"/>
                  <a:gd name="T2" fmla="*/ 16 w 33"/>
                  <a:gd name="T3" fmla="*/ 0 h 21"/>
                  <a:gd name="T4" fmla="*/ 0 w 33"/>
                  <a:gd name="T5" fmla="*/ 10 h 21"/>
                  <a:gd name="T6" fmla="*/ 17 w 33"/>
                  <a:gd name="T7" fmla="*/ 21 h 21"/>
                  <a:gd name="T8" fmla="*/ 33 w 33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1">
                    <a:moveTo>
                      <a:pt x="33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6"/>
                      <a:pt x="8" y="21"/>
                      <a:pt x="17" y="21"/>
                    </a:cubicBezTo>
                    <a:cubicBezTo>
                      <a:pt x="26" y="21"/>
                      <a:pt x="33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93" name="Freeform 507">
                <a:extLst>
                  <a:ext uri="{FF2B5EF4-FFF2-40B4-BE49-F238E27FC236}">
                    <a16:creationId xmlns:a16="http://schemas.microsoft.com/office/drawing/2014/main" id="{5B101533-F764-4C6B-8E8D-0932960108ED}"/>
                  </a:ext>
                </a:extLst>
              </p:cNvPr>
              <p:cNvSpPr/>
              <p:nvPr/>
            </p:nvSpPr>
            <p:spPr bwMode="auto">
              <a:xfrm>
                <a:off x="3905" y="2719"/>
                <a:ext cx="70" cy="43"/>
              </a:xfrm>
              <a:custGeom>
                <a:avLst/>
                <a:gdLst>
                  <a:gd name="T0" fmla="*/ 34 w 34"/>
                  <a:gd name="T1" fmla="*/ 10 h 21"/>
                  <a:gd name="T2" fmla="*/ 16 w 34"/>
                  <a:gd name="T3" fmla="*/ 0 h 21"/>
                  <a:gd name="T4" fmla="*/ 0 w 34"/>
                  <a:gd name="T5" fmla="*/ 10 h 21"/>
                  <a:gd name="T6" fmla="*/ 18 w 34"/>
                  <a:gd name="T7" fmla="*/ 21 h 21"/>
                  <a:gd name="T8" fmla="*/ 34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4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1" y="16"/>
                      <a:pt x="8" y="21"/>
                      <a:pt x="18" y="21"/>
                    </a:cubicBezTo>
                    <a:cubicBezTo>
                      <a:pt x="27" y="21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94" name="Freeform 508">
                <a:extLst>
                  <a:ext uri="{FF2B5EF4-FFF2-40B4-BE49-F238E27FC236}">
                    <a16:creationId xmlns:a16="http://schemas.microsoft.com/office/drawing/2014/main" id="{9BA708C9-5D2D-4DF1-9853-94564E240BC2}"/>
                  </a:ext>
                </a:extLst>
              </p:cNvPr>
              <p:cNvSpPr/>
              <p:nvPr/>
            </p:nvSpPr>
            <p:spPr bwMode="auto">
              <a:xfrm>
                <a:off x="3990" y="2719"/>
                <a:ext cx="70" cy="43"/>
              </a:xfrm>
              <a:custGeom>
                <a:avLst/>
                <a:gdLst>
                  <a:gd name="T0" fmla="*/ 33 w 34"/>
                  <a:gd name="T1" fmla="*/ 10 h 21"/>
                  <a:gd name="T2" fmla="*/ 16 w 34"/>
                  <a:gd name="T3" fmla="*/ 0 h 21"/>
                  <a:gd name="T4" fmla="*/ 0 w 34"/>
                  <a:gd name="T5" fmla="*/ 10 h 21"/>
                  <a:gd name="T6" fmla="*/ 17 w 34"/>
                  <a:gd name="T7" fmla="*/ 21 h 21"/>
                  <a:gd name="T8" fmla="*/ 33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3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6"/>
                      <a:pt x="8" y="21"/>
                      <a:pt x="17" y="21"/>
                    </a:cubicBezTo>
                    <a:cubicBezTo>
                      <a:pt x="27" y="21"/>
                      <a:pt x="34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95" name="Freeform 509">
                <a:extLst>
                  <a:ext uri="{FF2B5EF4-FFF2-40B4-BE49-F238E27FC236}">
                    <a16:creationId xmlns:a16="http://schemas.microsoft.com/office/drawing/2014/main" id="{E6626B74-61A9-461E-BF13-4554CEFE524F}"/>
                  </a:ext>
                </a:extLst>
              </p:cNvPr>
              <p:cNvSpPr/>
              <p:nvPr/>
            </p:nvSpPr>
            <p:spPr bwMode="auto">
              <a:xfrm>
                <a:off x="4072" y="2719"/>
                <a:ext cx="70" cy="43"/>
              </a:xfrm>
              <a:custGeom>
                <a:avLst/>
                <a:gdLst>
                  <a:gd name="T0" fmla="*/ 34 w 34"/>
                  <a:gd name="T1" fmla="*/ 10 h 21"/>
                  <a:gd name="T2" fmla="*/ 16 w 34"/>
                  <a:gd name="T3" fmla="*/ 0 h 21"/>
                  <a:gd name="T4" fmla="*/ 1 w 34"/>
                  <a:gd name="T5" fmla="*/ 10 h 21"/>
                  <a:gd name="T6" fmla="*/ 18 w 34"/>
                  <a:gd name="T7" fmla="*/ 21 h 21"/>
                  <a:gd name="T8" fmla="*/ 34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4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1" y="10"/>
                    </a:cubicBezTo>
                    <a:cubicBezTo>
                      <a:pt x="1" y="16"/>
                      <a:pt x="9" y="21"/>
                      <a:pt x="18" y="21"/>
                    </a:cubicBezTo>
                    <a:cubicBezTo>
                      <a:pt x="27" y="21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96" name="Freeform 510">
                <a:extLst>
                  <a:ext uri="{FF2B5EF4-FFF2-40B4-BE49-F238E27FC236}">
                    <a16:creationId xmlns:a16="http://schemas.microsoft.com/office/drawing/2014/main" id="{6C26DE66-AAED-418C-86C0-3CB5AC9F33CE}"/>
                  </a:ext>
                </a:extLst>
              </p:cNvPr>
              <p:cNvSpPr/>
              <p:nvPr/>
            </p:nvSpPr>
            <p:spPr bwMode="auto">
              <a:xfrm>
                <a:off x="3146" y="2770"/>
                <a:ext cx="72" cy="44"/>
              </a:xfrm>
              <a:custGeom>
                <a:avLst/>
                <a:gdLst>
                  <a:gd name="T0" fmla="*/ 34 w 35"/>
                  <a:gd name="T1" fmla="*/ 10 h 21"/>
                  <a:gd name="T2" fmla="*/ 18 w 35"/>
                  <a:gd name="T3" fmla="*/ 0 h 21"/>
                  <a:gd name="T4" fmla="*/ 1 w 35"/>
                  <a:gd name="T5" fmla="*/ 10 h 21"/>
                  <a:gd name="T6" fmla="*/ 16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5" y="5"/>
                      <a:pt x="27" y="0"/>
                      <a:pt x="18" y="0"/>
                    </a:cubicBezTo>
                    <a:cubicBezTo>
                      <a:pt x="9" y="0"/>
                      <a:pt x="1" y="5"/>
                      <a:pt x="1" y="10"/>
                    </a:cubicBezTo>
                    <a:cubicBezTo>
                      <a:pt x="0" y="16"/>
                      <a:pt x="7" y="21"/>
                      <a:pt x="16" y="21"/>
                    </a:cubicBezTo>
                    <a:cubicBezTo>
                      <a:pt x="26" y="21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97" name="Freeform 511">
                <a:extLst>
                  <a:ext uri="{FF2B5EF4-FFF2-40B4-BE49-F238E27FC236}">
                    <a16:creationId xmlns:a16="http://schemas.microsoft.com/office/drawing/2014/main" id="{AF51662B-51FC-4BC2-9CD9-1BC6F681E22D}"/>
                  </a:ext>
                </a:extLst>
              </p:cNvPr>
              <p:cNvSpPr/>
              <p:nvPr/>
            </p:nvSpPr>
            <p:spPr bwMode="auto">
              <a:xfrm>
                <a:off x="3230" y="2770"/>
                <a:ext cx="70" cy="44"/>
              </a:xfrm>
              <a:custGeom>
                <a:avLst/>
                <a:gdLst>
                  <a:gd name="T0" fmla="*/ 34 w 34"/>
                  <a:gd name="T1" fmla="*/ 10 h 21"/>
                  <a:gd name="T2" fmla="*/ 18 w 34"/>
                  <a:gd name="T3" fmla="*/ 0 h 21"/>
                  <a:gd name="T4" fmla="*/ 1 w 34"/>
                  <a:gd name="T5" fmla="*/ 10 h 21"/>
                  <a:gd name="T6" fmla="*/ 17 w 34"/>
                  <a:gd name="T7" fmla="*/ 21 h 21"/>
                  <a:gd name="T8" fmla="*/ 34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4" y="10"/>
                    </a:moveTo>
                    <a:cubicBezTo>
                      <a:pt x="34" y="5"/>
                      <a:pt x="27" y="0"/>
                      <a:pt x="18" y="0"/>
                    </a:cubicBezTo>
                    <a:cubicBezTo>
                      <a:pt x="9" y="0"/>
                      <a:pt x="1" y="5"/>
                      <a:pt x="1" y="10"/>
                    </a:cubicBezTo>
                    <a:cubicBezTo>
                      <a:pt x="0" y="16"/>
                      <a:pt x="7" y="21"/>
                      <a:pt x="17" y="21"/>
                    </a:cubicBezTo>
                    <a:cubicBezTo>
                      <a:pt x="26" y="21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98" name="Freeform 512">
                <a:extLst>
                  <a:ext uri="{FF2B5EF4-FFF2-40B4-BE49-F238E27FC236}">
                    <a16:creationId xmlns:a16="http://schemas.microsoft.com/office/drawing/2014/main" id="{6C66459E-7C3C-4E81-BE1C-B1D245930C9D}"/>
                  </a:ext>
                </a:extLst>
              </p:cNvPr>
              <p:cNvSpPr/>
              <p:nvPr/>
            </p:nvSpPr>
            <p:spPr bwMode="auto">
              <a:xfrm>
                <a:off x="3315" y="2770"/>
                <a:ext cx="70" cy="44"/>
              </a:xfrm>
              <a:custGeom>
                <a:avLst/>
                <a:gdLst>
                  <a:gd name="T0" fmla="*/ 34 w 34"/>
                  <a:gd name="T1" fmla="*/ 10 h 21"/>
                  <a:gd name="T2" fmla="*/ 18 w 34"/>
                  <a:gd name="T3" fmla="*/ 0 h 21"/>
                  <a:gd name="T4" fmla="*/ 1 w 34"/>
                  <a:gd name="T5" fmla="*/ 10 h 21"/>
                  <a:gd name="T6" fmla="*/ 17 w 34"/>
                  <a:gd name="T7" fmla="*/ 21 h 21"/>
                  <a:gd name="T8" fmla="*/ 34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4" y="10"/>
                    </a:moveTo>
                    <a:cubicBezTo>
                      <a:pt x="34" y="5"/>
                      <a:pt x="27" y="0"/>
                      <a:pt x="18" y="0"/>
                    </a:cubicBezTo>
                    <a:cubicBezTo>
                      <a:pt x="9" y="0"/>
                      <a:pt x="1" y="5"/>
                      <a:pt x="1" y="10"/>
                    </a:cubicBezTo>
                    <a:cubicBezTo>
                      <a:pt x="0" y="16"/>
                      <a:pt x="7" y="21"/>
                      <a:pt x="17" y="21"/>
                    </a:cubicBezTo>
                    <a:cubicBezTo>
                      <a:pt x="26" y="21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499" name="Freeform 513">
                <a:extLst>
                  <a:ext uri="{FF2B5EF4-FFF2-40B4-BE49-F238E27FC236}">
                    <a16:creationId xmlns:a16="http://schemas.microsoft.com/office/drawing/2014/main" id="{0F34C393-8CEB-49A3-B6BF-F5522C0BA670}"/>
                  </a:ext>
                </a:extLst>
              </p:cNvPr>
              <p:cNvSpPr/>
              <p:nvPr/>
            </p:nvSpPr>
            <p:spPr bwMode="auto">
              <a:xfrm>
                <a:off x="3399" y="2770"/>
                <a:ext cx="71" cy="44"/>
              </a:xfrm>
              <a:custGeom>
                <a:avLst/>
                <a:gdLst>
                  <a:gd name="T0" fmla="*/ 34 w 34"/>
                  <a:gd name="T1" fmla="*/ 10 h 21"/>
                  <a:gd name="T2" fmla="*/ 18 w 34"/>
                  <a:gd name="T3" fmla="*/ 0 h 21"/>
                  <a:gd name="T4" fmla="*/ 1 w 34"/>
                  <a:gd name="T5" fmla="*/ 10 h 21"/>
                  <a:gd name="T6" fmla="*/ 17 w 34"/>
                  <a:gd name="T7" fmla="*/ 21 h 21"/>
                  <a:gd name="T8" fmla="*/ 34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4" y="10"/>
                    </a:moveTo>
                    <a:cubicBezTo>
                      <a:pt x="34" y="5"/>
                      <a:pt x="27" y="0"/>
                      <a:pt x="18" y="0"/>
                    </a:cubicBezTo>
                    <a:cubicBezTo>
                      <a:pt x="9" y="0"/>
                      <a:pt x="1" y="5"/>
                      <a:pt x="1" y="10"/>
                    </a:cubicBezTo>
                    <a:cubicBezTo>
                      <a:pt x="0" y="16"/>
                      <a:pt x="8" y="21"/>
                      <a:pt x="17" y="21"/>
                    </a:cubicBezTo>
                    <a:cubicBezTo>
                      <a:pt x="26" y="21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00" name="Freeform 514">
                <a:extLst>
                  <a:ext uri="{FF2B5EF4-FFF2-40B4-BE49-F238E27FC236}">
                    <a16:creationId xmlns:a16="http://schemas.microsoft.com/office/drawing/2014/main" id="{91EE599B-C452-47A4-836B-D77673070373}"/>
                  </a:ext>
                </a:extLst>
              </p:cNvPr>
              <p:cNvSpPr/>
              <p:nvPr/>
            </p:nvSpPr>
            <p:spPr bwMode="auto">
              <a:xfrm>
                <a:off x="3484" y="2770"/>
                <a:ext cx="70" cy="44"/>
              </a:xfrm>
              <a:custGeom>
                <a:avLst/>
                <a:gdLst>
                  <a:gd name="T0" fmla="*/ 34 w 34"/>
                  <a:gd name="T1" fmla="*/ 10 h 21"/>
                  <a:gd name="T2" fmla="*/ 18 w 34"/>
                  <a:gd name="T3" fmla="*/ 0 h 21"/>
                  <a:gd name="T4" fmla="*/ 1 w 34"/>
                  <a:gd name="T5" fmla="*/ 10 h 21"/>
                  <a:gd name="T6" fmla="*/ 17 w 34"/>
                  <a:gd name="T7" fmla="*/ 21 h 21"/>
                  <a:gd name="T8" fmla="*/ 34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4" y="10"/>
                    </a:moveTo>
                    <a:cubicBezTo>
                      <a:pt x="34" y="5"/>
                      <a:pt x="27" y="0"/>
                      <a:pt x="18" y="0"/>
                    </a:cubicBezTo>
                    <a:cubicBezTo>
                      <a:pt x="8" y="0"/>
                      <a:pt x="1" y="5"/>
                      <a:pt x="1" y="10"/>
                    </a:cubicBezTo>
                    <a:cubicBezTo>
                      <a:pt x="0" y="16"/>
                      <a:pt x="8" y="21"/>
                      <a:pt x="17" y="21"/>
                    </a:cubicBezTo>
                    <a:cubicBezTo>
                      <a:pt x="26" y="21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01" name="Oval 515">
                <a:extLst>
                  <a:ext uri="{FF2B5EF4-FFF2-40B4-BE49-F238E27FC236}">
                    <a16:creationId xmlns:a16="http://schemas.microsoft.com/office/drawing/2014/main" id="{AD545B41-1906-436C-AF83-10DCE68AF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770"/>
                <a:ext cx="68" cy="4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02" name="Oval 516">
                <a:extLst>
                  <a:ext uri="{FF2B5EF4-FFF2-40B4-BE49-F238E27FC236}">
                    <a16:creationId xmlns:a16="http://schemas.microsoft.com/office/drawing/2014/main" id="{E8611127-C9C9-4C0F-BEC8-3C8C6DBB8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" y="2770"/>
                <a:ext cx="68" cy="4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03" name="Freeform 517">
                <a:extLst>
                  <a:ext uri="{FF2B5EF4-FFF2-40B4-BE49-F238E27FC236}">
                    <a16:creationId xmlns:a16="http://schemas.microsoft.com/office/drawing/2014/main" id="{59DE5673-177B-4B33-9C77-E00B0418AE37}"/>
                  </a:ext>
                </a:extLst>
              </p:cNvPr>
              <p:cNvSpPr/>
              <p:nvPr/>
            </p:nvSpPr>
            <p:spPr bwMode="auto">
              <a:xfrm>
                <a:off x="3740" y="2770"/>
                <a:ext cx="68" cy="44"/>
              </a:xfrm>
              <a:custGeom>
                <a:avLst/>
                <a:gdLst>
                  <a:gd name="T0" fmla="*/ 33 w 33"/>
                  <a:gd name="T1" fmla="*/ 10 h 21"/>
                  <a:gd name="T2" fmla="*/ 16 w 33"/>
                  <a:gd name="T3" fmla="*/ 0 h 21"/>
                  <a:gd name="T4" fmla="*/ 0 w 33"/>
                  <a:gd name="T5" fmla="*/ 10 h 21"/>
                  <a:gd name="T6" fmla="*/ 17 w 33"/>
                  <a:gd name="T7" fmla="*/ 21 h 21"/>
                  <a:gd name="T8" fmla="*/ 33 w 33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1">
                    <a:moveTo>
                      <a:pt x="33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6"/>
                      <a:pt x="7" y="21"/>
                      <a:pt x="17" y="21"/>
                    </a:cubicBezTo>
                    <a:cubicBezTo>
                      <a:pt x="26" y="21"/>
                      <a:pt x="33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04" name="Freeform 518">
                <a:extLst>
                  <a:ext uri="{FF2B5EF4-FFF2-40B4-BE49-F238E27FC236}">
                    <a16:creationId xmlns:a16="http://schemas.microsoft.com/office/drawing/2014/main" id="{1713633C-871E-42D8-9EF7-2507AB734F3E}"/>
                  </a:ext>
                </a:extLst>
              </p:cNvPr>
              <p:cNvSpPr/>
              <p:nvPr/>
            </p:nvSpPr>
            <p:spPr bwMode="auto">
              <a:xfrm>
                <a:off x="3824" y="2770"/>
                <a:ext cx="69" cy="44"/>
              </a:xfrm>
              <a:custGeom>
                <a:avLst/>
                <a:gdLst>
                  <a:gd name="T0" fmla="*/ 33 w 33"/>
                  <a:gd name="T1" fmla="*/ 10 h 21"/>
                  <a:gd name="T2" fmla="*/ 16 w 33"/>
                  <a:gd name="T3" fmla="*/ 0 h 21"/>
                  <a:gd name="T4" fmla="*/ 0 w 33"/>
                  <a:gd name="T5" fmla="*/ 10 h 21"/>
                  <a:gd name="T6" fmla="*/ 17 w 33"/>
                  <a:gd name="T7" fmla="*/ 21 h 21"/>
                  <a:gd name="T8" fmla="*/ 33 w 33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1">
                    <a:moveTo>
                      <a:pt x="33" y="10"/>
                    </a:moveTo>
                    <a:cubicBezTo>
                      <a:pt x="33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6"/>
                      <a:pt x="8" y="21"/>
                      <a:pt x="17" y="21"/>
                    </a:cubicBezTo>
                    <a:cubicBezTo>
                      <a:pt x="26" y="21"/>
                      <a:pt x="33" y="16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05" name="Freeform 519">
                <a:extLst>
                  <a:ext uri="{FF2B5EF4-FFF2-40B4-BE49-F238E27FC236}">
                    <a16:creationId xmlns:a16="http://schemas.microsoft.com/office/drawing/2014/main" id="{0EAA44C5-7E70-4B86-BA75-0B33021DEFA5}"/>
                  </a:ext>
                </a:extLst>
              </p:cNvPr>
              <p:cNvSpPr/>
              <p:nvPr/>
            </p:nvSpPr>
            <p:spPr bwMode="auto">
              <a:xfrm>
                <a:off x="3907" y="2770"/>
                <a:ext cx="72" cy="44"/>
              </a:xfrm>
              <a:custGeom>
                <a:avLst/>
                <a:gdLst>
                  <a:gd name="T0" fmla="*/ 34 w 35"/>
                  <a:gd name="T1" fmla="*/ 10 h 21"/>
                  <a:gd name="T2" fmla="*/ 17 w 35"/>
                  <a:gd name="T3" fmla="*/ 0 h 21"/>
                  <a:gd name="T4" fmla="*/ 1 w 35"/>
                  <a:gd name="T5" fmla="*/ 10 h 21"/>
                  <a:gd name="T6" fmla="*/ 18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4" y="5"/>
                      <a:pt x="26" y="0"/>
                      <a:pt x="17" y="0"/>
                    </a:cubicBezTo>
                    <a:cubicBezTo>
                      <a:pt x="8" y="0"/>
                      <a:pt x="0" y="5"/>
                      <a:pt x="1" y="10"/>
                    </a:cubicBezTo>
                    <a:cubicBezTo>
                      <a:pt x="1" y="16"/>
                      <a:pt x="9" y="21"/>
                      <a:pt x="18" y="21"/>
                    </a:cubicBezTo>
                    <a:cubicBezTo>
                      <a:pt x="27" y="21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06" name="Freeform 520">
                <a:extLst>
                  <a:ext uri="{FF2B5EF4-FFF2-40B4-BE49-F238E27FC236}">
                    <a16:creationId xmlns:a16="http://schemas.microsoft.com/office/drawing/2014/main" id="{A60D43A3-4E51-4B8C-8FC1-E840610B9B16}"/>
                  </a:ext>
                </a:extLst>
              </p:cNvPr>
              <p:cNvSpPr/>
              <p:nvPr/>
            </p:nvSpPr>
            <p:spPr bwMode="auto">
              <a:xfrm>
                <a:off x="3992" y="2770"/>
                <a:ext cx="72" cy="44"/>
              </a:xfrm>
              <a:custGeom>
                <a:avLst/>
                <a:gdLst>
                  <a:gd name="T0" fmla="*/ 34 w 35"/>
                  <a:gd name="T1" fmla="*/ 10 h 21"/>
                  <a:gd name="T2" fmla="*/ 17 w 35"/>
                  <a:gd name="T3" fmla="*/ 0 h 21"/>
                  <a:gd name="T4" fmla="*/ 1 w 35"/>
                  <a:gd name="T5" fmla="*/ 10 h 21"/>
                  <a:gd name="T6" fmla="*/ 18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4" y="5"/>
                      <a:pt x="26" y="0"/>
                      <a:pt x="17" y="0"/>
                    </a:cubicBezTo>
                    <a:cubicBezTo>
                      <a:pt x="7" y="0"/>
                      <a:pt x="0" y="5"/>
                      <a:pt x="1" y="10"/>
                    </a:cubicBezTo>
                    <a:cubicBezTo>
                      <a:pt x="1" y="16"/>
                      <a:pt x="9" y="21"/>
                      <a:pt x="18" y="21"/>
                    </a:cubicBezTo>
                    <a:cubicBezTo>
                      <a:pt x="28" y="21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07" name="Freeform 521">
                <a:extLst>
                  <a:ext uri="{FF2B5EF4-FFF2-40B4-BE49-F238E27FC236}">
                    <a16:creationId xmlns:a16="http://schemas.microsoft.com/office/drawing/2014/main" id="{CB2FA8C0-0423-49A2-8B21-164596766C0A}"/>
                  </a:ext>
                </a:extLst>
              </p:cNvPr>
              <p:cNvSpPr/>
              <p:nvPr/>
            </p:nvSpPr>
            <p:spPr bwMode="auto">
              <a:xfrm>
                <a:off x="4076" y="2770"/>
                <a:ext cx="72" cy="44"/>
              </a:xfrm>
              <a:custGeom>
                <a:avLst/>
                <a:gdLst>
                  <a:gd name="T0" fmla="*/ 34 w 35"/>
                  <a:gd name="T1" fmla="*/ 10 h 21"/>
                  <a:gd name="T2" fmla="*/ 17 w 35"/>
                  <a:gd name="T3" fmla="*/ 0 h 21"/>
                  <a:gd name="T4" fmla="*/ 1 w 35"/>
                  <a:gd name="T5" fmla="*/ 10 h 21"/>
                  <a:gd name="T6" fmla="*/ 18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4" y="5"/>
                      <a:pt x="26" y="0"/>
                      <a:pt x="17" y="0"/>
                    </a:cubicBezTo>
                    <a:cubicBezTo>
                      <a:pt x="7" y="0"/>
                      <a:pt x="0" y="5"/>
                      <a:pt x="1" y="10"/>
                    </a:cubicBezTo>
                    <a:cubicBezTo>
                      <a:pt x="1" y="16"/>
                      <a:pt x="9" y="21"/>
                      <a:pt x="18" y="21"/>
                    </a:cubicBezTo>
                    <a:cubicBezTo>
                      <a:pt x="28" y="21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08" name="Freeform 522">
                <a:extLst>
                  <a:ext uri="{FF2B5EF4-FFF2-40B4-BE49-F238E27FC236}">
                    <a16:creationId xmlns:a16="http://schemas.microsoft.com/office/drawing/2014/main" id="{C078D822-4FF5-475C-A2AD-87A698408A14}"/>
                  </a:ext>
                </a:extLst>
              </p:cNvPr>
              <p:cNvSpPr/>
              <p:nvPr/>
            </p:nvSpPr>
            <p:spPr bwMode="auto">
              <a:xfrm>
                <a:off x="4161" y="2770"/>
                <a:ext cx="72" cy="44"/>
              </a:xfrm>
              <a:custGeom>
                <a:avLst/>
                <a:gdLst>
                  <a:gd name="T0" fmla="*/ 34 w 35"/>
                  <a:gd name="T1" fmla="*/ 10 h 21"/>
                  <a:gd name="T2" fmla="*/ 16 w 35"/>
                  <a:gd name="T3" fmla="*/ 0 h 21"/>
                  <a:gd name="T4" fmla="*/ 1 w 35"/>
                  <a:gd name="T5" fmla="*/ 10 h 21"/>
                  <a:gd name="T6" fmla="*/ 19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4" y="5"/>
                      <a:pt x="26" y="0"/>
                      <a:pt x="16" y="0"/>
                    </a:cubicBezTo>
                    <a:cubicBezTo>
                      <a:pt x="7" y="0"/>
                      <a:pt x="0" y="5"/>
                      <a:pt x="1" y="10"/>
                    </a:cubicBezTo>
                    <a:cubicBezTo>
                      <a:pt x="1" y="16"/>
                      <a:pt x="9" y="21"/>
                      <a:pt x="19" y="21"/>
                    </a:cubicBezTo>
                    <a:cubicBezTo>
                      <a:pt x="28" y="21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09" name="Freeform 523">
                <a:extLst>
                  <a:ext uri="{FF2B5EF4-FFF2-40B4-BE49-F238E27FC236}">
                    <a16:creationId xmlns:a16="http://schemas.microsoft.com/office/drawing/2014/main" id="{EE4B169F-FDF5-4988-9989-EC109D70927C}"/>
                  </a:ext>
                </a:extLst>
              </p:cNvPr>
              <p:cNvSpPr/>
              <p:nvPr/>
            </p:nvSpPr>
            <p:spPr bwMode="auto">
              <a:xfrm>
                <a:off x="3139" y="2822"/>
                <a:ext cx="73" cy="45"/>
              </a:xfrm>
              <a:custGeom>
                <a:avLst/>
                <a:gdLst>
                  <a:gd name="T0" fmla="*/ 35 w 35"/>
                  <a:gd name="T1" fmla="*/ 11 h 22"/>
                  <a:gd name="T2" fmla="*/ 19 w 35"/>
                  <a:gd name="T3" fmla="*/ 0 h 22"/>
                  <a:gd name="T4" fmla="*/ 1 w 35"/>
                  <a:gd name="T5" fmla="*/ 11 h 22"/>
                  <a:gd name="T6" fmla="*/ 17 w 35"/>
                  <a:gd name="T7" fmla="*/ 22 h 22"/>
                  <a:gd name="T8" fmla="*/ 35 w 35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35" y="11"/>
                    </a:moveTo>
                    <a:cubicBezTo>
                      <a:pt x="35" y="5"/>
                      <a:pt x="28" y="0"/>
                      <a:pt x="19" y="0"/>
                    </a:cubicBezTo>
                    <a:cubicBezTo>
                      <a:pt x="10" y="0"/>
                      <a:pt x="2" y="5"/>
                      <a:pt x="1" y="11"/>
                    </a:cubicBezTo>
                    <a:cubicBezTo>
                      <a:pt x="0" y="17"/>
                      <a:pt x="8" y="22"/>
                      <a:pt x="17" y="22"/>
                    </a:cubicBezTo>
                    <a:cubicBezTo>
                      <a:pt x="26" y="22"/>
                      <a:pt x="34" y="17"/>
                      <a:pt x="3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10" name="Freeform 524">
                <a:extLst>
                  <a:ext uri="{FF2B5EF4-FFF2-40B4-BE49-F238E27FC236}">
                    <a16:creationId xmlns:a16="http://schemas.microsoft.com/office/drawing/2014/main" id="{BDE6813D-3B97-4E9A-ADB9-64448F860634}"/>
                  </a:ext>
                </a:extLst>
              </p:cNvPr>
              <p:cNvSpPr/>
              <p:nvPr/>
            </p:nvSpPr>
            <p:spPr bwMode="auto">
              <a:xfrm>
                <a:off x="3226" y="2822"/>
                <a:ext cx="72" cy="45"/>
              </a:xfrm>
              <a:custGeom>
                <a:avLst/>
                <a:gdLst>
                  <a:gd name="T0" fmla="*/ 34 w 35"/>
                  <a:gd name="T1" fmla="*/ 11 h 22"/>
                  <a:gd name="T2" fmla="*/ 18 w 35"/>
                  <a:gd name="T3" fmla="*/ 0 h 22"/>
                  <a:gd name="T4" fmla="*/ 0 w 35"/>
                  <a:gd name="T5" fmla="*/ 11 h 22"/>
                  <a:gd name="T6" fmla="*/ 17 w 35"/>
                  <a:gd name="T7" fmla="*/ 22 h 22"/>
                  <a:gd name="T8" fmla="*/ 34 w 35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34" y="11"/>
                    </a:moveTo>
                    <a:cubicBezTo>
                      <a:pt x="35" y="5"/>
                      <a:pt x="27" y="0"/>
                      <a:pt x="18" y="0"/>
                    </a:cubicBezTo>
                    <a:cubicBezTo>
                      <a:pt x="9" y="0"/>
                      <a:pt x="1" y="5"/>
                      <a:pt x="0" y="11"/>
                    </a:cubicBezTo>
                    <a:cubicBezTo>
                      <a:pt x="0" y="17"/>
                      <a:pt x="7" y="22"/>
                      <a:pt x="17" y="22"/>
                    </a:cubicBezTo>
                    <a:cubicBezTo>
                      <a:pt x="26" y="22"/>
                      <a:pt x="34" y="17"/>
                      <a:pt x="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11" name="Freeform 525">
                <a:extLst>
                  <a:ext uri="{FF2B5EF4-FFF2-40B4-BE49-F238E27FC236}">
                    <a16:creationId xmlns:a16="http://schemas.microsoft.com/office/drawing/2014/main" id="{FBC72056-7602-4033-A57B-EAA65FAEDBCB}"/>
                  </a:ext>
                </a:extLst>
              </p:cNvPr>
              <p:cNvSpPr/>
              <p:nvPr/>
            </p:nvSpPr>
            <p:spPr bwMode="auto">
              <a:xfrm>
                <a:off x="3313" y="2822"/>
                <a:ext cx="70" cy="45"/>
              </a:xfrm>
              <a:custGeom>
                <a:avLst/>
                <a:gdLst>
                  <a:gd name="T0" fmla="*/ 34 w 34"/>
                  <a:gd name="T1" fmla="*/ 11 h 22"/>
                  <a:gd name="T2" fmla="*/ 17 w 34"/>
                  <a:gd name="T3" fmla="*/ 0 h 22"/>
                  <a:gd name="T4" fmla="*/ 0 w 34"/>
                  <a:gd name="T5" fmla="*/ 11 h 22"/>
                  <a:gd name="T6" fmla="*/ 16 w 34"/>
                  <a:gd name="T7" fmla="*/ 22 h 22"/>
                  <a:gd name="T8" fmla="*/ 34 w 34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4" y="11"/>
                    </a:moveTo>
                    <a:cubicBezTo>
                      <a:pt x="34" y="5"/>
                      <a:pt x="27" y="0"/>
                      <a:pt x="17" y="0"/>
                    </a:cubicBezTo>
                    <a:cubicBezTo>
                      <a:pt x="8" y="0"/>
                      <a:pt x="0" y="5"/>
                      <a:pt x="0" y="11"/>
                    </a:cubicBezTo>
                    <a:cubicBezTo>
                      <a:pt x="0" y="17"/>
                      <a:pt x="7" y="22"/>
                      <a:pt x="16" y="22"/>
                    </a:cubicBezTo>
                    <a:cubicBezTo>
                      <a:pt x="26" y="22"/>
                      <a:pt x="33" y="17"/>
                      <a:pt x="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12" name="Freeform 526">
                <a:extLst>
                  <a:ext uri="{FF2B5EF4-FFF2-40B4-BE49-F238E27FC236}">
                    <a16:creationId xmlns:a16="http://schemas.microsoft.com/office/drawing/2014/main" id="{82FE23DB-E138-4D89-9931-B32B59F0309A}"/>
                  </a:ext>
                </a:extLst>
              </p:cNvPr>
              <p:cNvSpPr/>
              <p:nvPr/>
            </p:nvSpPr>
            <p:spPr bwMode="auto">
              <a:xfrm>
                <a:off x="3397" y="2822"/>
                <a:ext cx="71" cy="45"/>
              </a:xfrm>
              <a:custGeom>
                <a:avLst/>
                <a:gdLst>
                  <a:gd name="T0" fmla="*/ 34 w 34"/>
                  <a:gd name="T1" fmla="*/ 11 h 22"/>
                  <a:gd name="T2" fmla="*/ 18 w 34"/>
                  <a:gd name="T3" fmla="*/ 0 h 22"/>
                  <a:gd name="T4" fmla="*/ 0 w 34"/>
                  <a:gd name="T5" fmla="*/ 11 h 22"/>
                  <a:gd name="T6" fmla="*/ 17 w 34"/>
                  <a:gd name="T7" fmla="*/ 22 h 22"/>
                  <a:gd name="T8" fmla="*/ 34 w 34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4" y="11"/>
                    </a:moveTo>
                    <a:cubicBezTo>
                      <a:pt x="34" y="5"/>
                      <a:pt x="27" y="0"/>
                      <a:pt x="18" y="0"/>
                    </a:cubicBezTo>
                    <a:cubicBezTo>
                      <a:pt x="8" y="0"/>
                      <a:pt x="1" y="5"/>
                      <a:pt x="0" y="11"/>
                    </a:cubicBezTo>
                    <a:cubicBezTo>
                      <a:pt x="0" y="17"/>
                      <a:pt x="7" y="22"/>
                      <a:pt x="17" y="22"/>
                    </a:cubicBezTo>
                    <a:cubicBezTo>
                      <a:pt x="26" y="22"/>
                      <a:pt x="34" y="17"/>
                      <a:pt x="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13" name="Freeform 527">
                <a:extLst>
                  <a:ext uri="{FF2B5EF4-FFF2-40B4-BE49-F238E27FC236}">
                    <a16:creationId xmlns:a16="http://schemas.microsoft.com/office/drawing/2014/main" id="{182F03D9-6097-481E-9EA1-EEF4FFA8D12D}"/>
                  </a:ext>
                </a:extLst>
              </p:cNvPr>
              <p:cNvSpPr/>
              <p:nvPr/>
            </p:nvSpPr>
            <p:spPr bwMode="auto">
              <a:xfrm>
                <a:off x="3484" y="2822"/>
                <a:ext cx="70" cy="45"/>
              </a:xfrm>
              <a:custGeom>
                <a:avLst/>
                <a:gdLst>
                  <a:gd name="T0" fmla="*/ 34 w 34"/>
                  <a:gd name="T1" fmla="*/ 11 h 22"/>
                  <a:gd name="T2" fmla="*/ 17 w 34"/>
                  <a:gd name="T3" fmla="*/ 0 h 22"/>
                  <a:gd name="T4" fmla="*/ 0 w 34"/>
                  <a:gd name="T5" fmla="*/ 11 h 22"/>
                  <a:gd name="T6" fmla="*/ 16 w 34"/>
                  <a:gd name="T7" fmla="*/ 22 h 22"/>
                  <a:gd name="T8" fmla="*/ 34 w 34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4" y="11"/>
                    </a:moveTo>
                    <a:cubicBezTo>
                      <a:pt x="34" y="5"/>
                      <a:pt x="26" y="0"/>
                      <a:pt x="17" y="0"/>
                    </a:cubicBezTo>
                    <a:cubicBezTo>
                      <a:pt x="8" y="0"/>
                      <a:pt x="0" y="5"/>
                      <a:pt x="0" y="11"/>
                    </a:cubicBezTo>
                    <a:cubicBezTo>
                      <a:pt x="0" y="17"/>
                      <a:pt x="7" y="22"/>
                      <a:pt x="16" y="22"/>
                    </a:cubicBezTo>
                    <a:cubicBezTo>
                      <a:pt x="26" y="22"/>
                      <a:pt x="34" y="17"/>
                      <a:pt x="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14" name="Freeform 528">
                <a:extLst>
                  <a:ext uri="{FF2B5EF4-FFF2-40B4-BE49-F238E27FC236}">
                    <a16:creationId xmlns:a16="http://schemas.microsoft.com/office/drawing/2014/main" id="{4D7B4FDD-BECB-4778-9DEB-E28C4A4AB205}"/>
                  </a:ext>
                </a:extLst>
              </p:cNvPr>
              <p:cNvSpPr/>
              <p:nvPr/>
            </p:nvSpPr>
            <p:spPr bwMode="auto">
              <a:xfrm>
                <a:off x="3569" y="2822"/>
                <a:ext cx="70" cy="45"/>
              </a:xfrm>
              <a:custGeom>
                <a:avLst/>
                <a:gdLst>
                  <a:gd name="T0" fmla="*/ 34 w 34"/>
                  <a:gd name="T1" fmla="*/ 11 h 22"/>
                  <a:gd name="T2" fmla="*/ 17 w 34"/>
                  <a:gd name="T3" fmla="*/ 0 h 22"/>
                  <a:gd name="T4" fmla="*/ 0 w 34"/>
                  <a:gd name="T5" fmla="*/ 11 h 22"/>
                  <a:gd name="T6" fmla="*/ 17 w 34"/>
                  <a:gd name="T7" fmla="*/ 22 h 22"/>
                  <a:gd name="T8" fmla="*/ 34 w 34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4" y="11"/>
                    </a:moveTo>
                    <a:cubicBezTo>
                      <a:pt x="34" y="5"/>
                      <a:pt x="27" y="0"/>
                      <a:pt x="17" y="0"/>
                    </a:cubicBezTo>
                    <a:cubicBezTo>
                      <a:pt x="8" y="0"/>
                      <a:pt x="0" y="5"/>
                      <a:pt x="0" y="11"/>
                    </a:cubicBezTo>
                    <a:cubicBezTo>
                      <a:pt x="0" y="17"/>
                      <a:pt x="8" y="22"/>
                      <a:pt x="17" y="22"/>
                    </a:cubicBezTo>
                    <a:cubicBezTo>
                      <a:pt x="26" y="22"/>
                      <a:pt x="34" y="17"/>
                      <a:pt x="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15" name="Freeform 529">
                <a:extLst>
                  <a:ext uri="{FF2B5EF4-FFF2-40B4-BE49-F238E27FC236}">
                    <a16:creationId xmlns:a16="http://schemas.microsoft.com/office/drawing/2014/main" id="{BC94A3CF-84A5-4ABA-AD4C-53F6731663B4}"/>
                  </a:ext>
                </a:extLst>
              </p:cNvPr>
              <p:cNvSpPr/>
              <p:nvPr/>
            </p:nvSpPr>
            <p:spPr bwMode="auto">
              <a:xfrm>
                <a:off x="3655" y="2822"/>
                <a:ext cx="70" cy="45"/>
              </a:xfrm>
              <a:custGeom>
                <a:avLst/>
                <a:gdLst>
                  <a:gd name="T0" fmla="*/ 34 w 34"/>
                  <a:gd name="T1" fmla="*/ 11 h 22"/>
                  <a:gd name="T2" fmla="*/ 17 w 34"/>
                  <a:gd name="T3" fmla="*/ 0 h 22"/>
                  <a:gd name="T4" fmla="*/ 0 w 34"/>
                  <a:gd name="T5" fmla="*/ 11 h 22"/>
                  <a:gd name="T6" fmla="*/ 17 w 34"/>
                  <a:gd name="T7" fmla="*/ 22 h 22"/>
                  <a:gd name="T8" fmla="*/ 34 w 34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4" y="11"/>
                    </a:moveTo>
                    <a:cubicBezTo>
                      <a:pt x="33" y="5"/>
                      <a:pt x="26" y="0"/>
                      <a:pt x="17" y="0"/>
                    </a:cubicBezTo>
                    <a:cubicBezTo>
                      <a:pt x="7" y="0"/>
                      <a:pt x="0" y="5"/>
                      <a:pt x="0" y="11"/>
                    </a:cubicBezTo>
                    <a:cubicBezTo>
                      <a:pt x="0" y="17"/>
                      <a:pt x="7" y="22"/>
                      <a:pt x="17" y="22"/>
                    </a:cubicBezTo>
                    <a:cubicBezTo>
                      <a:pt x="26" y="22"/>
                      <a:pt x="34" y="17"/>
                      <a:pt x="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16" name="Freeform 530">
                <a:extLst>
                  <a:ext uri="{FF2B5EF4-FFF2-40B4-BE49-F238E27FC236}">
                    <a16:creationId xmlns:a16="http://schemas.microsoft.com/office/drawing/2014/main" id="{58E42612-8987-440C-85F3-F5083DDCA6BD}"/>
                  </a:ext>
                </a:extLst>
              </p:cNvPr>
              <p:cNvSpPr/>
              <p:nvPr/>
            </p:nvSpPr>
            <p:spPr bwMode="auto">
              <a:xfrm>
                <a:off x="3740" y="2822"/>
                <a:ext cx="70" cy="45"/>
              </a:xfrm>
              <a:custGeom>
                <a:avLst/>
                <a:gdLst>
                  <a:gd name="T0" fmla="*/ 34 w 34"/>
                  <a:gd name="T1" fmla="*/ 11 h 22"/>
                  <a:gd name="T2" fmla="*/ 17 w 34"/>
                  <a:gd name="T3" fmla="*/ 0 h 22"/>
                  <a:gd name="T4" fmla="*/ 0 w 34"/>
                  <a:gd name="T5" fmla="*/ 11 h 22"/>
                  <a:gd name="T6" fmla="*/ 17 w 34"/>
                  <a:gd name="T7" fmla="*/ 22 h 22"/>
                  <a:gd name="T8" fmla="*/ 34 w 34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4" y="11"/>
                    </a:moveTo>
                    <a:cubicBezTo>
                      <a:pt x="34" y="5"/>
                      <a:pt x="26" y="0"/>
                      <a:pt x="17" y="0"/>
                    </a:cubicBezTo>
                    <a:cubicBezTo>
                      <a:pt x="8" y="0"/>
                      <a:pt x="0" y="5"/>
                      <a:pt x="0" y="11"/>
                    </a:cubicBezTo>
                    <a:cubicBezTo>
                      <a:pt x="0" y="17"/>
                      <a:pt x="8" y="22"/>
                      <a:pt x="17" y="22"/>
                    </a:cubicBezTo>
                    <a:cubicBezTo>
                      <a:pt x="27" y="22"/>
                      <a:pt x="34" y="17"/>
                      <a:pt x="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17" name="Freeform 531">
                <a:extLst>
                  <a:ext uri="{FF2B5EF4-FFF2-40B4-BE49-F238E27FC236}">
                    <a16:creationId xmlns:a16="http://schemas.microsoft.com/office/drawing/2014/main" id="{9F310B6C-5054-4053-96B7-9E8E267285A9}"/>
                  </a:ext>
                </a:extLst>
              </p:cNvPr>
              <p:cNvSpPr/>
              <p:nvPr/>
            </p:nvSpPr>
            <p:spPr bwMode="auto">
              <a:xfrm>
                <a:off x="3824" y="2822"/>
                <a:ext cx="73" cy="45"/>
              </a:xfrm>
              <a:custGeom>
                <a:avLst/>
                <a:gdLst>
                  <a:gd name="T0" fmla="*/ 34 w 35"/>
                  <a:gd name="T1" fmla="*/ 11 h 22"/>
                  <a:gd name="T2" fmla="*/ 17 w 35"/>
                  <a:gd name="T3" fmla="*/ 0 h 22"/>
                  <a:gd name="T4" fmla="*/ 1 w 35"/>
                  <a:gd name="T5" fmla="*/ 11 h 22"/>
                  <a:gd name="T6" fmla="*/ 18 w 35"/>
                  <a:gd name="T7" fmla="*/ 22 h 22"/>
                  <a:gd name="T8" fmla="*/ 34 w 35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34" y="11"/>
                    </a:moveTo>
                    <a:cubicBezTo>
                      <a:pt x="34" y="5"/>
                      <a:pt x="26" y="0"/>
                      <a:pt x="17" y="0"/>
                    </a:cubicBezTo>
                    <a:cubicBezTo>
                      <a:pt x="8" y="0"/>
                      <a:pt x="0" y="5"/>
                      <a:pt x="1" y="11"/>
                    </a:cubicBezTo>
                    <a:cubicBezTo>
                      <a:pt x="1" y="17"/>
                      <a:pt x="9" y="22"/>
                      <a:pt x="18" y="22"/>
                    </a:cubicBezTo>
                    <a:cubicBezTo>
                      <a:pt x="27" y="22"/>
                      <a:pt x="35" y="17"/>
                      <a:pt x="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18" name="Freeform 532">
                <a:extLst>
                  <a:ext uri="{FF2B5EF4-FFF2-40B4-BE49-F238E27FC236}">
                    <a16:creationId xmlns:a16="http://schemas.microsoft.com/office/drawing/2014/main" id="{8B3B03CD-856E-461C-8558-859A8A93D097}"/>
                  </a:ext>
                </a:extLst>
              </p:cNvPr>
              <p:cNvSpPr/>
              <p:nvPr/>
            </p:nvSpPr>
            <p:spPr bwMode="auto">
              <a:xfrm>
                <a:off x="3911" y="2822"/>
                <a:ext cx="70" cy="45"/>
              </a:xfrm>
              <a:custGeom>
                <a:avLst/>
                <a:gdLst>
                  <a:gd name="T0" fmla="*/ 34 w 34"/>
                  <a:gd name="T1" fmla="*/ 11 h 22"/>
                  <a:gd name="T2" fmla="*/ 16 w 34"/>
                  <a:gd name="T3" fmla="*/ 0 h 22"/>
                  <a:gd name="T4" fmla="*/ 0 w 34"/>
                  <a:gd name="T5" fmla="*/ 11 h 22"/>
                  <a:gd name="T6" fmla="*/ 18 w 34"/>
                  <a:gd name="T7" fmla="*/ 22 h 22"/>
                  <a:gd name="T8" fmla="*/ 34 w 34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4" y="11"/>
                    </a:moveTo>
                    <a:cubicBezTo>
                      <a:pt x="34" y="5"/>
                      <a:pt x="26" y="0"/>
                      <a:pt x="16" y="0"/>
                    </a:cubicBezTo>
                    <a:cubicBezTo>
                      <a:pt x="7" y="0"/>
                      <a:pt x="0" y="5"/>
                      <a:pt x="0" y="11"/>
                    </a:cubicBezTo>
                    <a:cubicBezTo>
                      <a:pt x="0" y="17"/>
                      <a:pt x="8" y="22"/>
                      <a:pt x="18" y="22"/>
                    </a:cubicBezTo>
                    <a:cubicBezTo>
                      <a:pt x="27" y="22"/>
                      <a:pt x="34" y="17"/>
                      <a:pt x="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19" name="Freeform 533">
                <a:extLst>
                  <a:ext uri="{FF2B5EF4-FFF2-40B4-BE49-F238E27FC236}">
                    <a16:creationId xmlns:a16="http://schemas.microsoft.com/office/drawing/2014/main" id="{94FBC2AB-459B-43F0-AB6C-EBF626CCE641}"/>
                  </a:ext>
                </a:extLst>
              </p:cNvPr>
              <p:cNvSpPr/>
              <p:nvPr/>
            </p:nvSpPr>
            <p:spPr bwMode="auto">
              <a:xfrm>
                <a:off x="3996" y="2822"/>
                <a:ext cx="72" cy="45"/>
              </a:xfrm>
              <a:custGeom>
                <a:avLst/>
                <a:gdLst>
                  <a:gd name="T0" fmla="*/ 34 w 35"/>
                  <a:gd name="T1" fmla="*/ 11 h 22"/>
                  <a:gd name="T2" fmla="*/ 17 w 35"/>
                  <a:gd name="T3" fmla="*/ 0 h 22"/>
                  <a:gd name="T4" fmla="*/ 1 w 35"/>
                  <a:gd name="T5" fmla="*/ 11 h 22"/>
                  <a:gd name="T6" fmla="*/ 18 w 35"/>
                  <a:gd name="T7" fmla="*/ 22 h 22"/>
                  <a:gd name="T8" fmla="*/ 34 w 35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34" y="11"/>
                    </a:moveTo>
                    <a:cubicBezTo>
                      <a:pt x="34" y="5"/>
                      <a:pt x="26" y="0"/>
                      <a:pt x="17" y="0"/>
                    </a:cubicBezTo>
                    <a:cubicBezTo>
                      <a:pt x="7" y="0"/>
                      <a:pt x="0" y="5"/>
                      <a:pt x="1" y="11"/>
                    </a:cubicBezTo>
                    <a:cubicBezTo>
                      <a:pt x="1" y="17"/>
                      <a:pt x="9" y="22"/>
                      <a:pt x="18" y="22"/>
                    </a:cubicBezTo>
                    <a:cubicBezTo>
                      <a:pt x="28" y="22"/>
                      <a:pt x="35" y="17"/>
                      <a:pt x="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20" name="Freeform 534">
                <a:extLst>
                  <a:ext uri="{FF2B5EF4-FFF2-40B4-BE49-F238E27FC236}">
                    <a16:creationId xmlns:a16="http://schemas.microsoft.com/office/drawing/2014/main" id="{DC1A4E77-E48A-4F5B-8140-41EF1622889B}"/>
                  </a:ext>
                </a:extLst>
              </p:cNvPr>
              <p:cNvSpPr/>
              <p:nvPr/>
            </p:nvSpPr>
            <p:spPr bwMode="auto">
              <a:xfrm>
                <a:off x="4080" y="2822"/>
                <a:ext cx="72" cy="45"/>
              </a:xfrm>
              <a:custGeom>
                <a:avLst/>
                <a:gdLst>
                  <a:gd name="T0" fmla="*/ 35 w 35"/>
                  <a:gd name="T1" fmla="*/ 11 h 22"/>
                  <a:gd name="T2" fmla="*/ 17 w 35"/>
                  <a:gd name="T3" fmla="*/ 0 h 22"/>
                  <a:gd name="T4" fmla="*/ 1 w 35"/>
                  <a:gd name="T5" fmla="*/ 11 h 22"/>
                  <a:gd name="T6" fmla="*/ 19 w 35"/>
                  <a:gd name="T7" fmla="*/ 22 h 22"/>
                  <a:gd name="T8" fmla="*/ 35 w 35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35" y="11"/>
                    </a:moveTo>
                    <a:cubicBezTo>
                      <a:pt x="34" y="5"/>
                      <a:pt x="26" y="0"/>
                      <a:pt x="17" y="0"/>
                    </a:cubicBezTo>
                    <a:cubicBezTo>
                      <a:pt x="8" y="0"/>
                      <a:pt x="0" y="5"/>
                      <a:pt x="1" y="11"/>
                    </a:cubicBezTo>
                    <a:cubicBezTo>
                      <a:pt x="2" y="17"/>
                      <a:pt x="10" y="22"/>
                      <a:pt x="19" y="22"/>
                    </a:cubicBezTo>
                    <a:cubicBezTo>
                      <a:pt x="28" y="22"/>
                      <a:pt x="35" y="17"/>
                      <a:pt x="3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21" name="Freeform 535">
                <a:extLst>
                  <a:ext uri="{FF2B5EF4-FFF2-40B4-BE49-F238E27FC236}">
                    <a16:creationId xmlns:a16="http://schemas.microsoft.com/office/drawing/2014/main" id="{3E05674C-F312-4465-8941-517DC334BFB2}"/>
                  </a:ext>
                </a:extLst>
              </p:cNvPr>
              <p:cNvSpPr/>
              <p:nvPr/>
            </p:nvSpPr>
            <p:spPr bwMode="auto">
              <a:xfrm>
                <a:off x="4167" y="2822"/>
                <a:ext cx="72" cy="45"/>
              </a:xfrm>
              <a:custGeom>
                <a:avLst/>
                <a:gdLst>
                  <a:gd name="T0" fmla="*/ 34 w 35"/>
                  <a:gd name="T1" fmla="*/ 11 h 22"/>
                  <a:gd name="T2" fmla="*/ 16 w 35"/>
                  <a:gd name="T3" fmla="*/ 0 h 22"/>
                  <a:gd name="T4" fmla="*/ 0 w 35"/>
                  <a:gd name="T5" fmla="*/ 11 h 22"/>
                  <a:gd name="T6" fmla="*/ 19 w 35"/>
                  <a:gd name="T7" fmla="*/ 22 h 22"/>
                  <a:gd name="T8" fmla="*/ 34 w 35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2">
                    <a:moveTo>
                      <a:pt x="34" y="11"/>
                    </a:moveTo>
                    <a:cubicBezTo>
                      <a:pt x="34" y="5"/>
                      <a:pt x="25" y="0"/>
                      <a:pt x="16" y="0"/>
                    </a:cubicBezTo>
                    <a:cubicBezTo>
                      <a:pt x="7" y="0"/>
                      <a:pt x="0" y="5"/>
                      <a:pt x="0" y="11"/>
                    </a:cubicBezTo>
                    <a:cubicBezTo>
                      <a:pt x="1" y="17"/>
                      <a:pt x="9" y="22"/>
                      <a:pt x="19" y="22"/>
                    </a:cubicBezTo>
                    <a:cubicBezTo>
                      <a:pt x="28" y="22"/>
                      <a:pt x="35" y="17"/>
                      <a:pt x="3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22" name="Freeform 536">
                <a:extLst>
                  <a:ext uri="{FF2B5EF4-FFF2-40B4-BE49-F238E27FC236}">
                    <a16:creationId xmlns:a16="http://schemas.microsoft.com/office/drawing/2014/main" id="{C96DC935-B1A9-4E9B-A90E-93319D5F3426}"/>
                  </a:ext>
                </a:extLst>
              </p:cNvPr>
              <p:cNvSpPr/>
              <p:nvPr/>
            </p:nvSpPr>
            <p:spPr bwMode="auto">
              <a:xfrm>
                <a:off x="4252" y="2822"/>
                <a:ext cx="74" cy="45"/>
              </a:xfrm>
              <a:custGeom>
                <a:avLst/>
                <a:gdLst>
                  <a:gd name="T0" fmla="*/ 35 w 36"/>
                  <a:gd name="T1" fmla="*/ 11 h 22"/>
                  <a:gd name="T2" fmla="*/ 16 w 36"/>
                  <a:gd name="T3" fmla="*/ 0 h 22"/>
                  <a:gd name="T4" fmla="*/ 1 w 36"/>
                  <a:gd name="T5" fmla="*/ 11 h 22"/>
                  <a:gd name="T6" fmla="*/ 19 w 36"/>
                  <a:gd name="T7" fmla="*/ 22 h 22"/>
                  <a:gd name="T8" fmla="*/ 35 w 36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2">
                    <a:moveTo>
                      <a:pt x="35" y="11"/>
                    </a:moveTo>
                    <a:cubicBezTo>
                      <a:pt x="34" y="5"/>
                      <a:pt x="26" y="0"/>
                      <a:pt x="16" y="0"/>
                    </a:cubicBezTo>
                    <a:cubicBezTo>
                      <a:pt x="7" y="0"/>
                      <a:pt x="0" y="5"/>
                      <a:pt x="1" y="11"/>
                    </a:cubicBezTo>
                    <a:cubicBezTo>
                      <a:pt x="2" y="17"/>
                      <a:pt x="10" y="22"/>
                      <a:pt x="19" y="22"/>
                    </a:cubicBezTo>
                    <a:cubicBezTo>
                      <a:pt x="29" y="22"/>
                      <a:pt x="36" y="17"/>
                      <a:pt x="3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23" name="Freeform 537">
                <a:extLst>
                  <a:ext uri="{FF2B5EF4-FFF2-40B4-BE49-F238E27FC236}">
                    <a16:creationId xmlns:a16="http://schemas.microsoft.com/office/drawing/2014/main" id="{3027F058-6E28-417B-A8F7-EE9652713D77}"/>
                  </a:ext>
                </a:extLst>
              </p:cNvPr>
              <p:cNvSpPr/>
              <p:nvPr/>
            </p:nvSpPr>
            <p:spPr bwMode="auto">
              <a:xfrm>
                <a:off x="3222" y="2878"/>
                <a:ext cx="72" cy="43"/>
              </a:xfrm>
              <a:custGeom>
                <a:avLst/>
                <a:gdLst>
                  <a:gd name="T0" fmla="*/ 34 w 35"/>
                  <a:gd name="T1" fmla="*/ 10 h 21"/>
                  <a:gd name="T2" fmla="*/ 18 w 35"/>
                  <a:gd name="T3" fmla="*/ 0 h 21"/>
                  <a:gd name="T4" fmla="*/ 0 w 35"/>
                  <a:gd name="T5" fmla="*/ 10 h 21"/>
                  <a:gd name="T6" fmla="*/ 17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5" y="4"/>
                      <a:pt x="28" y="0"/>
                      <a:pt x="18" y="0"/>
                    </a:cubicBezTo>
                    <a:cubicBezTo>
                      <a:pt x="9" y="0"/>
                      <a:pt x="1" y="4"/>
                      <a:pt x="0" y="10"/>
                    </a:cubicBezTo>
                    <a:cubicBezTo>
                      <a:pt x="0" y="16"/>
                      <a:pt x="7" y="21"/>
                      <a:pt x="17" y="21"/>
                    </a:cubicBezTo>
                    <a:cubicBezTo>
                      <a:pt x="26" y="21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24" name="Freeform 538">
                <a:extLst>
                  <a:ext uri="{FF2B5EF4-FFF2-40B4-BE49-F238E27FC236}">
                    <a16:creationId xmlns:a16="http://schemas.microsoft.com/office/drawing/2014/main" id="{BBB27DDA-036B-4955-9799-1457804BE211}"/>
                  </a:ext>
                </a:extLst>
              </p:cNvPr>
              <p:cNvSpPr/>
              <p:nvPr/>
            </p:nvSpPr>
            <p:spPr bwMode="auto">
              <a:xfrm>
                <a:off x="3309" y="2878"/>
                <a:ext cx="72" cy="43"/>
              </a:xfrm>
              <a:custGeom>
                <a:avLst/>
                <a:gdLst>
                  <a:gd name="T0" fmla="*/ 34 w 35"/>
                  <a:gd name="T1" fmla="*/ 10 h 21"/>
                  <a:gd name="T2" fmla="*/ 18 w 35"/>
                  <a:gd name="T3" fmla="*/ 0 h 21"/>
                  <a:gd name="T4" fmla="*/ 0 w 35"/>
                  <a:gd name="T5" fmla="*/ 10 h 21"/>
                  <a:gd name="T6" fmla="*/ 17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5" y="4"/>
                      <a:pt x="27" y="0"/>
                      <a:pt x="18" y="0"/>
                    </a:cubicBezTo>
                    <a:cubicBezTo>
                      <a:pt x="9" y="0"/>
                      <a:pt x="1" y="4"/>
                      <a:pt x="0" y="10"/>
                    </a:cubicBezTo>
                    <a:cubicBezTo>
                      <a:pt x="0" y="16"/>
                      <a:pt x="7" y="21"/>
                      <a:pt x="17" y="21"/>
                    </a:cubicBezTo>
                    <a:cubicBezTo>
                      <a:pt x="26" y="21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25" name="Freeform 539">
                <a:extLst>
                  <a:ext uri="{FF2B5EF4-FFF2-40B4-BE49-F238E27FC236}">
                    <a16:creationId xmlns:a16="http://schemas.microsoft.com/office/drawing/2014/main" id="{05A25528-4FA8-44BA-8B09-6C53D1B95047}"/>
                  </a:ext>
                </a:extLst>
              </p:cNvPr>
              <p:cNvSpPr/>
              <p:nvPr/>
            </p:nvSpPr>
            <p:spPr bwMode="auto">
              <a:xfrm>
                <a:off x="3395" y="2878"/>
                <a:ext cx="70" cy="43"/>
              </a:xfrm>
              <a:custGeom>
                <a:avLst/>
                <a:gdLst>
                  <a:gd name="T0" fmla="*/ 34 w 34"/>
                  <a:gd name="T1" fmla="*/ 10 h 21"/>
                  <a:gd name="T2" fmla="*/ 18 w 34"/>
                  <a:gd name="T3" fmla="*/ 0 h 21"/>
                  <a:gd name="T4" fmla="*/ 0 w 34"/>
                  <a:gd name="T5" fmla="*/ 10 h 21"/>
                  <a:gd name="T6" fmla="*/ 17 w 34"/>
                  <a:gd name="T7" fmla="*/ 21 h 21"/>
                  <a:gd name="T8" fmla="*/ 34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4" y="10"/>
                    </a:moveTo>
                    <a:cubicBezTo>
                      <a:pt x="34" y="4"/>
                      <a:pt x="27" y="0"/>
                      <a:pt x="18" y="0"/>
                    </a:cubicBezTo>
                    <a:cubicBezTo>
                      <a:pt x="8" y="0"/>
                      <a:pt x="0" y="4"/>
                      <a:pt x="0" y="10"/>
                    </a:cubicBezTo>
                    <a:cubicBezTo>
                      <a:pt x="0" y="16"/>
                      <a:pt x="7" y="21"/>
                      <a:pt x="17" y="21"/>
                    </a:cubicBezTo>
                    <a:cubicBezTo>
                      <a:pt x="26" y="21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26" name="Freeform 540">
                <a:extLst>
                  <a:ext uri="{FF2B5EF4-FFF2-40B4-BE49-F238E27FC236}">
                    <a16:creationId xmlns:a16="http://schemas.microsoft.com/office/drawing/2014/main" id="{DEC67FFD-98F0-4554-B663-9CCAED056204}"/>
                  </a:ext>
                </a:extLst>
              </p:cNvPr>
              <p:cNvSpPr/>
              <p:nvPr/>
            </p:nvSpPr>
            <p:spPr bwMode="auto">
              <a:xfrm>
                <a:off x="3482" y="2878"/>
                <a:ext cx="70" cy="43"/>
              </a:xfrm>
              <a:custGeom>
                <a:avLst/>
                <a:gdLst>
                  <a:gd name="T0" fmla="*/ 34 w 34"/>
                  <a:gd name="T1" fmla="*/ 10 h 21"/>
                  <a:gd name="T2" fmla="*/ 17 w 34"/>
                  <a:gd name="T3" fmla="*/ 0 h 21"/>
                  <a:gd name="T4" fmla="*/ 0 w 34"/>
                  <a:gd name="T5" fmla="*/ 10 h 21"/>
                  <a:gd name="T6" fmla="*/ 17 w 34"/>
                  <a:gd name="T7" fmla="*/ 21 h 21"/>
                  <a:gd name="T8" fmla="*/ 34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4" y="10"/>
                    </a:moveTo>
                    <a:cubicBezTo>
                      <a:pt x="34" y="4"/>
                      <a:pt x="27" y="0"/>
                      <a:pt x="17" y="0"/>
                    </a:cubicBezTo>
                    <a:cubicBezTo>
                      <a:pt x="8" y="0"/>
                      <a:pt x="0" y="4"/>
                      <a:pt x="0" y="10"/>
                    </a:cubicBezTo>
                    <a:cubicBezTo>
                      <a:pt x="0" y="16"/>
                      <a:pt x="7" y="21"/>
                      <a:pt x="17" y="21"/>
                    </a:cubicBezTo>
                    <a:cubicBezTo>
                      <a:pt x="26" y="21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27" name="Freeform 541">
                <a:extLst>
                  <a:ext uri="{FF2B5EF4-FFF2-40B4-BE49-F238E27FC236}">
                    <a16:creationId xmlns:a16="http://schemas.microsoft.com/office/drawing/2014/main" id="{44085C5F-B430-4097-BF92-008AD27AF465}"/>
                  </a:ext>
                </a:extLst>
              </p:cNvPr>
              <p:cNvSpPr/>
              <p:nvPr/>
            </p:nvSpPr>
            <p:spPr bwMode="auto">
              <a:xfrm>
                <a:off x="3569" y="2878"/>
                <a:ext cx="70" cy="43"/>
              </a:xfrm>
              <a:custGeom>
                <a:avLst/>
                <a:gdLst>
                  <a:gd name="T0" fmla="*/ 34 w 34"/>
                  <a:gd name="T1" fmla="*/ 10 h 21"/>
                  <a:gd name="T2" fmla="*/ 17 w 34"/>
                  <a:gd name="T3" fmla="*/ 0 h 21"/>
                  <a:gd name="T4" fmla="*/ 0 w 34"/>
                  <a:gd name="T5" fmla="*/ 10 h 21"/>
                  <a:gd name="T6" fmla="*/ 17 w 34"/>
                  <a:gd name="T7" fmla="*/ 21 h 21"/>
                  <a:gd name="T8" fmla="*/ 34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4" y="10"/>
                    </a:moveTo>
                    <a:cubicBezTo>
                      <a:pt x="34" y="4"/>
                      <a:pt x="26" y="0"/>
                      <a:pt x="17" y="0"/>
                    </a:cubicBezTo>
                    <a:cubicBezTo>
                      <a:pt x="8" y="0"/>
                      <a:pt x="0" y="4"/>
                      <a:pt x="0" y="10"/>
                    </a:cubicBezTo>
                    <a:cubicBezTo>
                      <a:pt x="0" y="16"/>
                      <a:pt x="7" y="21"/>
                      <a:pt x="17" y="21"/>
                    </a:cubicBezTo>
                    <a:cubicBezTo>
                      <a:pt x="26" y="21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28" name="Oval 542">
                <a:extLst>
                  <a:ext uri="{FF2B5EF4-FFF2-40B4-BE49-F238E27FC236}">
                    <a16:creationId xmlns:a16="http://schemas.microsoft.com/office/drawing/2014/main" id="{58EA317A-EEE8-4649-99FA-D806A5502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" y="2878"/>
                <a:ext cx="70" cy="4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29" name="Freeform 543">
                <a:extLst>
                  <a:ext uri="{FF2B5EF4-FFF2-40B4-BE49-F238E27FC236}">
                    <a16:creationId xmlns:a16="http://schemas.microsoft.com/office/drawing/2014/main" id="{DD924B30-2F9F-4E04-AFE6-637FF0FCE8A1}"/>
                  </a:ext>
                </a:extLst>
              </p:cNvPr>
              <p:cNvSpPr/>
              <p:nvPr/>
            </p:nvSpPr>
            <p:spPr bwMode="auto">
              <a:xfrm>
                <a:off x="3742" y="2878"/>
                <a:ext cx="70" cy="43"/>
              </a:xfrm>
              <a:custGeom>
                <a:avLst/>
                <a:gdLst>
                  <a:gd name="T0" fmla="*/ 34 w 34"/>
                  <a:gd name="T1" fmla="*/ 10 h 21"/>
                  <a:gd name="T2" fmla="*/ 16 w 34"/>
                  <a:gd name="T3" fmla="*/ 0 h 21"/>
                  <a:gd name="T4" fmla="*/ 0 w 34"/>
                  <a:gd name="T5" fmla="*/ 10 h 21"/>
                  <a:gd name="T6" fmla="*/ 17 w 34"/>
                  <a:gd name="T7" fmla="*/ 21 h 21"/>
                  <a:gd name="T8" fmla="*/ 34 w 3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4" y="10"/>
                    </a:moveTo>
                    <a:cubicBezTo>
                      <a:pt x="34" y="4"/>
                      <a:pt x="26" y="0"/>
                      <a:pt x="16" y="0"/>
                    </a:cubicBezTo>
                    <a:cubicBezTo>
                      <a:pt x="7" y="0"/>
                      <a:pt x="0" y="4"/>
                      <a:pt x="0" y="10"/>
                    </a:cubicBezTo>
                    <a:cubicBezTo>
                      <a:pt x="0" y="16"/>
                      <a:pt x="8" y="21"/>
                      <a:pt x="17" y="21"/>
                    </a:cubicBezTo>
                    <a:cubicBezTo>
                      <a:pt x="27" y="21"/>
                      <a:pt x="34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30" name="Freeform 544">
                <a:extLst>
                  <a:ext uri="{FF2B5EF4-FFF2-40B4-BE49-F238E27FC236}">
                    <a16:creationId xmlns:a16="http://schemas.microsoft.com/office/drawing/2014/main" id="{E38C0041-3BE1-4723-B8F9-B2D115C0EA8B}"/>
                  </a:ext>
                </a:extLst>
              </p:cNvPr>
              <p:cNvSpPr/>
              <p:nvPr/>
            </p:nvSpPr>
            <p:spPr bwMode="auto">
              <a:xfrm>
                <a:off x="3827" y="2878"/>
                <a:ext cx="72" cy="43"/>
              </a:xfrm>
              <a:custGeom>
                <a:avLst/>
                <a:gdLst>
                  <a:gd name="T0" fmla="*/ 35 w 35"/>
                  <a:gd name="T1" fmla="*/ 10 h 21"/>
                  <a:gd name="T2" fmla="*/ 17 w 35"/>
                  <a:gd name="T3" fmla="*/ 0 h 21"/>
                  <a:gd name="T4" fmla="*/ 1 w 35"/>
                  <a:gd name="T5" fmla="*/ 10 h 21"/>
                  <a:gd name="T6" fmla="*/ 18 w 35"/>
                  <a:gd name="T7" fmla="*/ 21 h 21"/>
                  <a:gd name="T8" fmla="*/ 35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5" y="10"/>
                    </a:moveTo>
                    <a:cubicBezTo>
                      <a:pt x="34" y="4"/>
                      <a:pt x="27" y="0"/>
                      <a:pt x="17" y="0"/>
                    </a:cubicBezTo>
                    <a:cubicBezTo>
                      <a:pt x="8" y="0"/>
                      <a:pt x="0" y="4"/>
                      <a:pt x="1" y="10"/>
                    </a:cubicBezTo>
                    <a:cubicBezTo>
                      <a:pt x="1" y="16"/>
                      <a:pt x="9" y="21"/>
                      <a:pt x="18" y="21"/>
                    </a:cubicBezTo>
                    <a:cubicBezTo>
                      <a:pt x="28" y="21"/>
                      <a:pt x="35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31" name="Freeform 545">
                <a:extLst>
                  <a:ext uri="{FF2B5EF4-FFF2-40B4-BE49-F238E27FC236}">
                    <a16:creationId xmlns:a16="http://schemas.microsoft.com/office/drawing/2014/main" id="{B2F23EF7-D478-40C6-8ACB-23AA149D94A8}"/>
                  </a:ext>
                </a:extLst>
              </p:cNvPr>
              <p:cNvSpPr/>
              <p:nvPr/>
            </p:nvSpPr>
            <p:spPr bwMode="auto">
              <a:xfrm>
                <a:off x="3913" y="2878"/>
                <a:ext cx="72" cy="43"/>
              </a:xfrm>
              <a:custGeom>
                <a:avLst/>
                <a:gdLst>
                  <a:gd name="T0" fmla="*/ 35 w 35"/>
                  <a:gd name="T1" fmla="*/ 10 h 21"/>
                  <a:gd name="T2" fmla="*/ 17 w 35"/>
                  <a:gd name="T3" fmla="*/ 0 h 21"/>
                  <a:gd name="T4" fmla="*/ 0 w 35"/>
                  <a:gd name="T5" fmla="*/ 10 h 21"/>
                  <a:gd name="T6" fmla="*/ 18 w 35"/>
                  <a:gd name="T7" fmla="*/ 21 h 21"/>
                  <a:gd name="T8" fmla="*/ 35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5" y="10"/>
                    </a:moveTo>
                    <a:cubicBezTo>
                      <a:pt x="34" y="4"/>
                      <a:pt x="26" y="0"/>
                      <a:pt x="17" y="0"/>
                    </a:cubicBezTo>
                    <a:cubicBezTo>
                      <a:pt x="8" y="0"/>
                      <a:pt x="0" y="4"/>
                      <a:pt x="0" y="10"/>
                    </a:cubicBezTo>
                    <a:cubicBezTo>
                      <a:pt x="1" y="16"/>
                      <a:pt x="9" y="21"/>
                      <a:pt x="18" y="21"/>
                    </a:cubicBezTo>
                    <a:cubicBezTo>
                      <a:pt x="28" y="21"/>
                      <a:pt x="35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32" name="Freeform 546">
                <a:extLst>
                  <a:ext uri="{FF2B5EF4-FFF2-40B4-BE49-F238E27FC236}">
                    <a16:creationId xmlns:a16="http://schemas.microsoft.com/office/drawing/2014/main" id="{11D0FC25-91C1-4B55-B7F9-B9145A384082}"/>
                  </a:ext>
                </a:extLst>
              </p:cNvPr>
              <p:cNvSpPr/>
              <p:nvPr/>
            </p:nvSpPr>
            <p:spPr bwMode="auto">
              <a:xfrm>
                <a:off x="4000" y="2878"/>
                <a:ext cx="72" cy="43"/>
              </a:xfrm>
              <a:custGeom>
                <a:avLst/>
                <a:gdLst>
                  <a:gd name="T0" fmla="*/ 35 w 35"/>
                  <a:gd name="T1" fmla="*/ 10 h 21"/>
                  <a:gd name="T2" fmla="*/ 17 w 35"/>
                  <a:gd name="T3" fmla="*/ 0 h 21"/>
                  <a:gd name="T4" fmla="*/ 0 w 35"/>
                  <a:gd name="T5" fmla="*/ 10 h 21"/>
                  <a:gd name="T6" fmla="*/ 18 w 35"/>
                  <a:gd name="T7" fmla="*/ 21 h 21"/>
                  <a:gd name="T8" fmla="*/ 35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5" y="10"/>
                    </a:moveTo>
                    <a:cubicBezTo>
                      <a:pt x="34" y="4"/>
                      <a:pt x="26" y="0"/>
                      <a:pt x="17" y="0"/>
                    </a:cubicBezTo>
                    <a:cubicBezTo>
                      <a:pt x="7" y="0"/>
                      <a:pt x="0" y="4"/>
                      <a:pt x="0" y="10"/>
                    </a:cubicBezTo>
                    <a:cubicBezTo>
                      <a:pt x="1" y="16"/>
                      <a:pt x="9" y="21"/>
                      <a:pt x="18" y="21"/>
                    </a:cubicBezTo>
                    <a:cubicBezTo>
                      <a:pt x="28" y="21"/>
                      <a:pt x="35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33" name="Freeform 547">
                <a:extLst>
                  <a:ext uri="{FF2B5EF4-FFF2-40B4-BE49-F238E27FC236}">
                    <a16:creationId xmlns:a16="http://schemas.microsoft.com/office/drawing/2014/main" id="{4DDB25BA-EEF2-4BE4-9DB1-1E212B624C1A}"/>
                  </a:ext>
                </a:extLst>
              </p:cNvPr>
              <p:cNvSpPr/>
              <p:nvPr/>
            </p:nvSpPr>
            <p:spPr bwMode="auto">
              <a:xfrm>
                <a:off x="4086" y="2878"/>
                <a:ext cx="73" cy="43"/>
              </a:xfrm>
              <a:custGeom>
                <a:avLst/>
                <a:gdLst>
                  <a:gd name="T0" fmla="*/ 34 w 35"/>
                  <a:gd name="T1" fmla="*/ 10 h 21"/>
                  <a:gd name="T2" fmla="*/ 16 w 35"/>
                  <a:gd name="T3" fmla="*/ 0 h 21"/>
                  <a:gd name="T4" fmla="*/ 0 w 35"/>
                  <a:gd name="T5" fmla="*/ 10 h 21"/>
                  <a:gd name="T6" fmla="*/ 18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4" y="4"/>
                      <a:pt x="26" y="0"/>
                      <a:pt x="16" y="0"/>
                    </a:cubicBezTo>
                    <a:cubicBezTo>
                      <a:pt x="7" y="0"/>
                      <a:pt x="0" y="4"/>
                      <a:pt x="0" y="10"/>
                    </a:cubicBezTo>
                    <a:cubicBezTo>
                      <a:pt x="1" y="16"/>
                      <a:pt x="9" y="21"/>
                      <a:pt x="18" y="21"/>
                    </a:cubicBezTo>
                    <a:cubicBezTo>
                      <a:pt x="28" y="21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34" name="Freeform 548">
                <a:extLst>
                  <a:ext uri="{FF2B5EF4-FFF2-40B4-BE49-F238E27FC236}">
                    <a16:creationId xmlns:a16="http://schemas.microsoft.com/office/drawing/2014/main" id="{66F5E814-5884-408F-8115-807C9250659F}"/>
                  </a:ext>
                </a:extLst>
              </p:cNvPr>
              <p:cNvSpPr/>
              <p:nvPr/>
            </p:nvSpPr>
            <p:spPr bwMode="auto">
              <a:xfrm>
                <a:off x="4173" y="2878"/>
                <a:ext cx="72" cy="43"/>
              </a:xfrm>
              <a:custGeom>
                <a:avLst/>
                <a:gdLst>
                  <a:gd name="T0" fmla="*/ 34 w 35"/>
                  <a:gd name="T1" fmla="*/ 10 h 21"/>
                  <a:gd name="T2" fmla="*/ 16 w 35"/>
                  <a:gd name="T3" fmla="*/ 0 h 21"/>
                  <a:gd name="T4" fmla="*/ 0 w 35"/>
                  <a:gd name="T5" fmla="*/ 10 h 21"/>
                  <a:gd name="T6" fmla="*/ 18 w 35"/>
                  <a:gd name="T7" fmla="*/ 21 h 21"/>
                  <a:gd name="T8" fmla="*/ 34 w 35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4" y="10"/>
                    </a:moveTo>
                    <a:cubicBezTo>
                      <a:pt x="34" y="4"/>
                      <a:pt x="25" y="0"/>
                      <a:pt x="16" y="0"/>
                    </a:cubicBezTo>
                    <a:cubicBezTo>
                      <a:pt x="7" y="0"/>
                      <a:pt x="0" y="4"/>
                      <a:pt x="0" y="10"/>
                    </a:cubicBezTo>
                    <a:cubicBezTo>
                      <a:pt x="1" y="16"/>
                      <a:pt x="9" y="21"/>
                      <a:pt x="18" y="21"/>
                    </a:cubicBezTo>
                    <a:cubicBezTo>
                      <a:pt x="28" y="21"/>
                      <a:pt x="35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35" name="Freeform 549">
                <a:extLst>
                  <a:ext uri="{FF2B5EF4-FFF2-40B4-BE49-F238E27FC236}">
                    <a16:creationId xmlns:a16="http://schemas.microsoft.com/office/drawing/2014/main" id="{4E72AC13-745A-4034-BF20-916244E9ED9C}"/>
                  </a:ext>
                </a:extLst>
              </p:cNvPr>
              <p:cNvSpPr/>
              <p:nvPr/>
            </p:nvSpPr>
            <p:spPr bwMode="auto">
              <a:xfrm>
                <a:off x="4258" y="2878"/>
                <a:ext cx="74" cy="43"/>
              </a:xfrm>
              <a:custGeom>
                <a:avLst/>
                <a:gdLst>
                  <a:gd name="T0" fmla="*/ 35 w 36"/>
                  <a:gd name="T1" fmla="*/ 10 h 21"/>
                  <a:gd name="T2" fmla="*/ 17 w 36"/>
                  <a:gd name="T3" fmla="*/ 0 h 21"/>
                  <a:gd name="T4" fmla="*/ 1 w 36"/>
                  <a:gd name="T5" fmla="*/ 10 h 21"/>
                  <a:gd name="T6" fmla="*/ 20 w 36"/>
                  <a:gd name="T7" fmla="*/ 21 h 21"/>
                  <a:gd name="T8" fmla="*/ 35 w 36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1">
                    <a:moveTo>
                      <a:pt x="35" y="10"/>
                    </a:moveTo>
                    <a:cubicBezTo>
                      <a:pt x="34" y="4"/>
                      <a:pt x="26" y="0"/>
                      <a:pt x="17" y="0"/>
                    </a:cubicBezTo>
                    <a:cubicBezTo>
                      <a:pt x="7" y="0"/>
                      <a:pt x="0" y="4"/>
                      <a:pt x="1" y="10"/>
                    </a:cubicBezTo>
                    <a:cubicBezTo>
                      <a:pt x="2" y="16"/>
                      <a:pt x="10" y="21"/>
                      <a:pt x="20" y="21"/>
                    </a:cubicBezTo>
                    <a:cubicBezTo>
                      <a:pt x="29" y="21"/>
                      <a:pt x="36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36" name="Freeform 550">
                <a:extLst>
                  <a:ext uri="{FF2B5EF4-FFF2-40B4-BE49-F238E27FC236}">
                    <a16:creationId xmlns:a16="http://schemas.microsoft.com/office/drawing/2014/main" id="{147CB142-D9AB-4BEE-AC58-BFE003B78BA3}"/>
                  </a:ext>
                </a:extLst>
              </p:cNvPr>
              <p:cNvSpPr/>
              <p:nvPr/>
            </p:nvSpPr>
            <p:spPr bwMode="auto">
              <a:xfrm>
                <a:off x="4344" y="2878"/>
                <a:ext cx="75" cy="43"/>
              </a:xfrm>
              <a:custGeom>
                <a:avLst/>
                <a:gdLst>
                  <a:gd name="T0" fmla="*/ 35 w 36"/>
                  <a:gd name="T1" fmla="*/ 10 h 21"/>
                  <a:gd name="T2" fmla="*/ 17 w 36"/>
                  <a:gd name="T3" fmla="*/ 0 h 21"/>
                  <a:gd name="T4" fmla="*/ 1 w 36"/>
                  <a:gd name="T5" fmla="*/ 10 h 21"/>
                  <a:gd name="T6" fmla="*/ 20 w 36"/>
                  <a:gd name="T7" fmla="*/ 21 h 21"/>
                  <a:gd name="T8" fmla="*/ 35 w 36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1">
                    <a:moveTo>
                      <a:pt x="35" y="10"/>
                    </a:moveTo>
                    <a:cubicBezTo>
                      <a:pt x="34" y="4"/>
                      <a:pt x="26" y="0"/>
                      <a:pt x="17" y="0"/>
                    </a:cubicBezTo>
                    <a:cubicBezTo>
                      <a:pt x="7" y="0"/>
                      <a:pt x="0" y="4"/>
                      <a:pt x="1" y="10"/>
                    </a:cubicBezTo>
                    <a:cubicBezTo>
                      <a:pt x="2" y="16"/>
                      <a:pt x="10" y="21"/>
                      <a:pt x="20" y="21"/>
                    </a:cubicBezTo>
                    <a:cubicBezTo>
                      <a:pt x="29" y="21"/>
                      <a:pt x="36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37" name="Freeform 551">
                <a:extLst>
                  <a:ext uri="{FF2B5EF4-FFF2-40B4-BE49-F238E27FC236}">
                    <a16:creationId xmlns:a16="http://schemas.microsoft.com/office/drawing/2014/main" id="{D5A06273-25A5-4243-89DE-18139401A1A8}"/>
                  </a:ext>
                </a:extLst>
              </p:cNvPr>
              <p:cNvSpPr/>
              <p:nvPr/>
            </p:nvSpPr>
            <p:spPr bwMode="auto">
              <a:xfrm>
                <a:off x="3655" y="2931"/>
                <a:ext cx="70" cy="48"/>
              </a:xfrm>
              <a:custGeom>
                <a:avLst/>
                <a:gdLst>
                  <a:gd name="T0" fmla="*/ 34 w 34"/>
                  <a:gd name="T1" fmla="*/ 12 h 23"/>
                  <a:gd name="T2" fmla="*/ 17 w 34"/>
                  <a:gd name="T3" fmla="*/ 0 h 23"/>
                  <a:gd name="T4" fmla="*/ 0 w 34"/>
                  <a:gd name="T5" fmla="*/ 12 h 23"/>
                  <a:gd name="T6" fmla="*/ 17 w 34"/>
                  <a:gd name="T7" fmla="*/ 23 h 23"/>
                  <a:gd name="T8" fmla="*/ 34 w 34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">
                    <a:moveTo>
                      <a:pt x="34" y="12"/>
                    </a:moveTo>
                    <a:cubicBezTo>
                      <a:pt x="34" y="5"/>
                      <a:pt x="27" y="0"/>
                      <a:pt x="17" y="0"/>
                    </a:cubicBezTo>
                    <a:cubicBezTo>
                      <a:pt x="7" y="0"/>
                      <a:pt x="0" y="5"/>
                      <a:pt x="0" y="12"/>
                    </a:cubicBezTo>
                    <a:cubicBezTo>
                      <a:pt x="0" y="18"/>
                      <a:pt x="8" y="23"/>
                      <a:pt x="17" y="23"/>
                    </a:cubicBezTo>
                    <a:cubicBezTo>
                      <a:pt x="27" y="23"/>
                      <a:pt x="34" y="18"/>
                      <a:pt x="3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38" name="Freeform 552">
                <a:extLst>
                  <a:ext uri="{FF2B5EF4-FFF2-40B4-BE49-F238E27FC236}">
                    <a16:creationId xmlns:a16="http://schemas.microsoft.com/office/drawing/2014/main" id="{31F033DC-CEC8-4A48-918C-C04AF4AF12F4}"/>
                  </a:ext>
                </a:extLst>
              </p:cNvPr>
              <p:cNvSpPr/>
              <p:nvPr/>
            </p:nvSpPr>
            <p:spPr bwMode="auto">
              <a:xfrm>
                <a:off x="3742" y="2931"/>
                <a:ext cx="72" cy="48"/>
              </a:xfrm>
              <a:custGeom>
                <a:avLst/>
                <a:gdLst>
                  <a:gd name="T0" fmla="*/ 35 w 35"/>
                  <a:gd name="T1" fmla="*/ 12 h 23"/>
                  <a:gd name="T2" fmla="*/ 17 w 35"/>
                  <a:gd name="T3" fmla="*/ 0 h 23"/>
                  <a:gd name="T4" fmla="*/ 0 w 35"/>
                  <a:gd name="T5" fmla="*/ 12 h 23"/>
                  <a:gd name="T6" fmla="*/ 18 w 35"/>
                  <a:gd name="T7" fmla="*/ 23 h 23"/>
                  <a:gd name="T8" fmla="*/ 35 w 35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3">
                    <a:moveTo>
                      <a:pt x="35" y="12"/>
                    </a:moveTo>
                    <a:cubicBezTo>
                      <a:pt x="35" y="5"/>
                      <a:pt x="27" y="0"/>
                      <a:pt x="17" y="0"/>
                    </a:cubicBezTo>
                    <a:cubicBezTo>
                      <a:pt x="8" y="0"/>
                      <a:pt x="0" y="5"/>
                      <a:pt x="0" y="12"/>
                    </a:cubicBezTo>
                    <a:cubicBezTo>
                      <a:pt x="0" y="18"/>
                      <a:pt x="8" y="23"/>
                      <a:pt x="18" y="23"/>
                    </a:cubicBezTo>
                    <a:cubicBezTo>
                      <a:pt x="27" y="23"/>
                      <a:pt x="35" y="18"/>
                      <a:pt x="3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39" name="Freeform 553">
                <a:extLst>
                  <a:ext uri="{FF2B5EF4-FFF2-40B4-BE49-F238E27FC236}">
                    <a16:creationId xmlns:a16="http://schemas.microsoft.com/office/drawing/2014/main" id="{54C8CF09-A7B8-4363-8261-77AAC0DC7950}"/>
                  </a:ext>
                </a:extLst>
              </p:cNvPr>
              <p:cNvSpPr/>
              <p:nvPr/>
            </p:nvSpPr>
            <p:spPr bwMode="auto">
              <a:xfrm>
                <a:off x="3829" y="2931"/>
                <a:ext cx="72" cy="48"/>
              </a:xfrm>
              <a:custGeom>
                <a:avLst/>
                <a:gdLst>
                  <a:gd name="T0" fmla="*/ 35 w 35"/>
                  <a:gd name="T1" fmla="*/ 12 h 23"/>
                  <a:gd name="T2" fmla="*/ 17 w 35"/>
                  <a:gd name="T3" fmla="*/ 0 h 23"/>
                  <a:gd name="T4" fmla="*/ 1 w 35"/>
                  <a:gd name="T5" fmla="*/ 12 h 23"/>
                  <a:gd name="T6" fmla="*/ 18 w 35"/>
                  <a:gd name="T7" fmla="*/ 23 h 23"/>
                  <a:gd name="T8" fmla="*/ 35 w 35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3">
                    <a:moveTo>
                      <a:pt x="35" y="12"/>
                    </a:moveTo>
                    <a:cubicBezTo>
                      <a:pt x="35" y="5"/>
                      <a:pt x="27" y="0"/>
                      <a:pt x="17" y="0"/>
                    </a:cubicBezTo>
                    <a:cubicBezTo>
                      <a:pt x="8" y="0"/>
                      <a:pt x="0" y="5"/>
                      <a:pt x="1" y="12"/>
                    </a:cubicBezTo>
                    <a:cubicBezTo>
                      <a:pt x="1" y="18"/>
                      <a:pt x="9" y="23"/>
                      <a:pt x="18" y="23"/>
                    </a:cubicBezTo>
                    <a:cubicBezTo>
                      <a:pt x="28" y="23"/>
                      <a:pt x="35" y="18"/>
                      <a:pt x="3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40" name="Freeform 554">
                <a:extLst>
                  <a:ext uri="{FF2B5EF4-FFF2-40B4-BE49-F238E27FC236}">
                    <a16:creationId xmlns:a16="http://schemas.microsoft.com/office/drawing/2014/main" id="{E887DAC6-E3FF-4EAB-A8A5-6CC5E93BABF3}"/>
                  </a:ext>
                </a:extLst>
              </p:cNvPr>
              <p:cNvSpPr/>
              <p:nvPr/>
            </p:nvSpPr>
            <p:spPr bwMode="auto">
              <a:xfrm>
                <a:off x="3917" y="2931"/>
                <a:ext cx="73" cy="48"/>
              </a:xfrm>
              <a:custGeom>
                <a:avLst/>
                <a:gdLst>
                  <a:gd name="T0" fmla="*/ 34 w 35"/>
                  <a:gd name="T1" fmla="*/ 12 h 23"/>
                  <a:gd name="T2" fmla="*/ 16 w 35"/>
                  <a:gd name="T3" fmla="*/ 0 h 23"/>
                  <a:gd name="T4" fmla="*/ 0 w 35"/>
                  <a:gd name="T5" fmla="*/ 12 h 23"/>
                  <a:gd name="T6" fmla="*/ 18 w 35"/>
                  <a:gd name="T7" fmla="*/ 23 h 23"/>
                  <a:gd name="T8" fmla="*/ 34 w 35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3">
                    <a:moveTo>
                      <a:pt x="34" y="12"/>
                    </a:moveTo>
                    <a:cubicBezTo>
                      <a:pt x="34" y="5"/>
                      <a:pt x="26" y="0"/>
                      <a:pt x="16" y="0"/>
                    </a:cubicBezTo>
                    <a:cubicBezTo>
                      <a:pt x="7" y="0"/>
                      <a:pt x="0" y="5"/>
                      <a:pt x="0" y="12"/>
                    </a:cubicBezTo>
                    <a:cubicBezTo>
                      <a:pt x="0" y="18"/>
                      <a:pt x="8" y="23"/>
                      <a:pt x="18" y="23"/>
                    </a:cubicBezTo>
                    <a:cubicBezTo>
                      <a:pt x="27" y="23"/>
                      <a:pt x="35" y="18"/>
                      <a:pt x="3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41" name="Freeform 555">
                <a:extLst>
                  <a:ext uri="{FF2B5EF4-FFF2-40B4-BE49-F238E27FC236}">
                    <a16:creationId xmlns:a16="http://schemas.microsoft.com/office/drawing/2014/main" id="{D3F5BA78-B006-4C01-B6FF-85F9222CF946}"/>
                  </a:ext>
                </a:extLst>
              </p:cNvPr>
              <p:cNvSpPr/>
              <p:nvPr/>
            </p:nvSpPr>
            <p:spPr bwMode="auto">
              <a:xfrm>
                <a:off x="4004" y="2931"/>
                <a:ext cx="72" cy="48"/>
              </a:xfrm>
              <a:custGeom>
                <a:avLst/>
                <a:gdLst>
                  <a:gd name="T0" fmla="*/ 35 w 35"/>
                  <a:gd name="T1" fmla="*/ 12 h 23"/>
                  <a:gd name="T2" fmla="*/ 17 w 35"/>
                  <a:gd name="T3" fmla="*/ 0 h 23"/>
                  <a:gd name="T4" fmla="*/ 0 w 35"/>
                  <a:gd name="T5" fmla="*/ 12 h 23"/>
                  <a:gd name="T6" fmla="*/ 18 w 35"/>
                  <a:gd name="T7" fmla="*/ 23 h 23"/>
                  <a:gd name="T8" fmla="*/ 35 w 35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3">
                    <a:moveTo>
                      <a:pt x="35" y="12"/>
                    </a:moveTo>
                    <a:cubicBezTo>
                      <a:pt x="34" y="5"/>
                      <a:pt x="26" y="0"/>
                      <a:pt x="17" y="0"/>
                    </a:cubicBezTo>
                    <a:cubicBezTo>
                      <a:pt x="7" y="0"/>
                      <a:pt x="0" y="5"/>
                      <a:pt x="0" y="12"/>
                    </a:cubicBezTo>
                    <a:cubicBezTo>
                      <a:pt x="1" y="18"/>
                      <a:pt x="9" y="23"/>
                      <a:pt x="18" y="23"/>
                    </a:cubicBezTo>
                    <a:cubicBezTo>
                      <a:pt x="28" y="23"/>
                      <a:pt x="35" y="18"/>
                      <a:pt x="3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42" name="Freeform 556">
                <a:extLst>
                  <a:ext uri="{FF2B5EF4-FFF2-40B4-BE49-F238E27FC236}">
                    <a16:creationId xmlns:a16="http://schemas.microsoft.com/office/drawing/2014/main" id="{14556EFD-DD04-4DBC-B5EA-19BF22EA9249}"/>
                  </a:ext>
                </a:extLst>
              </p:cNvPr>
              <p:cNvSpPr/>
              <p:nvPr/>
            </p:nvSpPr>
            <p:spPr bwMode="auto">
              <a:xfrm>
                <a:off x="4091" y="2931"/>
                <a:ext cx="74" cy="48"/>
              </a:xfrm>
              <a:custGeom>
                <a:avLst/>
                <a:gdLst>
                  <a:gd name="T0" fmla="*/ 35 w 36"/>
                  <a:gd name="T1" fmla="*/ 12 h 23"/>
                  <a:gd name="T2" fmla="*/ 17 w 36"/>
                  <a:gd name="T3" fmla="*/ 0 h 23"/>
                  <a:gd name="T4" fmla="*/ 1 w 36"/>
                  <a:gd name="T5" fmla="*/ 12 h 23"/>
                  <a:gd name="T6" fmla="*/ 19 w 36"/>
                  <a:gd name="T7" fmla="*/ 23 h 23"/>
                  <a:gd name="T8" fmla="*/ 35 w 36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3">
                    <a:moveTo>
                      <a:pt x="35" y="12"/>
                    </a:moveTo>
                    <a:cubicBezTo>
                      <a:pt x="35" y="5"/>
                      <a:pt x="26" y="0"/>
                      <a:pt x="17" y="0"/>
                    </a:cubicBezTo>
                    <a:cubicBezTo>
                      <a:pt x="7" y="0"/>
                      <a:pt x="0" y="5"/>
                      <a:pt x="1" y="12"/>
                    </a:cubicBezTo>
                    <a:cubicBezTo>
                      <a:pt x="1" y="18"/>
                      <a:pt x="9" y="23"/>
                      <a:pt x="19" y="23"/>
                    </a:cubicBezTo>
                    <a:cubicBezTo>
                      <a:pt x="28" y="23"/>
                      <a:pt x="36" y="18"/>
                      <a:pt x="3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43" name="Freeform 557">
                <a:extLst>
                  <a:ext uri="{FF2B5EF4-FFF2-40B4-BE49-F238E27FC236}">
                    <a16:creationId xmlns:a16="http://schemas.microsoft.com/office/drawing/2014/main" id="{8C3E5717-B9AA-484D-B8E7-7BDAF5D7D4BA}"/>
                  </a:ext>
                </a:extLst>
              </p:cNvPr>
              <p:cNvSpPr/>
              <p:nvPr/>
            </p:nvSpPr>
            <p:spPr bwMode="auto">
              <a:xfrm>
                <a:off x="4177" y="2931"/>
                <a:ext cx="75" cy="48"/>
              </a:xfrm>
              <a:custGeom>
                <a:avLst/>
                <a:gdLst>
                  <a:gd name="T0" fmla="*/ 35 w 36"/>
                  <a:gd name="T1" fmla="*/ 12 h 23"/>
                  <a:gd name="T2" fmla="*/ 17 w 36"/>
                  <a:gd name="T3" fmla="*/ 0 h 23"/>
                  <a:gd name="T4" fmla="*/ 1 w 36"/>
                  <a:gd name="T5" fmla="*/ 12 h 23"/>
                  <a:gd name="T6" fmla="*/ 19 w 36"/>
                  <a:gd name="T7" fmla="*/ 23 h 23"/>
                  <a:gd name="T8" fmla="*/ 35 w 36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3">
                    <a:moveTo>
                      <a:pt x="35" y="12"/>
                    </a:moveTo>
                    <a:cubicBezTo>
                      <a:pt x="35" y="5"/>
                      <a:pt x="26" y="0"/>
                      <a:pt x="17" y="0"/>
                    </a:cubicBezTo>
                    <a:cubicBezTo>
                      <a:pt x="7" y="0"/>
                      <a:pt x="0" y="5"/>
                      <a:pt x="1" y="12"/>
                    </a:cubicBezTo>
                    <a:cubicBezTo>
                      <a:pt x="2" y="18"/>
                      <a:pt x="10" y="23"/>
                      <a:pt x="19" y="23"/>
                    </a:cubicBezTo>
                    <a:cubicBezTo>
                      <a:pt x="29" y="23"/>
                      <a:pt x="36" y="18"/>
                      <a:pt x="3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44" name="Freeform 558">
                <a:extLst>
                  <a:ext uri="{FF2B5EF4-FFF2-40B4-BE49-F238E27FC236}">
                    <a16:creationId xmlns:a16="http://schemas.microsoft.com/office/drawing/2014/main" id="{CE7A98E8-3998-49FC-8EEA-BAB0B9E89DB3}"/>
                  </a:ext>
                </a:extLst>
              </p:cNvPr>
              <p:cNvSpPr/>
              <p:nvPr/>
            </p:nvSpPr>
            <p:spPr bwMode="auto">
              <a:xfrm>
                <a:off x="4266" y="2931"/>
                <a:ext cx="74" cy="48"/>
              </a:xfrm>
              <a:custGeom>
                <a:avLst/>
                <a:gdLst>
                  <a:gd name="T0" fmla="*/ 35 w 36"/>
                  <a:gd name="T1" fmla="*/ 12 h 23"/>
                  <a:gd name="T2" fmla="*/ 16 w 36"/>
                  <a:gd name="T3" fmla="*/ 0 h 23"/>
                  <a:gd name="T4" fmla="*/ 0 w 36"/>
                  <a:gd name="T5" fmla="*/ 12 h 23"/>
                  <a:gd name="T6" fmla="*/ 19 w 36"/>
                  <a:gd name="T7" fmla="*/ 23 h 23"/>
                  <a:gd name="T8" fmla="*/ 35 w 36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3">
                    <a:moveTo>
                      <a:pt x="35" y="12"/>
                    </a:moveTo>
                    <a:cubicBezTo>
                      <a:pt x="34" y="5"/>
                      <a:pt x="26" y="0"/>
                      <a:pt x="16" y="0"/>
                    </a:cubicBezTo>
                    <a:cubicBezTo>
                      <a:pt x="7" y="0"/>
                      <a:pt x="0" y="5"/>
                      <a:pt x="0" y="12"/>
                    </a:cubicBezTo>
                    <a:cubicBezTo>
                      <a:pt x="1" y="18"/>
                      <a:pt x="9" y="23"/>
                      <a:pt x="19" y="23"/>
                    </a:cubicBezTo>
                    <a:cubicBezTo>
                      <a:pt x="29" y="23"/>
                      <a:pt x="36" y="18"/>
                      <a:pt x="3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45" name="Oval 559">
                <a:extLst>
                  <a:ext uri="{FF2B5EF4-FFF2-40B4-BE49-F238E27FC236}">
                    <a16:creationId xmlns:a16="http://schemas.microsoft.com/office/drawing/2014/main" id="{F4F755BA-371F-4AB2-9C2F-CDBD158C5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" y="2989"/>
                <a:ext cx="72" cy="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46" name="Freeform 560">
                <a:extLst>
                  <a:ext uri="{FF2B5EF4-FFF2-40B4-BE49-F238E27FC236}">
                    <a16:creationId xmlns:a16="http://schemas.microsoft.com/office/drawing/2014/main" id="{98BDF1DF-87B5-4FFD-82CE-6020E31C439A}"/>
                  </a:ext>
                </a:extLst>
              </p:cNvPr>
              <p:cNvSpPr/>
              <p:nvPr/>
            </p:nvSpPr>
            <p:spPr bwMode="auto">
              <a:xfrm>
                <a:off x="3744" y="2989"/>
                <a:ext cx="72" cy="48"/>
              </a:xfrm>
              <a:custGeom>
                <a:avLst/>
                <a:gdLst>
                  <a:gd name="T0" fmla="*/ 35 w 35"/>
                  <a:gd name="T1" fmla="*/ 12 h 23"/>
                  <a:gd name="T2" fmla="*/ 17 w 35"/>
                  <a:gd name="T3" fmla="*/ 0 h 23"/>
                  <a:gd name="T4" fmla="*/ 0 w 35"/>
                  <a:gd name="T5" fmla="*/ 12 h 23"/>
                  <a:gd name="T6" fmla="*/ 17 w 35"/>
                  <a:gd name="T7" fmla="*/ 23 h 23"/>
                  <a:gd name="T8" fmla="*/ 35 w 35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3">
                    <a:moveTo>
                      <a:pt x="35" y="12"/>
                    </a:moveTo>
                    <a:cubicBezTo>
                      <a:pt x="34" y="5"/>
                      <a:pt x="26" y="0"/>
                      <a:pt x="17" y="0"/>
                    </a:cubicBezTo>
                    <a:cubicBezTo>
                      <a:pt x="7" y="0"/>
                      <a:pt x="0" y="5"/>
                      <a:pt x="0" y="12"/>
                    </a:cubicBezTo>
                    <a:cubicBezTo>
                      <a:pt x="0" y="18"/>
                      <a:pt x="8" y="23"/>
                      <a:pt x="17" y="23"/>
                    </a:cubicBezTo>
                    <a:cubicBezTo>
                      <a:pt x="27" y="23"/>
                      <a:pt x="35" y="18"/>
                      <a:pt x="3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47" name="Freeform 561">
                <a:extLst>
                  <a:ext uri="{FF2B5EF4-FFF2-40B4-BE49-F238E27FC236}">
                    <a16:creationId xmlns:a16="http://schemas.microsoft.com/office/drawing/2014/main" id="{3576EB1D-7179-4999-9035-C3A81C515626}"/>
                  </a:ext>
                </a:extLst>
              </p:cNvPr>
              <p:cNvSpPr/>
              <p:nvPr/>
            </p:nvSpPr>
            <p:spPr bwMode="auto">
              <a:xfrm>
                <a:off x="3831" y="2989"/>
                <a:ext cx="74" cy="48"/>
              </a:xfrm>
              <a:custGeom>
                <a:avLst/>
                <a:gdLst>
                  <a:gd name="T0" fmla="*/ 35 w 36"/>
                  <a:gd name="T1" fmla="*/ 12 h 23"/>
                  <a:gd name="T2" fmla="*/ 18 w 36"/>
                  <a:gd name="T3" fmla="*/ 0 h 23"/>
                  <a:gd name="T4" fmla="*/ 1 w 36"/>
                  <a:gd name="T5" fmla="*/ 12 h 23"/>
                  <a:gd name="T6" fmla="*/ 18 w 36"/>
                  <a:gd name="T7" fmla="*/ 23 h 23"/>
                  <a:gd name="T8" fmla="*/ 35 w 36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3">
                    <a:moveTo>
                      <a:pt x="35" y="12"/>
                    </a:moveTo>
                    <a:cubicBezTo>
                      <a:pt x="35" y="5"/>
                      <a:pt x="27" y="0"/>
                      <a:pt x="18" y="0"/>
                    </a:cubicBezTo>
                    <a:cubicBezTo>
                      <a:pt x="8" y="0"/>
                      <a:pt x="0" y="5"/>
                      <a:pt x="1" y="12"/>
                    </a:cubicBezTo>
                    <a:cubicBezTo>
                      <a:pt x="1" y="18"/>
                      <a:pt x="9" y="23"/>
                      <a:pt x="18" y="23"/>
                    </a:cubicBezTo>
                    <a:cubicBezTo>
                      <a:pt x="28" y="23"/>
                      <a:pt x="36" y="18"/>
                      <a:pt x="3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48" name="Freeform 562">
                <a:extLst>
                  <a:ext uri="{FF2B5EF4-FFF2-40B4-BE49-F238E27FC236}">
                    <a16:creationId xmlns:a16="http://schemas.microsoft.com/office/drawing/2014/main" id="{2435044D-326E-4A26-B68A-4C544934C0C0}"/>
                  </a:ext>
                </a:extLst>
              </p:cNvPr>
              <p:cNvSpPr/>
              <p:nvPr/>
            </p:nvSpPr>
            <p:spPr bwMode="auto">
              <a:xfrm>
                <a:off x="3919" y="2989"/>
                <a:ext cx="75" cy="48"/>
              </a:xfrm>
              <a:custGeom>
                <a:avLst/>
                <a:gdLst>
                  <a:gd name="T0" fmla="*/ 35 w 36"/>
                  <a:gd name="T1" fmla="*/ 12 h 23"/>
                  <a:gd name="T2" fmla="*/ 17 w 36"/>
                  <a:gd name="T3" fmla="*/ 0 h 23"/>
                  <a:gd name="T4" fmla="*/ 0 w 36"/>
                  <a:gd name="T5" fmla="*/ 12 h 23"/>
                  <a:gd name="T6" fmla="*/ 18 w 36"/>
                  <a:gd name="T7" fmla="*/ 23 h 23"/>
                  <a:gd name="T8" fmla="*/ 35 w 36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3">
                    <a:moveTo>
                      <a:pt x="35" y="12"/>
                    </a:moveTo>
                    <a:cubicBezTo>
                      <a:pt x="35" y="5"/>
                      <a:pt x="27" y="0"/>
                      <a:pt x="17" y="0"/>
                    </a:cubicBezTo>
                    <a:cubicBezTo>
                      <a:pt x="8" y="0"/>
                      <a:pt x="0" y="5"/>
                      <a:pt x="0" y="12"/>
                    </a:cubicBezTo>
                    <a:cubicBezTo>
                      <a:pt x="1" y="18"/>
                      <a:pt x="9" y="23"/>
                      <a:pt x="18" y="23"/>
                    </a:cubicBezTo>
                    <a:cubicBezTo>
                      <a:pt x="28" y="23"/>
                      <a:pt x="36" y="18"/>
                      <a:pt x="3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49" name="Freeform 563">
                <a:extLst>
                  <a:ext uri="{FF2B5EF4-FFF2-40B4-BE49-F238E27FC236}">
                    <a16:creationId xmlns:a16="http://schemas.microsoft.com/office/drawing/2014/main" id="{1B8D5A85-8319-4379-AB91-EEA4F33A1C3D}"/>
                  </a:ext>
                </a:extLst>
              </p:cNvPr>
              <p:cNvSpPr/>
              <p:nvPr/>
            </p:nvSpPr>
            <p:spPr bwMode="auto">
              <a:xfrm>
                <a:off x="4008" y="2989"/>
                <a:ext cx="74" cy="48"/>
              </a:xfrm>
              <a:custGeom>
                <a:avLst/>
                <a:gdLst>
                  <a:gd name="T0" fmla="*/ 35 w 36"/>
                  <a:gd name="T1" fmla="*/ 12 h 23"/>
                  <a:gd name="T2" fmla="*/ 17 w 36"/>
                  <a:gd name="T3" fmla="*/ 0 h 23"/>
                  <a:gd name="T4" fmla="*/ 0 w 36"/>
                  <a:gd name="T5" fmla="*/ 12 h 23"/>
                  <a:gd name="T6" fmla="*/ 18 w 36"/>
                  <a:gd name="T7" fmla="*/ 23 h 23"/>
                  <a:gd name="T8" fmla="*/ 35 w 36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3">
                    <a:moveTo>
                      <a:pt x="35" y="12"/>
                    </a:moveTo>
                    <a:cubicBezTo>
                      <a:pt x="35" y="5"/>
                      <a:pt x="26" y="0"/>
                      <a:pt x="17" y="0"/>
                    </a:cubicBezTo>
                    <a:cubicBezTo>
                      <a:pt x="7" y="0"/>
                      <a:pt x="0" y="5"/>
                      <a:pt x="0" y="12"/>
                    </a:cubicBezTo>
                    <a:cubicBezTo>
                      <a:pt x="1" y="18"/>
                      <a:pt x="9" y="23"/>
                      <a:pt x="18" y="23"/>
                    </a:cubicBezTo>
                    <a:cubicBezTo>
                      <a:pt x="28" y="23"/>
                      <a:pt x="36" y="18"/>
                      <a:pt x="3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50" name="Freeform 564">
                <a:extLst>
                  <a:ext uri="{FF2B5EF4-FFF2-40B4-BE49-F238E27FC236}">
                    <a16:creationId xmlns:a16="http://schemas.microsoft.com/office/drawing/2014/main" id="{A0D71D49-ED83-408F-A09D-56B5573A0132}"/>
                  </a:ext>
                </a:extLst>
              </p:cNvPr>
              <p:cNvSpPr/>
              <p:nvPr/>
            </p:nvSpPr>
            <p:spPr bwMode="auto">
              <a:xfrm>
                <a:off x="4095" y="2989"/>
                <a:ext cx="76" cy="48"/>
              </a:xfrm>
              <a:custGeom>
                <a:avLst/>
                <a:gdLst>
                  <a:gd name="T0" fmla="*/ 36 w 37"/>
                  <a:gd name="T1" fmla="*/ 12 h 23"/>
                  <a:gd name="T2" fmla="*/ 17 w 37"/>
                  <a:gd name="T3" fmla="*/ 0 h 23"/>
                  <a:gd name="T4" fmla="*/ 1 w 37"/>
                  <a:gd name="T5" fmla="*/ 12 h 23"/>
                  <a:gd name="T6" fmla="*/ 19 w 37"/>
                  <a:gd name="T7" fmla="*/ 23 h 23"/>
                  <a:gd name="T8" fmla="*/ 36 w 37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3">
                    <a:moveTo>
                      <a:pt x="36" y="12"/>
                    </a:moveTo>
                    <a:cubicBezTo>
                      <a:pt x="35" y="5"/>
                      <a:pt x="27" y="0"/>
                      <a:pt x="17" y="0"/>
                    </a:cubicBezTo>
                    <a:cubicBezTo>
                      <a:pt x="8" y="0"/>
                      <a:pt x="0" y="5"/>
                      <a:pt x="1" y="12"/>
                    </a:cubicBezTo>
                    <a:cubicBezTo>
                      <a:pt x="1" y="18"/>
                      <a:pt x="10" y="23"/>
                      <a:pt x="19" y="23"/>
                    </a:cubicBezTo>
                    <a:cubicBezTo>
                      <a:pt x="29" y="23"/>
                      <a:pt x="37" y="18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51" name="Freeform 565">
                <a:extLst>
                  <a:ext uri="{FF2B5EF4-FFF2-40B4-BE49-F238E27FC236}">
                    <a16:creationId xmlns:a16="http://schemas.microsoft.com/office/drawing/2014/main" id="{5BDC0E83-75E2-48F9-BAA9-BD14DD04DE8E}"/>
                  </a:ext>
                </a:extLst>
              </p:cNvPr>
              <p:cNvSpPr/>
              <p:nvPr/>
            </p:nvSpPr>
            <p:spPr bwMode="auto">
              <a:xfrm>
                <a:off x="4183" y="2989"/>
                <a:ext cx="75" cy="48"/>
              </a:xfrm>
              <a:custGeom>
                <a:avLst/>
                <a:gdLst>
                  <a:gd name="T0" fmla="*/ 36 w 36"/>
                  <a:gd name="T1" fmla="*/ 12 h 23"/>
                  <a:gd name="T2" fmla="*/ 17 w 36"/>
                  <a:gd name="T3" fmla="*/ 0 h 23"/>
                  <a:gd name="T4" fmla="*/ 1 w 36"/>
                  <a:gd name="T5" fmla="*/ 12 h 23"/>
                  <a:gd name="T6" fmla="*/ 19 w 36"/>
                  <a:gd name="T7" fmla="*/ 23 h 23"/>
                  <a:gd name="T8" fmla="*/ 36 w 36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3">
                    <a:moveTo>
                      <a:pt x="36" y="12"/>
                    </a:moveTo>
                    <a:cubicBezTo>
                      <a:pt x="35" y="5"/>
                      <a:pt x="27" y="0"/>
                      <a:pt x="17" y="0"/>
                    </a:cubicBezTo>
                    <a:cubicBezTo>
                      <a:pt x="7" y="0"/>
                      <a:pt x="0" y="5"/>
                      <a:pt x="1" y="12"/>
                    </a:cubicBezTo>
                    <a:cubicBezTo>
                      <a:pt x="1" y="18"/>
                      <a:pt x="10" y="23"/>
                      <a:pt x="19" y="23"/>
                    </a:cubicBezTo>
                    <a:cubicBezTo>
                      <a:pt x="29" y="23"/>
                      <a:pt x="36" y="18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52" name="Freeform 566">
                <a:extLst>
                  <a:ext uri="{FF2B5EF4-FFF2-40B4-BE49-F238E27FC236}">
                    <a16:creationId xmlns:a16="http://schemas.microsoft.com/office/drawing/2014/main" id="{13774398-3504-4164-8B94-98420D3B7A3E}"/>
                  </a:ext>
                </a:extLst>
              </p:cNvPr>
              <p:cNvSpPr/>
              <p:nvPr/>
            </p:nvSpPr>
            <p:spPr bwMode="auto">
              <a:xfrm>
                <a:off x="3655" y="3047"/>
                <a:ext cx="72" cy="50"/>
              </a:xfrm>
              <a:custGeom>
                <a:avLst/>
                <a:gdLst>
                  <a:gd name="T0" fmla="*/ 35 w 35"/>
                  <a:gd name="T1" fmla="*/ 12 h 24"/>
                  <a:gd name="T2" fmla="*/ 17 w 35"/>
                  <a:gd name="T3" fmla="*/ 0 h 24"/>
                  <a:gd name="T4" fmla="*/ 0 w 35"/>
                  <a:gd name="T5" fmla="*/ 12 h 24"/>
                  <a:gd name="T6" fmla="*/ 18 w 35"/>
                  <a:gd name="T7" fmla="*/ 24 h 24"/>
                  <a:gd name="T8" fmla="*/ 35 w 35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4">
                    <a:moveTo>
                      <a:pt x="35" y="12"/>
                    </a:moveTo>
                    <a:cubicBezTo>
                      <a:pt x="35" y="6"/>
                      <a:pt x="27" y="0"/>
                      <a:pt x="17" y="0"/>
                    </a:cubicBezTo>
                    <a:cubicBezTo>
                      <a:pt x="8" y="0"/>
                      <a:pt x="0" y="6"/>
                      <a:pt x="0" y="12"/>
                    </a:cubicBezTo>
                    <a:cubicBezTo>
                      <a:pt x="0" y="19"/>
                      <a:pt x="8" y="24"/>
                      <a:pt x="18" y="24"/>
                    </a:cubicBezTo>
                    <a:cubicBezTo>
                      <a:pt x="28" y="24"/>
                      <a:pt x="35" y="19"/>
                      <a:pt x="3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53" name="Freeform 567">
                <a:extLst>
                  <a:ext uri="{FF2B5EF4-FFF2-40B4-BE49-F238E27FC236}">
                    <a16:creationId xmlns:a16="http://schemas.microsoft.com/office/drawing/2014/main" id="{F2E5580C-15FF-4147-B4B9-23DB603B08EF}"/>
                  </a:ext>
                </a:extLst>
              </p:cNvPr>
              <p:cNvSpPr/>
              <p:nvPr/>
            </p:nvSpPr>
            <p:spPr bwMode="auto">
              <a:xfrm>
                <a:off x="3744" y="3047"/>
                <a:ext cx="74" cy="50"/>
              </a:xfrm>
              <a:custGeom>
                <a:avLst/>
                <a:gdLst>
                  <a:gd name="T0" fmla="*/ 36 w 36"/>
                  <a:gd name="T1" fmla="*/ 12 h 24"/>
                  <a:gd name="T2" fmla="*/ 18 w 36"/>
                  <a:gd name="T3" fmla="*/ 0 h 24"/>
                  <a:gd name="T4" fmla="*/ 0 w 36"/>
                  <a:gd name="T5" fmla="*/ 12 h 24"/>
                  <a:gd name="T6" fmla="*/ 18 w 36"/>
                  <a:gd name="T7" fmla="*/ 24 h 24"/>
                  <a:gd name="T8" fmla="*/ 36 w 36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12"/>
                    </a:moveTo>
                    <a:cubicBezTo>
                      <a:pt x="35" y="6"/>
                      <a:pt x="27" y="0"/>
                      <a:pt x="18" y="0"/>
                    </a:cubicBezTo>
                    <a:cubicBezTo>
                      <a:pt x="8" y="0"/>
                      <a:pt x="0" y="6"/>
                      <a:pt x="0" y="12"/>
                    </a:cubicBezTo>
                    <a:cubicBezTo>
                      <a:pt x="0" y="19"/>
                      <a:pt x="8" y="24"/>
                      <a:pt x="18" y="24"/>
                    </a:cubicBezTo>
                    <a:cubicBezTo>
                      <a:pt x="28" y="24"/>
                      <a:pt x="36" y="19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54" name="Freeform 568">
                <a:extLst>
                  <a:ext uri="{FF2B5EF4-FFF2-40B4-BE49-F238E27FC236}">
                    <a16:creationId xmlns:a16="http://schemas.microsoft.com/office/drawing/2014/main" id="{C6897303-BC0E-452A-B196-9CBC96812E32}"/>
                  </a:ext>
                </a:extLst>
              </p:cNvPr>
              <p:cNvSpPr/>
              <p:nvPr/>
            </p:nvSpPr>
            <p:spPr bwMode="auto">
              <a:xfrm>
                <a:off x="3833" y="3047"/>
                <a:ext cx="74" cy="50"/>
              </a:xfrm>
              <a:custGeom>
                <a:avLst/>
                <a:gdLst>
                  <a:gd name="T0" fmla="*/ 36 w 36"/>
                  <a:gd name="T1" fmla="*/ 12 h 24"/>
                  <a:gd name="T2" fmla="*/ 18 w 36"/>
                  <a:gd name="T3" fmla="*/ 0 h 24"/>
                  <a:gd name="T4" fmla="*/ 1 w 36"/>
                  <a:gd name="T5" fmla="*/ 12 h 24"/>
                  <a:gd name="T6" fmla="*/ 19 w 36"/>
                  <a:gd name="T7" fmla="*/ 24 h 24"/>
                  <a:gd name="T8" fmla="*/ 36 w 36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12"/>
                    </a:moveTo>
                    <a:cubicBezTo>
                      <a:pt x="36" y="6"/>
                      <a:pt x="27" y="0"/>
                      <a:pt x="18" y="0"/>
                    </a:cubicBezTo>
                    <a:cubicBezTo>
                      <a:pt x="8" y="0"/>
                      <a:pt x="0" y="6"/>
                      <a:pt x="1" y="12"/>
                    </a:cubicBezTo>
                    <a:cubicBezTo>
                      <a:pt x="1" y="19"/>
                      <a:pt x="9" y="24"/>
                      <a:pt x="19" y="24"/>
                    </a:cubicBezTo>
                    <a:cubicBezTo>
                      <a:pt x="28" y="24"/>
                      <a:pt x="36" y="19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55" name="Freeform 569">
                <a:extLst>
                  <a:ext uri="{FF2B5EF4-FFF2-40B4-BE49-F238E27FC236}">
                    <a16:creationId xmlns:a16="http://schemas.microsoft.com/office/drawing/2014/main" id="{120813D4-5756-4DF1-905A-D36DE842107F}"/>
                  </a:ext>
                </a:extLst>
              </p:cNvPr>
              <p:cNvSpPr/>
              <p:nvPr/>
            </p:nvSpPr>
            <p:spPr bwMode="auto">
              <a:xfrm>
                <a:off x="3921" y="3047"/>
                <a:ext cx="77" cy="50"/>
              </a:xfrm>
              <a:custGeom>
                <a:avLst/>
                <a:gdLst>
                  <a:gd name="T0" fmla="*/ 36 w 37"/>
                  <a:gd name="T1" fmla="*/ 12 h 24"/>
                  <a:gd name="T2" fmla="*/ 18 w 37"/>
                  <a:gd name="T3" fmla="*/ 0 h 24"/>
                  <a:gd name="T4" fmla="*/ 1 w 37"/>
                  <a:gd name="T5" fmla="*/ 12 h 24"/>
                  <a:gd name="T6" fmla="*/ 19 w 37"/>
                  <a:gd name="T7" fmla="*/ 24 h 24"/>
                  <a:gd name="T8" fmla="*/ 36 w 37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4">
                    <a:moveTo>
                      <a:pt x="36" y="12"/>
                    </a:moveTo>
                    <a:cubicBezTo>
                      <a:pt x="36" y="6"/>
                      <a:pt x="27" y="0"/>
                      <a:pt x="18" y="0"/>
                    </a:cubicBezTo>
                    <a:cubicBezTo>
                      <a:pt x="8" y="0"/>
                      <a:pt x="0" y="6"/>
                      <a:pt x="1" y="12"/>
                    </a:cubicBezTo>
                    <a:cubicBezTo>
                      <a:pt x="1" y="19"/>
                      <a:pt x="9" y="24"/>
                      <a:pt x="19" y="24"/>
                    </a:cubicBezTo>
                    <a:cubicBezTo>
                      <a:pt x="29" y="24"/>
                      <a:pt x="37" y="19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56" name="Freeform 570">
                <a:extLst>
                  <a:ext uri="{FF2B5EF4-FFF2-40B4-BE49-F238E27FC236}">
                    <a16:creationId xmlns:a16="http://schemas.microsoft.com/office/drawing/2014/main" id="{FDB3C4F1-D261-451A-8F1B-FDB27C390E6A}"/>
                  </a:ext>
                </a:extLst>
              </p:cNvPr>
              <p:cNvSpPr/>
              <p:nvPr/>
            </p:nvSpPr>
            <p:spPr bwMode="auto">
              <a:xfrm>
                <a:off x="4012" y="3047"/>
                <a:ext cx="74" cy="50"/>
              </a:xfrm>
              <a:custGeom>
                <a:avLst/>
                <a:gdLst>
                  <a:gd name="T0" fmla="*/ 35 w 36"/>
                  <a:gd name="T1" fmla="*/ 12 h 24"/>
                  <a:gd name="T2" fmla="*/ 17 w 36"/>
                  <a:gd name="T3" fmla="*/ 0 h 24"/>
                  <a:gd name="T4" fmla="*/ 0 w 36"/>
                  <a:gd name="T5" fmla="*/ 12 h 24"/>
                  <a:gd name="T6" fmla="*/ 19 w 36"/>
                  <a:gd name="T7" fmla="*/ 24 h 24"/>
                  <a:gd name="T8" fmla="*/ 35 w 36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5" y="12"/>
                    </a:moveTo>
                    <a:cubicBezTo>
                      <a:pt x="35" y="6"/>
                      <a:pt x="27" y="0"/>
                      <a:pt x="17" y="0"/>
                    </a:cubicBezTo>
                    <a:cubicBezTo>
                      <a:pt x="7" y="0"/>
                      <a:pt x="0" y="6"/>
                      <a:pt x="0" y="12"/>
                    </a:cubicBezTo>
                    <a:cubicBezTo>
                      <a:pt x="1" y="19"/>
                      <a:pt x="9" y="24"/>
                      <a:pt x="19" y="24"/>
                    </a:cubicBezTo>
                    <a:cubicBezTo>
                      <a:pt x="28" y="24"/>
                      <a:pt x="36" y="19"/>
                      <a:pt x="3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57" name="Freeform 571">
                <a:extLst>
                  <a:ext uri="{FF2B5EF4-FFF2-40B4-BE49-F238E27FC236}">
                    <a16:creationId xmlns:a16="http://schemas.microsoft.com/office/drawing/2014/main" id="{ABDA99AF-84BF-44FB-8009-726CA00E00BD}"/>
                  </a:ext>
                </a:extLst>
              </p:cNvPr>
              <p:cNvSpPr/>
              <p:nvPr/>
            </p:nvSpPr>
            <p:spPr bwMode="auto">
              <a:xfrm>
                <a:off x="4101" y="3047"/>
                <a:ext cx="74" cy="50"/>
              </a:xfrm>
              <a:custGeom>
                <a:avLst/>
                <a:gdLst>
                  <a:gd name="T0" fmla="*/ 36 w 36"/>
                  <a:gd name="T1" fmla="*/ 12 h 24"/>
                  <a:gd name="T2" fmla="*/ 17 w 36"/>
                  <a:gd name="T3" fmla="*/ 0 h 24"/>
                  <a:gd name="T4" fmla="*/ 0 w 36"/>
                  <a:gd name="T5" fmla="*/ 12 h 24"/>
                  <a:gd name="T6" fmla="*/ 19 w 36"/>
                  <a:gd name="T7" fmla="*/ 24 h 24"/>
                  <a:gd name="T8" fmla="*/ 36 w 36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12"/>
                    </a:moveTo>
                    <a:cubicBezTo>
                      <a:pt x="35" y="6"/>
                      <a:pt x="27" y="0"/>
                      <a:pt x="17" y="0"/>
                    </a:cubicBezTo>
                    <a:cubicBezTo>
                      <a:pt x="7" y="0"/>
                      <a:pt x="0" y="6"/>
                      <a:pt x="0" y="12"/>
                    </a:cubicBezTo>
                    <a:cubicBezTo>
                      <a:pt x="1" y="19"/>
                      <a:pt x="9" y="24"/>
                      <a:pt x="19" y="24"/>
                    </a:cubicBezTo>
                    <a:cubicBezTo>
                      <a:pt x="29" y="24"/>
                      <a:pt x="36" y="19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58" name="Freeform 572">
                <a:extLst>
                  <a:ext uri="{FF2B5EF4-FFF2-40B4-BE49-F238E27FC236}">
                    <a16:creationId xmlns:a16="http://schemas.microsoft.com/office/drawing/2014/main" id="{AE72D581-1763-40BC-9363-69893D06E503}"/>
                  </a:ext>
                </a:extLst>
              </p:cNvPr>
              <p:cNvSpPr/>
              <p:nvPr/>
            </p:nvSpPr>
            <p:spPr bwMode="auto">
              <a:xfrm>
                <a:off x="4190" y="3047"/>
                <a:ext cx="76" cy="50"/>
              </a:xfrm>
              <a:custGeom>
                <a:avLst/>
                <a:gdLst>
                  <a:gd name="T0" fmla="*/ 36 w 37"/>
                  <a:gd name="T1" fmla="*/ 12 h 24"/>
                  <a:gd name="T2" fmla="*/ 17 w 37"/>
                  <a:gd name="T3" fmla="*/ 0 h 24"/>
                  <a:gd name="T4" fmla="*/ 1 w 37"/>
                  <a:gd name="T5" fmla="*/ 12 h 24"/>
                  <a:gd name="T6" fmla="*/ 20 w 37"/>
                  <a:gd name="T7" fmla="*/ 24 h 24"/>
                  <a:gd name="T8" fmla="*/ 36 w 37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4">
                    <a:moveTo>
                      <a:pt x="36" y="12"/>
                    </a:moveTo>
                    <a:cubicBezTo>
                      <a:pt x="35" y="6"/>
                      <a:pt x="27" y="0"/>
                      <a:pt x="17" y="0"/>
                    </a:cubicBezTo>
                    <a:cubicBezTo>
                      <a:pt x="7" y="0"/>
                      <a:pt x="0" y="6"/>
                      <a:pt x="1" y="12"/>
                    </a:cubicBezTo>
                    <a:cubicBezTo>
                      <a:pt x="1" y="19"/>
                      <a:pt x="10" y="24"/>
                      <a:pt x="20" y="24"/>
                    </a:cubicBezTo>
                    <a:cubicBezTo>
                      <a:pt x="29" y="24"/>
                      <a:pt x="37" y="19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59" name="Freeform 573">
                <a:extLst>
                  <a:ext uri="{FF2B5EF4-FFF2-40B4-BE49-F238E27FC236}">
                    <a16:creationId xmlns:a16="http://schemas.microsoft.com/office/drawing/2014/main" id="{E43F6505-6A85-492D-8C39-29514555223C}"/>
                  </a:ext>
                </a:extLst>
              </p:cNvPr>
              <p:cNvSpPr/>
              <p:nvPr/>
            </p:nvSpPr>
            <p:spPr bwMode="auto">
              <a:xfrm>
                <a:off x="3746" y="3109"/>
                <a:ext cx="74" cy="50"/>
              </a:xfrm>
              <a:custGeom>
                <a:avLst/>
                <a:gdLst>
                  <a:gd name="T0" fmla="*/ 35 w 36"/>
                  <a:gd name="T1" fmla="*/ 12 h 24"/>
                  <a:gd name="T2" fmla="*/ 17 w 36"/>
                  <a:gd name="T3" fmla="*/ 0 h 24"/>
                  <a:gd name="T4" fmla="*/ 0 w 36"/>
                  <a:gd name="T5" fmla="*/ 12 h 24"/>
                  <a:gd name="T6" fmla="*/ 18 w 36"/>
                  <a:gd name="T7" fmla="*/ 24 h 24"/>
                  <a:gd name="T8" fmla="*/ 35 w 36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5" y="12"/>
                    </a:moveTo>
                    <a:cubicBezTo>
                      <a:pt x="35" y="5"/>
                      <a:pt x="27" y="0"/>
                      <a:pt x="17" y="0"/>
                    </a:cubicBezTo>
                    <a:cubicBezTo>
                      <a:pt x="8" y="0"/>
                      <a:pt x="0" y="5"/>
                      <a:pt x="0" y="12"/>
                    </a:cubicBezTo>
                    <a:cubicBezTo>
                      <a:pt x="0" y="19"/>
                      <a:pt x="8" y="24"/>
                      <a:pt x="18" y="24"/>
                    </a:cubicBezTo>
                    <a:cubicBezTo>
                      <a:pt x="28" y="24"/>
                      <a:pt x="36" y="19"/>
                      <a:pt x="3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60" name="Freeform 574">
                <a:extLst>
                  <a:ext uri="{FF2B5EF4-FFF2-40B4-BE49-F238E27FC236}">
                    <a16:creationId xmlns:a16="http://schemas.microsoft.com/office/drawing/2014/main" id="{8898F1C1-4295-43BC-BD1D-20CD299BF9A4}"/>
                  </a:ext>
                </a:extLst>
              </p:cNvPr>
              <p:cNvSpPr/>
              <p:nvPr/>
            </p:nvSpPr>
            <p:spPr bwMode="auto">
              <a:xfrm>
                <a:off x="3835" y="3109"/>
                <a:ext cx="76" cy="50"/>
              </a:xfrm>
              <a:custGeom>
                <a:avLst/>
                <a:gdLst>
                  <a:gd name="T0" fmla="*/ 36 w 37"/>
                  <a:gd name="T1" fmla="*/ 12 h 24"/>
                  <a:gd name="T2" fmla="*/ 18 w 37"/>
                  <a:gd name="T3" fmla="*/ 0 h 24"/>
                  <a:gd name="T4" fmla="*/ 1 w 37"/>
                  <a:gd name="T5" fmla="*/ 12 h 24"/>
                  <a:gd name="T6" fmla="*/ 19 w 37"/>
                  <a:gd name="T7" fmla="*/ 24 h 24"/>
                  <a:gd name="T8" fmla="*/ 36 w 37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4">
                    <a:moveTo>
                      <a:pt x="36" y="12"/>
                    </a:moveTo>
                    <a:cubicBezTo>
                      <a:pt x="36" y="5"/>
                      <a:pt x="28" y="0"/>
                      <a:pt x="18" y="0"/>
                    </a:cubicBezTo>
                    <a:cubicBezTo>
                      <a:pt x="8" y="0"/>
                      <a:pt x="0" y="5"/>
                      <a:pt x="1" y="12"/>
                    </a:cubicBezTo>
                    <a:cubicBezTo>
                      <a:pt x="1" y="19"/>
                      <a:pt x="9" y="24"/>
                      <a:pt x="19" y="24"/>
                    </a:cubicBezTo>
                    <a:cubicBezTo>
                      <a:pt x="29" y="24"/>
                      <a:pt x="37" y="19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61" name="Freeform 575">
                <a:extLst>
                  <a:ext uri="{FF2B5EF4-FFF2-40B4-BE49-F238E27FC236}">
                    <a16:creationId xmlns:a16="http://schemas.microsoft.com/office/drawing/2014/main" id="{D2441B70-75DD-4C57-A0B9-F4A2D3CABCB6}"/>
                  </a:ext>
                </a:extLst>
              </p:cNvPr>
              <p:cNvSpPr/>
              <p:nvPr/>
            </p:nvSpPr>
            <p:spPr bwMode="auto">
              <a:xfrm>
                <a:off x="3926" y="3109"/>
                <a:ext cx="74" cy="50"/>
              </a:xfrm>
              <a:custGeom>
                <a:avLst/>
                <a:gdLst>
                  <a:gd name="T0" fmla="*/ 36 w 36"/>
                  <a:gd name="T1" fmla="*/ 12 h 24"/>
                  <a:gd name="T2" fmla="*/ 17 w 36"/>
                  <a:gd name="T3" fmla="*/ 0 h 24"/>
                  <a:gd name="T4" fmla="*/ 0 w 36"/>
                  <a:gd name="T5" fmla="*/ 12 h 24"/>
                  <a:gd name="T6" fmla="*/ 19 w 36"/>
                  <a:gd name="T7" fmla="*/ 24 h 24"/>
                  <a:gd name="T8" fmla="*/ 36 w 36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12"/>
                    </a:moveTo>
                    <a:cubicBezTo>
                      <a:pt x="36" y="5"/>
                      <a:pt x="27" y="0"/>
                      <a:pt x="17" y="0"/>
                    </a:cubicBezTo>
                    <a:cubicBezTo>
                      <a:pt x="8" y="0"/>
                      <a:pt x="0" y="5"/>
                      <a:pt x="0" y="12"/>
                    </a:cubicBezTo>
                    <a:cubicBezTo>
                      <a:pt x="1" y="19"/>
                      <a:pt x="9" y="24"/>
                      <a:pt x="19" y="24"/>
                    </a:cubicBezTo>
                    <a:cubicBezTo>
                      <a:pt x="29" y="24"/>
                      <a:pt x="36" y="19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62" name="Freeform 576">
                <a:extLst>
                  <a:ext uri="{FF2B5EF4-FFF2-40B4-BE49-F238E27FC236}">
                    <a16:creationId xmlns:a16="http://schemas.microsoft.com/office/drawing/2014/main" id="{76128816-A214-41C1-90CB-CAF37DE1353B}"/>
                  </a:ext>
                </a:extLst>
              </p:cNvPr>
              <p:cNvSpPr/>
              <p:nvPr/>
            </p:nvSpPr>
            <p:spPr bwMode="auto">
              <a:xfrm>
                <a:off x="4016" y="3109"/>
                <a:ext cx="75" cy="50"/>
              </a:xfrm>
              <a:custGeom>
                <a:avLst/>
                <a:gdLst>
                  <a:gd name="T0" fmla="*/ 36 w 36"/>
                  <a:gd name="T1" fmla="*/ 12 h 24"/>
                  <a:gd name="T2" fmla="*/ 17 w 36"/>
                  <a:gd name="T3" fmla="*/ 0 h 24"/>
                  <a:gd name="T4" fmla="*/ 0 w 36"/>
                  <a:gd name="T5" fmla="*/ 12 h 24"/>
                  <a:gd name="T6" fmla="*/ 19 w 36"/>
                  <a:gd name="T7" fmla="*/ 24 h 24"/>
                  <a:gd name="T8" fmla="*/ 36 w 36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12"/>
                    </a:moveTo>
                    <a:cubicBezTo>
                      <a:pt x="35" y="5"/>
                      <a:pt x="27" y="0"/>
                      <a:pt x="17" y="0"/>
                    </a:cubicBezTo>
                    <a:cubicBezTo>
                      <a:pt x="7" y="0"/>
                      <a:pt x="0" y="5"/>
                      <a:pt x="0" y="12"/>
                    </a:cubicBezTo>
                    <a:cubicBezTo>
                      <a:pt x="0" y="19"/>
                      <a:pt x="9" y="24"/>
                      <a:pt x="19" y="24"/>
                    </a:cubicBezTo>
                    <a:cubicBezTo>
                      <a:pt x="29" y="24"/>
                      <a:pt x="36" y="19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63" name="Freeform 577">
                <a:extLst>
                  <a:ext uri="{FF2B5EF4-FFF2-40B4-BE49-F238E27FC236}">
                    <a16:creationId xmlns:a16="http://schemas.microsoft.com/office/drawing/2014/main" id="{1617248B-5EE8-4E11-8DA0-A5ED45EC3E62}"/>
                  </a:ext>
                </a:extLst>
              </p:cNvPr>
              <p:cNvSpPr/>
              <p:nvPr/>
            </p:nvSpPr>
            <p:spPr bwMode="auto">
              <a:xfrm>
                <a:off x="4105" y="3109"/>
                <a:ext cx="76" cy="50"/>
              </a:xfrm>
              <a:custGeom>
                <a:avLst/>
                <a:gdLst>
                  <a:gd name="T0" fmla="*/ 37 w 37"/>
                  <a:gd name="T1" fmla="*/ 12 h 24"/>
                  <a:gd name="T2" fmla="*/ 18 w 37"/>
                  <a:gd name="T3" fmla="*/ 0 h 24"/>
                  <a:gd name="T4" fmla="*/ 1 w 37"/>
                  <a:gd name="T5" fmla="*/ 12 h 24"/>
                  <a:gd name="T6" fmla="*/ 20 w 37"/>
                  <a:gd name="T7" fmla="*/ 24 h 24"/>
                  <a:gd name="T8" fmla="*/ 37 w 37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4">
                    <a:moveTo>
                      <a:pt x="37" y="12"/>
                    </a:moveTo>
                    <a:cubicBezTo>
                      <a:pt x="36" y="5"/>
                      <a:pt x="27" y="0"/>
                      <a:pt x="18" y="0"/>
                    </a:cubicBezTo>
                    <a:cubicBezTo>
                      <a:pt x="8" y="0"/>
                      <a:pt x="0" y="5"/>
                      <a:pt x="1" y="12"/>
                    </a:cubicBezTo>
                    <a:cubicBezTo>
                      <a:pt x="1" y="19"/>
                      <a:pt x="10" y="24"/>
                      <a:pt x="20" y="24"/>
                    </a:cubicBezTo>
                    <a:cubicBezTo>
                      <a:pt x="30" y="24"/>
                      <a:pt x="37" y="19"/>
                      <a:pt x="3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64" name="Freeform 578">
                <a:extLst>
                  <a:ext uri="{FF2B5EF4-FFF2-40B4-BE49-F238E27FC236}">
                    <a16:creationId xmlns:a16="http://schemas.microsoft.com/office/drawing/2014/main" id="{F0BAA573-F475-484C-8A53-AB2DA58E1C0E}"/>
                  </a:ext>
                </a:extLst>
              </p:cNvPr>
              <p:cNvSpPr/>
              <p:nvPr/>
            </p:nvSpPr>
            <p:spPr bwMode="auto">
              <a:xfrm>
                <a:off x="4196" y="3109"/>
                <a:ext cx="76" cy="50"/>
              </a:xfrm>
              <a:custGeom>
                <a:avLst/>
                <a:gdLst>
                  <a:gd name="T0" fmla="*/ 36 w 37"/>
                  <a:gd name="T1" fmla="*/ 12 h 24"/>
                  <a:gd name="T2" fmla="*/ 17 w 37"/>
                  <a:gd name="T3" fmla="*/ 0 h 24"/>
                  <a:gd name="T4" fmla="*/ 1 w 37"/>
                  <a:gd name="T5" fmla="*/ 12 h 24"/>
                  <a:gd name="T6" fmla="*/ 20 w 37"/>
                  <a:gd name="T7" fmla="*/ 24 h 24"/>
                  <a:gd name="T8" fmla="*/ 36 w 37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4">
                    <a:moveTo>
                      <a:pt x="36" y="12"/>
                    </a:moveTo>
                    <a:cubicBezTo>
                      <a:pt x="36" y="5"/>
                      <a:pt x="27" y="0"/>
                      <a:pt x="17" y="0"/>
                    </a:cubicBezTo>
                    <a:cubicBezTo>
                      <a:pt x="7" y="0"/>
                      <a:pt x="0" y="5"/>
                      <a:pt x="1" y="12"/>
                    </a:cubicBezTo>
                    <a:cubicBezTo>
                      <a:pt x="1" y="19"/>
                      <a:pt x="10" y="24"/>
                      <a:pt x="20" y="24"/>
                    </a:cubicBezTo>
                    <a:cubicBezTo>
                      <a:pt x="30" y="24"/>
                      <a:pt x="37" y="19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65" name="Freeform 579">
                <a:extLst>
                  <a:ext uri="{FF2B5EF4-FFF2-40B4-BE49-F238E27FC236}">
                    <a16:creationId xmlns:a16="http://schemas.microsoft.com/office/drawing/2014/main" id="{69A9AE41-C004-4EA1-8FE3-A72D3427B9AC}"/>
                  </a:ext>
                </a:extLst>
              </p:cNvPr>
              <p:cNvSpPr/>
              <p:nvPr/>
            </p:nvSpPr>
            <p:spPr bwMode="auto">
              <a:xfrm>
                <a:off x="3746" y="3171"/>
                <a:ext cx="76" cy="52"/>
              </a:xfrm>
              <a:custGeom>
                <a:avLst/>
                <a:gdLst>
                  <a:gd name="T0" fmla="*/ 36 w 37"/>
                  <a:gd name="T1" fmla="*/ 13 h 25"/>
                  <a:gd name="T2" fmla="*/ 18 w 37"/>
                  <a:gd name="T3" fmla="*/ 0 h 25"/>
                  <a:gd name="T4" fmla="*/ 0 w 37"/>
                  <a:gd name="T5" fmla="*/ 13 h 25"/>
                  <a:gd name="T6" fmla="*/ 19 w 37"/>
                  <a:gd name="T7" fmla="*/ 25 h 25"/>
                  <a:gd name="T8" fmla="*/ 36 w 37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6" y="13"/>
                    </a:moveTo>
                    <a:cubicBezTo>
                      <a:pt x="36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0" y="13"/>
                    </a:cubicBezTo>
                    <a:cubicBezTo>
                      <a:pt x="0" y="20"/>
                      <a:pt x="9" y="25"/>
                      <a:pt x="19" y="25"/>
                    </a:cubicBezTo>
                    <a:cubicBezTo>
                      <a:pt x="29" y="25"/>
                      <a:pt x="37" y="20"/>
                      <a:pt x="3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66" name="Freeform 580">
                <a:extLst>
                  <a:ext uri="{FF2B5EF4-FFF2-40B4-BE49-F238E27FC236}">
                    <a16:creationId xmlns:a16="http://schemas.microsoft.com/office/drawing/2014/main" id="{412DFB06-E349-4B5B-8F3A-28EF4A9936F9}"/>
                  </a:ext>
                </a:extLst>
              </p:cNvPr>
              <p:cNvSpPr/>
              <p:nvPr/>
            </p:nvSpPr>
            <p:spPr bwMode="auto">
              <a:xfrm>
                <a:off x="3837" y="3171"/>
                <a:ext cx="76" cy="52"/>
              </a:xfrm>
              <a:custGeom>
                <a:avLst/>
                <a:gdLst>
                  <a:gd name="T0" fmla="*/ 37 w 37"/>
                  <a:gd name="T1" fmla="*/ 13 h 25"/>
                  <a:gd name="T2" fmla="*/ 18 w 37"/>
                  <a:gd name="T3" fmla="*/ 0 h 25"/>
                  <a:gd name="T4" fmla="*/ 1 w 37"/>
                  <a:gd name="T5" fmla="*/ 13 h 25"/>
                  <a:gd name="T6" fmla="*/ 19 w 37"/>
                  <a:gd name="T7" fmla="*/ 25 h 25"/>
                  <a:gd name="T8" fmla="*/ 37 w 37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7" y="13"/>
                    </a:moveTo>
                    <a:cubicBezTo>
                      <a:pt x="36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1" y="13"/>
                    </a:cubicBezTo>
                    <a:cubicBezTo>
                      <a:pt x="1" y="20"/>
                      <a:pt x="9" y="25"/>
                      <a:pt x="19" y="25"/>
                    </a:cubicBezTo>
                    <a:cubicBezTo>
                      <a:pt x="29" y="25"/>
                      <a:pt x="37" y="20"/>
                      <a:pt x="3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67" name="Freeform 581">
                <a:extLst>
                  <a:ext uri="{FF2B5EF4-FFF2-40B4-BE49-F238E27FC236}">
                    <a16:creationId xmlns:a16="http://schemas.microsoft.com/office/drawing/2014/main" id="{5B29B060-20AC-432A-833B-EB536B0C9825}"/>
                  </a:ext>
                </a:extLst>
              </p:cNvPr>
              <p:cNvSpPr/>
              <p:nvPr/>
            </p:nvSpPr>
            <p:spPr bwMode="auto">
              <a:xfrm>
                <a:off x="3928" y="3171"/>
                <a:ext cx="76" cy="52"/>
              </a:xfrm>
              <a:custGeom>
                <a:avLst/>
                <a:gdLst>
                  <a:gd name="T0" fmla="*/ 37 w 37"/>
                  <a:gd name="T1" fmla="*/ 13 h 25"/>
                  <a:gd name="T2" fmla="*/ 18 w 37"/>
                  <a:gd name="T3" fmla="*/ 0 h 25"/>
                  <a:gd name="T4" fmla="*/ 1 w 37"/>
                  <a:gd name="T5" fmla="*/ 13 h 25"/>
                  <a:gd name="T6" fmla="*/ 20 w 37"/>
                  <a:gd name="T7" fmla="*/ 25 h 25"/>
                  <a:gd name="T8" fmla="*/ 37 w 37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7" y="13"/>
                    </a:moveTo>
                    <a:cubicBezTo>
                      <a:pt x="36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1" y="13"/>
                    </a:cubicBezTo>
                    <a:cubicBezTo>
                      <a:pt x="1" y="20"/>
                      <a:pt x="10" y="25"/>
                      <a:pt x="20" y="25"/>
                    </a:cubicBezTo>
                    <a:cubicBezTo>
                      <a:pt x="30" y="25"/>
                      <a:pt x="37" y="20"/>
                      <a:pt x="3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68" name="Freeform 582">
                <a:extLst>
                  <a:ext uri="{FF2B5EF4-FFF2-40B4-BE49-F238E27FC236}">
                    <a16:creationId xmlns:a16="http://schemas.microsoft.com/office/drawing/2014/main" id="{FE4B13A7-502E-4418-B35E-27C59E0478B0}"/>
                  </a:ext>
                </a:extLst>
              </p:cNvPr>
              <p:cNvSpPr/>
              <p:nvPr/>
            </p:nvSpPr>
            <p:spPr bwMode="auto">
              <a:xfrm>
                <a:off x="4020" y="3171"/>
                <a:ext cx="77" cy="52"/>
              </a:xfrm>
              <a:custGeom>
                <a:avLst/>
                <a:gdLst>
                  <a:gd name="T0" fmla="*/ 36 w 37"/>
                  <a:gd name="T1" fmla="*/ 13 h 25"/>
                  <a:gd name="T2" fmla="*/ 17 w 37"/>
                  <a:gd name="T3" fmla="*/ 0 h 25"/>
                  <a:gd name="T4" fmla="*/ 0 w 37"/>
                  <a:gd name="T5" fmla="*/ 13 h 25"/>
                  <a:gd name="T6" fmla="*/ 19 w 37"/>
                  <a:gd name="T7" fmla="*/ 25 h 25"/>
                  <a:gd name="T8" fmla="*/ 36 w 37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6" y="13"/>
                    </a:moveTo>
                    <a:cubicBezTo>
                      <a:pt x="36" y="6"/>
                      <a:pt x="27" y="0"/>
                      <a:pt x="17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1" y="20"/>
                      <a:pt x="9" y="25"/>
                      <a:pt x="19" y="25"/>
                    </a:cubicBezTo>
                    <a:cubicBezTo>
                      <a:pt x="29" y="25"/>
                      <a:pt x="37" y="20"/>
                      <a:pt x="3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69" name="Freeform 583">
                <a:extLst>
                  <a:ext uri="{FF2B5EF4-FFF2-40B4-BE49-F238E27FC236}">
                    <a16:creationId xmlns:a16="http://schemas.microsoft.com/office/drawing/2014/main" id="{26B9CED1-0858-4AEA-B308-57DACC96426C}"/>
                  </a:ext>
                </a:extLst>
              </p:cNvPr>
              <p:cNvSpPr/>
              <p:nvPr/>
            </p:nvSpPr>
            <p:spPr bwMode="auto">
              <a:xfrm>
                <a:off x="4111" y="3171"/>
                <a:ext cx="77" cy="52"/>
              </a:xfrm>
              <a:custGeom>
                <a:avLst/>
                <a:gdLst>
                  <a:gd name="T0" fmla="*/ 36 w 37"/>
                  <a:gd name="T1" fmla="*/ 13 h 25"/>
                  <a:gd name="T2" fmla="*/ 17 w 37"/>
                  <a:gd name="T3" fmla="*/ 0 h 25"/>
                  <a:gd name="T4" fmla="*/ 0 w 37"/>
                  <a:gd name="T5" fmla="*/ 13 h 25"/>
                  <a:gd name="T6" fmla="*/ 19 w 37"/>
                  <a:gd name="T7" fmla="*/ 25 h 25"/>
                  <a:gd name="T8" fmla="*/ 36 w 37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6" y="13"/>
                    </a:moveTo>
                    <a:cubicBezTo>
                      <a:pt x="36" y="6"/>
                      <a:pt x="27" y="0"/>
                      <a:pt x="17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1" y="20"/>
                      <a:pt x="9" y="25"/>
                      <a:pt x="19" y="25"/>
                    </a:cubicBezTo>
                    <a:cubicBezTo>
                      <a:pt x="30" y="25"/>
                      <a:pt x="37" y="20"/>
                      <a:pt x="3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70" name="Freeform 584">
                <a:extLst>
                  <a:ext uri="{FF2B5EF4-FFF2-40B4-BE49-F238E27FC236}">
                    <a16:creationId xmlns:a16="http://schemas.microsoft.com/office/drawing/2014/main" id="{2FCBACD2-58FE-48B1-B501-0814DBC4C8F0}"/>
                  </a:ext>
                </a:extLst>
              </p:cNvPr>
              <p:cNvSpPr/>
              <p:nvPr/>
            </p:nvSpPr>
            <p:spPr bwMode="auto">
              <a:xfrm>
                <a:off x="4202" y="3171"/>
                <a:ext cx="76" cy="52"/>
              </a:xfrm>
              <a:custGeom>
                <a:avLst/>
                <a:gdLst>
                  <a:gd name="T0" fmla="*/ 37 w 37"/>
                  <a:gd name="T1" fmla="*/ 13 h 25"/>
                  <a:gd name="T2" fmla="*/ 17 w 37"/>
                  <a:gd name="T3" fmla="*/ 0 h 25"/>
                  <a:gd name="T4" fmla="*/ 1 w 37"/>
                  <a:gd name="T5" fmla="*/ 13 h 25"/>
                  <a:gd name="T6" fmla="*/ 20 w 37"/>
                  <a:gd name="T7" fmla="*/ 25 h 25"/>
                  <a:gd name="T8" fmla="*/ 37 w 37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7" y="13"/>
                    </a:moveTo>
                    <a:cubicBezTo>
                      <a:pt x="36" y="6"/>
                      <a:pt x="27" y="0"/>
                      <a:pt x="17" y="0"/>
                    </a:cubicBezTo>
                    <a:cubicBezTo>
                      <a:pt x="7" y="0"/>
                      <a:pt x="0" y="6"/>
                      <a:pt x="1" y="13"/>
                    </a:cubicBezTo>
                    <a:cubicBezTo>
                      <a:pt x="1" y="20"/>
                      <a:pt x="10" y="25"/>
                      <a:pt x="20" y="25"/>
                    </a:cubicBezTo>
                    <a:cubicBezTo>
                      <a:pt x="30" y="25"/>
                      <a:pt x="37" y="20"/>
                      <a:pt x="3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71" name="Freeform 585">
                <a:extLst>
                  <a:ext uri="{FF2B5EF4-FFF2-40B4-BE49-F238E27FC236}">
                    <a16:creationId xmlns:a16="http://schemas.microsoft.com/office/drawing/2014/main" id="{4D3CD294-316D-4BCA-8149-D5C7FFD3C1BC}"/>
                  </a:ext>
                </a:extLst>
              </p:cNvPr>
              <p:cNvSpPr/>
              <p:nvPr/>
            </p:nvSpPr>
            <p:spPr bwMode="auto">
              <a:xfrm>
                <a:off x="3655" y="3235"/>
                <a:ext cx="77" cy="54"/>
              </a:xfrm>
              <a:custGeom>
                <a:avLst/>
                <a:gdLst>
                  <a:gd name="T0" fmla="*/ 37 w 37"/>
                  <a:gd name="T1" fmla="*/ 13 h 26"/>
                  <a:gd name="T2" fmla="*/ 18 w 37"/>
                  <a:gd name="T3" fmla="*/ 0 h 26"/>
                  <a:gd name="T4" fmla="*/ 0 w 37"/>
                  <a:gd name="T5" fmla="*/ 13 h 26"/>
                  <a:gd name="T6" fmla="*/ 19 w 37"/>
                  <a:gd name="T7" fmla="*/ 26 h 26"/>
                  <a:gd name="T8" fmla="*/ 37 w 37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">
                    <a:moveTo>
                      <a:pt x="37" y="13"/>
                    </a:moveTo>
                    <a:cubicBezTo>
                      <a:pt x="37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0" y="13"/>
                    </a:cubicBezTo>
                    <a:cubicBezTo>
                      <a:pt x="0" y="20"/>
                      <a:pt x="8" y="26"/>
                      <a:pt x="19" y="26"/>
                    </a:cubicBezTo>
                    <a:cubicBezTo>
                      <a:pt x="29" y="26"/>
                      <a:pt x="37" y="20"/>
                      <a:pt x="3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72" name="Freeform 586">
                <a:extLst>
                  <a:ext uri="{FF2B5EF4-FFF2-40B4-BE49-F238E27FC236}">
                    <a16:creationId xmlns:a16="http://schemas.microsoft.com/office/drawing/2014/main" id="{AE80FDBA-5C90-47ED-BC34-27CFD65BE5F3}"/>
                  </a:ext>
                </a:extLst>
              </p:cNvPr>
              <p:cNvSpPr/>
              <p:nvPr/>
            </p:nvSpPr>
            <p:spPr bwMode="auto">
              <a:xfrm>
                <a:off x="3748" y="3235"/>
                <a:ext cx="76" cy="54"/>
              </a:xfrm>
              <a:custGeom>
                <a:avLst/>
                <a:gdLst>
                  <a:gd name="T0" fmla="*/ 36 w 37"/>
                  <a:gd name="T1" fmla="*/ 13 h 26"/>
                  <a:gd name="T2" fmla="*/ 18 w 37"/>
                  <a:gd name="T3" fmla="*/ 0 h 26"/>
                  <a:gd name="T4" fmla="*/ 0 w 37"/>
                  <a:gd name="T5" fmla="*/ 13 h 26"/>
                  <a:gd name="T6" fmla="*/ 18 w 37"/>
                  <a:gd name="T7" fmla="*/ 26 h 26"/>
                  <a:gd name="T8" fmla="*/ 36 w 37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">
                    <a:moveTo>
                      <a:pt x="36" y="13"/>
                    </a:moveTo>
                    <a:cubicBezTo>
                      <a:pt x="36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0" y="13"/>
                    </a:cubicBezTo>
                    <a:cubicBezTo>
                      <a:pt x="0" y="20"/>
                      <a:pt x="8" y="26"/>
                      <a:pt x="18" y="26"/>
                    </a:cubicBezTo>
                    <a:cubicBezTo>
                      <a:pt x="29" y="26"/>
                      <a:pt x="37" y="20"/>
                      <a:pt x="3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73" name="Freeform 587">
                <a:extLst>
                  <a:ext uri="{FF2B5EF4-FFF2-40B4-BE49-F238E27FC236}">
                    <a16:creationId xmlns:a16="http://schemas.microsoft.com/office/drawing/2014/main" id="{00A8D473-14E4-407A-90DD-C2CE51C3725F}"/>
                  </a:ext>
                </a:extLst>
              </p:cNvPr>
              <p:cNvSpPr/>
              <p:nvPr/>
            </p:nvSpPr>
            <p:spPr bwMode="auto">
              <a:xfrm>
                <a:off x="3839" y="3235"/>
                <a:ext cx="76" cy="54"/>
              </a:xfrm>
              <a:custGeom>
                <a:avLst/>
                <a:gdLst>
                  <a:gd name="T0" fmla="*/ 37 w 37"/>
                  <a:gd name="T1" fmla="*/ 13 h 26"/>
                  <a:gd name="T2" fmla="*/ 18 w 37"/>
                  <a:gd name="T3" fmla="*/ 0 h 26"/>
                  <a:gd name="T4" fmla="*/ 1 w 37"/>
                  <a:gd name="T5" fmla="*/ 13 h 26"/>
                  <a:gd name="T6" fmla="*/ 19 w 37"/>
                  <a:gd name="T7" fmla="*/ 26 h 26"/>
                  <a:gd name="T8" fmla="*/ 37 w 37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">
                    <a:moveTo>
                      <a:pt x="37" y="13"/>
                    </a:moveTo>
                    <a:cubicBezTo>
                      <a:pt x="37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1" y="13"/>
                    </a:cubicBezTo>
                    <a:cubicBezTo>
                      <a:pt x="1" y="20"/>
                      <a:pt x="9" y="26"/>
                      <a:pt x="19" y="26"/>
                    </a:cubicBezTo>
                    <a:cubicBezTo>
                      <a:pt x="30" y="26"/>
                      <a:pt x="37" y="20"/>
                      <a:pt x="3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74" name="Freeform 588">
                <a:extLst>
                  <a:ext uri="{FF2B5EF4-FFF2-40B4-BE49-F238E27FC236}">
                    <a16:creationId xmlns:a16="http://schemas.microsoft.com/office/drawing/2014/main" id="{124B744B-B0B2-4B4A-AEA3-C99475944BB5}"/>
                  </a:ext>
                </a:extLst>
              </p:cNvPr>
              <p:cNvSpPr/>
              <p:nvPr/>
            </p:nvSpPr>
            <p:spPr bwMode="auto">
              <a:xfrm>
                <a:off x="3932" y="3235"/>
                <a:ext cx="76" cy="54"/>
              </a:xfrm>
              <a:custGeom>
                <a:avLst/>
                <a:gdLst>
                  <a:gd name="T0" fmla="*/ 37 w 37"/>
                  <a:gd name="T1" fmla="*/ 13 h 26"/>
                  <a:gd name="T2" fmla="*/ 18 w 37"/>
                  <a:gd name="T3" fmla="*/ 0 h 26"/>
                  <a:gd name="T4" fmla="*/ 0 w 37"/>
                  <a:gd name="T5" fmla="*/ 13 h 26"/>
                  <a:gd name="T6" fmla="*/ 19 w 37"/>
                  <a:gd name="T7" fmla="*/ 26 h 26"/>
                  <a:gd name="T8" fmla="*/ 37 w 37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">
                    <a:moveTo>
                      <a:pt x="37" y="13"/>
                    </a:moveTo>
                    <a:cubicBezTo>
                      <a:pt x="36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0" y="13"/>
                    </a:cubicBezTo>
                    <a:cubicBezTo>
                      <a:pt x="1" y="20"/>
                      <a:pt x="9" y="26"/>
                      <a:pt x="19" y="26"/>
                    </a:cubicBezTo>
                    <a:cubicBezTo>
                      <a:pt x="30" y="26"/>
                      <a:pt x="37" y="20"/>
                      <a:pt x="3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75" name="Freeform 589">
                <a:extLst>
                  <a:ext uri="{FF2B5EF4-FFF2-40B4-BE49-F238E27FC236}">
                    <a16:creationId xmlns:a16="http://schemas.microsoft.com/office/drawing/2014/main" id="{DCB0C7D2-4E21-4B40-AA5F-760A10BB5274}"/>
                  </a:ext>
                </a:extLst>
              </p:cNvPr>
              <p:cNvSpPr/>
              <p:nvPr/>
            </p:nvSpPr>
            <p:spPr bwMode="auto">
              <a:xfrm>
                <a:off x="4025" y="3235"/>
                <a:ext cx="76" cy="54"/>
              </a:xfrm>
              <a:custGeom>
                <a:avLst/>
                <a:gdLst>
                  <a:gd name="T0" fmla="*/ 37 w 37"/>
                  <a:gd name="T1" fmla="*/ 13 h 26"/>
                  <a:gd name="T2" fmla="*/ 17 w 37"/>
                  <a:gd name="T3" fmla="*/ 0 h 26"/>
                  <a:gd name="T4" fmla="*/ 0 w 37"/>
                  <a:gd name="T5" fmla="*/ 13 h 26"/>
                  <a:gd name="T6" fmla="*/ 19 w 37"/>
                  <a:gd name="T7" fmla="*/ 26 h 26"/>
                  <a:gd name="T8" fmla="*/ 37 w 37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">
                    <a:moveTo>
                      <a:pt x="37" y="13"/>
                    </a:moveTo>
                    <a:cubicBezTo>
                      <a:pt x="36" y="6"/>
                      <a:pt x="27" y="0"/>
                      <a:pt x="17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1" y="20"/>
                      <a:pt x="9" y="26"/>
                      <a:pt x="19" y="26"/>
                    </a:cubicBezTo>
                    <a:cubicBezTo>
                      <a:pt x="29" y="26"/>
                      <a:pt x="37" y="20"/>
                      <a:pt x="3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76" name="Freeform 590">
                <a:extLst>
                  <a:ext uri="{FF2B5EF4-FFF2-40B4-BE49-F238E27FC236}">
                    <a16:creationId xmlns:a16="http://schemas.microsoft.com/office/drawing/2014/main" id="{D8A18C27-6DBA-44B1-BCC3-8C47768CA3F6}"/>
                  </a:ext>
                </a:extLst>
              </p:cNvPr>
              <p:cNvSpPr/>
              <p:nvPr/>
            </p:nvSpPr>
            <p:spPr bwMode="auto">
              <a:xfrm>
                <a:off x="4115" y="3235"/>
                <a:ext cx="79" cy="54"/>
              </a:xfrm>
              <a:custGeom>
                <a:avLst/>
                <a:gdLst>
                  <a:gd name="T0" fmla="*/ 37 w 38"/>
                  <a:gd name="T1" fmla="*/ 13 h 26"/>
                  <a:gd name="T2" fmla="*/ 18 w 38"/>
                  <a:gd name="T3" fmla="*/ 0 h 26"/>
                  <a:gd name="T4" fmla="*/ 1 w 38"/>
                  <a:gd name="T5" fmla="*/ 13 h 26"/>
                  <a:gd name="T6" fmla="*/ 20 w 38"/>
                  <a:gd name="T7" fmla="*/ 26 h 26"/>
                  <a:gd name="T8" fmla="*/ 37 w 38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37" y="13"/>
                    </a:moveTo>
                    <a:cubicBezTo>
                      <a:pt x="37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1" y="13"/>
                    </a:cubicBezTo>
                    <a:cubicBezTo>
                      <a:pt x="1" y="20"/>
                      <a:pt x="10" y="26"/>
                      <a:pt x="20" y="26"/>
                    </a:cubicBezTo>
                    <a:cubicBezTo>
                      <a:pt x="30" y="26"/>
                      <a:pt x="38" y="20"/>
                      <a:pt x="3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77" name="Freeform 591">
                <a:extLst>
                  <a:ext uri="{FF2B5EF4-FFF2-40B4-BE49-F238E27FC236}">
                    <a16:creationId xmlns:a16="http://schemas.microsoft.com/office/drawing/2014/main" id="{14BFFEC3-191D-472C-9BAD-83C62C219588}"/>
                  </a:ext>
                </a:extLst>
              </p:cNvPr>
              <p:cNvSpPr/>
              <p:nvPr/>
            </p:nvSpPr>
            <p:spPr bwMode="auto">
              <a:xfrm>
                <a:off x="4208" y="3235"/>
                <a:ext cx="79" cy="54"/>
              </a:xfrm>
              <a:custGeom>
                <a:avLst/>
                <a:gdLst>
                  <a:gd name="T0" fmla="*/ 37 w 38"/>
                  <a:gd name="T1" fmla="*/ 13 h 26"/>
                  <a:gd name="T2" fmla="*/ 18 w 38"/>
                  <a:gd name="T3" fmla="*/ 0 h 26"/>
                  <a:gd name="T4" fmla="*/ 1 w 38"/>
                  <a:gd name="T5" fmla="*/ 13 h 26"/>
                  <a:gd name="T6" fmla="*/ 20 w 38"/>
                  <a:gd name="T7" fmla="*/ 26 h 26"/>
                  <a:gd name="T8" fmla="*/ 37 w 38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37" y="13"/>
                    </a:moveTo>
                    <a:cubicBezTo>
                      <a:pt x="36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1" y="13"/>
                    </a:cubicBezTo>
                    <a:cubicBezTo>
                      <a:pt x="1" y="20"/>
                      <a:pt x="10" y="26"/>
                      <a:pt x="20" y="26"/>
                    </a:cubicBezTo>
                    <a:cubicBezTo>
                      <a:pt x="30" y="26"/>
                      <a:pt x="38" y="20"/>
                      <a:pt x="3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78" name="Freeform 592">
                <a:extLst>
                  <a:ext uri="{FF2B5EF4-FFF2-40B4-BE49-F238E27FC236}">
                    <a16:creationId xmlns:a16="http://schemas.microsoft.com/office/drawing/2014/main" id="{133F6315-7D59-441B-B95A-D7AECBDF30D2}"/>
                  </a:ext>
                </a:extLst>
              </p:cNvPr>
              <p:cNvSpPr/>
              <p:nvPr/>
            </p:nvSpPr>
            <p:spPr bwMode="auto">
              <a:xfrm>
                <a:off x="3748" y="3301"/>
                <a:ext cx="79" cy="56"/>
              </a:xfrm>
              <a:custGeom>
                <a:avLst/>
                <a:gdLst>
                  <a:gd name="T0" fmla="*/ 37 w 38"/>
                  <a:gd name="T1" fmla="*/ 14 h 27"/>
                  <a:gd name="T2" fmla="*/ 19 w 38"/>
                  <a:gd name="T3" fmla="*/ 0 h 27"/>
                  <a:gd name="T4" fmla="*/ 1 w 38"/>
                  <a:gd name="T5" fmla="*/ 14 h 27"/>
                  <a:gd name="T6" fmla="*/ 19 w 38"/>
                  <a:gd name="T7" fmla="*/ 27 h 27"/>
                  <a:gd name="T8" fmla="*/ 37 w 38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37" y="14"/>
                    </a:moveTo>
                    <a:cubicBezTo>
                      <a:pt x="37" y="6"/>
                      <a:pt x="29" y="0"/>
                      <a:pt x="19" y="0"/>
                    </a:cubicBezTo>
                    <a:cubicBezTo>
                      <a:pt x="9" y="0"/>
                      <a:pt x="0" y="6"/>
                      <a:pt x="1" y="14"/>
                    </a:cubicBezTo>
                    <a:cubicBezTo>
                      <a:pt x="1" y="21"/>
                      <a:pt x="9" y="27"/>
                      <a:pt x="19" y="27"/>
                    </a:cubicBezTo>
                    <a:cubicBezTo>
                      <a:pt x="30" y="27"/>
                      <a:pt x="38" y="21"/>
                      <a:pt x="3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79" name="Freeform 593">
                <a:extLst>
                  <a:ext uri="{FF2B5EF4-FFF2-40B4-BE49-F238E27FC236}">
                    <a16:creationId xmlns:a16="http://schemas.microsoft.com/office/drawing/2014/main" id="{72F4505E-1ECC-4EF8-A3B5-91BBB1A67413}"/>
                  </a:ext>
                </a:extLst>
              </p:cNvPr>
              <p:cNvSpPr/>
              <p:nvPr/>
            </p:nvSpPr>
            <p:spPr bwMode="auto">
              <a:xfrm>
                <a:off x="3843" y="3301"/>
                <a:ext cx="76" cy="56"/>
              </a:xfrm>
              <a:custGeom>
                <a:avLst/>
                <a:gdLst>
                  <a:gd name="T0" fmla="*/ 37 w 37"/>
                  <a:gd name="T1" fmla="*/ 14 h 27"/>
                  <a:gd name="T2" fmla="*/ 18 w 37"/>
                  <a:gd name="T3" fmla="*/ 0 h 27"/>
                  <a:gd name="T4" fmla="*/ 0 w 37"/>
                  <a:gd name="T5" fmla="*/ 14 h 27"/>
                  <a:gd name="T6" fmla="*/ 19 w 37"/>
                  <a:gd name="T7" fmla="*/ 27 h 27"/>
                  <a:gd name="T8" fmla="*/ 37 w 37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7">
                    <a:moveTo>
                      <a:pt x="37" y="14"/>
                    </a:moveTo>
                    <a:cubicBezTo>
                      <a:pt x="36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21"/>
                      <a:pt x="9" y="27"/>
                      <a:pt x="19" y="27"/>
                    </a:cubicBezTo>
                    <a:cubicBezTo>
                      <a:pt x="29" y="27"/>
                      <a:pt x="37" y="21"/>
                      <a:pt x="3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80" name="Freeform 594">
                <a:extLst>
                  <a:ext uri="{FF2B5EF4-FFF2-40B4-BE49-F238E27FC236}">
                    <a16:creationId xmlns:a16="http://schemas.microsoft.com/office/drawing/2014/main" id="{4229B8A3-15E9-4C3E-A1CA-F09652E44ACE}"/>
                  </a:ext>
                </a:extLst>
              </p:cNvPr>
              <p:cNvSpPr/>
              <p:nvPr/>
            </p:nvSpPr>
            <p:spPr bwMode="auto">
              <a:xfrm>
                <a:off x="3936" y="3301"/>
                <a:ext cx="76" cy="56"/>
              </a:xfrm>
              <a:custGeom>
                <a:avLst/>
                <a:gdLst>
                  <a:gd name="T0" fmla="*/ 37 w 37"/>
                  <a:gd name="T1" fmla="*/ 14 h 27"/>
                  <a:gd name="T2" fmla="*/ 18 w 37"/>
                  <a:gd name="T3" fmla="*/ 0 h 27"/>
                  <a:gd name="T4" fmla="*/ 0 w 37"/>
                  <a:gd name="T5" fmla="*/ 14 h 27"/>
                  <a:gd name="T6" fmla="*/ 19 w 37"/>
                  <a:gd name="T7" fmla="*/ 27 h 27"/>
                  <a:gd name="T8" fmla="*/ 37 w 37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7">
                    <a:moveTo>
                      <a:pt x="37" y="14"/>
                    </a:moveTo>
                    <a:cubicBezTo>
                      <a:pt x="36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21"/>
                      <a:pt x="9" y="27"/>
                      <a:pt x="19" y="27"/>
                    </a:cubicBezTo>
                    <a:cubicBezTo>
                      <a:pt x="29" y="27"/>
                      <a:pt x="37" y="21"/>
                      <a:pt x="3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81" name="Freeform 595">
                <a:extLst>
                  <a:ext uri="{FF2B5EF4-FFF2-40B4-BE49-F238E27FC236}">
                    <a16:creationId xmlns:a16="http://schemas.microsoft.com/office/drawing/2014/main" id="{75941C94-ED91-4BC5-84AC-9C98112F0CB3}"/>
                  </a:ext>
                </a:extLst>
              </p:cNvPr>
              <p:cNvSpPr/>
              <p:nvPr/>
            </p:nvSpPr>
            <p:spPr bwMode="auto">
              <a:xfrm>
                <a:off x="4029" y="3301"/>
                <a:ext cx="78" cy="56"/>
              </a:xfrm>
              <a:custGeom>
                <a:avLst/>
                <a:gdLst>
                  <a:gd name="T0" fmla="*/ 37 w 38"/>
                  <a:gd name="T1" fmla="*/ 14 h 27"/>
                  <a:gd name="T2" fmla="*/ 18 w 38"/>
                  <a:gd name="T3" fmla="*/ 0 h 27"/>
                  <a:gd name="T4" fmla="*/ 0 w 38"/>
                  <a:gd name="T5" fmla="*/ 14 h 27"/>
                  <a:gd name="T6" fmla="*/ 20 w 38"/>
                  <a:gd name="T7" fmla="*/ 27 h 27"/>
                  <a:gd name="T8" fmla="*/ 37 w 38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37" y="14"/>
                    </a:moveTo>
                    <a:cubicBezTo>
                      <a:pt x="37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1" y="21"/>
                      <a:pt x="9" y="27"/>
                      <a:pt x="20" y="27"/>
                    </a:cubicBezTo>
                    <a:cubicBezTo>
                      <a:pt x="30" y="27"/>
                      <a:pt x="38" y="21"/>
                      <a:pt x="3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82" name="Freeform 596">
                <a:extLst>
                  <a:ext uri="{FF2B5EF4-FFF2-40B4-BE49-F238E27FC236}">
                    <a16:creationId xmlns:a16="http://schemas.microsoft.com/office/drawing/2014/main" id="{D4AECAC3-E494-492B-897D-0B6C83D2EA3D}"/>
                  </a:ext>
                </a:extLst>
              </p:cNvPr>
              <p:cNvSpPr/>
              <p:nvPr/>
            </p:nvSpPr>
            <p:spPr bwMode="auto">
              <a:xfrm>
                <a:off x="4122" y="3301"/>
                <a:ext cx="78" cy="56"/>
              </a:xfrm>
              <a:custGeom>
                <a:avLst/>
                <a:gdLst>
                  <a:gd name="T0" fmla="*/ 37 w 38"/>
                  <a:gd name="T1" fmla="*/ 14 h 27"/>
                  <a:gd name="T2" fmla="*/ 18 w 38"/>
                  <a:gd name="T3" fmla="*/ 0 h 27"/>
                  <a:gd name="T4" fmla="*/ 0 w 38"/>
                  <a:gd name="T5" fmla="*/ 14 h 27"/>
                  <a:gd name="T6" fmla="*/ 20 w 38"/>
                  <a:gd name="T7" fmla="*/ 27 h 27"/>
                  <a:gd name="T8" fmla="*/ 37 w 38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37" y="14"/>
                    </a:moveTo>
                    <a:cubicBezTo>
                      <a:pt x="37" y="6"/>
                      <a:pt x="28" y="0"/>
                      <a:pt x="18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1" y="21"/>
                      <a:pt x="10" y="27"/>
                      <a:pt x="20" y="27"/>
                    </a:cubicBezTo>
                    <a:cubicBezTo>
                      <a:pt x="30" y="27"/>
                      <a:pt x="38" y="21"/>
                      <a:pt x="3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83" name="Freeform 597">
                <a:extLst>
                  <a:ext uri="{FF2B5EF4-FFF2-40B4-BE49-F238E27FC236}">
                    <a16:creationId xmlns:a16="http://schemas.microsoft.com/office/drawing/2014/main" id="{47D2776C-B0B1-41C5-B1EF-9A491427A9A5}"/>
                  </a:ext>
                </a:extLst>
              </p:cNvPr>
              <p:cNvSpPr/>
              <p:nvPr/>
            </p:nvSpPr>
            <p:spPr bwMode="auto">
              <a:xfrm>
                <a:off x="3750" y="3370"/>
                <a:ext cx="79" cy="58"/>
              </a:xfrm>
              <a:custGeom>
                <a:avLst/>
                <a:gdLst>
                  <a:gd name="T0" fmla="*/ 37 w 38"/>
                  <a:gd name="T1" fmla="*/ 14 h 28"/>
                  <a:gd name="T2" fmla="*/ 18 w 38"/>
                  <a:gd name="T3" fmla="*/ 0 h 28"/>
                  <a:gd name="T4" fmla="*/ 0 w 38"/>
                  <a:gd name="T5" fmla="*/ 14 h 28"/>
                  <a:gd name="T6" fmla="*/ 19 w 38"/>
                  <a:gd name="T7" fmla="*/ 28 h 28"/>
                  <a:gd name="T8" fmla="*/ 37 w 38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8">
                    <a:moveTo>
                      <a:pt x="37" y="14"/>
                    </a:moveTo>
                    <a:cubicBezTo>
                      <a:pt x="37" y="7"/>
                      <a:pt x="29" y="0"/>
                      <a:pt x="18" y="0"/>
                    </a:cubicBezTo>
                    <a:cubicBezTo>
                      <a:pt x="8" y="0"/>
                      <a:pt x="0" y="7"/>
                      <a:pt x="0" y="14"/>
                    </a:cubicBezTo>
                    <a:cubicBezTo>
                      <a:pt x="0" y="22"/>
                      <a:pt x="9" y="28"/>
                      <a:pt x="19" y="28"/>
                    </a:cubicBezTo>
                    <a:cubicBezTo>
                      <a:pt x="29" y="28"/>
                      <a:pt x="38" y="22"/>
                      <a:pt x="3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84" name="Freeform 598">
                <a:extLst>
                  <a:ext uri="{FF2B5EF4-FFF2-40B4-BE49-F238E27FC236}">
                    <a16:creationId xmlns:a16="http://schemas.microsoft.com/office/drawing/2014/main" id="{F3285F3E-DCEF-47CB-ABD5-FF17E83D9FAE}"/>
                  </a:ext>
                </a:extLst>
              </p:cNvPr>
              <p:cNvSpPr/>
              <p:nvPr/>
            </p:nvSpPr>
            <p:spPr bwMode="auto">
              <a:xfrm>
                <a:off x="3845" y="3370"/>
                <a:ext cx="78" cy="58"/>
              </a:xfrm>
              <a:custGeom>
                <a:avLst/>
                <a:gdLst>
                  <a:gd name="T0" fmla="*/ 37 w 38"/>
                  <a:gd name="T1" fmla="*/ 14 h 28"/>
                  <a:gd name="T2" fmla="*/ 18 w 38"/>
                  <a:gd name="T3" fmla="*/ 0 h 28"/>
                  <a:gd name="T4" fmla="*/ 0 w 38"/>
                  <a:gd name="T5" fmla="*/ 14 h 28"/>
                  <a:gd name="T6" fmla="*/ 19 w 38"/>
                  <a:gd name="T7" fmla="*/ 28 h 28"/>
                  <a:gd name="T8" fmla="*/ 37 w 38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8">
                    <a:moveTo>
                      <a:pt x="37" y="14"/>
                    </a:moveTo>
                    <a:cubicBezTo>
                      <a:pt x="37" y="7"/>
                      <a:pt x="28" y="0"/>
                      <a:pt x="18" y="0"/>
                    </a:cubicBezTo>
                    <a:cubicBezTo>
                      <a:pt x="8" y="0"/>
                      <a:pt x="0" y="7"/>
                      <a:pt x="0" y="14"/>
                    </a:cubicBezTo>
                    <a:cubicBezTo>
                      <a:pt x="0" y="22"/>
                      <a:pt x="9" y="28"/>
                      <a:pt x="19" y="28"/>
                    </a:cubicBezTo>
                    <a:cubicBezTo>
                      <a:pt x="29" y="28"/>
                      <a:pt x="38" y="22"/>
                      <a:pt x="3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85" name="Freeform 599">
                <a:extLst>
                  <a:ext uri="{FF2B5EF4-FFF2-40B4-BE49-F238E27FC236}">
                    <a16:creationId xmlns:a16="http://schemas.microsoft.com/office/drawing/2014/main" id="{550FAFBC-2461-486C-9D3B-8E201F5291DF}"/>
                  </a:ext>
                </a:extLst>
              </p:cNvPr>
              <p:cNvSpPr/>
              <p:nvPr/>
            </p:nvSpPr>
            <p:spPr bwMode="auto">
              <a:xfrm>
                <a:off x="3938" y="3370"/>
                <a:ext cx="78" cy="58"/>
              </a:xfrm>
              <a:custGeom>
                <a:avLst/>
                <a:gdLst>
                  <a:gd name="T0" fmla="*/ 38 w 38"/>
                  <a:gd name="T1" fmla="*/ 14 h 28"/>
                  <a:gd name="T2" fmla="*/ 19 w 38"/>
                  <a:gd name="T3" fmla="*/ 0 h 28"/>
                  <a:gd name="T4" fmla="*/ 1 w 38"/>
                  <a:gd name="T5" fmla="*/ 14 h 28"/>
                  <a:gd name="T6" fmla="*/ 20 w 38"/>
                  <a:gd name="T7" fmla="*/ 28 h 28"/>
                  <a:gd name="T8" fmla="*/ 38 w 38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8">
                    <a:moveTo>
                      <a:pt x="38" y="14"/>
                    </a:moveTo>
                    <a:cubicBezTo>
                      <a:pt x="38" y="7"/>
                      <a:pt x="29" y="0"/>
                      <a:pt x="19" y="0"/>
                    </a:cubicBezTo>
                    <a:cubicBezTo>
                      <a:pt x="8" y="0"/>
                      <a:pt x="0" y="7"/>
                      <a:pt x="1" y="14"/>
                    </a:cubicBezTo>
                    <a:cubicBezTo>
                      <a:pt x="1" y="22"/>
                      <a:pt x="10" y="28"/>
                      <a:pt x="20" y="28"/>
                    </a:cubicBezTo>
                    <a:cubicBezTo>
                      <a:pt x="30" y="28"/>
                      <a:pt x="38" y="22"/>
                      <a:pt x="3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86" name="Freeform 600">
                <a:extLst>
                  <a:ext uri="{FF2B5EF4-FFF2-40B4-BE49-F238E27FC236}">
                    <a16:creationId xmlns:a16="http://schemas.microsoft.com/office/drawing/2014/main" id="{0A9ED3BD-EC1C-44EE-BD9F-4687EFCEA410}"/>
                  </a:ext>
                </a:extLst>
              </p:cNvPr>
              <p:cNvSpPr/>
              <p:nvPr/>
            </p:nvSpPr>
            <p:spPr bwMode="auto">
              <a:xfrm>
                <a:off x="4033" y="3370"/>
                <a:ext cx="78" cy="58"/>
              </a:xfrm>
              <a:custGeom>
                <a:avLst/>
                <a:gdLst>
                  <a:gd name="T0" fmla="*/ 38 w 38"/>
                  <a:gd name="T1" fmla="*/ 14 h 28"/>
                  <a:gd name="T2" fmla="*/ 18 w 38"/>
                  <a:gd name="T3" fmla="*/ 0 h 28"/>
                  <a:gd name="T4" fmla="*/ 0 w 38"/>
                  <a:gd name="T5" fmla="*/ 14 h 28"/>
                  <a:gd name="T6" fmla="*/ 20 w 38"/>
                  <a:gd name="T7" fmla="*/ 28 h 28"/>
                  <a:gd name="T8" fmla="*/ 38 w 38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8">
                    <a:moveTo>
                      <a:pt x="38" y="14"/>
                    </a:moveTo>
                    <a:cubicBezTo>
                      <a:pt x="37" y="7"/>
                      <a:pt x="28" y="0"/>
                      <a:pt x="18" y="0"/>
                    </a:cubicBezTo>
                    <a:cubicBezTo>
                      <a:pt x="8" y="0"/>
                      <a:pt x="0" y="7"/>
                      <a:pt x="0" y="14"/>
                    </a:cubicBezTo>
                    <a:cubicBezTo>
                      <a:pt x="1" y="22"/>
                      <a:pt x="10" y="28"/>
                      <a:pt x="20" y="28"/>
                    </a:cubicBezTo>
                    <a:cubicBezTo>
                      <a:pt x="30" y="28"/>
                      <a:pt x="38" y="22"/>
                      <a:pt x="3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87" name="Freeform 601">
                <a:extLst>
                  <a:ext uri="{FF2B5EF4-FFF2-40B4-BE49-F238E27FC236}">
                    <a16:creationId xmlns:a16="http://schemas.microsoft.com/office/drawing/2014/main" id="{48CAE8EF-05D6-4EDD-B7FC-C3057E3FAB14}"/>
                  </a:ext>
                </a:extLst>
              </p:cNvPr>
              <p:cNvSpPr/>
              <p:nvPr/>
            </p:nvSpPr>
            <p:spPr bwMode="auto">
              <a:xfrm>
                <a:off x="3752" y="3442"/>
                <a:ext cx="79" cy="60"/>
              </a:xfrm>
              <a:custGeom>
                <a:avLst/>
                <a:gdLst>
                  <a:gd name="T0" fmla="*/ 38 w 38"/>
                  <a:gd name="T1" fmla="*/ 14 h 29"/>
                  <a:gd name="T2" fmla="*/ 18 w 38"/>
                  <a:gd name="T3" fmla="*/ 0 h 29"/>
                  <a:gd name="T4" fmla="*/ 0 w 38"/>
                  <a:gd name="T5" fmla="*/ 14 h 29"/>
                  <a:gd name="T6" fmla="*/ 19 w 38"/>
                  <a:gd name="T7" fmla="*/ 29 h 29"/>
                  <a:gd name="T8" fmla="*/ 38 w 38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9">
                    <a:moveTo>
                      <a:pt x="38" y="14"/>
                    </a:moveTo>
                    <a:cubicBezTo>
                      <a:pt x="37" y="6"/>
                      <a:pt x="29" y="0"/>
                      <a:pt x="18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22"/>
                      <a:pt x="9" y="29"/>
                      <a:pt x="19" y="29"/>
                    </a:cubicBezTo>
                    <a:cubicBezTo>
                      <a:pt x="29" y="29"/>
                      <a:pt x="38" y="22"/>
                      <a:pt x="3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88" name="Freeform 602">
                <a:extLst>
                  <a:ext uri="{FF2B5EF4-FFF2-40B4-BE49-F238E27FC236}">
                    <a16:creationId xmlns:a16="http://schemas.microsoft.com/office/drawing/2014/main" id="{04D610C2-2047-49F5-B3CA-769149BC4D8F}"/>
                  </a:ext>
                </a:extLst>
              </p:cNvPr>
              <p:cNvSpPr/>
              <p:nvPr/>
            </p:nvSpPr>
            <p:spPr bwMode="auto">
              <a:xfrm>
                <a:off x="3847" y="3442"/>
                <a:ext cx="79" cy="60"/>
              </a:xfrm>
              <a:custGeom>
                <a:avLst/>
                <a:gdLst>
                  <a:gd name="T0" fmla="*/ 38 w 38"/>
                  <a:gd name="T1" fmla="*/ 14 h 29"/>
                  <a:gd name="T2" fmla="*/ 18 w 38"/>
                  <a:gd name="T3" fmla="*/ 0 h 29"/>
                  <a:gd name="T4" fmla="*/ 0 w 38"/>
                  <a:gd name="T5" fmla="*/ 14 h 29"/>
                  <a:gd name="T6" fmla="*/ 19 w 38"/>
                  <a:gd name="T7" fmla="*/ 29 h 29"/>
                  <a:gd name="T8" fmla="*/ 38 w 38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9">
                    <a:moveTo>
                      <a:pt x="38" y="14"/>
                    </a:moveTo>
                    <a:cubicBezTo>
                      <a:pt x="37" y="6"/>
                      <a:pt x="29" y="0"/>
                      <a:pt x="18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0" y="22"/>
                      <a:pt x="9" y="29"/>
                      <a:pt x="19" y="29"/>
                    </a:cubicBezTo>
                    <a:cubicBezTo>
                      <a:pt x="30" y="29"/>
                      <a:pt x="38" y="22"/>
                      <a:pt x="3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89" name="Freeform 603">
                <a:extLst>
                  <a:ext uri="{FF2B5EF4-FFF2-40B4-BE49-F238E27FC236}">
                    <a16:creationId xmlns:a16="http://schemas.microsoft.com/office/drawing/2014/main" id="{12B677A1-519F-4656-B8A8-06F02BD781CD}"/>
                  </a:ext>
                </a:extLst>
              </p:cNvPr>
              <p:cNvSpPr/>
              <p:nvPr/>
            </p:nvSpPr>
            <p:spPr bwMode="auto">
              <a:xfrm>
                <a:off x="3942" y="3442"/>
                <a:ext cx="81" cy="60"/>
              </a:xfrm>
              <a:custGeom>
                <a:avLst/>
                <a:gdLst>
                  <a:gd name="T0" fmla="*/ 38 w 39"/>
                  <a:gd name="T1" fmla="*/ 14 h 29"/>
                  <a:gd name="T2" fmla="*/ 18 w 39"/>
                  <a:gd name="T3" fmla="*/ 0 h 29"/>
                  <a:gd name="T4" fmla="*/ 0 w 39"/>
                  <a:gd name="T5" fmla="*/ 14 h 29"/>
                  <a:gd name="T6" fmla="*/ 20 w 39"/>
                  <a:gd name="T7" fmla="*/ 29 h 29"/>
                  <a:gd name="T8" fmla="*/ 38 w 39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38" y="14"/>
                    </a:moveTo>
                    <a:cubicBezTo>
                      <a:pt x="38" y="6"/>
                      <a:pt x="29" y="0"/>
                      <a:pt x="18" y="0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1" y="22"/>
                      <a:pt x="10" y="29"/>
                      <a:pt x="20" y="29"/>
                    </a:cubicBezTo>
                    <a:cubicBezTo>
                      <a:pt x="30" y="29"/>
                      <a:pt x="39" y="22"/>
                      <a:pt x="3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90" name="Freeform 604">
                <a:extLst>
                  <a:ext uri="{FF2B5EF4-FFF2-40B4-BE49-F238E27FC236}">
                    <a16:creationId xmlns:a16="http://schemas.microsoft.com/office/drawing/2014/main" id="{D69360F3-40B4-4967-A0A4-43A9F9D4DCC3}"/>
                  </a:ext>
                </a:extLst>
              </p:cNvPr>
              <p:cNvSpPr/>
              <p:nvPr/>
            </p:nvSpPr>
            <p:spPr bwMode="auto">
              <a:xfrm>
                <a:off x="4037" y="3442"/>
                <a:ext cx="80" cy="60"/>
              </a:xfrm>
              <a:custGeom>
                <a:avLst/>
                <a:gdLst>
                  <a:gd name="T0" fmla="*/ 38 w 39"/>
                  <a:gd name="T1" fmla="*/ 14 h 29"/>
                  <a:gd name="T2" fmla="*/ 18 w 39"/>
                  <a:gd name="T3" fmla="*/ 0 h 29"/>
                  <a:gd name="T4" fmla="*/ 1 w 39"/>
                  <a:gd name="T5" fmla="*/ 14 h 29"/>
                  <a:gd name="T6" fmla="*/ 20 w 39"/>
                  <a:gd name="T7" fmla="*/ 29 h 29"/>
                  <a:gd name="T8" fmla="*/ 38 w 39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38" y="14"/>
                    </a:moveTo>
                    <a:cubicBezTo>
                      <a:pt x="38" y="6"/>
                      <a:pt x="29" y="0"/>
                      <a:pt x="18" y="0"/>
                    </a:cubicBezTo>
                    <a:cubicBezTo>
                      <a:pt x="8" y="0"/>
                      <a:pt x="0" y="6"/>
                      <a:pt x="1" y="14"/>
                    </a:cubicBezTo>
                    <a:cubicBezTo>
                      <a:pt x="1" y="22"/>
                      <a:pt x="10" y="29"/>
                      <a:pt x="20" y="29"/>
                    </a:cubicBezTo>
                    <a:cubicBezTo>
                      <a:pt x="31" y="29"/>
                      <a:pt x="39" y="22"/>
                      <a:pt x="3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91" name="Freeform 605">
                <a:extLst>
                  <a:ext uri="{FF2B5EF4-FFF2-40B4-BE49-F238E27FC236}">
                    <a16:creationId xmlns:a16="http://schemas.microsoft.com/office/drawing/2014/main" id="{002E8029-512D-4DDD-84A5-6AF2ADD163B5}"/>
                  </a:ext>
                </a:extLst>
              </p:cNvPr>
              <p:cNvSpPr/>
              <p:nvPr/>
            </p:nvSpPr>
            <p:spPr bwMode="auto">
              <a:xfrm>
                <a:off x="3849" y="3514"/>
                <a:ext cx="81" cy="62"/>
              </a:xfrm>
              <a:custGeom>
                <a:avLst/>
                <a:gdLst>
                  <a:gd name="T0" fmla="*/ 38 w 39"/>
                  <a:gd name="T1" fmla="*/ 15 h 30"/>
                  <a:gd name="T2" fmla="*/ 19 w 39"/>
                  <a:gd name="T3" fmla="*/ 0 h 30"/>
                  <a:gd name="T4" fmla="*/ 0 w 39"/>
                  <a:gd name="T5" fmla="*/ 15 h 30"/>
                  <a:gd name="T6" fmla="*/ 20 w 39"/>
                  <a:gd name="T7" fmla="*/ 30 h 30"/>
                  <a:gd name="T8" fmla="*/ 38 w 39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8" y="15"/>
                    </a:moveTo>
                    <a:cubicBezTo>
                      <a:pt x="38" y="7"/>
                      <a:pt x="29" y="0"/>
                      <a:pt x="19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23"/>
                      <a:pt x="9" y="30"/>
                      <a:pt x="20" y="30"/>
                    </a:cubicBezTo>
                    <a:cubicBezTo>
                      <a:pt x="30" y="30"/>
                      <a:pt x="39" y="23"/>
                      <a:pt x="3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592" name="Freeform 606">
                <a:extLst>
                  <a:ext uri="{FF2B5EF4-FFF2-40B4-BE49-F238E27FC236}">
                    <a16:creationId xmlns:a16="http://schemas.microsoft.com/office/drawing/2014/main" id="{DF9638AE-FEE8-47F5-B941-20508700A952}"/>
                  </a:ext>
                </a:extLst>
              </p:cNvPr>
              <p:cNvSpPr/>
              <p:nvPr/>
            </p:nvSpPr>
            <p:spPr bwMode="auto">
              <a:xfrm>
                <a:off x="3946" y="3514"/>
                <a:ext cx="81" cy="62"/>
              </a:xfrm>
              <a:custGeom>
                <a:avLst/>
                <a:gdLst>
                  <a:gd name="T0" fmla="*/ 38 w 39"/>
                  <a:gd name="T1" fmla="*/ 15 h 30"/>
                  <a:gd name="T2" fmla="*/ 18 w 39"/>
                  <a:gd name="T3" fmla="*/ 0 h 30"/>
                  <a:gd name="T4" fmla="*/ 0 w 39"/>
                  <a:gd name="T5" fmla="*/ 15 h 30"/>
                  <a:gd name="T6" fmla="*/ 20 w 39"/>
                  <a:gd name="T7" fmla="*/ 30 h 30"/>
                  <a:gd name="T8" fmla="*/ 38 w 39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8" y="15"/>
                    </a:moveTo>
                    <a:cubicBezTo>
                      <a:pt x="38" y="7"/>
                      <a:pt x="29" y="0"/>
                      <a:pt x="18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23"/>
                      <a:pt x="9" y="30"/>
                      <a:pt x="20" y="30"/>
                    </a:cubicBezTo>
                    <a:cubicBezTo>
                      <a:pt x="31" y="30"/>
                      <a:pt x="39" y="23"/>
                      <a:pt x="3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</p:grpSp>
        <p:grpSp>
          <p:nvGrpSpPr>
            <p:cNvPr id="22" name="Group 808">
              <a:extLst>
                <a:ext uri="{FF2B5EF4-FFF2-40B4-BE49-F238E27FC236}">
                  <a16:creationId xmlns:a16="http://schemas.microsoft.com/office/drawing/2014/main" id="{5E79E615-C699-4E18-9A80-20E0CFEDCE48}"/>
                </a:ext>
              </a:extLst>
            </p:cNvPr>
            <p:cNvGrpSpPr/>
            <p:nvPr/>
          </p:nvGrpSpPr>
          <p:grpSpPr bwMode="auto">
            <a:xfrm>
              <a:off x="1941513" y="3324226"/>
              <a:ext cx="8885238" cy="2736850"/>
              <a:chOff x="1223" y="2094"/>
              <a:chExt cx="5597" cy="1724"/>
            </a:xfrm>
            <a:grpFill/>
          </p:grpSpPr>
          <p:sp>
            <p:nvSpPr>
              <p:cNvPr id="193" name="Freeform 608">
                <a:extLst>
                  <a:ext uri="{FF2B5EF4-FFF2-40B4-BE49-F238E27FC236}">
                    <a16:creationId xmlns:a16="http://schemas.microsoft.com/office/drawing/2014/main" id="{FFAB83DF-93A1-40D5-B9F1-822F8EFDE491}"/>
                  </a:ext>
                </a:extLst>
              </p:cNvPr>
              <p:cNvSpPr/>
              <p:nvPr/>
            </p:nvSpPr>
            <p:spPr bwMode="auto">
              <a:xfrm>
                <a:off x="5789" y="2822"/>
                <a:ext cx="80" cy="45"/>
              </a:xfrm>
              <a:custGeom>
                <a:avLst/>
                <a:gdLst>
                  <a:gd name="T0" fmla="*/ 36 w 39"/>
                  <a:gd name="T1" fmla="*/ 11 h 22"/>
                  <a:gd name="T2" fmla="*/ 14 w 39"/>
                  <a:gd name="T3" fmla="*/ 0 h 22"/>
                  <a:gd name="T4" fmla="*/ 2 w 39"/>
                  <a:gd name="T5" fmla="*/ 11 h 22"/>
                  <a:gd name="T6" fmla="*/ 24 w 39"/>
                  <a:gd name="T7" fmla="*/ 22 h 22"/>
                  <a:gd name="T8" fmla="*/ 36 w 39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2">
                    <a:moveTo>
                      <a:pt x="36" y="11"/>
                    </a:moveTo>
                    <a:cubicBezTo>
                      <a:pt x="33" y="5"/>
                      <a:pt x="24" y="0"/>
                      <a:pt x="14" y="0"/>
                    </a:cubicBezTo>
                    <a:cubicBezTo>
                      <a:pt x="5" y="0"/>
                      <a:pt x="0" y="5"/>
                      <a:pt x="2" y="11"/>
                    </a:cubicBezTo>
                    <a:cubicBezTo>
                      <a:pt x="5" y="17"/>
                      <a:pt x="14" y="22"/>
                      <a:pt x="24" y="22"/>
                    </a:cubicBezTo>
                    <a:cubicBezTo>
                      <a:pt x="33" y="22"/>
                      <a:pt x="39" y="17"/>
                      <a:pt x="3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194" name="Freeform 609">
                <a:extLst>
                  <a:ext uri="{FF2B5EF4-FFF2-40B4-BE49-F238E27FC236}">
                    <a16:creationId xmlns:a16="http://schemas.microsoft.com/office/drawing/2014/main" id="{6CEE8408-1D90-488F-9792-105E4D01FD9F}"/>
                  </a:ext>
                </a:extLst>
              </p:cNvPr>
              <p:cNvSpPr/>
              <p:nvPr/>
            </p:nvSpPr>
            <p:spPr bwMode="auto">
              <a:xfrm>
                <a:off x="5811" y="2878"/>
                <a:ext cx="81" cy="43"/>
              </a:xfrm>
              <a:custGeom>
                <a:avLst/>
                <a:gdLst>
                  <a:gd name="T0" fmla="*/ 36 w 39"/>
                  <a:gd name="T1" fmla="*/ 10 h 21"/>
                  <a:gd name="T2" fmla="*/ 15 w 39"/>
                  <a:gd name="T3" fmla="*/ 0 h 21"/>
                  <a:gd name="T4" fmla="*/ 2 w 39"/>
                  <a:gd name="T5" fmla="*/ 10 h 21"/>
                  <a:gd name="T6" fmla="*/ 24 w 39"/>
                  <a:gd name="T7" fmla="*/ 21 h 21"/>
                  <a:gd name="T8" fmla="*/ 36 w 39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1">
                    <a:moveTo>
                      <a:pt x="36" y="10"/>
                    </a:moveTo>
                    <a:cubicBezTo>
                      <a:pt x="34" y="4"/>
                      <a:pt x="24" y="0"/>
                      <a:pt x="15" y="0"/>
                    </a:cubicBezTo>
                    <a:cubicBezTo>
                      <a:pt x="5" y="0"/>
                      <a:pt x="0" y="4"/>
                      <a:pt x="2" y="10"/>
                    </a:cubicBezTo>
                    <a:cubicBezTo>
                      <a:pt x="5" y="16"/>
                      <a:pt x="15" y="21"/>
                      <a:pt x="24" y="21"/>
                    </a:cubicBezTo>
                    <a:cubicBezTo>
                      <a:pt x="34" y="21"/>
                      <a:pt x="39" y="16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195" name="Freeform 610">
                <a:extLst>
                  <a:ext uri="{FF2B5EF4-FFF2-40B4-BE49-F238E27FC236}">
                    <a16:creationId xmlns:a16="http://schemas.microsoft.com/office/drawing/2014/main" id="{DEEE6823-E93A-4CD5-BA6B-CAE705CD20D0}"/>
                  </a:ext>
                </a:extLst>
              </p:cNvPr>
              <p:cNvSpPr/>
              <p:nvPr/>
            </p:nvSpPr>
            <p:spPr bwMode="auto">
              <a:xfrm>
                <a:off x="5770" y="2989"/>
                <a:ext cx="83" cy="48"/>
              </a:xfrm>
              <a:custGeom>
                <a:avLst/>
                <a:gdLst>
                  <a:gd name="T0" fmla="*/ 37 w 40"/>
                  <a:gd name="T1" fmla="*/ 12 h 23"/>
                  <a:gd name="T2" fmla="*/ 15 w 40"/>
                  <a:gd name="T3" fmla="*/ 0 h 23"/>
                  <a:gd name="T4" fmla="*/ 2 w 40"/>
                  <a:gd name="T5" fmla="*/ 12 h 23"/>
                  <a:gd name="T6" fmla="*/ 25 w 40"/>
                  <a:gd name="T7" fmla="*/ 23 h 23"/>
                  <a:gd name="T8" fmla="*/ 37 w 40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3">
                    <a:moveTo>
                      <a:pt x="37" y="12"/>
                    </a:moveTo>
                    <a:cubicBezTo>
                      <a:pt x="35" y="5"/>
                      <a:pt x="25" y="0"/>
                      <a:pt x="15" y="0"/>
                    </a:cubicBezTo>
                    <a:cubicBezTo>
                      <a:pt x="6" y="0"/>
                      <a:pt x="0" y="5"/>
                      <a:pt x="2" y="12"/>
                    </a:cubicBezTo>
                    <a:cubicBezTo>
                      <a:pt x="5" y="18"/>
                      <a:pt x="15" y="23"/>
                      <a:pt x="25" y="23"/>
                    </a:cubicBezTo>
                    <a:cubicBezTo>
                      <a:pt x="34" y="23"/>
                      <a:pt x="40" y="18"/>
                      <a:pt x="3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196" name="Freeform 611">
                <a:extLst>
                  <a:ext uri="{FF2B5EF4-FFF2-40B4-BE49-F238E27FC236}">
                    <a16:creationId xmlns:a16="http://schemas.microsoft.com/office/drawing/2014/main" id="{9C8266FB-B71F-4074-ADE7-F703098A3419}"/>
                  </a:ext>
                </a:extLst>
              </p:cNvPr>
              <p:cNvSpPr/>
              <p:nvPr/>
            </p:nvSpPr>
            <p:spPr bwMode="auto">
              <a:xfrm>
                <a:off x="5727" y="3109"/>
                <a:ext cx="84" cy="50"/>
              </a:xfrm>
              <a:custGeom>
                <a:avLst/>
                <a:gdLst>
                  <a:gd name="T0" fmla="*/ 38 w 41"/>
                  <a:gd name="T1" fmla="*/ 12 h 24"/>
                  <a:gd name="T2" fmla="*/ 16 w 41"/>
                  <a:gd name="T3" fmla="*/ 0 h 24"/>
                  <a:gd name="T4" fmla="*/ 2 w 41"/>
                  <a:gd name="T5" fmla="*/ 12 h 24"/>
                  <a:gd name="T6" fmla="*/ 25 w 41"/>
                  <a:gd name="T7" fmla="*/ 24 h 24"/>
                  <a:gd name="T8" fmla="*/ 38 w 41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38" y="12"/>
                    </a:moveTo>
                    <a:cubicBezTo>
                      <a:pt x="36" y="5"/>
                      <a:pt x="25" y="0"/>
                      <a:pt x="16" y="0"/>
                    </a:cubicBezTo>
                    <a:cubicBezTo>
                      <a:pt x="6" y="0"/>
                      <a:pt x="0" y="5"/>
                      <a:pt x="2" y="12"/>
                    </a:cubicBezTo>
                    <a:cubicBezTo>
                      <a:pt x="5" y="19"/>
                      <a:pt x="15" y="24"/>
                      <a:pt x="25" y="24"/>
                    </a:cubicBezTo>
                    <a:cubicBezTo>
                      <a:pt x="35" y="24"/>
                      <a:pt x="41" y="19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197" name="Freeform 612">
                <a:extLst>
                  <a:ext uri="{FF2B5EF4-FFF2-40B4-BE49-F238E27FC236}">
                    <a16:creationId xmlns:a16="http://schemas.microsoft.com/office/drawing/2014/main" id="{DA864321-62C6-473A-BA25-D14634AF320F}"/>
                  </a:ext>
                </a:extLst>
              </p:cNvPr>
              <p:cNvSpPr/>
              <p:nvPr/>
            </p:nvSpPr>
            <p:spPr bwMode="auto">
              <a:xfrm>
                <a:off x="5906" y="3109"/>
                <a:ext cx="87" cy="50"/>
              </a:xfrm>
              <a:custGeom>
                <a:avLst/>
                <a:gdLst>
                  <a:gd name="T0" fmla="*/ 39 w 42"/>
                  <a:gd name="T1" fmla="*/ 12 h 24"/>
                  <a:gd name="T2" fmla="*/ 16 w 42"/>
                  <a:gd name="T3" fmla="*/ 0 h 24"/>
                  <a:gd name="T4" fmla="*/ 3 w 42"/>
                  <a:gd name="T5" fmla="*/ 12 h 24"/>
                  <a:gd name="T6" fmla="*/ 26 w 42"/>
                  <a:gd name="T7" fmla="*/ 24 h 24"/>
                  <a:gd name="T8" fmla="*/ 39 w 4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39" y="12"/>
                    </a:moveTo>
                    <a:cubicBezTo>
                      <a:pt x="36" y="5"/>
                      <a:pt x="26" y="0"/>
                      <a:pt x="16" y="0"/>
                    </a:cubicBezTo>
                    <a:cubicBezTo>
                      <a:pt x="6" y="0"/>
                      <a:pt x="0" y="5"/>
                      <a:pt x="3" y="12"/>
                    </a:cubicBezTo>
                    <a:cubicBezTo>
                      <a:pt x="6" y="19"/>
                      <a:pt x="16" y="24"/>
                      <a:pt x="26" y="24"/>
                    </a:cubicBezTo>
                    <a:cubicBezTo>
                      <a:pt x="36" y="24"/>
                      <a:pt x="42" y="19"/>
                      <a:pt x="3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198" name="Freeform 613">
                <a:extLst>
                  <a:ext uri="{FF2B5EF4-FFF2-40B4-BE49-F238E27FC236}">
                    <a16:creationId xmlns:a16="http://schemas.microsoft.com/office/drawing/2014/main" id="{F82F26E6-F8B3-4B34-A100-B776354192AD}"/>
                  </a:ext>
                </a:extLst>
              </p:cNvPr>
              <p:cNvSpPr/>
              <p:nvPr/>
            </p:nvSpPr>
            <p:spPr bwMode="auto">
              <a:xfrm>
                <a:off x="6088" y="3109"/>
                <a:ext cx="84" cy="50"/>
              </a:xfrm>
              <a:custGeom>
                <a:avLst/>
                <a:gdLst>
                  <a:gd name="T0" fmla="*/ 38 w 41"/>
                  <a:gd name="T1" fmla="*/ 12 h 24"/>
                  <a:gd name="T2" fmla="*/ 15 w 41"/>
                  <a:gd name="T3" fmla="*/ 0 h 24"/>
                  <a:gd name="T4" fmla="*/ 3 w 41"/>
                  <a:gd name="T5" fmla="*/ 12 h 24"/>
                  <a:gd name="T6" fmla="*/ 26 w 41"/>
                  <a:gd name="T7" fmla="*/ 24 h 24"/>
                  <a:gd name="T8" fmla="*/ 38 w 41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38" y="12"/>
                    </a:moveTo>
                    <a:cubicBezTo>
                      <a:pt x="35" y="5"/>
                      <a:pt x="25" y="0"/>
                      <a:pt x="15" y="0"/>
                    </a:cubicBezTo>
                    <a:cubicBezTo>
                      <a:pt x="5" y="0"/>
                      <a:pt x="0" y="5"/>
                      <a:pt x="3" y="12"/>
                    </a:cubicBezTo>
                    <a:cubicBezTo>
                      <a:pt x="6" y="19"/>
                      <a:pt x="16" y="24"/>
                      <a:pt x="26" y="24"/>
                    </a:cubicBezTo>
                    <a:cubicBezTo>
                      <a:pt x="36" y="24"/>
                      <a:pt x="41" y="19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199" name="Freeform 614">
                <a:extLst>
                  <a:ext uri="{FF2B5EF4-FFF2-40B4-BE49-F238E27FC236}">
                    <a16:creationId xmlns:a16="http://schemas.microsoft.com/office/drawing/2014/main" id="{AEDF80CA-A576-45BF-B537-4D4ECF752DEB}"/>
                  </a:ext>
                </a:extLst>
              </p:cNvPr>
              <p:cNvSpPr/>
              <p:nvPr/>
            </p:nvSpPr>
            <p:spPr bwMode="auto">
              <a:xfrm>
                <a:off x="5223" y="2931"/>
                <a:ext cx="81" cy="48"/>
              </a:xfrm>
              <a:custGeom>
                <a:avLst/>
                <a:gdLst>
                  <a:gd name="T0" fmla="*/ 37 w 39"/>
                  <a:gd name="T1" fmla="*/ 12 h 23"/>
                  <a:gd name="T2" fmla="*/ 16 w 39"/>
                  <a:gd name="T3" fmla="*/ 0 h 23"/>
                  <a:gd name="T4" fmla="*/ 2 w 39"/>
                  <a:gd name="T5" fmla="*/ 12 h 23"/>
                  <a:gd name="T6" fmla="*/ 23 w 39"/>
                  <a:gd name="T7" fmla="*/ 23 h 23"/>
                  <a:gd name="T8" fmla="*/ 37 w 39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3">
                    <a:moveTo>
                      <a:pt x="37" y="12"/>
                    </a:moveTo>
                    <a:cubicBezTo>
                      <a:pt x="35" y="5"/>
                      <a:pt x="25" y="0"/>
                      <a:pt x="16" y="0"/>
                    </a:cubicBezTo>
                    <a:cubicBezTo>
                      <a:pt x="6" y="0"/>
                      <a:pt x="0" y="5"/>
                      <a:pt x="2" y="12"/>
                    </a:cubicBezTo>
                    <a:cubicBezTo>
                      <a:pt x="4" y="18"/>
                      <a:pt x="13" y="23"/>
                      <a:pt x="23" y="23"/>
                    </a:cubicBezTo>
                    <a:cubicBezTo>
                      <a:pt x="32" y="23"/>
                      <a:pt x="39" y="18"/>
                      <a:pt x="3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00" name="Freeform 615">
                <a:extLst>
                  <a:ext uri="{FF2B5EF4-FFF2-40B4-BE49-F238E27FC236}">
                    <a16:creationId xmlns:a16="http://schemas.microsoft.com/office/drawing/2014/main" id="{B5CC2E98-010F-403C-BB9A-72DD28194E20}"/>
                  </a:ext>
                </a:extLst>
              </p:cNvPr>
              <p:cNvSpPr/>
              <p:nvPr/>
            </p:nvSpPr>
            <p:spPr bwMode="auto">
              <a:xfrm>
                <a:off x="5572" y="2931"/>
                <a:ext cx="80" cy="48"/>
              </a:xfrm>
              <a:custGeom>
                <a:avLst/>
                <a:gdLst>
                  <a:gd name="T0" fmla="*/ 37 w 39"/>
                  <a:gd name="T1" fmla="*/ 12 h 23"/>
                  <a:gd name="T2" fmla="*/ 16 w 39"/>
                  <a:gd name="T3" fmla="*/ 0 h 23"/>
                  <a:gd name="T4" fmla="*/ 3 w 39"/>
                  <a:gd name="T5" fmla="*/ 12 h 23"/>
                  <a:gd name="T6" fmla="*/ 24 w 39"/>
                  <a:gd name="T7" fmla="*/ 23 h 23"/>
                  <a:gd name="T8" fmla="*/ 37 w 39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3">
                    <a:moveTo>
                      <a:pt x="37" y="12"/>
                    </a:moveTo>
                    <a:cubicBezTo>
                      <a:pt x="35" y="5"/>
                      <a:pt x="25" y="0"/>
                      <a:pt x="16" y="0"/>
                    </a:cubicBezTo>
                    <a:cubicBezTo>
                      <a:pt x="6" y="0"/>
                      <a:pt x="0" y="5"/>
                      <a:pt x="3" y="12"/>
                    </a:cubicBezTo>
                    <a:cubicBezTo>
                      <a:pt x="5" y="18"/>
                      <a:pt x="14" y="23"/>
                      <a:pt x="24" y="23"/>
                    </a:cubicBezTo>
                    <a:cubicBezTo>
                      <a:pt x="34" y="23"/>
                      <a:pt x="39" y="18"/>
                      <a:pt x="3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01" name="Freeform 616">
                <a:extLst>
                  <a:ext uri="{FF2B5EF4-FFF2-40B4-BE49-F238E27FC236}">
                    <a16:creationId xmlns:a16="http://schemas.microsoft.com/office/drawing/2014/main" id="{79D5BD72-A11D-4BB9-A25C-3B9411DC2ABD}"/>
                  </a:ext>
                </a:extLst>
              </p:cNvPr>
              <p:cNvSpPr/>
              <p:nvPr/>
            </p:nvSpPr>
            <p:spPr bwMode="auto">
              <a:xfrm>
                <a:off x="5661" y="2931"/>
                <a:ext cx="80" cy="48"/>
              </a:xfrm>
              <a:custGeom>
                <a:avLst/>
                <a:gdLst>
                  <a:gd name="T0" fmla="*/ 36 w 39"/>
                  <a:gd name="T1" fmla="*/ 12 h 23"/>
                  <a:gd name="T2" fmla="*/ 15 w 39"/>
                  <a:gd name="T3" fmla="*/ 0 h 23"/>
                  <a:gd name="T4" fmla="*/ 2 w 39"/>
                  <a:gd name="T5" fmla="*/ 12 h 23"/>
                  <a:gd name="T6" fmla="*/ 24 w 39"/>
                  <a:gd name="T7" fmla="*/ 23 h 23"/>
                  <a:gd name="T8" fmla="*/ 36 w 39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3">
                    <a:moveTo>
                      <a:pt x="36" y="12"/>
                    </a:moveTo>
                    <a:cubicBezTo>
                      <a:pt x="34" y="5"/>
                      <a:pt x="24" y="0"/>
                      <a:pt x="15" y="0"/>
                    </a:cubicBezTo>
                    <a:cubicBezTo>
                      <a:pt x="5" y="0"/>
                      <a:pt x="0" y="5"/>
                      <a:pt x="2" y="12"/>
                    </a:cubicBezTo>
                    <a:cubicBezTo>
                      <a:pt x="4" y="18"/>
                      <a:pt x="14" y="23"/>
                      <a:pt x="24" y="23"/>
                    </a:cubicBezTo>
                    <a:cubicBezTo>
                      <a:pt x="33" y="23"/>
                      <a:pt x="39" y="18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02" name="Freeform 617">
                <a:extLst>
                  <a:ext uri="{FF2B5EF4-FFF2-40B4-BE49-F238E27FC236}">
                    <a16:creationId xmlns:a16="http://schemas.microsoft.com/office/drawing/2014/main" id="{A76DD3C1-EBF1-440F-A049-DBAB00B1C37E}"/>
                  </a:ext>
                </a:extLst>
              </p:cNvPr>
              <p:cNvSpPr/>
              <p:nvPr/>
            </p:nvSpPr>
            <p:spPr bwMode="auto">
              <a:xfrm>
                <a:off x="5328" y="2989"/>
                <a:ext cx="81" cy="48"/>
              </a:xfrm>
              <a:custGeom>
                <a:avLst/>
                <a:gdLst>
                  <a:gd name="T0" fmla="*/ 37 w 39"/>
                  <a:gd name="T1" fmla="*/ 12 h 23"/>
                  <a:gd name="T2" fmla="*/ 16 w 39"/>
                  <a:gd name="T3" fmla="*/ 0 h 23"/>
                  <a:gd name="T4" fmla="*/ 2 w 39"/>
                  <a:gd name="T5" fmla="*/ 12 h 23"/>
                  <a:gd name="T6" fmla="*/ 23 w 39"/>
                  <a:gd name="T7" fmla="*/ 23 h 23"/>
                  <a:gd name="T8" fmla="*/ 37 w 39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3">
                    <a:moveTo>
                      <a:pt x="37" y="12"/>
                    </a:moveTo>
                    <a:cubicBezTo>
                      <a:pt x="35" y="5"/>
                      <a:pt x="26" y="0"/>
                      <a:pt x="16" y="0"/>
                    </a:cubicBezTo>
                    <a:cubicBezTo>
                      <a:pt x="6" y="0"/>
                      <a:pt x="0" y="5"/>
                      <a:pt x="2" y="12"/>
                    </a:cubicBezTo>
                    <a:cubicBezTo>
                      <a:pt x="4" y="18"/>
                      <a:pt x="14" y="23"/>
                      <a:pt x="23" y="23"/>
                    </a:cubicBezTo>
                    <a:cubicBezTo>
                      <a:pt x="33" y="23"/>
                      <a:pt x="39" y="18"/>
                      <a:pt x="3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03" name="Freeform 618">
                <a:extLst>
                  <a:ext uri="{FF2B5EF4-FFF2-40B4-BE49-F238E27FC236}">
                    <a16:creationId xmlns:a16="http://schemas.microsoft.com/office/drawing/2014/main" id="{5CF98275-8EA5-4E2B-B7E0-579C20D50455}"/>
                  </a:ext>
                </a:extLst>
              </p:cNvPr>
              <p:cNvSpPr/>
              <p:nvPr/>
            </p:nvSpPr>
            <p:spPr bwMode="auto">
              <a:xfrm>
                <a:off x="5417" y="2989"/>
                <a:ext cx="81" cy="48"/>
              </a:xfrm>
              <a:custGeom>
                <a:avLst/>
                <a:gdLst>
                  <a:gd name="T0" fmla="*/ 37 w 39"/>
                  <a:gd name="T1" fmla="*/ 12 h 23"/>
                  <a:gd name="T2" fmla="*/ 16 w 39"/>
                  <a:gd name="T3" fmla="*/ 0 h 23"/>
                  <a:gd name="T4" fmla="*/ 2 w 39"/>
                  <a:gd name="T5" fmla="*/ 12 h 23"/>
                  <a:gd name="T6" fmla="*/ 24 w 39"/>
                  <a:gd name="T7" fmla="*/ 23 h 23"/>
                  <a:gd name="T8" fmla="*/ 37 w 39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3">
                    <a:moveTo>
                      <a:pt x="37" y="12"/>
                    </a:moveTo>
                    <a:cubicBezTo>
                      <a:pt x="35" y="5"/>
                      <a:pt x="25" y="0"/>
                      <a:pt x="16" y="0"/>
                    </a:cubicBezTo>
                    <a:cubicBezTo>
                      <a:pt x="6" y="0"/>
                      <a:pt x="0" y="5"/>
                      <a:pt x="2" y="12"/>
                    </a:cubicBezTo>
                    <a:cubicBezTo>
                      <a:pt x="4" y="18"/>
                      <a:pt x="14" y="23"/>
                      <a:pt x="24" y="23"/>
                    </a:cubicBezTo>
                    <a:cubicBezTo>
                      <a:pt x="33" y="23"/>
                      <a:pt x="39" y="18"/>
                      <a:pt x="3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04" name="Freeform 619">
                <a:extLst>
                  <a:ext uri="{FF2B5EF4-FFF2-40B4-BE49-F238E27FC236}">
                    <a16:creationId xmlns:a16="http://schemas.microsoft.com/office/drawing/2014/main" id="{8FC8EF2A-E5C9-4AF4-B6D9-1E4C2E5A1575}"/>
                  </a:ext>
                </a:extLst>
              </p:cNvPr>
              <p:cNvSpPr/>
              <p:nvPr/>
            </p:nvSpPr>
            <p:spPr bwMode="auto">
              <a:xfrm>
                <a:off x="5506" y="2989"/>
                <a:ext cx="80" cy="48"/>
              </a:xfrm>
              <a:custGeom>
                <a:avLst/>
                <a:gdLst>
                  <a:gd name="T0" fmla="*/ 37 w 39"/>
                  <a:gd name="T1" fmla="*/ 12 h 23"/>
                  <a:gd name="T2" fmla="*/ 15 w 39"/>
                  <a:gd name="T3" fmla="*/ 0 h 23"/>
                  <a:gd name="T4" fmla="*/ 2 w 39"/>
                  <a:gd name="T5" fmla="*/ 12 h 23"/>
                  <a:gd name="T6" fmla="*/ 23 w 39"/>
                  <a:gd name="T7" fmla="*/ 23 h 23"/>
                  <a:gd name="T8" fmla="*/ 37 w 39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3">
                    <a:moveTo>
                      <a:pt x="37" y="12"/>
                    </a:moveTo>
                    <a:cubicBezTo>
                      <a:pt x="35" y="5"/>
                      <a:pt x="25" y="0"/>
                      <a:pt x="15" y="0"/>
                    </a:cubicBezTo>
                    <a:cubicBezTo>
                      <a:pt x="6" y="0"/>
                      <a:pt x="0" y="5"/>
                      <a:pt x="2" y="12"/>
                    </a:cubicBezTo>
                    <a:cubicBezTo>
                      <a:pt x="4" y="18"/>
                      <a:pt x="14" y="23"/>
                      <a:pt x="23" y="23"/>
                    </a:cubicBezTo>
                    <a:cubicBezTo>
                      <a:pt x="33" y="23"/>
                      <a:pt x="39" y="18"/>
                      <a:pt x="3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05" name="Freeform 620">
                <a:extLst>
                  <a:ext uri="{FF2B5EF4-FFF2-40B4-BE49-F238E27FC236}">
                    <a16:creationId xmlns:a16="http://schemas.microsoft.com/office/drawing/2014/main" id="{2540F81F-45C5-40B6-96F2-CCA65A676FA7}"/>
                  </a:ext>
                </a:extLst>
              </p:cNvPr>
              <p:cNvSpPr/>
              <p:nvPr/>
            </p:nvSpPr>
            <p:spPr bwMode="auto">
              <a:xfrm>
                <a:off x="5593" y="2989"/>
                <a:ext cx="82" cy="48"/>
              </a:xfrm>
              <a:custGeom>
                <a:avLst/>
                <a:gdLst>
                  <a:gd name="T0" fmla="*/ 38 w 40"/>
                  <a:gd name="T1" fmla="*/ 12 h 23"/>
                  <a:gd name="T2" fmla="*/ 16 w 40"/>
                  <a:gd name="T3" fmla="*/ 0 h 23"/>
                  <a:gd name="T4" fmla="*/ 3 w 40"/>
                  <a:gd name="T5" fmla="*/ 12 h 23"/>
                  <a:gd name="T6" fmla="*/ 25 w 40"/>
                  <a:gd name="T7" fmla="*/ 23 h 23"/>
                  <a:gd name="T8" fmla="*/ 38 w 40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3">
                    <a:moveTo>
                      <a:pt x="38" y="12"/>
                    </a:moveTo>
                    <a:cubicBezTo>
                      <a:pt x="35" y="5"/>
                      <a:pt x="26" y="0"/>
                      <a:pt x="16" y="0"/>
                    </a:cubicBezTo>
                    <a:cubicBezTo>
                      <a:pt x="6" y="0"/>
                      <a:pt x="0" y="5"/>
                      <a:pt x="3" y="12"/>
                    </a:cubicBezTo>
                    <a:cubicBezTo>
                      <a:pt x="5" y="18"/>
                      <a:pt x="15" y="23"/>
                      <a:pt x="25" y="23"/>
                    </a:cubicBezTo>
                    <a:cubicBezTo>
                      <a:pt x="34" y="23"/>
                      <a:pt x="40" y="18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06" name="Freeform 621">
                <a:extLst>
                  <a:ext uri="{FF2B5EF4-FFF2-40B4-BE49-F238E27FC236}">
                    <a16:creationId xmlns:a16="http://schemas.microsoft.com/office/drawing/2014/main" id="{42FE14AE-D953-437F-9A2E-202E81DB567E}"/>
                  </a:ext>
                </a:extLst>
              </p:cNvPr>
              <p:cNvSpPr/>
              <p:nvPr/>
            </p:nvSpPr>
            <p:spPr bwMode="auto">
              <a:xfrm>
                <a:off x="5681" y="2989"/>
                <a:ext cx="83" cy="48"/>
              </a:xfrm>
              <a:custGeom>
                <a:avLst/>
                <a:gdLst>
                  <a:gd name="T0" fmla="*/ 37 w 40"/>
                  <a:gd name="T1" fmla="*/ 12 h 23"/>
                  <a:gd name="T2" fmla="*/ 16 w 40"/>
                  <a:gd name="T3" fmla="*/ 0 h 23"/>
                  <a:gd name="T4" fmla="*/ 3 w 40"/>
                  <a:gd name="T5" fmla="*/ 12 h 23"/>
                  <a:gd name="T6" fmla="*/ 25 w 40"/>
                  <a:gd name="T7" fmla="*/ 23 h 23"/>
                  <a:gd name="T8" fmla="*/ 37 w 40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3">
                    <a:moveTo>
                      <a:pt x="37" y="12"/>
                    </a:moveTo>
                    <a:cubicBezTo>
                      <a:pt x="35" y="5"/>
                      <a:pt x="25" y="0"/>
                      <a:pt x="16" y="0"/>
                    </a:cubicBezTo>
                    <a:cubicBezTo>
                      <a:pt x="6" y="0"/>
                      <a:pt x="0" y="5"/>
                      <a:pt x="3" y="12"/>
                    </a:cubicBezTo>
                    <a:cubicBezTo>
                      <a:pt x="5" y="18"/>
                      <a:pt x="15" y="23"/>
                      <a:pt x="25" y="23"/>
                    </a:cubicBezTo>
                    <a:cubicBezTo>
                      <a:pt x="34" y="23"/>
                      <a:pt x="40" y="18"/>
                      <a:pt x="3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07" name="Freeform 622">
                <a:extLst>
                  <a:ext uri="{FF2B5EF4-FFF2-40B4-BE49-F238E27FC236}">
                    <a16:creationId xmlns:a16="http://schemas.microsoft.com/office/drawing/2014/main" id="{692BAF5A-BFC7-4384-9D2C-352687E51BDB}"/>
                  </a:ext>
                </a:extLst>
              </p:cNvPr>
              <p:cNvSpPr/>
              <p:nvPr/>
            </p:nvSpPr>
            <p:spPr bwMode="auto">
              <a:xfrm>
                <a:off x="5945" y="2989"/>
                <a:ext cx="85" cy="48"/>
              </a:xfrm>
              <a:custGeom>
                <a:avLst/>
                <a:gdLst>
                  <a:gd name="T0" fmla="*/ 38 w 41"/>
                  <a:gd name="T1" fmla="*/ 12 h 23"/>
                  <a:gd name="T2" fmla="*/ 15 w 41"/>
                  <a:gd name="T3" fmla="*/ 0 h 23"/>
                  <a:gd name="T4" fmla="*/ 3 w 41"/>
                  <a:gd name="T5" fmla="*/ 12 h 23"/>
                  <a:gd name="T6" fmla="*/ 26 w 41"/>
                  <a:gd name="T7" fmla="*/ 23 h 23"/>
                  <a:gd name="T8" fmla="*/ 38 w 41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3">
                    <a:moveTo>
                      <a:pt x="38" y="12"/>
                    </a:moveTo>
                    <a:cubicBezTo>
                      <a:pt x="35" y="5"/>
                      <a:pt x="25" y="0"/>
                      <a:pt x="15" y="0"/>
                    </a:cubicBezTo>
                    <a:cubicBezTo>
                      <a:pt x="6" y="0"/>
                      <a:pt x="0" y="5"/>
                      <a:pt x="3" y="12"/>
                    </a:cubicBezTo>
                    <a:cubicBezTo>
                      <a:pt x="6" y="18"/>
                      <a:pt x="16" y="23"/>
                      <a:pt x="26" y="23"/>
                    </a:cubicBezTo>
                    <a:cubicBezTo>
                      <a:pt x="35" y="23"/>
                      <a:pt x="41" y="18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08" name="Freeform 623">
                <a:extLst>
                  <a:ext uri="{FF2B5EF4-FFF2-40B4-BE49-F238E27FC236}">
                    <a16:creationId xmlns:a16="http://schemas.microsoft.com/office/drawing/2014/main" id="{A621EE4A-031C-4EC6-B259-FC94995368E5}"/>
                  </a:ext>
                </a:extLst>
              </p:cNvPr>
              <p:cNvSpPr/>
              <p:nvPr/>
            </p:nvSpPr>
            <p:spPr bwMode="auto">
              <a:xfrm>
                <a:off x="6034" y="2989"/>
                <a:ext cx="85" cy="48"/>
              </a:xfrm>
              <a:custGeom>
                <a:avLst/>
                <a:gdLst>
                  <a:gd name="T0" fmla="*/ 38 w 41"/>
                  <a:gd name="T1" fmla="*/ 12 h 23"/>
                  <a:gd name="T2" fmla="*/ 15 w 41"/>
                  <a:gd name="T3" fmla="*/ 0 h 23"/>
                  <a:gd name="T4" fmla="*/ 3 w 41"/>
                  <a:gd name="T5" fmla="*/ 12 h 23"/>
                  <a:gd name="T6" fmla="*/ 26 w 41"/>
                  <a:gd name="T7" fmla="*/ 23 h 23"/>
                  <a:gd name="T8" fmla="*/ 38 w 41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3">
                    <a:moveTo>
                      <a:pt x="38" y="12"/>
                    </a:moveTo>
                    <a:cubicBezTo>
                      <a:pt x="35" y="5"/>
                      <a:pt x="25" y="0"/>
                      <a:pt x="15" y="0"/>
                    </a:cubicBezTo>
                    <a:cubicBezTo>
                      <a:pt x="5" y="0"/>
                      <a:pt x="0" y="5"/>
                      <a:pt x="3" y="12"/>
                    </a:cubicBezTo>
                    <a:cubicBezTo>
                      <a:pt x="6" y="18"/>
                      <a:pt x="16" y="23"/>
                      <a:pt x="26" y="23"/>
                    </a:cubicBezTo>
                    <a:cubicBezTo>
                      <a:pt x="35" y="23"/>
                      <a:pt x="41" y="18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09" name="Freeform 624">
                <a:extLst>
                  <a:ext uri="{FF2B5EF4-FFF2-40B4-BE49-F238E27FC236}">
                    <a16:creationId xmlns:a16="http://schemas.microsoft.com/office/drawing/2014/main" id="{2D0F8452-1616-44E9-BDF6-A0828B6FE09B}"/>
                  </a:ext>
                </a:extLst>
              </p:cNvPr>
              <p:cNvSpPr/>
              <p:nvPr/>
            </p:nvSpPr>
            <p:spPr bwMode="auto">
              <a:xfrm>
                <a:off x="5347" y="3047"/>
                <a:ext cx="83" cy="50"/>
              </a:xfrm>
              <a:custGeom>
                <a:avLst/>
                <a:gdLst>
                  <a:gd name="T0" fmla="*/ 38 w 40"/>
                  <a:gd name="T1" fmla="*/ 12 h 24"/>
                  <a:gd name="T2" fmla="*/ 16 w 40"/>
                  <a:gd name="T3" fmla="*/ 0 h 24"/>
                  <a:gd name="T4" fmla="*/ 2 w 40"/>
                  <a:gd name="T5" fmla="*/ 12 h 24"/>
                  <a:gd name="T6" fmla="*/ 24 w 40"/>
                  <a:gd name="T7" fmla="*/ 24 h 24"/>
                  <a:gd name="T8" fmla="*/ 38 w 40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38" y="12"/>
                    </a:moveTo>
                    <a:cubicBezTo>
                      <a:pt x="35" y="6"/>
                      <a:pt x="26" y="0"/>
                      <a:pt x="16" y="0"/>
                    </a:cubicBezTo>
                    <a:cubicBezTo>
                      <a:pt x="6" y="0"/>
                      <a:pt x="0" y="6"/>
                      <a:pt x="2" y="12"/>
                    </a:cubicBezTo>
                    <a:cubicBezTo>
                      <a:pt x="4" y="19"/>
                      <a:pt x="14" y="24"/>
                      <a:pt x="24" y="24"/>
                    </a:cubicBezTo>
                    <a:cubicBezTo>
                      <a:pt x="34" y="24"/>
                      <a:pt x="40" y="19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10" name="Freeform 625">
                <a:extLst>
                  <a:ext uri="{FF2B5EF4-FFF2-40B4-BE49-F238E27FC236}">
                    <a16:creationId xmlns:a16="http://schemas.microsoft.com/office/drawing/2014/main" id="{2147353F-CCDE-4A75-92CB-76411B89C2B6}"/>
                  </a:ext>
                </a:extLst>
              </p:cNvPr>
              <p:cNvSpPr/>
              <p:nvPr/>
            </p:nvSpPr>
            <p:spPr bwMode="auto">
              <a:xfrm>
                <a:off x="5436" y="3047"/>
                <a:ext cx="82" cy="50"/>
              </a:xfrm>
              <a:custGeom>
                <a:avLst/>
                <a:gdLst>
                  <a:gd name="T0" fmla="*/ 38 w 40"/>
                  <a:gd name="T1" fmla="*/ 12 h 24"/>
                  <a:gd name="T2" fmla="*/ 16 w 40"/>
                  <a:gd name="T3" fmla="*/ 0 h 24"/>
                  <a:gd name="T4" fmla="*/ 3 w 40"/>
                  <a:gd name="T5" fmla="*/ 12 h 24"/>
                  <a:gd name="T6" fmla="*/ 24 w 40"/>
                  <a:gd name="T7" fmla="*/ 24 h 24"/>
                  <a:gd name="T8" fmla="*/ 38 w 40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38" y="12"/>
                    </a:moveTo>
                    <a:cubicBezTo>
                      <a:pt x="36" y="6"/>
                      <a:pt x="26" y="0"/>
                      <a:pt x="16" y="0"/>
                    </a:cubicBezTo>
                    <a:cubicBezTo>
                      <a:pt x="7" y="0"/>
                      <a:pt x="0" y="6"/>
                      <a:pt x="3" y="12"/>
                    </a:cubicBezTo>
                    <a:cubicBezTo>
                      <a:pt x="5" y="19"/>
                      <a:pt x="14" y="24"/>
                      <a:pt x="24" y="24"/>
                    </a:cubicBezTo>
                    <a:cubicBezTo>
                      <a:pt x="34" y="24"/>
                      <a:pt x="40" y="19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11" name="Freeform 626">
                <a:extLst>
                  <a:ext uri="{FF2B5EF4-FFF2-40B4-BE49-F238E27FC236}">
                    <a16:creationId xmlns:a16="http://schemas.microsoft.com/office/drawing/2014/main" id="{5463ADD6-32A2-42CB-B32B-1E55EC2A2820}"/>
                  </a:ext>
                </a:extLst>
              </p:cNvPr>
              <p:cNvSpPr/>
              <p:nvPr/>
            </p:nvSpPr>
            <p:spPr bwMode="auto">
              <a:xfrm>
                <a:off x="5793" y="3047"/>
                <a:ext cx="84" cy="50"/>
              </a:xfrm>
              <a:custGeom>
                <a:avLst/>
                <a:gdLst>
                  <a:gd name="T0" fmla="*/ 38 w 41"/>
                  <a:gd name="T1" fmla="*/ 12 h 24"/>
                  <a:gd name="T2" fmla="*/ 16 w 41"/>
                  <a:gd name="T3" fmla="*/ 0 h 24"/>
                  <a:gd name="T4" fmla="*/ 3 w 41"/>
                  <a:gd name="T5" fmla="*/ 12 h 24"/>
                  <a:gd name="T6" fmla="*/ 25 w 41"/>
                  <a:gd name="T7" fmla="*/ 24 h 24"/>
                  <a:gd name="T8" fmla="*/ 38 w 41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38" y="12"/>
                    </a:moveTo>
                    <a:cubicBezTo>
                      <a:pt x="35" y="6"/>
                      <a:pt x="25" y="0"/>
                      <a:pt x="16" y="0"/>
                    </a:cubicBezTo>
                    <a:cubicBezTo>
                      <a:pt x="6" y="0"/>
                      <a:pt x="0" y="6"/>
                      <a:pt x="3" y="12"/>
                    </a:cubicBezTo>
                    <a:cubicBezTo>
                      <a:pt x="5" y="19"/>
                      <a:pt x="15" y="24"/>
                      <a:pt x="25" y="24"/>
                    </a:cubicBezTo>
                    <a:cubicBezTo>
                      <a:pt x="35" y="24"/>
                      <a:pt x="41" y="19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12" name="Freeform 627">
                <a:extLst>
                  <a:ext uri="{FF2B5EF4-FFF2-40B4-BE49-F238E27FC236}">
                    <a16:creationId xmlns:a16="http://schemas.microsoft.com/office/drawing/2014/main" id="{CBF793ED-B217-4308-8F81-E88DFD214645}"/>
                  </a:ext>
                </a:extLst>
              </p:cNvPr>
              <p:cNvSpPr/>
              <p:nvPr/>
            </p:nvSpPr>
            <p:spPr bwMode="auto">
              <a:xfrm>
                <a:off x="6061" y="3047"/>
                <a:ext cx="84" cy="50"/>
              </a:xfrm>
              <a:custGeom>
                <a:avLst/>
                <a:gdLst>
                  <a:gd name="T0" fmla="*/ 38 w 41"/>
                  <a:gd name="T1" fmla="*/ 12 h 24"/>
                  <a:gd name="T2" fmla="*/ 15 w 41"/>
                  <a:gd name="T3" fmla="*/ 0 h 24"/>
                  <a:gd name="T4" fmla="*/ 3 w 41"/>
                  <a:gd name="T5" fmla="*/ 12 h 24"/>
                  <a:gd name="T6" fmla="*/ 26 w 41"/>
                  <a:gd name="T7" fmla="*/ 24 h 24"/>
                  <a:gd name="T8" fmla="*/ 38 w 41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38" y="12"/>
                    </a:moveTo>
                    <a:cubicBezTo>
                      <a:pt x="35" y="6"/>
                      <a:pt x="25" y="0"/>
                      <a:pt x="15" y="0"/>
                    </a:cubicBezTo>
                    <a:cubicBezTo>
                      <a:pt x="5" y="0"/>
                      <a:pt x="0" y="6"/>
                      <a:pt x="3" y="12"/>
                    </a:cubicBezTo>
                    <a:cubicBezTo>
                      <a:pt x="5" y="19"/>
                      <a:pt x="16" y="24"/>
                      <a:pt x="26" y="24"/>
                    </a:cubicBezTo>
                    <a:cubicBezTo>
                      <a:pt x="35" y="24"/>
                      <a:pt x="41" y="19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13" name="Freeform 628">
                <a:extLst>
                  <a:ext uri="{FF2B5EF4-FFF2-40B4-BE49-F238E27FC236}">
                    <a16:creationId xmlns:a16="http://schemas.microsoft.com/office/drawing/2014/main" id="{74707722-D41E-409B-864F-73DD705717D2}"/>
                  </a:ext>
                </a:extLst>
              </p:cNvPr>
              <p:cNvSpPr/>
              <p:nvPr/>
            </p:nvSpPr>
            <p:spPr bwMode="auto">
              <a:xfrm>
                <a:off x="6150" y="3047"/>
                <a:ext cx="84" cy="50"/>
              </a:xfrm>
              <a:custGeom>
                <a:avLst/>
                <a:gdLst>
                  <a:gd name="T0" fmla="*/ 38 w 41"/>
                  <a:gd name="T1" fmla="*/ 12 h 24"/>
                  <a:gd name="T2" fmla="*/ 15 w 41"/>
                  <a:gd name="T3" fmla="*/ 0 h 24"/>
                  <a:gd name="T4" fmla="*/ 3 w 41"/>
                  <a:gd name="T5" fmla="*/ 12 h 24"/>
                  <a:gd name="T6" fmla="*/ 26 w 41"/>
                  <a:gd name="T7" fmla="*/ 24 h 24"/>
                  <a:gd name="T8" fmla="*/ 38 w 41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38" y="12"/>
                    </a:moveTo>
                    <a:cubicBezTo>
                      <a:pt x="35" y="6"/>
                      <a:pt x="25" y="0"/>
                      <a:pt x="15" y="0"/>
                    </a:cubicBezTo>
                    <a:cubicBezTo>
                      <a:pt x="5" y="0"/>
                      <a:pt x="0" y="6"/>
                      <a:pt x="3" y="12"/>
                    </a:cubicBezTo>
                    <a:cubicBezTo>
                      <a:pt x="6" y="19"/>
                      <a:pt x="16" y="24"/>
                      <a:pt x="26" y="24"/>
                    </a:cubicBezTo>
                    <a:cubicBezTo>
                      <a:pt x="36" y="24"/>
                      <a:pt x="41" y="19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14" name="Freeform 629">
                <a:extLst>
                  <a:ext uri="{FF2B5EF4-FFF2-40B4-BE49-F238E27FC236}">
                    <a16:creationId xmlns:a16="http://schemas.microsoft.com/office/drawing/2014/main" id="{4FF67E7F-43A0-4063-B32C-815EB26DD2E0}"/>
                  </a:ext>
                </a:extLst>
              </p:cNvPr>
              <p:cNvSpPr/>
              <p:nvPr/>
            </p:nvSpPr>
            <p:spPr bwMode="auto">
              <a:xfrm>
                <a:off x="6238" y="3047"/>
                <a:ext cx="87" cy="50"/>
              </a:xfrm>
              <a:custGeom>
                <a:avLst/>
                <a:gdLst>
                  <a:gd name="T0" fmla="*/ 38 w 42"/>
                  <a:gd name="T1" fmla="*/ 12 h 24"/>
                  <a:gd name="T2" fmla="*/ 15 w 42"/>
                  <a:gd name="T3" fmla="*/ 0 h 24"/>
                  <a:gd name="T4" fmla="*/ 3 w 42"/>
                  <a:gd name="T5" fmla="*/ 12 h 24"/>
                  <a:gd name="T6" fmla="*/ 26 w 42"/>
                  <a:gd name="T7" fmla="*/ 24 h 24"/>
                  <a:gd name="T8" fmla="*/ 38 w 4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38" y="12"/>
                    </a:moveTo>
                    <a:cubicBezTo>
                      <a:pt x="35" y="6"/>
                      <a:pt x="25" y="0"/>
                      <a:pt x="15" y="0"/>
                    </a:cubicBezTo>
                    <a:cubicBezTo>
                      <a:pt x="5" y="0"/>
                      <a:pt x="0" y="6"/>
                      <a:pt x="3" y="12"/>
                    </a:cubicBezTo>
                    <a:cubicBezTo>
                      <a:pt x="6" y="19"/>
                      <a:pt x="17" y="24"/>
                      <a:pt x="26" y="24"/>
                    </a:cubicBezTo>
                    <a:cubicBezTo>
                      <a:pt x="36" y="24"/>
                      <a:pt x="42" y="19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15" name="Freeform 630">
                <a:extLst>
                  <a:ext uri="{FF2B5EF4-FFF2-40B4-BE49-F238E27FC236}">
                    <a16:creationId xmlns:a16="http://schemas.microsoft.com/office/drawing/2014/main" id="{79183DCC-E7F0-4125-8342-03EA0E7E0B95}"/>
                  </a:ext>
                </a:extLst>
              </p:cNvPr>
              <p:cNvSpPr/>
              <p:nvPr/>
            </p:nvSpPr>
            <p:spPr bwMode="auto">
              <a:xfrm>
                <a:off x="5547" y="3109"/>
                <a:ext cx="83" cy="50"/>
              </a:xfrm>
              <a:custGeom>
                <a:avLst/>
                <a:gdLst>
                  <a:gd name="T0" fmla="*/ 38 w 40"/>
                  <a:gd name="T1" fmla="*/ 12 h 24"/>
                  <a:gd name="T2" fmla="*/ 16 w 40"/>
                  <a:gd name="T3" fmla="*/ 0 h 24"/>
                  <a:gd name="T4" fmla="*/ 2 w 40"/>
                  <a:gd name="T5" fmla="*/ 12 h 24"/>
                  <a:gd name="T6" fmla="*/ 24 w 40"/>
                  <a:gd name="T7" fmla="*/ 24 h 24"/>
                  <a:gd name="T8" fmla="*/ 38 w 40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38" y="12"/>
                    </a:moveTo>
                    <a:cubicBezTo>
                      <a:pt x="35" y="5"/>
                      <a:pt x="25" y="0"/>
                      <a:pt x="16" y="0"/>
                    </a:cubicBezTo>
                    <a:cubicBezTo>
                      <a:pt x="6" y="0"/>
                      <a:pt x="0" y="5"/>
                      <a:pt x="2" y="12"/>
                    </a:cubicBezTo>
                    <a:cubicBezTo>
                      <a:pt x="4" y="19"/>
                      <a:pt x="14" y="24"/>
                      <a:pt x="24" y="24"/>
                    </a:cubicBezTo>
                    <a:cubicBezTo>
                      <a:pt x="34" y="24"/>
                      <a:pt x="40" y="19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16" name="Freeform 631">
                <a:extLst>
                  <a:ext uri="{FF2B5EF4-FFF2-40B4-BE49-F238E27FC236}">
                    <a16:creationId xmlns:a16="http://schemas.microsoft.com/office/drawing/2014/main" id="{4B987C62-B52B-4F23-AF92-D54430FFDF31}"/>
                  </a:ext>
                </a:extLst>
              </p:cNvPr>
              <p:cNvSpPr/>
              <p:nvPr/>
            </p:nvSpPr>
            <p:spPr bwMode="auto">
              <a:xfrm>
                <a:off x="5636" y="3109"/>
                <a:ext cx="84" cy="50"/>
              </a:xfrm>
              <a:custGeom>
                <a:avLst/>
                <a:gdLst>
                  <a:gd name="T0" fmla="*/ 38 w 41"/>
                  <a:gd name="T1" fmla="*/ 12 h 24"/>
                  <a:gd name="T2" fmla="*/ 16 w 41"/>
                  <a:gd name="T3" fmla="*/ 0 h 24"/>
                  <a:gd name="T4" fmla="*/ 3 w 41"/>
                  <a:gd name="T5" fmla="*/ 12 h 24"/>
                  <a:gd name="T6" fmla="*/ 25 w 41"/>
                  <a:gd name="T7" fmla="*/ 24 h 24"/>
                  <a:gd name="T8" fmla="*/ 38 w 41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38" y="12"/>
                    </a:moveTo>
                    <a:cubicBezTo>
                      <a:pt x="36" y="5"/>
                      <a:pt x="26" y="0"/>
                      <a:pt x="16" y="0"/>
                    </a:cubicBezTo>
                    <a:cubicBezTo>
                      <a:pt x="6" y="0"/>
                      <a:pt x="0" y="5"/>
                      <a:pt x="3" y="12"/>
                    </a:cubicBezTo>
                    <a:cubicBezTo>
                      <a:pt x="5" y="19"/>
                      <a:pt x="15" y="24"/>
                      <a:pt x="25" y="24"/>
                    </a:cubicBezTo>
                    <a:cubicBezTo>
                      <a:pt x="35" y="24"/>
                      <a:pt x="41" y="19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17" name="Freeform 632">
                <a:extLst>
                  <a:ext uri="{FF2B5EF4-FFF2-40B4-BE49-F238E27FC236}">
                    <a16:creationId xmlns:a16="http://schemas.microsoft.com/office/drawing/2014/main" id="{6771CDB3-990F-4678-A113-B3B041F829D2}"/>
                  </a:ext>
                </a:extLst>
              </p:cNvPr>
              <p:cNvSpPr/>
              <p:nvPr/>
            </p:nvSpPr>
            <p:spPr bwMode="auto">
              <a:xfrm>
                <a:off x="6176" y="3109"/>
                <a:ext cx="87" cy="50"/>
              </a:xfrm>
              <a:custGeom>
                <a:avLst/>
                <a:gdLst>
                  <a:gd name="T0" fmla="*/ 39 w 42"/>
                  <a:gd name="T1" fmla="*/ 12 h 24"/>
                  <a:gd name="T2" fmla="*/ 15 w 42"/>
                  <a:gd name="T3" fmla="*/ 0 h 24"/>
                  <a:gd name="T4" fmla="*/ 3 w 42"/>
                  <a:gd name="T5" fmla="*/ 12 h 24"/>
                  <a:gd name="T6" fmla="*/ 27 w 42"/>
                  <a:gd name="T7" fmla="*/ 24 h 24"/>
                  <a:gd name="T8" fmla="*/ 39 w 4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39" y="12"/>
                    </a:moveTo>
                    <a:cubicBezTo>
                      <a:pt x="36" y="5"/>
                      <a:pt x="25" y="0"/>
                      <a:pt x="15" y="0"/>
                    </a:cubicBezTo>
                    <a:cubicBezTo>
                      <a:pt x="6" y="0"/>
                      <a:pt x="0" y="5"/>
                      <a:pt x="3" y="12"/>
                    </a:cubicBezTo>
                    <a:cubicBezTo>
                      <a:pt x="6" y="19"/>
                      <a:pt x="17" y="24"/>
                      <a:pt x="27" y="24"/>
                    </a:cubicBezTo>
                    <a:cubicBezTo>
                      <a:pt x="37" y="24"/>
                      <a:pt x="42" y="19"/>
                      <a:pt x="3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18" name="Freeform 633">
                <a:extLst>
                  <a:ext uri="{FF2B5EF4-FFF2-40B4-BE49-F238E27FC236}">
                    <a16:creationId xmlns:a16="http://schemas.microsoft.com/office/drawing/2014/main" id="{7F6AAFD8-0DEC-4E93-8E40-3DB03DA635F2}"/>
                  </a:ext>
                </a:extLst>
              </p:cNvPr>
              <p:cNvSpPr/>
              <p:nvPr/>
            </p:nvSpPr>
            <p:spPr bwMode="auto">
              <a:xfrm>
                <a:off x="6267" y="3109"/>
                <a:ext cx="87" cy="50"/>
              </a:xfrm>
              <a:custGeom>
                <a:avLst/>
                <a:gdLst>
                  <a:gd name="T0" fmla="*/ 39 w 42"/>
                  <a:gd name="T1" fmla="*/ 12 h 24"/>
                  <a:gd name="T2" fmla="*/ 15 w 42"/>
                  <a:gd name="T3" fmla="*/ 0 h 24"/>
                  <a:gd name="T4" fmla="*/ 3 w 42"/>
                  <a:gd name="T5" fmla="*/ 12 h 24"/>
                  <a:gd name="T6" fmla="*/ 27 w 42"/>
                  <a:gd name="T7" fmla="*/ 24 h 24"/>
                  <a:gd name="T8" fmla="*/ 39 w 42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39" y="12"/>
                    </a:moveTo>
                    <a:cubicBezTo>
                      <a:pt x="35" y="5"/>
                      <a:pt x="25" y="0"/>
                      <a:pt x="15" y="0"/>
                    </a:cubicBezTo>
                    <a:cubicBezTo>
                      <a:pt x="5" y="0"/>
                      <a:pt x="0" y="5"/>
                      <a:pt x="3" y="12"/>
                    </a:cubicBezTo>
                    <a:cubicBezTo>
                      <a:pt x="6" y="19"/>
                      <a:pt x="17" y="24"/>
                      <a:pt x="27" y="24"/>
                    </a:cubicBezTo>
                    <a:cubicBezTo>
                      <a:pt x="37" y="24"/>
                      <a:pt x="42" y="19"/>
                      <a:pt x="3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19" name="Freeform 634">
                <a:extLst>
                  <a:ext uri="{FF2B5EF4-FFF2-40B4-BE49-F238E27FC236}">
                    <a16:creationId xmlns:a16="http://schemas.microsoft.com/office/drawing/2014/main" id="{9405BB1C-9691-4D18-9E2E-1F7A648B74CD}"/>
                  </a:ext>
                </a:extLst>
              </p:cNvPr>
              <p:cNvSpPr/>
              <p:nvPr/>
            </p:nvSpPr>
            <p:spPr bwMode="auto">
              <a:xfrm>
                <a:off x="6729" y="3301"/>
                <a:ext cx="91" cy="56"/>
              </a:xfrm>
              <a:custGeom>
                <a:avLst/>
                <a:gdLst>
                  <a:gd name="T0" fmla="*/ 40 w 44"/>
                  <a:gd name="T1" fmla="*/ 14 h 27"/>
                  <a:gd name="T2" fmla="*/ 15 w 44"/>
                  <a:gd name="T3" fmla="*/ 0 h 27"/>
                  <a:gd name="T4" fmla="*/ 3 w 44"/>
                  <a:gd name="T5" fmla="*/ 14 h 27"/>
                  <a:gd name="T6" fmla="*/ 29 w 44"/>
                  <a:gd name="T7" fmla="*/ 27 h 27"/>
                  <a:gd name="T8" fmla="*/ 40 w 44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7">
                    <a:moveTo>
                      <a:pt x="40" y="14"/>
                    </a:moveTo>
                    <a:cubicBezTo>
                      <a:pt x="36" y="6"/>
                      <a:pt x="25" y="0"/>
                      <a:pt x="15" y="0"/>
                    </a:cubicBezTo>
                    <a:cubicBezTo>
                      <a:pt x="5" y="0"/>
                      <a:pt x="0" y="6"/>
                      <a:pt x="3" y="14"/>
                    </a:cubicBezTo>
                    <a:cubicBezTo>
                      <a:pt x="7" y="21"/>
                      <a:pt x="19" y="27"/>
                      <a:pt x="29" y="27"/>
                    </a:cubicBezTo>
                    <a:cubicBezTo>
                      <a:pt x="39" y="27"/>
                      <a:pt x="44" y="21"/>
                      <a:pt x="4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20" name="Freeform 635">
                <a:extLst>
                  <a:ext uri="{FF2B5EF4-FFF2-40B4-BE49-F238E27FC236}">
                    <a16:creationId xmlns:a16="http://schemas.microsoft.com/office/drawing/2014/main" id="{6AA64913-5D4F-4A2D-922F-60D1E38F7474}"/>
                  </a:ext>
                </a:extLst>
              </p:cNvPr>
              <p:cNvSpPr/>
              <p:nvPr/>
            </p:nvSpPr>
            <p:spPr bwMode="auto">
              <a:xfrm>
                <a:off x="6024" y="3171"/>
                <a:ext cx="86" cy="52"/>
              </a:xfrm>
              <a:custGeom>
                <a:avLst/>
                <a:gdLst>
                  <a:gd name="T0" fmla="*/ 39 w 42"/>
                  <a:gd name="T1" fmla="*/ 13 h 25"/>
                  <a:gd name="T2" fmla="*/ 15 w 42"/>
                  <a:gd name="T3" fmla="*/ 0 h 25"/>
                  <a:gd name="T4" fmla="*/ 3 w 42"/>
                  <a:gd name="T5" fmla="*/ 13 h 25"/>
                  <a:gd name="T6" fmla="*/ 26 w 42"/>
                  <a:gd name="T7" fmla="*/ 25 h 25"/>
                  <a:gd name="T8" fmla="*/ 39 w 4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5">
                    <a:moveTo>
                      <a:pt x="39" y="13"/>
                    </a:moveTo>
                    <a:cubicBezTo>
                      <a:pt x="36" y="6"/>
                      <a:pt x="25" y="0"/>
                      <a:pt x="15" y="0"/>
                    </a:cubicBezTo>
                    <a:cubicBezTo>
                      <a:pt x="5" y="0"/>
                      <a:pt x="0" y="6"/>
                      <a:pt x="3" y="13"/>
                    </a:cubicBezTo>
                    <a:cubicBezTo>
                      <a:pt x="5" y="20"/>
                      <a:pt x="16" y="25"/>
                      <a:pt x="26" y="25"/>
                    </a:cubicBezTo>
                    <a:cubicBezTo>
                      <a:pt x="36" y="25"/>
                      <a:pt x="42" y="20"/>
                      <a:pt x="3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21" name="Freeform 636">
                <a:extLst>
                  <a:ext uri="{FF2B5EF4-FFF2-40B4-BE49-F238E27FC236}">
                    <a16:creationId xmlns:a16="http://schemas.microsoft.com/office/drawing/2014/main" id="{905AE6B8-E730-405E-8D54-52C0D0678DC1}"/>
                  </a:ext>
                </a:extLst>
              </p:cNvPr>
              <p:cNvSpPr/>
              <p:nvPr/>
            </p:nvSpPr>
            <p:spPr bwMode="auto">
              <a:xfrm>
                <a:off x="6205" y="3171"/>
                <a:ext cx="87" cy="52"/>
              </a:xfrm>
              <a:custGeom>
                <a:avLst/>
                <a:gdLst>
                  <a:gd name="T0" fmla="*/ 39 w 42"/>
                  <a:gd name="T1" fmla="*/ 13 h 25"/>
                  <a:gd name="T2" fmla="*/ 15 w 42"/>
                  <a:gd name="T3" fmla="*/ 0 h 25"/>
                  <a:gd name="T4" fmla="*/ 3 w 42"/>
                  <a:gd name="T5" fmla="*/ 13 h 25"/>
                  <a:gd name="T6" fmla="*/ 27 w 42"/>
                  <a:gd name="T7" fmla="*/ 25 h 25"/>
                  <a:gd name="T8" fmla="*/ 39 w 42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5">
                    <a:moveTo>
                      <a:pt x="39" y="13"/>
                    </a:moveTo>
                    <a:cubicBezTo>
                      <a:pt x="36" y="6"/>
                      <a:pt x="25" y="0"/>
                      <a:pt x="15" y="0"/>
                    </a:cubicBezTo>
                    <a:cubicBezTo>
                      <a:pt x="5" y="0"/>
                      <a:pt x="0" y="6"/>
                      <a:pt x="3" y="13"/>
                    </a:cubicBezTo>
                    <a:cubicBezTo>
                      <a:pt x="6" y="20"/>
                      <a:pt x="17" y="25"/>
                      <a:pt x="27" y="25"/>
                    </a:cubicBezTo>
                    <a:cubicBezTo>
                      <a:pt x="37" y="25"/>
                      <a:pt x="42" y="20"/>
                      <a:pt x="3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22" name="Freeform 637">
                <a:extLst>
                  <a:ext uri="{FF2B5EF4-FFF2-40B4-BE49-F238E27FC236}">
                    <a16:creationId xmlns:a16="http://schemas.microsoft.com/office/drawing/2014/main" id="{7C7D5E18-9B60-48EA-BC0A-2654EF07775B}"/>
                  </a:ext>
                </a:extLst>
              </p:cNvPr>
              <p:cNvSpPr/>
              <p:nvPr/>
            </p:nvSpPr>
            <p:spPr bwMode="auto">
              <a:xfrm>
                <a:off x="5865" y="3235"/>
                <a:ext cx="87" cy="54"/>
              </a:xfrm>
              <a:custGeom>
                <a:avLst/>
                <a:gdLst>
                  <a:gd name="T0" fmla="*/ 40 w 42"/>
                  <a:gd name="T1" fmla="*/ 13 h 26"/>
                  <a:gd name="T2" fmla="*/ 16 w 42"/>
                  <a:gd name="T3" fmla="*/ 0 h 26"/>
                  <a:gd name="T4" fmla="*/ 3 w 42"/>
                  <a:gd name="T5" fmla="*/ 13 h 26"/>
                  <a:gd name="T6" fmla="*/ 26 w 42"/>
                  <a:gd name="T7" fmla="*/ 26 h 26"/>
                  <a:gd name="T8" fmla="*/ 40 w 42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40" y="13"/>
                    </a:moveTo>
                    <a:cubicBezTo>
                      <a:pt x="37" y="6"/>
                      <a:pt x="26" y="0"/>
                      <a:pt x="16" y="0"/>
                    </a:cubicBezTo>
                    <a:cubicBezTo>
                      <a:pt x="6" y="0"/>
                      <a:pt x="0" y="6"/>
                      <a:pt x="3" y="13"/>
                    </a:cubicBezTo>
                    <a:cubicBezTo>
                      <a:pt x="6" y="20"/>
                      <a:pt x="16" y="26"/>
                      <a:pt x="26" y="26"/>
                    </a:cubicBezTo>
                    <a:cubicBezTo>
                      <a:pt x="36" y="26"/>
                      <a:pt x="42" y="20"/>
                      <a:pt x="4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23" name="Freeform 638">
                <a:extLst>
                  <a:ext uri="{FF2B5EF4-FFF2-40B4-BE49-F238E27FC236}">
                    <a16:creationId xmlns:a16="http://schemas.microsoft.com/office/drawing/2014/main" id="{DD2F6C5E-DE02-4B0A-888D-E85B22AAC69D}"/>
                  </a:ext>
                </a:extLst>
              </p:cNvPr>
              <p:cNvSpPr/>
              <p:nvPr/>
            </p:nvSpPr>
            <p:spPr bwMode="auto">
              <a:xfrm>
                <a:off x="5958" y="3235"/>
                <a:ext cx="86" cy="54"/>
              </a:xfrm>
              <a:custGeom>
                <a:avLst/>
                <a:gdLst>
                  <a:gd name="T0" fmla="*/ 39 w 42"/>
                  <a:gd name="T1" fmla="*/ 13 h 26"/>
                  <a:gd name="T2" fmla="*/ 16 w 42"/>
                  <a:gd name="T3" fmla="*/ 0 h 26"/>
                  <a:gd name="T4" fmla="*/ 3 w 42"/>
                  <a:gd name="T5" fmla="*/ 13 h 26"/>
                  <a:gd name="T6" fmla="*/ 26 w 42"/>
                  <a:gd name="T7" fmla="*/ 26 h 26"/>
                  <a:gd name="T8" fmla="*/ 39 w 42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39" y="13"/>
                    </a:moveTo>
                    <a:cubicBezTo>
                      <a:pt x="36" y="6"/>
                      <a:pt x="26" y="0"/>
                      <a:pt x="16" y="0"/>
                    </a:cubicBezTo>
                    <a:cubicBezTo>
                      <a:pt x="6" y="0"/>
                      <a:pt x="0" y="6"/>
                      <a:pt x="3" y="13"/>
                    </a:cubicBezTo>
                    <a:cubicBezTo>
                      <a:pt x="6" y="20"/>
                      <a:pt x="16" y="26"/>
                      <a:pt x="26" y="26"/>
                    </a:cubicBezTo>
                    <a:cubicBezTo>
                      <a:pt x="36" y="26"/>
                      <a:pt x="42" y="20"/>
                      <a:pt x="3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24" name="Freeform 639">
                <a:extLst>
                  <a:ext uri="{FF2B5EF4-FFF2-40B4-BE49-F238E27FC236}">
                    <a16:creationId xmlns:a16="http://schemas.microsoft.com/office/drawing/2014/main" id="{9C8FA554-DF8E-4D69-9726-B24B63377711}"/>
                  </a:ext>
                </a:extLst>
              </p:cNvPr>
              <p:cNvSpPr/>
              <p:nvPr/>
            </p:nvSpPr>
            <p:spPr bwMode="auto">
              <a:xfrm>
                <a:off x="6051" y="3235"/>
                <a:ext cx="86" cy="54"/>
              </a:xfrm>
              <a:custGeom>
                <a:avLst/>
                <a:gdLst>
                  <a:gd name="T0" fmla="*/ 39 w 42"/>
                  <a:gd name="T1" fmla="*/ 13 h 26"/>
                  <a:gd name="T2" fmla="*/ 15 w 42"/>
                  <a:gd name="T3" fmla="*/ 0 h 26"/>
                  <a:gd name="T4" fmla="*/ 2 w 42"/>
                  <a:gd name="T5" fmla="*/ 13 h 26"/>
                  <a:gd name="T6" fmla="*/ 26 w 42"/>
                  <a:gd name="T7" fmla="*/ 26 h 26"/>
                  <a:gd name="T8" fmla="*/ 39 w 42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39" y="13"/>
                    </a:moveTo>
                    <a:cubicBezTo>
                      <a:pt x="36" y="6"/>
                      <a:pt x="25" y="0"/>
                      <a:pt x="15" y="0"/>
                    </a:cubicBezTo>
                    <a:cubicBezTo>
                      <a:pt x="5" y="0"/>
                      <a:pt x="0" y="6"/>
                      <a:pt x="2" y="13"/>
                    </a:cubicBezTo>
                    <a:cubicBezTo>
                      <a:pt x="5" y="20"/>
                      <a:pt x="16" y="26"/>
                      <a:pt x="26" y="26"/>
                    </a:cubicBezTo>
                    <a:cubicBezTo>
                      <a:pt x="36" y="26"/>
                      <a:pt x="42" y="20"/>
                      <a:pt x="3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25" name="Freeform 640">
                <a:extLst>
                  <a:ext uri="{FF2B5EF4-FFF2-40B4-BE49-F238E27FC236}">
                    <a16:creationId xmlns:a16="http://schemas.microsoft.com/office/drawing/2014/main" id="{996E018D-5CC2-45C0-9813-0D0829DEE78D}"/>
                  </a:ext>
                </a:extLst>
              </p:cNvPr>
              <p:cNvSpPr/>
              <p:nvPr/>
            </p:nvSpPr>
            <p:spPr bwMode="auto">
              <a:xfrm>
                <a:off x="6141" y="3235"/>
                <a:ext cx="89" cy="54"/>
              </a:xfrm>
              <a:custGeom>
                <a:avLst/>
                <a:gdLst>
                  <a:gd name="T0" fmla="*/ 40 w 43"/>
                  <a:gd name="T1" fmla="*/ 13 h 26"/>
                  <a:gd name="T2" fmla="*/ 16 w 43"/>
                  <a:gd name="T3" fmla="*/ 0 h 26"/>
                  <a:gd name="T4" fmla="*/ 3 w 43"/>
                  <a:gd name="T5" fmla="*/ 13 h 26"/>
                  <a:gd name="T6" fmla="*/ 27 w 43"/>
                  <a:gd name="T7" fmla="*/ 26 h 26"/>
                  <a:gd name="T8" fmla="*/ 40 w 43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6">
                    <a:moveTo>
                      <a:pt x="40" y="13"/>
                    </a:moveTo>
                    <a:cubicBezTo>
                      <a:pt x="37" y="6"/>
                      <a:pt x="26" y="0"/>
                      <a:pt x="16" y="0"/>
                    </a:cubicBezTo>
                    <a:cubicBezTo>
                      <a:pt x="6" y="0"/>
                      <a:pt x="0" y="6"/>
                      <a:pt x="3" y="13"/>
                    </a:cubicBezTo>
                    <a:cubicBezTo>
                      <a:pt x="6" y="20"/>
                      <a:pt x="17" y="26"/>
                      <a:pt x="27" y="26"/>
                    </a:cubicBezTo>
                    <a:cubicBezTo>
                      <a:pt x="37" y="26"/>
                      <a:pt x="43" y="20"/>
                      <a:pt x="4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26" name="Freeform 641">
                <a:extLst>
                  <a:ext uri="{FF2B5EF4-FFF2-40B4-BE49-F238E27FC236}">
                    <a16:creationId xmlns:a16="http://schemas.microsoft.com/office/drawing/2014/main" id="{1B5D0D98-32CF-4413-B7E7-479D81648D96}"/>
                  </a:ext>
                </a:extLst>
              </p:cNvPr>
              <p:cNvSpPr/>
              <p:nvPr/>
            </p:nvSpPr>
            <p:spPr bwMode="auto">
              <a:xfrm>
                <a:off x="6234" y="3235"/>
                <a:ext cx="89" cy="54"/>
              </a:xfrm>
              <a:custGeom>
                <a:avLst/>
                <a:gdLst>
                  <a:gd name="T0" fmla="*/ 39 w 43"/>
                  <a:gd name="T1" fmla="*/ 13 h 26"/>
                  <a:gd name="T2" fmla="*/ 15 w 43"/>
                  <a:gd name="T3" fmla="*/ 0 h 26"/>
                  <a:gd name="T4" fmla="*/ 3 w 43"/>
                  <a:gd name="T5" fmla="*/ 13 h 26"/>
                  <a:gd name="T6" fmla="*/ 27 w 43"/>
                  <a:gd name="T7" fmla="*/ 26 h 26"/>
                  <a:gd name="T8" fmla="*/ 39 w 43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6">
                    <a:moveTo>
                      <a:pt x="39" y="13"/>
                    </a:moveTo>
                    <a:cubicBezTo>
                      <a:pt x="36" y="6"/>
                      <a:pt x="25" y="0"/>
                      <a:pt x="15" y="0"/>
                    </a:cubicBezTo>
                    <a:cubicBezTo>
                      <a:pt x="5" y="0"/>
                      <a:pt x="0" y="6"/>
                      <a:pt x="3" y="13"/>
                    </a:cubicBezTo>
                    <a:cubicBezTo>
                      <a:pt x="6" y="20"/>
                      <a:pt x="17" y="26"/>
                      <a:pt x="27" y="26"/>
                    </a:cubicBezTo>
                    <a:cubicBezTo>
                      <a:pt x="37" y="26"/>
                      <a:pt x="43" y="20"/>
                      <a:pt x="3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27" name="Freeform 642">
                <a:extLst>
                  <a:ext uri="{FF2B5EF4-FFF2-40B4-BE49-F238E27FC236}">
                    <a16:creationId xmlns:a16="http://schemas.microsoft.com/office/drawing/2014/main" id="{F1C4166B-8F03-46D5-8290-06BB24DC4F09}"/>
                  </a:ext>
                </a:extLst>
              </p:cNvPr>
              <p:cNvSpPr/>
              <p:nvPr/>
            </p:nvSpPr>
            <p:spPr bwMode="auto">
              <a:xfrm>
                <a:off x="6325" y="3235"/>
                <a:ext cx="91" cy="54"/>
              </a:xfrm>
              <a:custGeom>
                <a:avLst/>
                <a:gdLst>
                  <a:gd name="T0" fmla="*/ 40 w 44"/>
                  <a:gd name="T1" fmla="*/ 13 h 26"/>
                  <a:gd name="T2" fmla="*/ 16 w 44"/>
                  <a:gd name="T3" fmla="*/ 0 h 26"/>
                  <a:gd name="T4" fmla="*/ 4 w 44"/>
                  <a:gd name="T5" fmla="*/ 13 h 26"/>
                  <a:gd name="T6" fmla="*/ 28 w 44"/>
                  <a:gd name="T7" fmla="*/ 26 h 26"/>
                  <a:gd name="T8" fmla="*/ 40 w 44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40" y="13"/>
                    </a:moveTo>
                    <a:cubicBezTo>
                      <a:pt x="37" y="6"/>
                      <a:pt x="26" y="0"/>
                      <a:pt x="16" y="0"/>
                    </a:cubicBezTo>
                    <a:cubicBezTo>
                      <a:pt x="6" y="0"/>
                      <a:pt x="0" y="6"/>
                      <a:pt x="4" y="13"/>
                    </a:cubicBezTo>
                    <a:cubicBezTo>
                      <a:pt x="7" y="20"/>
                      <a:pt x="18" y="26"/>
                      <a:pt x="28" y="26"/>
                    </a:cubicBezTo>
                    <a:cubicBezTo>
                      <a:pt x="38" y="26"/>
                      <a:pt x="44" y="20"/>
                      <a:pt x="4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28" name="Freeform 643">
                <a:extLst>
                  <a:ext uri="{FF2B5EF4-FFF2-40B4-BE49-F238E27FC236}">
                    <a16:creationId xmlns:a16="http://schemas.microsoft.com/office/drawing/2014/main" id="{0F0C7CF5-E5DB-43FD-912C-FFE19B34D12F}"/>
                  </a:ext>
                </a:extLst>
              </p:cNvPr>
              <p:cNvSpPr/>
              <p:nvPr/>
            </p:nvSpPr>
            <p:spPr bwMode="auto">
              <a:xfrm>
                <a:off x="5797" y="3301"/>
                <a:ext cx="89" cy="56"/>
              </a:xfrm>
              <a:custGeom>
                <a:avLst/>
                <a:gdLst>
                  <a:gd name="T0" fmla="*/ 40 w 43"/>
                  <a:gd name="T1" fmla="*/ 14 h 27"/>
                  <a:gd name="T2" fmla="*/ 17 w 43"/>
                  <a:gd name="T3" fmla="*/ 0 h 27"/>
                  <a:gd name="T4" fmla="*/ 3 w 43"/>
                  <a:gd name="T5" fmla="*/ 14 h 27"/>
                  <a:gd name="T6" fmla="*/ 26 w 43"/>
                  <a:gd name="T7" fmla="*/ 27 h 27"/>
                  <a:gd name="T8" fmla="*/ 40 w 43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7">
                    <a:moveTo>
                      <a:pt x="40" y="14"/>
                    </a:moveTo>
                    <a:cubicBezTo>
                      <a:pt x="37" y="6"/>
                      <a:pt x="27" y="0"/>
                      <a:pt x="17" y="0"/>
                    </a:cubicBezTo>
                    <a:cubicBezTo>
                      <a:pt x="6" y="0"/>
                      <a:pt x="0" y="6"/>
                      <a:pt x="3" y="14"/>
                    </a:cubicBezTo>
                    <a:cubicBezTo>
                      <a:pt x="6" y="21"/>
                      <a:pt x="16" y="27"/>
                      <a:pt x="26" y="27"/>
                    </a:cubicBezTo>
                    <a:cubicBezTo>
                      <a:pt x="37" y="27"/>
                      <a:pt x="43" y="21"/>
                      <a:pt x="4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29" name="Freeform 644">
                <a:extLst>
                  <a:ext uri="{FF2B5EF4-FFF2-40B4-BE49-F238E27FC236}">
                    <a16:creationId xmlns:a16="http://schemas.microsoft.com/office/drawing/2014/main" id="{A2165148-032E-4ABF-8D12-BC23FB36258F}"/>
                  </a:ext>
                </a:extLst>
              </p:cNvPr>
              <p:cNvSpPr/>
              <p:nvPr/>
            </p:nvSpPr>
            <p:spPr bwMode="auto">
              <a:xfrm>
                <a:off x="5890" y="3301"/>
                <a:ext cx="88" cy="56"/>
              </a:xfrm>
              <a:custGeom>
                <a:avLst/>
                <a:gdLst>
                  <a:gd name="T0" fmla="*/ 40 w 43"/>
                  <a:gd name="T1" fmla="*/ 14 h 27"/>
                  <a:gd name="T2" fmla="*/ 17 w 43"/>
                  <a:gd name="T3" fmla="*/ 0 h 27"/>
                  <a:gd name="T4" fmla="*/ 3 w 43"/>
                  <a:gd name="T5" fmla="*/ 14 h 27"/>
                  <a:gd name="T6" fmla="*/ 27 w 43"/>
                  <a:gd name="T7" fmla="*/ 27 h 27"/>
                  <a:gd name="T8" fmla="*/ 40 w 43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7">
                    <a:moveTo>
                      <a:pt x="40" y="14"/>
                    </a:moveTo>
                    <a:cubicBezTo>
                      <a:pt x="37" y="6"/>
                      <a:pt x="27" y="0"/>
                      <a:pt x="17" y="0"/>
                    </a:cubicBezTo>
                    <a:cubicBezTo>
                      <a:pt x="6" y="0"/>
                      <a:pt x="0" y="6"/>
                      <a:pt x="3" y="14"/>
                    </a:cubicBezTo>
                    <a:cubicBezTo>
                      <a:pt x="6" y="21"/>
                      <a:pt x="17" y="27"/>
                      <a:pt x="27" y="27"/>
                    </a:cubicBezTo>
                    <a:cubicBezTo>
                      <a:pt x="37" y="27"/>
                      <a:pt x="43" y="21"/>
                      <a:pt x="4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30" name="Freeform 645">
                <a:extLst>
                  <a:ext uri="{FF2B5EF4-FFF2-40B4-BE49-F238E27FC236}">
                    <a16:creationId xmlns:a16="http://schemas.microsoft.com/office/drawing/2014/main" id="{44605FC4-CA65-42C7-A7B2-B09D48F26BB6}"/>
                  </a:ext>
                </a:extLst>
              </p:cNvPr>
              <p:cNvSpPr/>
              <p:nvPr/>
            </p:nvSpPr>
            <p:spPr bwMode="auto">
              <a:xfrm>
                <a:off x="5985" y="3301"/>
                <a:ext cx="86" cy="56"/>
              </a:xfrm>
              <a:custGeom>
                <a:avLst/>
                <a:gdLst>
                  <a:gd name="T0" fmla="*/ 39 w 42"/>
                  <a:gd name="T1" fmla="*/ 14 h 27"/>
                  <a:gd name="T2" fmla="*/ 16 w 42"/>
                  <a:gd name="T3" fmla="*/ 0 h 27"/>
                  <a:gd name="T4" fmla="*/ 2 w 42"/>
                  <a:gd name="T5" fmla="*/ 14 h 27"/>
                  <a:gd name="T6" fmla="*/ 26 w 42"/>
                  <a:gd name="T7" fmla="*/ 27 h 27"/>
                  <a:gd name="T8" fmla="*/ 39 w 42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7">
                    <a:moveTo>
                      <a:pt x="39" y="14"/>
                    </a:moveTo>
                    <a:cubicBezTo>
                      <a:pt x="36" y="6"/>
                      <a:pt x="26" y="0"/>
                      <a:pt x="16" y="0"/>
                    </a:cubicBezTo>
                    <a:cubicBezTo>
                      <a:pt x="5" y="0"/>
                      <a:pt x="0" y="6"/>
                      <a:pt x="2" y="14"/>
                    </a:cubicBezTo>
                    <a:cubicBezTo>
                      <a:pt x="5" y="21"/>
                      <a:pt x="16" y="27"/>
                      <a:pt x="26" y="27"/>
                    </a:cubicBezTo>
                    <a:cubicBezTo>
                      <a:pt x="37" y="27"/>
                      <a:pt x="42" y="21"/>
                      <a:pt x="3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31" name="Freeform 646">
                <a:extLst>
                  <a:ext uri="{FF2B5EF4-FFF2-40B4-BE49-F238E27FC236}">
                    <a16:creationId xmlns:a16="http://schemas.microsoft.com/office/drawing/2014/main" id="{0E6E5387-5CE4-427A-8CB8-B790DB1C033B}"/>
                  </a:ext>
                </a:extLst>
              </p:cNvPr>
              <p:cNvSpPr/>
              <p:nvPr/>
            </p:nvSpPr>
            <p:spPr bwMode="auto">
              <a:xfrm>
                <a:off x="6077" y="3301"/>
                <a:ext cx="89" cy="56"/>
              </a:xfrm>
              <a:custGeom>
                <a:avLst/>
                <a:gdLst>
                  <a:gd name="T0" fmla="*/ 40 w 43"/>
                  <a:gd name="T1" fmla="*/ 14 h 27"/>
                  <a:gd name="T2" fmla="*/ 16 w 43"/>
                  <a:gd name="T3" fmla="*/ 0 h 27"/>
                  <a:gd name="T4" fmla="*/ 3 w 43"/>
                  <a:gd name="T5" fmla="*/ 14 h 27"/>
                  <a:gd name="T6" fmla="*/ 27 w 43"/>
                  <a:gd name="T7" fmla="*/ 27 h 27"/>
                  <a:gd name="T8" fmla="*/ 40 w 43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7">
                    <a:moveTo>
                      <a:pt x="40" y="14"/>
                    </a:moveTo>
                    <a:cubicBezTo>
                      <a:pt x="37" y="6"/>
                      <a:pt x="26" y="0"/>
                      <a:pt x="16" y="0"/>
                    </a:cubicBezTo>
                    <a:cubicBezTo>
                      <a:pt x="5" y="0"/>
                      <a:pt x="0" y="6"/>
                      <a:pt x="3" y="14"/>
                    </a:cubicBezTo>
                    <a:cubicBezTo>
                      <a:pt x="6" y="21"/>
                      <a:pt x="17" y="27"/>
                      <a:pt x="27" y="27"/>
                    </a:cubicBezTo>
                    <a:cubicBezTo>
                      <a:pt x="37" y="27"/>
                      <a:pt x="43" y="21"/>
                      <a:pt x="4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32" name="Freeform 647">
                <a:extLst>
                  <a:ext uri="{FF2B5EF4-FFF2-40B4-BE49-F238E27FC236}">
                    <a16:creationId xmlns:a16="http://schemas.microsoft.com/office/drawing/2014/main" id="{D2575A33-4E6B-47B9-8776-6408BA905DA5}"/>
                  </a:ext>
                </a:extLst>
              </p:cNvPr>
              <p:cNvSpPr/>
              <p:nvPr/>
            </p:nvSpPr>
            <p:spPr bwMode="auto">
              <a:xfrm>
                <a:off x="6170" y="3301"/>
                <a:ext cx="89" cy="56"/>
              </a:xfrm>
              <a:custGeom>
                <a:avLst/>
                <a:gdLst>
                  <a:gd name="T0" fmla="*/ 40 w 43"/>
                  <a:gd name="T1" fmla="*/ 14 h 27"/>
                  <a:gd name="T2" fmla="*/ 16 w 43"/>
                  <a:gd name="T3" fmla="*/ 0 h 27"/>
                  <a:gd name="T4" fmla="*/ 3 w 43"/>
                  <a:gd name="T5" fmla="*/ 14 h 27"/>
                  <a:gd name="T6" fmla="*/ 27 w 43"/>
                  <a:gd name="T7" fmla="*/ 27 h 27"/>
                  <a:gd name="T8" fmla="*/ 40 w 43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7">
                    <a:moveTo>
                      <a:pt x="40" y="14"/>
                    </a:moveTo>
                    <a:cubicBezTo>
                      <a:pt x="37" y="6"/>
                      <a:pt x="26" y="0"/>
                      <a:pt x="16" y="0"/>
                    </a:cubicBezTo>
                    <a:cubicBezTo>
                      <a:pt x="6" y="0"/>
                      <a:pt x="0" y="6"/>
                      <a:pt x="3" y="14"/>
                    </a:cubicBezTo>
                    <a:cubicBezTo>
                      <a:pt x="6" y="21"/>
                      <a:pt x="17" y="27"/>
                      <a:pt x="27" y="27"/>
                    </a:cubicBezTo>
                    <a:cubicBezTo>
                      <a:pt x="37" y="27"/>
                      <a:pt x="43" y="21"/>
                      <a:pt x="4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33" name="Freeform 648">
                <a:extLst>
                  <a:ext uri="{FF2B5EF4-FFF2-40B4-BE49-F238E27FC236}">
                    <a16:creationId xmlns:a16="http://schemas.microsoft.com/office/drawing/2014/main" id="{6CC6EA1C-BA52-424E-8B3E-AA51080EB745}"/>
                  </a:ext>
                </a:extLst>
              </p:cNvPr>
              <p:cNvSpPr/>
              <p:nvPr/>
            </p:nvSpPr>
            <p:spPr bwMode="auto">
              <a:xfrm>
                <a:off x="6263" y="3301"/>
                <a:ext cx="91" cy="56"/>
              </a:xfrm>
              <a:custGeom>
                <a:avLst/>
                <a:gdLst>
                  <a:gd name="T0" fmla="*/ 40 w 44"/>
                  <a:gd name="T1" fmla="*/ 14 h 27"/>
                  <a:gd name="T2" fmla="*/ 16 w 44"/>
                  <a:gd name="T3" fmla="*/ 0 h 27"/>
                  <a:gd name="T4" fmla="*/ 3 w 44"/>
                  <a:gd name="T5" fmla="*/ 14 h 27"/>
                  <a:gd name="T6" fmla="*/ 28 w 44"/>
                  <a:gd name="T7" fmla="*/ 27 h 27"/>
                  <a:gd name="T8" fmla="*/ 40 w 44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7">
                    <a:moveTo>
                      <a:pt x="40" y="14"/>
                    </a:moveTo>
                    <a:cubicBezTo>
                      <a:pt x="37" y="6"/>
                      <a:pt x="26" y="0"/>
                      <a:pt x="16" y="0"/>
                    </a:cubicBezTo>
                    <a:cubicBezTo>
                      <a:pt x="6" y="0"/>
                      <a:pt x="0" y="6"/>
                      <a:pt x="3" y="14"/>
                    </a:cubicBezTo>
                    <a:cubicBezTo>
                      <a:pt x="6" y="21"/>
                      <a:pt x="17" y="27"/>
                      <a:pt x="28" y="27"/>
                    </a:cubicBezTo>
                    <a:cubicBezTo>
                      <a:pt x="38" y="27"/>
                      <a:pt x="44" y="21"/>
                      <a:pt x="4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34" name="Freeform 649">
                <a:extLst>
                  <a:ext uri="{FF2B5EF4-FFF2-40B4-BE49-F238E27FC236}">
                    <a16:creationId xmlns:a16="http://schemas.microsoft.com/office/drawing/2014/main" id="{AC6C37FC-FE98-46E7-A69B-526B11124549}"/>
                  </a:ext>
                </a:extLst>
              </p:cNvPr>
              <p:cNvSpPr/>
              <p:nvPr/>
            </p:nvSpPr>
            <p:spPr bwMode="auto">
              <a:xfrm>
                <a:off x="6356" y="3301"/>
                <a:ext cx="91" cy="56"/>
              </a:xfrm>
              <a:custGeom>
                <a:avLst/>
                <a:gdLst>
                  <a:gd name="T0" fmla="*/ 40 w 44"/>
                  <a:gd name="T1" fmla="*/ 14 h 27"/>
                  <a:gd name="T2" fmla="*/ 16 w 44"/>
                  <a:gd name="T3" fmla="*/ 0 h 27"/>
                  <a:gd name="T4" fmla="*/ 3 w 44"/>
                  <a:gd name="T5" fmla="*/ 14 h 27"/>
                  <a:gd name="T6" fmla="*/ 28 w 44"/>
                  <a:gd name="T7" fmla="*/ 27 h 27"/>
                  <a:gd name="T8" fmla="*/ 40 w 44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7">
                    <a:moveTo>
                      <a:pt x="40" y="14"/>
                    </a:moveTo>
                    <a:cubicBezTo>
                      <a:pt x="37" y="6"/>
                      <a:pt x="26" y="0"/>
                      <a:pt x="16" y="0"/>
                    </a:cubicBezTo>
                    <a:cubicBezTo>
                      <a:pt x="6" y="0"/>
                      <a:pt x="0" y="6"/>
                      <a:pt x="3" y="14"/>
                    </a:cubicBezTo>
                    <a:cubicBezTo>
                      <a:pt x="7" y="21"/>
                      <a:pt x="18" y="27"/>
                      <a:pt x="28" y="27"/>
                    </a:cubicBezTo>
                    <a:cubicBezTo>
                      <a:pt x="38" y="27"/>
                      <a:pt x="44" y="21"/>
                      <a:pt x="4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35" name="Freeform 650">
                <a:extLst>
                  <a:ext uri="{FF2B5EF4-FFF2-40B4-BE49-F238E27FC236}">
                    <a16:creationId xmlns:a16="http://schemas.microsoft.com/office/drawing/2014/main" id="{AB537F28-EA25-44C5-B44D-DF2CBB948A2E}"/>
                  </a:ext>
                </a:extLst>
              </p:cNvPr>
              <p:cNvSpPr/>
              <p:nvPr/>
            </p:nvSpPr>
            <p:spPr bwMode="auto">
              <a:xfrm>
                <a:off x="5729" y="3370"/>
                <a:ext cx="86" cy="58"/>
              </a:xfrm>
              <a:custGeom>
                <a:avLst/>
                <a:gdLst>
                  <a:gd name="T0" fmla="*/ 40 w 42"/>
                  <a:gd name="T1" fmla="*/ 14 h 28"/>
                  <a:gd name="T2" fmla="*/ 16 w 42"/>
                  <a:gd name="T3" fmla="*/ 0 h 28"/>
                  <a:gd name="T4" fmla="*/ 2 w 42"/>
                  <a:gd name="T5" fmla="*/ 14 h 28"/>
                  <a:gd name="T6" fmla="*/ 26 w 42"/>
                  <a:gd name="T7" fmla="*/ 28 h 28"/>
                  <a:gd name="T8" fmla="*/ 40 w 4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40" y="14"/>
                    </a:moveTo>
                    <a:cubicBezTo>
                      <a:pt x="37" y="7"/>
                      <a:pt x="26" y="0"/>
                      <a:pt x="16" y="0"/>
                    </a:cubicBezTo>
                    <a:cubicBezTo>
                      <a:pt x="6" y="0"/>
                      <a:pt x="0" y="7"/>
                      <a:pt x="2" y="14"/>
                    </a:cubicBezTo>
                    <a:cubicBezTo>
                      <a:pt x="5" y="22"/>
                      <a:pt x="15" y="28"/>
                      <a:pt x="26" y="28"/>
                    </a:cubicBezTo>
                    <a:cubicBezTo>
                      <a:pt x="36" y="28"/>
                      <a:pt x="42" y="22"/>
                      <a:pt x="4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36" name="Freeform 651">
                <a:extLst>
                  <a:ext uri="{FF2B5EF4-FFF2-40B4-BE49-F238E27FC236}">
                    <a16:creationId xmlns:a16="http://schemas.microsoft.com/office/drawing/2014/main" id="{1FC41464-E642-4174-A4BA-5B7C304539D5}"/>
                  </a:ext>
                </a:extLst>
              </p:cNvPr>
              <p:cNvSpPr/>
              <p:nvPr/>
            </p:nvSpPr>
            <p:spPr bwMode="auto">
              <a:xfrm>
                <a:off x="5822" y="3370"/>
                <a:ext cx="88" cy="58"/>
              </a:xfrm>
              <a:custGeom>
                <a:avLst/>
                <a:gdLst>
                  <a:gd name="T0" fmla="*/ 40 w 43"/>
                  <a:gd name="T1" fmla="*/ 14 h 28"/>
                  <a:gd name="T2" fmla="*/ 17 w 43"/>
                  <a:gd name="T3" fmla="*/ 0 h 28"/>
                  <a:gd name="T4" fmla="*/ 3 w 43"/>
                  <a:gd name="T5" fmla="*/ 14 h 28"/>
                  <a:gd name="T6" fmla="*/ 27 w 43"/>
                  <a:gd name="T7" fmla="*/ 28 h 28"/>
                  <a:gd name="T8" fmla="*/ 40 w 43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8">
                    <a:moveTo>
                      <a:pt x="40" y="14"/>
                    </a:moveTo>
                    <a:cubicBezTo>
                      <a:pt x="37" y="7"/>
                      <a:pt x="27" y="0"/>
                      <a:pt x="17" y="0"/>
                    </a:cubicBezTo>
                    <a:cubicBezTo>
                      <a:pt x="6" y="0"/>
                      <a:pt x="0" y="7"/>
                      <a:pt x="3" y="14"/>
                    </a:cubicBezTo>
                    <a:cubicBezTo>
                      <a:pt x="6" y="22"/>
                      <a:pt x="16" y="28"/>
                      <a:pt x="27" y="28"/>
                    </a:cubicBezTo>
                    <a:cubicBezTo>
                      <a:pt x="37" y="28"/>
                      <a:pt x="43" y="22"/>
                      <a:pt x="4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37" name="Freeform 652">
                <a:extLst>
                  <a:ext uri="{FF2B5EF4-FFF2-40B4-BE49-F238E27FC236}">
                    <a16:creationId xmlns:a16="http://schemas.microsoft.com/office/drawing/2014/main" id="{1A7A07D6-B5F4-4F5A-8E13-7433977BE47C}"/>
                  </a:ext>
                </a:extLst>
              </p:cNvPr>
              <p:cNvSpPr/>
              <p:nvPr/>
            </p:nvSpPr>
            <p:spPr bwMode="auto">
              <a:xfrm>
                <a:off x="5916" y="3370"/>
                <a:ext cx="89" cy="58"/>
              </a:xfrm>
              <a:custGeom>
                <a:avLst/>
                <a:gdLst>
                  <a:gd name="T0" fmla="*/ 40 w 43"/>
                  <a:gd name="T1" fmla="*/ 14 h 28"/>
                  <a:gd name="T2" fmla="*/ 16 w 43"/>
                  <a:gd name="T3" fmla="*/ 0 h 28"/>
                  <a:gd name="T4" fmla="*/ 3 w 43"/>
                  <a:gd name="T5" fmla="*/ 14 h 28"/>
                  <a:gd name="T6" fmla="*/ 27 w 43"/>
                  <a:gd name="T7" fmla="*/ 28 h 28"/>
                  <a:gd name="T8" fmla="*/ 40 w 43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8">
                    <a:moveTo>
                      <a:pt x="40" y="14"/>
                    </a:moveTo>
                    <a:cubicBezTo>
                      <a:pt x="37" y="7"/>
                      <a:pt x="26" y="0"/>
                      <a:pt x="16" y="0"/>
                    </a:cubicBezTo>
                    <a:cubicBezTo>
                      <a:pt x="6" y="0"/>
                      <a:pt x="0" y="7"/>
                      <a:pt x="3" y="14"/>
                    </a:cubicBezTo>
                    <a:cubicBezTo>
                      <a:pt x="6" y="22"/>
                      <a:pt x="16" y="28"/>
                      <a:pt x="27" y="28"/>
                    </a:cubicBezTo>
                    <a:cubicBezTo>
                      <a:pt x="37" y="28"/>
                      <a:pt x="43" y="22"/>
                      <a:pt x="4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38" name="Freeform 653">
                <a:extLst>
                  <a:ext uri="{FF2B5EF4-FFF2-40B4-BE49-F238E27FC236}">
                    <a16:creationId xmlns:a16="http://schemas.microsoft.com/office/drawing/2014/main" id="{AF87C30A-9787-4D29-B201-C9662E44BF60}"/>
                  </a:ext>
                </a:extLst>
              </p:cNvPr>
              <p:cNvSpPr/>
              <p:nvPr/>
            </p:nvSpPr>
            <p:spPr bwMode="auto">
              <a:xfrm>
                <a:off x="6011" y="3370"/>
                <a:ext cx="89" cy="58"/>
              </a:xfrm>
              <a:custGeom>
                <a:avLst/>
                <a:gdLst>
                  <a:gd name="T0" fmla="*/ 40 w 43"/>
                  <a:gd name="T1" fmla="*/ 14 h 28"/>
                  <a:gd name="T2" fmla="*/ 16 w 43"/>
                  <a:gd name="T3" fmla="*/ 0 h 28"/>
                  <a:gd name="T4" fmla="*/ 2 w 43"/>
                  <a:gd name="T5" fmla="*/ 14 h 28"/>
                  <a:gd name="T6" fmla="*/ 27 w 43"/>
                  <a:gd name="T7" fmla="*/ 28 h 28"/>
                  <a:gd name="T8" fmla="*/ 40 w 43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8">
                    <a:moveTo>
                      <a:pt x="40" y="14"/>
                    </a:moveTo>
                    <a:cubicBezTo>
                      <a:pt x="37" y="7"/>
                      <a:pt x="26" y="0"/>
                      <a:pt x="16" y="0"/>
                    </a:cubicBezTo>
                    <a:cubicBezTo>
                      <a:pt x="5" y="0"/>
                      <a:pt x="0" y="7"/>
                      <a:pt x="2" y="14"/>
                    </a:cubicBezTo>
                    <a:cubicBezTo>
                      <a:pt x="5" y="22"/>
                      <a:pt x="16" y="28"/>
                      <a:pt x="27" y="28"/>
                    </a:cubicBezTo>
                    <a:cubicBezTo>
                      <a:pt x="37" y="28"/>
                      <a:pt x="43" y="22"/>
                      <a:pt x="4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39" name="Freeform 654">
                <a:extLst>
                  <a:ext uri="{FF2B5EF4-FFF2-40B4-BE49-F238E27FC236}">
                    <a16:creationId xmlns:a16="http://schemas.microsoft.com/office/drawing/2014/main" id="{98657A97-DEA6-4F78-8F94-486BE0EF9347}"/>
                  </a:ext>
                </a:extLst>
              </p:cNvPr>
              <p:cNvSpPr/>
              <p:nvPr/>
            </p:nvSpPr>
            <p:spPr bwMode="auto">
              <a:xfrm>
                <a:off x="6104" y="3370"/>
                <a:ext cx="91" cy="58"/>
              </a:xfrm>
              <a:custGeom>
                <a:avLst/>
                <a:gdLst>
                  <a:gd name="T0" fmla="*/ 41 w 44"/>
                  <a:gd name="T1" fmla="*/ 14 h 28"/>
                  <a:gd name="T2" fmla="*/ 16 w 44"/>
                  <a:gd name="T3" fmla="*/ 0 h 28"/>
                  <a:gd name="T4" fmla="*/ 3 w 44"/>
                  <a:gd name="T5" fmla="*/ 14 h 28"/>
                  <a:gd name="T6" fmla="*/ 28 w 44"/>
                  <a:gd name="T7" fmla="*/ 28 h 28"/>
                  <a:gd name="T8" fmla="*/ 41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41" y="14"/>
                    </a:moveTo>
                    <a:cubicBezTo>
                      <a:pt x="37" y="7"/>
                      <a:pt x="27" y="0"/>
                      <a:pt x="16" y="0"/>
                    </a:cubicBezTo>
                    <a:cubicBezTo>
                      <a:pt x="6" y="0"/>
                      <a:pt x="0" y="7"/>
                      <a:pt x="3" y="14"/>
                    </a:cubicBezTo>
                    <a:cubicBezTo>
                      <a:pt x="6" y="22"/>
                      <a:pt x="17" y="28"/>
                      <a:pt x="28" y="28"/>
                    </a:cubicBezTo>
                    <a:cubicBezTo>
                      <a:pt x="38" y="28"/>
                      <a:pt x="44" y="22"/>
                      <a:pt x="4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40" name="Freeform 655">
                <a:extLst>
                  <a:ext uri="{FF2B5EF4-FFF2-40B4-BE49-F238E27FC236}">
                    <a16:creationId xmlns:a16="http://schemas.microsoft.com/office/drawing/2014/main" id="{77324DF6-AEAE-47C9-8387-54C6B1C2F918}"/>
                  </a:ext>
                </a:extLst>
              </p:cNvPr>
              <p:cNvSpPr/>
              <p:nvPr/>
            </p:nvSpPr>
            <p:spPr bwMode="auto">
              <a:xfrm>
                <a:off x="6199" y="3370"/>
                <a:ext cx="91" cy="58"/>
              </a:xfrm>
              <a:custGeom>
                <a:avLst/>
                <a:gdLst>
                  <a:gd name="T0" fmla="*/ 40 w 44"/>
                  <a:gd name="T1" fmla="*/ 14 h 28"/>
                  <a:gd name="T2" fmla="*/ 16 w 44"/>
                  <a:gd name="T3" fmla="*/ 0 h 28"/>
                  <a:gd name="T4" fmla="*/ 3 w 44"/>
                  <a:gd name="T5" fmla="*/ 14 h 28"/>
                  <a:gd name="T6" fmla="*/ 28 w 44"/>
                  <a:gd name="T7" fmla="*/ 28 h 28"/>
                  <a:gd name="T8" fmla="*/ 40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40" y="14"/>
                    </a:moveTo>
                    <a:cubicBezTo>
                      <a:pt x="37" y="7"/>
                      <a:pt x="26" y="0"/>
                      <a:pt x="16" y="0"/>
                    </a:cubicBezTo>
                    <a:cubicBezTo>
                      <a:pt x="6" y="0"/>
                      <a:pt x="0" y="7"/>
                      <a:pt x="3" y="14"/>
                    </a:cubicBezTo>
                    <a:cubicBezTo>
                      <a:pt x="6" y="22"/>
                      <a:pt x="17" y="28"/>
                      <a:pt x="28" y="28"/>
                    </a:cubicBezTo>
                    <a:cubicBezTo>
                      <a:pt x="38" y="28"/>
                      <a:pt x="44" y="22"/>
                      <a:pt x="4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41" name="Freeform 656">
                <a:extLst>
                  <a:ext uri="{FF2B5EF4-FFF2-40B4-BE49-F238E27FC236}">
                    <a16:creationId xmlns:a16="http://schemas.microsoft.com/office/drawing/2014/main" id="{7951BE28-6903-424F-88FA-6DDC78A7E8E9}"/>
                  </a:ext>
                </a:extLst>
              </p:cNvPr>
              <p:cNvSpPr/>
              <p:nvPr/>
            </p:nvSpPr>
            <p:spPr bwMode="auto">
              <a:xfrm>
                <a:off x="6292" y="3370"/>
                <a:ext cx="93" cy="58"/>
              </a:xfrm>
              <a:custGeom>
                <a:avLst/>
                <a:gdLst>
                  <a:gd name="T0" fmla="*/ 41 w 45"/>
                  <a:gd name="T1" fmla="*/ 14 h 28"/>
                  <a:gd name="T2" fmla="*/ 16 w 45"/>
                  <a:gd name="T3" fmla="*/ 0 h 28"/>
                  <a:gd name="T4" fmla="*/ 4 w 45"/>
                  <a:gd name="T5" fmla="*/ 14 h 28"/>
                  <a:gd name="T6" fmla="*/ 29 w 45"/>
                  <a:gd name="T7" fmla="*/ 28 h 28"/>
                  <a:gd name="T8" fmla="*/ 41 w 45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8">
                    <a:moveTo>
                      <a:pt x="41" y="14"/>
                    </a:moveTo>
                    <a:cubicBezTo>
                      <a:pt x="38" y="7"/>
                      <a:pt x="27" y="0"/>
                      <a:pt x="16" y="0"/>
                    </a:cubicBezTo>
                    <a:cubicBezTo>
                      <a:pt x="6" y="0"/>
                      <a:pt x="0" y="7"/>
                      <a:pt x="4" y="14"/>
                    </a:cubicBezTo>
                    <a:cubicBezTo>
                      <a:pt x="7" y="22"/>
                      <a:pt x="18" y="28"/>
                      <a:pt x="29" y="28"/>
                    </a:cubicBezTo>
                    <a:cubicBezTo>
                      <a:pt x="39" y="28"/>
                      <a:pt x="45" y="22"/>
                      <a:pt x="4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42" name="Freeform 657">
                <a:extLst>
                  <a:ext uri="{FF2B5EF4-FFF2-40B4-BE49-F238E27FC236}">
                    <a16:creationId xmlns:a16="http://schemas.microsoft.com/office/drawing/2014/main" id="{757FF44E-BC91-41E4-9786-9D9F75536C7E}"/>
                  </a:ext>
                </a:extLst>
              </p:cNvPr>
              <p:cNvSpPr/>
              <p:nvPr/>
            </p:nvSpPr>
            <p:spPr bwMode="auto">
              <a:xfrm>
                <a:off x="6387" y="3370"/>
                <a:ext cx="91" cy="58"/>
              </a:xfrm>
              <a:custGeom>
                <a:avLst/>
                <a:gdLst>
                  <a:gd name="T0" fmla="*/ 41 w 44"/>
                  <a:gd name="T1" fmla="*/ 14 h 28"/>
                  <a:gd name="T2" fmla="*/ 16 w 44"/>
                  <a:gd name="T3" fmla="*/ 0 h 28"/>
                  <a:gd name="T4" fmla="*/ 4 w 44"/>
                  <a:gd name="T5" fmla="*/ 14 h 28"/>
                  <a:gd name="T6" fmla="*/ 29 w 44"/>
                  <a:gd name="T7" fmla="*/ 28 h 28"/>
                  <a:gd name="T8" fmla="*/ 41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41" y="14"/>
                    </a:moveTo>
                    <a:cubicBezTo>
                      <a:pt x="37" y="7"/>
                      <a:pt x="26" y="0"/>
                      <a:pt x="16" y="0"/>
                    </a:cubicBezTo>
                    <a:cubicBezTo>
                      <a:pt x="6" y="0"/>
                      <a:pt x="0" y="7"/>
                      <a:pt x="4" y="14"/>
                    </a:cubicBezTo>
                    <a:cubicBezTo>
                      <a:pt x="7" y="22"/>
                      <a:pt x="18" y="28"/>
                      <a:pt x="29" y="28"/>
                    </a:cubicBezTo>
                    <a:cubicBezTo>
                      <a:pt x="39" y="28"/>
                      <a:pt x="44" y="22"/>
                      <a:pt x="4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43" name="Freeform 658">
                <a:extLst>
                  <a:ext uri="{FF2B5EF4-FFF2-40B4-BE49-F238E27FC236}">
                    <a16:creationId xmlns:a16="http://schemas.microsoft.com/office/drawing/2014/main" id="{9512CBC2-6BAD-4D8D-BDFB-B0E1505595B7}"/>
                  </a:ext>
                </a:extLst>
              </p:cNvPr>
              <p:cNvSpPr/>
              <p:nvPr/>
            </p:nvSpPr>
            <p:spPr bwMode="auto">
              <a:xfrm>
                <a:off x="6482" y="3370"/>
                <a:ext cx="91" cy="58"/>
              </a:xfrm>
              <a:custGeom>
                <a:avLst/>
                <a:gdLst>
                  <a:gd name="T0" fmla="*/ 41 w 44"/>
                  <a:gd name="T1" fmla="*/ 14 h 28"/>
                  <a:gd name="T2" fmla="*/ 15 w 44"/>
                  <a:gd name="T3" fmla="*/ 0 h 28"/>
                  <a:gd name="T4" fmla="*/ 3 w 44"/>
                  <a:gd name="T5" fmla="*/ 14 h 28"/>
                  <a:gd name="T6" fmla="*/ 28 w 44"/>
                  <a:gd name="T7" fmla="*/ 28 h 28"/>
                  <a:gd name="T8" fmla="*/ 41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41" y="14"/>
                    </a:moveTo>
                    <a:cubicBezTo>
                      <a:pt x="37" y="7"/>
                      <a:pt x="26" y="0"/>
                      <a:pt x="15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7" y="22"/>
                      <a:pt x="18" y="28"/>
                      <a:pt x="28" y="28"/>
                    </a:cubicBezTo>
                    <a:cubicBezTo>
                      <a:pt x="39" y="28"/>
                      <a:pt x="44" y="22"/>
                      <a:pt x="4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44" name="Freeform 659">
                <a:extLst>
                  <a:ext uri="{FF2B5EF4-FFF2-40B4-BE49-F238E27FC236}">
                    <a16:creationId xmlns:a16="http://schemas.microsoft.com/office/drawing/2014/main" id="{D6FE6396-D2D8-42EA-9AA1-9DEFA0BAA5ED}"/>
                  </a:ext>
                </a:extLst>
              </p:cNvPr>
              <p:cNvSpPr/>
              <p:nvPr/>
            </p:nvSpPr>
            <p:spPr bwMode="auto">
              <a:xfrm>
                <a:off x="5846" y="3442"/>
                <a:ext cx="91" cy="60"/>
              </a:xfrm>
              <a:custGeom>
                <a:avLst/>
                <a:gdLst>
                  <a:gd name="T0" fmla="*/ 41 w 44"/>
                  <a:gd name="T1" fmla="*/ 14 h 29"/>
                  <a:gd name="T2" fmla="*/ 17 w 44"/>
                  <a:gd name="T3" fmla="*/ 0 h 29"/>
                  <a:gd name="T4" fmla="*/ 3 w 44"/>
                  <a:gd name="T5" fmla="*/ 14 h 29"/>
                  <a:gd name="T6" fmla="*/ 27 w 44"/>
                  <a:gd name="T7" fmla="*/ 29 h 29"/>
                  <a:gd name="T8" fmla="*/ 41 w 44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9">
                    <a:moveTo>
                      <a:pt x="41" y="14"/>
                    </a:moveTo>
                    <a:cubicBezTo>
                      <a:pt x="38" y="6"/>
                      <a:pt x="27" y="0"/>
                      <a:pt x="17" y="0"/>
                    </a:cubicBezTo>
                    <a:cubicBezTo>
                      <a:pt x="6" y="0"/>
                      <a:pt x="0" y="6"/>
                      <a:pt x="3" y="14"/>
                    </a:cubicBezTo>
                    <a:cubicBezTo>
                      <a:pt x="6" y="22"/>
                      <a:pt x="17" y="29"/>
                      <a:pt x="27" y="29"/>
                    </a:cubicBezTo>
                    <a:cubicBezTo>
                      <a:pt x="38" y="29"/>
                      <a:pt x="44" y="22"/>
                      <a:pt x="4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45" name="Freeform 660">
                <a:extLst>
                  <a:ext uri="{FF2B5EF4-FFF2-40B4-BE49-F238E27FC236}">
                    <a16:creationId xmlns:a16="http://schemas.microsoft.com/office/drawing/2014/main" id="{20FEE1CF-1A54-4FBA-957E-79DF38B5AAEA}"/>
                  </a:ext>
                </a:extLst>
              </p:cNvPr>
              <p:cNvSpPr/>
              <p:nvPr/>
            </p:nvSpPr>
            <p:spPr bwMode="auto">
              <a:xfrm>
                <a:off x="5943" y="3442"/>
                <a:ext cx="89" cy="60"/>
              </a:xfrm>
              <a:custGeom>
                <a:avLst/>
                <a:gdLst>
                  <a:gd name="T0" fmla="*/ 40 w 43"/>
                  <a:gd name="T1" fmla="*/ 14 h 29"/>
                  <a:gd name="T2" fmla="*/ 16 w 43"/>
                  <a:gd name="T3" fmla="*/ 0 h 29"/>
                  <a:gd name="T4" fmla="*/ 2 w 43"/>
                  <a:gd name="T5" fmla="*/ 14 h 29"/>
                  <a:gd name="T6" fmla="*/ 27 w 43"/>
                  <a:gd name="T7" fmla="*/ 29 h 29"/>
                  <a:gd name="T8" fmla="*/ 40 w 43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9">
                    <a:moveTo>
                      <a:pt x="40" y="14"/>
                    </a:moveTo>
                    <a:cubicBezTo>
                      <a:pt x="37" y="6"/>
                      <a:pt x="26" y="0"/>
                      <a:pt x="16" y="0"/>
                    </a:cubicBezTo>
                    <a:cubicBezTo>
                      <a:pt x="6" y="0"/>
                      <a:pt x="0" y="6"/>
                      <a:pt x="2" y="14"/>
                    </a:cubicBezTo>
                    <a:cubicBezTo>
                      <a:pt x="5" y="22"/>
                      <a:pt x="16" y="29"/>
                      <a:pt x="27" y="29"/>
                    </a:cubicBezTo>
                    <a:cubicBezTo>
                      <a:pt x="37" y="29"/>
                      <a:pt x="43" y="22"/>
                      <a:pt x="4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46" name="Freeform 661">
                <a:extLst>
                  <a:ext uri="{FF2B5EF4-FFF2-40B4-BE49-F238E27FC236}">
                    <a16:creationId xmlns:a16="http://schemas.microsoft.com/office/drawing/2014/main" id="{7557E435-C52E-4081-9272-B6AAD6FDEA6B}"/>
                  </a:ext>
                </a:extLst>
              </p:cNvPr>
              <p:cNvSpPr/>
              <p:nvPr/>
            </p:nvSpPr>
            <p:spPr bwMode="auto">
              <a:xfrm>
                <a:off x="6038" y="3442"/>
                <a:ext cx="91" cy="60"/>
              </a:xfrm>
              <a:custGeom>
                <a:avLst/>
                <a:gdLst>
                  <a:gd name="T0" fmla="*/ 40 w 44"/>
                  <a:gd name="T1" fmla="*/ 14 h 29"/>
                  <a:gd name="T2" fmla="*/ 16 w 44"/>
                  <a:gd name="T3" fmla="*/ 0 h 29"/>
                  <a:gd name="T4" fmla="*/ 3 w 44"/>
                  <a:gd name="T5" fmla="*/ 14 h 29"/>
                  <a:gd name="T6" fmla="*/ 27 w 44"/>
                  <a:gd name="T7" fmla="*/ 29 h 29"/>
                  <a:gd name="T8" fmla="*/ 40 w 44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9">
                    <a:moveTo>
                      <a:pt x="40" y="14"/>
                    </a:moveTo>
                    <a:cubicBezTo>
                      <a:pt x="37" y="6"/>
                      <a:pt x="26" y="0"/>
                      <a:pt x="16" y="0"/>
                    </a:cubicBezTo>
                    <a:cubicBezTo>
                      <a:pt x="6" y="0"/>
                      <a:pt x="0" y="6"/>
                      <a:pt x="3" y="14"/>
                    </a:cubicBezTo>
                    <a:cubicBezTo>
                      <a:pt x="6" y="22"/>
                      <a:pt x="17" y="29"/>
                      <a:pt x="27" y="29"/>
                    </a:cubicBezTo>
                    <a:cubicBezTo>
                      <a:pt x="38" y="29"/>
                      <a:pt x="44" y="22"/>
                      <a:pt x="4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47" name="Freeform 662">
                <a:extLst>
                  <a:ext uri="{FF2B5EF4-FFF2-40B4-BE49-F238E27FC236}">
                    <a16:creationId xmlns:a16="http://schemas.microsoft.com/office/drawing/2014/main" id="{7E8F7DC9-0BF2-40A1-804A-B73062AC05D6}"/>
                  </a:ext>
                </a:extLst>
              </p:cNvPr>
              <p:cNvSpPr/>
              <p:nvPr/>
            </p:nvSpPr>
            <p:spPr bwMode="auto">
              <a:xfrm>
                <a:off x="6133" y="3442"/>
                <a:ext cx="91" cy="60"/>
              </a:xfrm>
              <a:custGeom>
                <a:avLst/>
                <a:gdLst>
                  <a:gd name="T0" fmla="*/ 41 w 44"/>
                  <a:gd name="T1" fmla="*/ 14 h 29"/>
                  <a:gd name="T2" fmla="*/ 16 w 44"/>
                  <a:gd name="T3" fmla="*/ 0 h 29"/>
                  <a:gd name="T4" fmla="*/ 3 w 44"/>
                  <a:gd name="T5" fmla="*/ 14 h 29"/>
                  <a:gd name="T6" fmla="*/ 28 w 44"/>
                  <a:gd name="T7" fmla="*/ 29 h 29"/>
                  <a:gd name="T8" fmla="*/ 41 w 44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9">
                    <a:moveTo>
                      <a:pt x="41" y="14"/>
                    </a:moveTo>
                    <a:cubicBezTo>
                      <a:pt x="38" y="6"/>
                      <a:pt x="27" y="0"/>
                      <a:pt x="16" y="0"/>
                    </a:cubicBezTo>
                    <a:cubicBezTo>
                      <a:pt x="6" y="0"/>
                      <a:pt x="0" y="6"/>
                      <a:pt x="3" y="14"/>
                    </a:cubicBezTo>
                    <a:cubicBezTo>
                      <a:pt x="6" y="22"/>
                      <a:pt x="17" y="29"/>
                      <a:pt x="28" y="29"/>
                    </a:cubicBezTo>
                    <a:cubicBezTo>
                      <a:pt x="38" y="29"/>
                      <a:pt x="44" y="22"/>
                      <a:pt x="4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48" name="Freeform 663">
                <a:extLst>
                  <a:ext uri="{FF2B5EF4-FFF2-40B4-BE49-F238E27FC236}">
                    <a16:creationId xmlns:a16="http://schemas.microsoft.com/office/drawing/2014/main" id="{9A64BFD6-D553-45C8-9FBC-4AEC95A72FB2}"/>
                  </a:ext>
                </a:extLst>
              </p:cNvPr>
              <p:cNvSpPr/>
              <p:nvPr/>
            </p:nvSpPr>
            <p:spPr bwMode="auto">
              <a:xfrm>
                <a:off x="6228" y="3442"/>
                <a:ext cx="91" cy="60"/>
              </a:xfrm>
              <a:custGeom>
                <a:avLst/>
                <a:gdLst>
                  <a:gd name="T0" fmla="*/ 41 w 44"/>
                  <a:gd name="T1" fmla="*/ 14 h 29"/>
                  <a:gd name="T2" fmla="*/ 16 w 44"/>
                  <a:gd name="T3" fmla="*/ 0 h 29"/>
                  <a:gd name="T4" fmla="*/ 3 w 44"/>
                  <a:gd name="T5" fmla="*/ 14 h 29"/>
                  <a:gd name="T6" fmla="*/ 28 w 44"/>
                  <a:gd name="T7" fmla="*/ 29 h 29"/>
                  <a:gd name="T8" fmla="*/ 41 w 44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9">
                    <a:moveTo>
                      <a:pt x="41" y="14"/>
                    </a:moveTo>
                    <a:cubicBezTo>
                      <a:pt x="38" y="6"/>
                      <a:pt x="27" y="0"/>
                      <a:pt x="16" y="0"/>
                    </a:cubicBezTo>
                    <a:cubicBezTo>
                      <a:pt x="6" y="0"/>
                      <a:pt x="0" y="6"/>
                      <a:pt x="3" y="14"/>
                    </a:cubicBezTo>
                    <a:cubicBezTo>
                      <a:pt x="7" y="22"/>
                      <a:pt x="18" y="29"/>
                      <a:pt x="28" y="29"/>
                    </a:cubicBezTo>
                    <a:cubicBezTo>
                      <a:pt x="39" y="29"/>
                      <a:pt x="44" y="22"/>
                      <a:pt x="4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49" name="Freeform 664">
                <a:extLst>
                  <a:ext uri="{FF2B5EF4-FFF2-40B4-BE49-F238E27FC236}">
                    <a16:creationId xmlns:a16="http://schemas.microsoft.com/office/drawing/2014/main" id="{EA208F3A-2CFA-4396-B79E-4C3E7F2E3796}"/>
                  </a:ext>
                </a:extLst>
              </p:cNvPr>
              <p:cNvSpPr/>
              <p:nvPr/>
            </p:nvSpPr>
            <p:spPr bwMode="auto">
              <a:xfrm>
                <a:off x="6323" y="3442"/>
                <a:ext cx="93" cy="60"/>
              </a:xfrm>
              <a:custGeom>
                <a:avLst/>
                <a:gdLst>
                  <a:gd name="T0" fmla="*/ 41 w 45"/>
                  <a:gd name="T1" fmla="*/ 14 h 29"/>
                  <a:gd name="T2" fmla="*/ 16 w 45"/>
                  <a:gd name="T3" fmla="*/ 0 h 29"/>
                  <a:gd name="T4" fmla="*/ 4 w 45"/>
                  <a:gd name="T5" fmla="*/ 14 h 29"/>
                  <a:gd name="T6" fmla="*/ 29 w 45"/>
                  <a:gd name="T7" fmla="*/ 29 h 29"/>
                  <a:gd name="T8" fmla="*/ 41 w 45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9">
                    <a:moveTo>
                      <a:pt x="41" y="14"/>
                    </a:moveTo>
                    <a:cubicBezTo>
                      <a:pt x="38" y="6"/>
                      <a:pt x="27" y="0"/>
                      <a:pt x="16" y="0"/>
                    </a:cubicBezTo>
                    <a:cubicBezTo>
                      <a:pt x="6" y="0"/>
                      <a:pt x="0" y="6"/>
                      <a:pt x="4" y="14"/>
                    </a:cubicBezTo>
                    <a:cubicBezTo>
                      <a:pt x="7" y="22"/>
                      <a:pt x="18" y="29"/>
                      <a:pt x="29" y="29"/>
                    </a:cubicBezTo>
                    <a:cubicBezTo>
                      <a:pt x="39" y="29"/>
                      <a:pt x="45" y="22"/>
                      <a:pt x="4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50" name="Freeform 665">
                <a:extLst>
                  <a:ext uri="{FF2B5EF4-FFF2-40B4-BE49-F238E27FC236}">
                    <a16:creationId xmlns:a16="http://schemas.microsoft.com/office/drawing/2014/main" id="{0ABFC1B9-74A4-42C7-9E2B-DFB3F53748F0}"/>
                  </a:ext>
                </a:extLst>
              </p:cNvPr>
              <p:cNvSpPr/>
              <p:nvPr/>
            </p:nvSpPr>
            <p:spPr bwMode="auto">
              <a:xfrm>
                <a:off x="6418" y="3442"/>
                <a:ext cx="93" cy="60"/>
              </a:xfrm>
              <a:custGeom>
                <a:avLst/>
                <a:gdLst>
                  <a:gd name="T0" fmla="*/ 42 w 45"/>
                  <a:gd name="T1" fmla="*/ 14 h 29"/>
                  <a:gd name="T2" fmla="*/ 16 w 45"/>
                  <a:gd name="T3" fmla="*/ 0 h 29"/>
                  <a:gd name="T4" fmla="*/ 4 w 45"/>
                  <a:gd name="T5" fmla="*/ 14 h 29"/>
                  <a:gd name="T6" fmla="*/ 29 w 45"/>
                  <a:gd name="T7" fmla="*/ 29 h 29"/>
                  <a:gd name="T8" fmla="*/ 42 w 45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9">
                    <a:moveTo>
                      <a:pt x="42" y="14"/>
                    </a:moveTo>
                    <a:cubicBezTo>
                      <a:pt x="38" y="6"/>
                      <a:pt x="27" y="0"/>
                      <a:pt x="16" y="0"/>
                    </a:cubicBezTo>
                    <a:cubicBezTo>
                      <a:pt x="6" y="0"/>
                      <a:pt x="0" y="6"/>
                      <a:pt x="4" y="14"/>
                    </a:cubicBezTo>
                    <a:cubicBezTo>
                      <a:pt x="7" y="22"/>
                      <a:pt x="19" y="29"/>
                      <a:pt x="29" y="29"/>
                    </a:cubicBezTo>
                    <a:cubicBezTo>
                      <a:pt x="40" y="29"/>
                      <a:pt x="45" y="22"/>
                      <a:pt x="4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51" name="Freeform 666">
                <a:extLst>
                  <a:ext uri="{FF2B5EF4-FFF2-40B4-BE49-F238E27FC236}">
                    <a16:creationId xmlns:a16="http://schemas.microsoft.com/office/drawing/2014/main" id="{5C69521D-7B49-4F50-863E-DC673F3D442D}"/>
                  </a:ext>
                </a:extLst>
              </p:cNvPr>
              <p:cNvSpPr/>
              <p:nvPr/>
            </p:nvSpPr>
            <p:spPr bwMode="auto">
              <a:xfrm>
                <a:off x="6515" y="3442"/>
                <a:ext cx="93" cy="60"/>
              </a:xfrm>
              <a:custGeom>
                <a:avLst/>
                <a:gdLst>
                  <a:gd name="T0" fmla="*/ 41 w 45"/>
                  <a:gd name="T1" fmla="*/ 14 h 29"/>
                  <a:gd name="T2" fmla="*/ 15 w 45"/>
                  <a:gd name="T3" fmla="*/ 0 h 29"/>
                  <a:gd name="T4" fmla="*/ 3 w 45"/>
                  <a:gd name="T5" fmla="*/ 14 h 29"/>
                  <a:gd name="T6" fmla="*/ 29 w 45"/>
                  <a:gd name="T7" fmla="*/ 29 h 29"/>
                  <a:gd name="T8" fmla="*/ 41 w 45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9">
                    <a:moveTo>
                      <a:pt x="41" y="14"/>
                    </a:moveTo>
                    <a:cubicBezTo>
                      <a:pt x="37" y="6"/>
                      <a:pt x="26" y="0"/>
                      <a:pt x="15" y="0"/>
                    </a:cubicBezTo>
                    <a:cubicBezTo>
                      <a:pt x="5" y="0"/>
                      <a:pt x="0" y="6"/>
                      <a:pt x="3" y="14"/>
                    </a:cubicBezTo>
                    <a:cubicBezTo>
                      <a:pt x="7" y="22"/>
                      <a:pt x="18" y="29"/>
                      <a:pt x="29" y="29"/>
                    </a:cubicBezTo>
                    <a:cubicBezTo>
                      <a:pt x="39" y="29"/>
                      <a:pt x="45" y="22"/>
                      <a:pt x="4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52" name="Freeform 667">
                <a:extLst>
                  <a:ext uri="{FF2B5EF4-FFF2-40B4-BE49-F238E27FC236}">
                    <a16:creationId xmlns:a16="http://schemas.microsoft.com/office/drawing/2014/main" id="{2755465D-8EF3-4712-9F52-6552BD9E5914}"/>
                  </a:ext>
                </a:extLst>
              </p:cNvPr>
              <p:cNvSpPr/>
              <p:nvPr/>
            </p:nvSpPr>
            <p:spPr bwMode="auto">
              <a:xfrm>
                <a:off x="6610" y="3442"/>
                <a:ext cx="93" cy="60"/>
              </a:xfrm>
              <a:custGeom>
                <a:avLst/>
                <a:gdLst>
                  <a:gd name="T0" fmla="*/ 41 w 45"/>
                  <a:gd name="T1" fmla="*/ 14 h 29"/>
                  <a:gd name="T2" fmla="*/ 15 w 45"/>
                  <a:gd name="T3" fmla="*/ 0 h 29"/>
                  <a:gd name="T4" fmla="*/ 3 w 45"/>
                  <a:gd name="T5" fmla="*/ 14 h 29"/>
                  <a:gd name="T6" fmla="*/ 29 w 45"/>
                  <a:gd name="T7" fmla="*/ 29 h 29"/>
                  <a:gd name="T8" fmla="*/ 41 w 45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9">
                    <a:moveTo>
                      <a:pt x="41" y="14"/>
                    </a:moveTo>
                    <a:cubicBezTo>
                      <a:pt x="37" y="6"/>
                      <a:pt x="26" y="0"/>
                      <a:pt x="15" y="0"/>
                    </a:cubicBezTo>
                    <a:cubicBezTo>
                      <a:pt x="5" y="0"/>
                      <a:pt x="0" y="6"/>
                      <a:pt x="3" y="14"/>
                    </a:cubicBezTo>
                    <a:cubicBezTo>
                      <a:pt x="7" y="22"/>
                      <a:pt x="19" y="29"/>
                      <a:pt x="29" y="29"/>
                    </a:cubicBezTo>
                    <a:cubicBezTo>
                      <a:pt x="40" y="29"/>
                      <a:pt x="45" y="22"/>
                      <a:pt x="4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53" name="Freeform 668">
                <a:extLst>
                  <a:ext uri="{FF2B5EF4-FFF2-40B4-BE49-F238E27FC236}">
                    <a16:creationId xmlns:a16="http://schemas.microsoft.com/office/drawing/2014/main" id="{6AF9A297-EA94-4051-B3D5-7A7343A30CF3}"/>
                  </a:ext>
                </a:extLst>
              </p:cNvPr>
              <p:cNvSpPr/>
              <p:nvPr/>
            </p:nvSpPr>
            <p:spPr bwMode="auto">
              <a:xfrm>
                <a:off x="5873" y="3514"/>
                <a:ext cx="91" cy="62"/>
              </a:xfrm>
              <a:custGeom>
                <a:avLst/>
                <a:gdLst>
                  <a:gd name="T0" fmla="*/ 41 w 44"/>
                  <a:gd name="T1" fmla="*/ 15 h 30"/>
                  <a:gd name="T2" fmla="*/ 16 w 44"/>
                  <a:gd name="T3" fmla="*/ 0 h 30"/>
                  <a:gd name="T4" fmla="*/ 3 w 44"/>
                  <a:gd name="T5" fmla="*/ 15 h 30"/>
                  <a:gd name="T6" fmla="*/ 27 w 44"/>
                  <a:gd name="T7" fmla="*/ 30 h 30"/>
                  <a:gd name="T8" fmla="*/ 41 w 44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41" y="15"/>
                    </a:moveTo>
                    <a:cubicBezTo>
                      <a:pt x="38" y="7"/>
                      <a:pt x="27" y="0"/>
                      <a:pt x="16" y="0"/>
                    </a:cubicBezTo>
                    <a:cubicBezTo>
                      <a:pt x="6" y="0"/>
                      <a:pt x="0" y="7"/>
                      <a:pt x="3" y="15"/>
                    </a:cubicBezTo>
                    <a:cubicBezTo>
                      <a:pt x="5" y="23"/>
                      <a:pt x="16" y="30"/>
                      <a:pt x="27" y="30"/>
                    </a:cubicBezTo>
                    <a:cubicBezTo>
                      <a:pt x="37" y="30"/>
                      <a:pt x="44" y="23"/>
                      <a:pt x="4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54" name="Freeform 669">
                <a:extLst>
                  <a:ext uri="{FF2B5EF4-FFF2-40B4-BE49-F238E27FC236}">
                    <a16:creationId xmlns:a16="http://schemas.microsoft.com/office/drawing/2014/main" id="{9C7F28EE-088D-4BA8-B3AE-AF6FF41E370B}"/>
                  </a:ext>
                </a:extLst>
              </p:cNvPr>
              <p:cNvSpPr/>
              <p:nvPr/>
            </p:nvSpPr>
            <p:spPr bwMode="auto">
              <a:xfrm>
                <a:off x="5968" y="3514"/>
                <a:ext cx="93" cy="62"/>
              </a:xfrm>
              <a:custGeom>
                <a:avLst/>
                <a:gdLst>
                  <a:gd name="T0" fmla="*/ 42 w 45"/>
                  <a:gd name="T1" fmla="*/ 15 h 30"/>
                  <a:gd name="T2" fmla="*/ 17 w 45"/>
                  <a:gd name="T3" fmla="*/ 0 h 30"/>
                  <a:gd name="T4" fmla="*/ 3 w 45"/>
                  <a:gd name="T5" fmla="*/ 15 h 30"/>
                  <a:gd name="T6" fmla="*/ 28 w 45"/>
                  <a:gd name="T7" fmla="*/ 30 h 30"/>
                  <a:gd name="T8" fmla="*/ 42 w 45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0">
                    <a:moveTo>
                      <a:pt x="42" y="15"/>
                    </a:moveTo>
                    <a:cubicBezTo>
                      <a:pt x="39" y="7"/>
                      <a:pt x="28" y="0"/>
                      <a:pt x="17" y="0"/>
                    </a:cubicBezTo>
                    <a:cubicBezTo>
                      <a:pt x="7" y="0"/>
                      <a:pt x="0" y="7"/>
                      <a:pt x="3" y="15"/>
                    </a:cubicBezTo>
                    <a:cubicBezTo>
                      <a:pt x="6" y="23"/>
                      <a:pt x="17" y="30"/>
                      <a:pt x="28" y="30"/>
                    </a:cubicBezTo>
                    <a:cubicBezTo>
                      <a:pt x="39" y="30"/>
                      <a:pt x="45" y="23"/>
                      <a:pt x="4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55" name="Freeform 670">
                <a:extLst>
                  <a:ext uri="{FF2B5EF4-FFF2-40B4-BE49-F238E27FC236}">
                    <a16:creationId xmlns:a16="http://schemas.microsoft.com/office/drawing/2014/main" id="{D50892BD-6D99-4CFD-9931-C1F3FF2BF028}"/>
                  </a:ext>
                </a:extLst>
              </p:cNvPr>
              <p:cNvSpPr/>
              <p:nvPr/>
            </p:nvSpPr>
            <p:spPr bwMode="auto">
              <a:xfrm>
                <a:off x="6065" y="3514"/>
                <a:ext cx="93" cy="62"/>
              </a:xfrm>
              <a:custGeom>
                <a:avLst/>
                <a:gdLst>
                  <a:gd name="T0" fmla="*/ 41 w 45"/>
                  <a:gd name="T1" fmla="*/ 15 h 30"/>
                  <a:gd name="T2" fmla="*/ 17 w 45"/>
                  <a:gd name="T3" fmla="*/ 0 h 30"/>
                  <a:gd name="T4" fmla="*/ 3 w 45"/>
                  <a:gd name="T5" fmla="*/ 15 h 30"/>
                  <a:gd name="T6" fmla="*/ 28 w 45"/>
                  <a:gd name="T7" fmla="*/ 30 h 30"/>
                  <a:gd name="T8" fmla="*/ 41 w 45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0">
                    <a:moveTo>
                      <a:pt x="41" y="15"/>
                    </a:moveTo>
                    <a:cubicBezTo>
                      <a:pt x="38" y="7"/>
                      <a:pt x="27" y="0"/>
                      <a:pt x="17" y="0"/>
                    </a:cubicBezTo>
                    <a:cubicBezTo>
                      <a:pt x="6" y="0"/>
                      <a:pt x="0" y="7"/>
                      <a:pt x="3" y="15"/>
                    </a:cubicBezTo>
                    <a:cubicBezTo>
                      <a:pt x="6" y="23"/>
                      <a:pt x="17" y="30"/>
                      <a:pt x="28" y="30"/>
                    </a:cubicBezTo>
                    <a:cubicBezTo>
                      <a:pt x="39" y="30"/>
                      <a:pt x="45" y="23"/>
                      <a:pt x="4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56" name="Freeform 671">
                <a:extLst>
                  <a:ext uri="{FF2B5EF4-FFF2-40B4-BE49-F238E27FC236}">
                    <a16:creationId xmlns:a16="http://schemas.microsoft.com/office/drawing/2014/main" id="{983D4E2B-3236-4A4D-8E67-305E127B504D}"/>
                  </a:ext>
                </a:extLst>
              </p:cNvPr>
              <p:cNvSpPr/>
              <p:nvPr/>
            </p:nvSpPr>
            <p:spPr bwMode="auto">
              <a:xfrm>
                <a:off x="6162" y="3514"/>
                <a:ext cx="93" cy="62"/>
              </a:xfrm>
              <a:custGeom>
                <a:avLst/>
                <a:gdLst>
                  <a:gd name="T0" fmla="*/ 41 w 45"/>
                  <a:gd name="T1" fmla="*/ 15 h 30"/>
                  <a:gd name="T2" fmla="*/ 16 w 45"/>
                  <a:gd name="T3" fmla="*/ 0 h 30"/>
                  <a:gd name="T4" fmla="*/ 3 w 45"/>
                  <a:gd name="T5" fmla="*/ 15 h 30"/>
                  <a:gd name="T6" fmla="*/ 28 w 45"/>
                  <a:gd name="T7" fmla="*/ 30 h 30"/>
                  <a:gd name="T8" fmla="*/ 41 w 45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0">
                    <a:moveTo>
                      <a:pt x="41" y="15"/>
                    </a:moveTo>
                    <a:cubicBezTo>
                      <a:pt x="38" y="7"/>
                      <a:pt x="27" y="0"/>
                      <a:pt x="16" y="0"/>
                    </a:cubicBezTo>
                    <a:cubicBezTo>
                      <a:pt x="6" y="0"/>
                      <a:pt x="0" y="7"/>
                      <a:pt x="3" y="15"/>
                    </a:cubicBezTo>
                    <a:cubicBezTo>
                      <a:pt x="6" y="23"/>
                      <a:pt x="17" y="30"/>
                      <a:pt x="28" y="30"/>
                    </a:cubicBezTo>
                    <a:cubicBezTo>
                      <a:pt x="39" y="30"/>
                      <a:pt x="45" y="23"/>
                      <a:pt x="4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57" name="Freeform 672">
                <a:extLst>
                  <a:ext uri="{FF2B5EF4-FFF2-40B4-BE49-F238E27FC236}">
                    <a16:creationId xmlns:a16="http://schemas.microsoft.com/office/drawing/2014/main" id="{9D4AD854-F951-4C37-88C9-1F3798195234}"/>
                  </a:ext>
                </a:extLst>
              </p:cNvPr>
              <p:cNvSpPr/>
              <p:nvPr/>
            </p:nvSpPr>
            <p:spPr bwMode="auto">
              <a:xfrm>
                <a:off x="6259" y="3514"/>
                <a:ext cx="91" cy="62"/>
              </a:xfrm>
              <a:custGeom>
                <a:avLst/>
                <a:gdLst>
                  <a:gd name="T0" fmla="*/ 41 w 44"/>
                  <a:gd name="T1" fmla="*/ 15 h 30"/>
                  <a:gd name="T2" fmla="*/ 16 w 44"/>
                  <a:gd name="T3" fmla="*/ 0 h 30"/>
                  <a:gd name="T4" fmla="*/ 3 w 44"/>
                  <a:gd name="T5" fmla="*/ 15 h 30"/>
                  <a:gd name="T6" fmla="*/ 28 w 44"/>
                  <a:gd name="T7" fmla="*/ 30 h 30"/>
                  <a:gd name="T8" fmla="*/ 41 w 44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41" y="15"/>
                    </a:moveTo>
                    <a:cubicBezTo>
                      <a:pt x="38" y="7"/>
                      <a:pt x="26" y="0"/>
                      <a:pt x="16" y="0"/>
                    </a:cubicBezTo>
                    <a:cubicBezTo>
                      <a:pt x="5" y="0"/>
                      <a:pt x="0" y="7"/>
                      <a:pt x="3" y="15"/>
                    </a:cubicBezTo>
                    <a:cubicBezTo>
                      <a:pt x="6" y="23"/>
                      <a:pt x="17" y="30"/>
                      <a:pt x="28" y="30"/>
                    </a:cubicBezTo>
                    <a:cubicBezTo>
                      <a:pt x="39" y="30"/>
                      <a:pt x="44" y="23"/>
                      <a:pt x="4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58" name="Freeform 673">
                <a:extLst>
                  <a:ext uri="{FF2B5EF4-FFF2-40B4-BE49-F238E27FC236}">
                    <a16:creationId xmlns:a16="http://schemas.microsoft.com/office/drawing/2014/main" id="{2B9B4A3B-E468-4417-9FD7-8DAA13475E5B}"/>
                  </a:ext>
                </a:extLst>
              </p:cNvPr>
              <p:cNvSpPr/>
              <p:nvPr/>
            </p:nvSpPr>
            <p:spPr bwMode="auto">
              <a:xfrm>
                <a:off x="6354" y="3514"/>
                <a:ext cx="93" cy="62"/>
              </a:xfrm>
              <a:custGeom>
                <a:avLst/>
                <a:gdLst>
                  <a:gd name="T0" fmla="*/ 42 w 45"/>
                  <a:gd name="T1" fmla="*/ 15 h 30"/>
                  <a:gd name="T2" fmla="*/ 16 w 45"/>
                  <a:gd name="T3" fmla="*/ 0 h 30"/>
                  <a:gd name="T4" fmla="*/ 4 w 45"/>
                  <a:gd name="T5" fmla="*/ 15 h 30"/>
                  <a:gd name="T6" fmla="*/ 29 w 45"/>
                  <a:gd name="T7" fmla="*/ 30 h 30"/>
                  <a:gd name="T8" fmla="*/ 42 w 45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0">
                    <a:moveTo>
                      <a:pt x="42" y="15"/>
                    </a:moveTo>
                    <a:cubicBezTo>
                      <a:pt x="38" y="7"/>
                      <a:pt x="27" y="0"/>
                      <a:pt x="16" y="0"/>
                    </a:cubicBezTo>
                    <a:cubicBezTo>
                      <a:pt x="6" y="0"/>
                      <a:pt x="0" y="7"/>
                      <a:pt x="4" y="15"/>
                    </a:cubicBezTo>
                    <a:cubicBezTo>
                      <a:pt x="7" y="23"/>
                      <a:pt x="19" y="30"/>
                      <a:pt x="29" y="30"/>
                    </a:cubicBezTo>
                    <a:cubicBezTo>
                      <a:pt x="40" y="30"/>
                      <a:pt x="45" y="23"/>
                      <a:pt x="4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59" name="Freeform 674">
                <a:extLst>
                  <a:ext uri="{FF2B5EF4-FFF2-40B4-BE49-F238E27FC236}">
                    <a16:creationId xmlns:a16="http://schemas.microsoft.com/office/drawing/2014/main" id="{5E37CEE3-6B5B-46C8-81BB-F72DA16D1442}"/>
                  </a:ext>
                </a:extLst>
              </p:cNvPr>
              <p:cNvSpPr/>
              <p:nvPr/>
            </p:nvSpPr>
            <p:spPr bwMode="auto">
              <a:xfrm>
                <a:off x="6451" y="3514"/>
                <a:ext cx="93" cy="62"/>
              </a:xfrm>
              <a:custGeom>
                <a:avLst/>
                <a:gdLst>
                  <a:gd name="T0" fmla="*/ 42 w 45"/>
                  <a:gd name="T1" fmla="*/ 15 h 30"/>
                  <a:gd name="T2" fmla="*/ 16 w 45"/>
                  <a:gd name="T3" fmla="*/ 0 h 30"/>
                  <a:gd name="T4" fmla="*/ 3 w 45"/>
                  <a:gd name="T5" fmla="*/ 15 h 30"/>
                  <a:gd name="T6" fmla="*/ 29 w 45"/>
                  <a:gd name="T7" fmla="*/ 30 h 30"/>
                  <a:gd name="T8" fmla="*/ 42 w 45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0">
                    <a:moveTo>
                      <a:pt x="42" y="15"/>
                    </a:moveTo>
                    <a:cubicBezTo>
                      <a:pt x="38" y="7"/>
                      <a:pt x="27" y="0"/>
                      <a:pt x="16" y="0"/>
                    </a:cubicBezTo>
                    <a:cubicBezTo>
                      <a:pt x="6" y="0"/>
                      <a:pt x="0" y="7"/>
                      <a:pt x="3" y="15"/>
                    </a:cubicBezTo>
                    <a:cubicBezTo>
                      <a:pt x="7" y="23"/>
                      <a:pt x="19" y="30"/>
                      <a:pt x="29" y="30"/>
                    </a:cubicBezTo>
                    <a:cubicBezTo>
                      <a:pt x="40" y="30"/>
                      <a:pt x="45" y="23"/>
                      <a:pt x="4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60" name="Freeform 675">
                <a:extLst>
                  <a:ext uri="{FF2B5EF4-FFF2-40B4-BE49-F238E27FC236}">
                    <a16:creationId xmlns:a16="http://schemas.microsoft.com/office/drawing/2014/main" id="{771C2A27-B3A6-4271-A63D-0F8C4665F3B5}"/>
                  </a:ext>
                </a:extLst>
              </p:cNvPr>
              <p:cNvSpPr/>
              <p:nvPr/>
            </p:nvSpPr>
            <p:spPr bwMode="auto">
              <a:xfrm>
                <a:off x="6548" y="3514"/>
                <a:ext cx="93" cy="62"/>
              </a:xfrm>
              <a:custGeom>
                <a:avLst/>
                <a:gdLst>
                  <a:gd name="T0" fmla="*/ 42 w 45"/>
                  <a:gd name="T1" fmla="*/ 15 h 30"/>
                  <a:gd name="T2" fmla="*/ 16 w 45"/>
                  <a:gd name="T3" fmla="*/ 0 h 30"/>
                  <a:gd name="T4" fmla="*/ 3 w 45"/>
                  <a:gd name="T5" fmla="*/ 15 h 30"/>
                  <a:gd name="T6" fmla="*/ 29 w 45"/>
                  <a:gd name="T7" fmla="*/ 30 h 30"/>
                  <a:gd name="T8" fmla="*/ 42 w 45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0">
                    <a:moveTo>
                      <a:pt x="42" y="15"/>
                    </a:moveTo>
                    <a:cubicBezTo>
                      <a:pt x="38" y="7"/>
                      <a:pt x="26" y="0"/>
                      <a:pt x="16" y="0"/>
                    </a:cubicBezTo>
                    <a:cubicBezTo>
                      <a:pt x="5" y="0"/>
                      <a:pt x="0" y="7"/>
                      <a:pt x="3" y="15"/>
                    </a:cubicBezTo>
                    <a:cubicBezTo>
                      <a:pt x="7" y="23"/>
                      <a:pt x="19" y="30"/>
                      <a:pt x="29" y="30"/>
                    </a:cubicBezTo>
                    <a:cubicBezTo>
                      <a:pt x="40" y="30"/>
                      <a:pt x="45" y="23"/>
                      <a:pt x="4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61" name="Freeform 676">
                <a:extLst>
                  <a:ext uri="{FF2B5EF4-FFF2-40B4-BE49-F238E27FC236}">
                    <a16:creationId xmlns:a16="http://schemas.microsoft.com/office/drawing/2014/main" id="{4B0F8CCE-3085-4A1F-90B4-90278ED401DA}"/>
                  </a:ext>
                </a:extLst>
              </p:cNvPr>
              <p:cNvSpPr/>
              <p:nvPr/>
            </p:nvSpPr>
            <p:spPr bwMode="auto">
              <a:xfrm>
                <a:off x="5898" y="3591"/>
                <a:ext cx="93" cy="64"/>
              </a:xfrm>
              <a:custGeom>
                <a:avLst/>
                <a:gdLst>
                  <a:gd name="T0" fmla="*/ 42 w 45"/>
                  <a:gd name="T1" fmla="*/ 15 h 31"/>
                  <a:gd name="T2" fmla="*/ 17 w 45"/>
                  <a:gd name="T3" fmla="*/ 0 h 31"/>
                  <a:gd name="T4" fmla="*/ 3 w 45"/>
                  <a:gd name="T5" fmla="*/ 15 h 31"/>
                  <a:gd name="T6" fmla="*/ 28 w 45"/>
                  <a:gd name="T7" fmla="*/ 31 h 31"/>
                  <a:gd name="T8" fmla="*/ 42 w 45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1">
                    <a:moveTo>
                      <a:pt x="42" y="15"/>
                    </a:moveTo>
                    <a:cubicBezTo>
                      <a:pt x="39" y="6"/>
                      <a:pt x="28" y="0"/>
                      <a:pt x="17" y="0"/>
                    </a:cubicBezTo>
                    <a:cubicBezTo>
                      <a:pt x="7" y="0"/>
                      <a:pt x="0" y="6"/>
                      <a:pt x="3" y="15"/>
                    </a:cubicBezTo>
                    <a:cubicBezTo>
                      <a:pt x="6" y="24"/>
                      <a:pt x="17" y="31"/>
                      <a:pt x="28" y="31"/>
                    </a:cubicBezTo>
                    <a:cubicBezTo>
                      <a:pt x="39" y="31"/>
                      <a:pt x="45" y="24"/>
                      <a:pt x="4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62" name="Freeform 677">
                <a:extLst>
                  <a:ext uri="{FF2B5EF4-FFF2-40B4-BE49-F238E27FC236}">
                    <a16:creationId xmlns:a16="http://schemas.microsoft.com/office/drawing/2014/main" id="{EF5D8B14-9608-4C5E-BB4C-4A25FA075B21}"/>
                  </a:ext>
                </a:extLst>
              </p:cNvPr>
              <p:cNvSpPr/>
              <p:nvPr/>
            </p:nvSpPr>
            <p:spPr bwMode="auto">
              <a:xfrm>
                <a:off x="6387" y="3591"/>
                <a:ext cx="93" cy="64"/>
              </a:xfrm>
              <a:custGeom>
                <a:avLst/>
                <a:gdLst>
                  <a:gd name="T0" fmla="*/ 42 w 45"/>
                  <a:gd name="T1" fmla="*/ 15 h 31"/>
                  <a:gd name="T2" fmla="*/ 16 w 45"/>
                  <a:gd name="T3" fmla="*/ 0 h 31"/>
                  <a:gd name="T4" fmla="*/ 3 w 45"/>
                  <a:gd name="T5" fmla="*/ 15 h 31"/>
                  <a:gd name="T6" fmla="*/ 29 w 45"/>
                  <a:gd name="T7" fmla="*/ 31 h 31"/>
                  <a:gd name="T8" fmla="*/ 42 w 45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1">
                    <a:moveTo>
                      <a:pt x="42" y="15"/>
                    </a:moveTo>
                    <a:cubicBezTo>
                      <a:pt x="38" y="6"/>
                      <a:pt x="27" y="0"/>
                      <a:pt x="16" y="0"/>
                    </a:cubicBezTo>
                    <a:cubicBezTo>
                      <a:pt x="5" y="0"/>
                      <a:pt x="0" y="6"/>
                      <a:pt x="3" y="15"/>
                    </a:cubicBezTo>
                    <a:cubicBezTo>
                      <a:pt x="7" y="24"/>
                      <a:pt x="18" y="31"/>
                      <a:pt x="29" y="31"/>
                    </a:cubicBezTo>
                    <a:cubicBezTo>
                      <a:pt x="40" y="31"/>
                      <a:pt x="45" y="24"/>
                      <a:pt x="4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63" name="Freeform 678">
                <a:extLst>
                  <a:ext uri="{FF2B5EF4-FFF2-40B4-BE49-F238E27FC236}">
                    <a16:creationId xmlns:a16="http://schemas.microsoft.com/office/drawing/2014/main" id="{A09A8F10-945C-4525-B983-6C0C9DEB3981}"/>
                  </a:ext>
                </a:extLst>
              </p:cNvPr>
              <p:cNvSpPr/>
              <p:nvPr/>
            </p:nvSpPr>
            <p:spPr bwMode="auto">
              <a:xfrm>
                <a:off x="6484" y="3591"/>
                <a:ext cx="95" cy="64"/>
              </a:xfrm>
              <a:custGeom>
                <a:avLst/>
                <a:gdLst>
                  <a:gd name="T0" fmla="*/ 42 w 46"/>
                  <a:gd name="T1" fmla="*/ 15 h 31"/>
                  <a:gd name="T2" fmla="*/ 16 w 46"/>
                  <a:gd name="T3" fmla="*/ 0 h 31"/>
                  <a:gd name="T4" fmla="*/ 3 w 46"/>
                  <a:gd name="T5" fmla="*/ 15 h 31"/>
                  <a:gd name="T6" fmla="*/ 29 w 46"/>
                  <a:gd name="T7" fmla="*/ 31 h 31"/>
                  <a:gd name="T8" fmla="*/ 42 w 46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1">
                    <a:moveTo>
                      <a:pt x="42" y="15"/>
                    </a:moveTo>
                    <a:cubicBezTo>
                      <a:pt x="38" y="6"/>
                      <a:pt x="27" y="0"/>
                      <a:pt x="16" y="0"/>
                    </a:cubicBezTo>
                    <a:cubicBezTo>
                      <a:pt x="5" y="0"/>
                      <a:pt x="0" y="6"/>
                      <a:pt x="3" y="15"/>
                    </a:cubicBezTo>
                    <a:cubicBezTo>
                      <a:pt x="7" y="24"/>
                      <a:pt x="19" y="31"/>
                      <a:pt x="29" y="31"/>
                    </a:cubicBezTo>
                    <a:cubicBezTo>
                      <a:pt x="40" y="31"/>
                      <a:pt x="46" y="24"/>
                      <a:pt x="4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64" name="Freeform 679">
                <a:extLst>
                  <a:ext uri="{FF2B5EF4-FFF2-40B4-BE49-F238E27FC236}">
                    <a16:creationId xmlns:a16="http://schemas.microsoft.com/office/drawing/2014/main" id="{527B04C3-4FB7-4D3B-93BA-C9C5FB44B660}"/>
                  </a:ext>
                </a:extLst>
              </p:cNvPr>
              <p:cNvSpPr/>
              <p:nvPr/>
            </p:nvSpPr>
            <p:spPr bwMode="auto">
              <a:xfrm>
                <a:off x="6581" y="3591"/>
                <a:ext cx="95" cy="64"/>
              </a:xfrm>
              <a:custGeom>
                <a:avLst/>
                <a:gdLst>
                  <a:gd name="T0" fmla="*/ 42 w 46"/>
                  <a:gd name="T1" fmla="*/ 15 h 31"/>
                  <a:gd name="T2" fmla="*/ 16 w 46"/>
                  <a:gd name="T3" fmla="*/ 0 h 31"/>
                  <a:gd name="T4" fmla="*/ 4 w 46"/>
                  <a:gd name="T5" fmla="*/ 15 h 31"/>
                  <a:gd name="T6" fmla="*/ 30 w 46"/>
                  <a:gd name="T7" fmla="*/ 31 h 31"/>
                  <a:gd name="T8" fmla="*/ 42 w 46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1">
                    <a:moveTo>
                      <a:pt x="42" y="15"/>
                    </a:moveTo>
                    <a:cubicBezTo>
                      <a:pt x="39" y="6"/>
                      <a:pt x="27" y="0"/>
                      <a:pt x="16" y="0"/>
                    </a:cubicBezTo>
                    <a:cubicBezTo>
                      <a:pt x="6" y="0"/>
                      <a:pt x="0" y="6"/>
                      <a:pt x="4" y="15"/>
                    </a:cubicBezTo>
                    <a:cubicBezTo>
                      <a:pt x="8" y="24"/>
                      <a:pt x="19" y="31"/>
                      <a:pt x="30" y="31"/>
                    </a:cubicBezTo>
                    <a:cubicBezTo>
                      <a:pt x="41" y="31"/>
                      <a:pt x="46" y="24"/>
                      <a:pt x="4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65" name="Freeform 680">
                <a:extLst>
                  <a:ext uri="{FF2B5EF4-FFF2-40B4-BE49-F238E27FC236}">
                    <a16:creationId xmlns:a16="http://schemas.microsoft.com/office/drawing/2014/main" id="{E7FD8394-4C6A-4166-B862-30394482FF07}"/>
                  </a:ext>
                </a:extLst>
              </p:cNvPr>
              <p:cNvSpPr/>
              <p:nvPr/>
            </p:nvSpPr>
            <p:spPr bwMode="auto">
              <a:xfrm>
                <a:off x="6517" y="3667"/>
                <a:ext cx="97" cy="66"/>
              </a:xfrm>
              <a:custGeom>
                <a:avLst/>
                <a:gdLst>
                  <a:gd name="T0" fmla="*/ 43 w 47"/>
                  <a:gd name="T1" fmla="*/ 16 h 32"/>
                  <a:gd name="T2" fmla="*/ 16 w 47"/>
                  <a:gd name="T3" fmla="*/ 0 h 32"/>
                  <a:gd name="T4" fmla="*/ 4 w 47"/>
                  <a:gd name="T5" fmla="*/ 16 h 32"/>
                  <a:gd name="T6" fmla="*/ 30 w 47"/>
                  <a:gd name="T7" fmla="*/ 32 h 32"/>
                  <a:gd name="T8" fmla="*/ 43 w 47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2">
                    <a:moveTo>
                      <a:pt x="43" y="16"/>
                    </a:moveTo>
                    <a:cubicBezTo>
                      <a:pt x="39" y="8"/>
                      <a:pt x="27" y="0"/>
                      <a:pt x="16" y="0"/>
                    </a:cubicBezTo>
                    <a:cubicBezTo>
                      <a:pt x="6" y="0"/>
                      <a:pt x="0" y="8"/>
                      <a:pt x="4" y="16"/>
                    </a:cubicBezTo>
                    <a:cubicBezTo>
                      <a:pt x="7" y="25"/>
                      <a:pt x="19" y="32"/>
                      <a:pt x="30" y="32"/>
                    </a:cubicBezTo>
                    <a:cubicBezTo>
                      <a:pt x="41" y="32"/>
                      <a:pt x="47" y="25"/>
                      <a:pt x="4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66" name="Freeform 681">
                <a:extLst>
                  <a:ext uri="{FF2B5EF4-FFF2-40B4-BE49-F238E27FC236}">
                    <a16:creationId xmlns:a16="http://schemas.microsoft.com/office/drawing/2014/main" id="{69D3FA45-DB08-4238-8BEF-F925AB0BE8F1}"/>
                  </a:ext>
                </a:extLst>
              </p:cNvPr>
              <p:cNvSpPr/>
              <p:nvPr/>
            </p:nvSpPr>
            <p:spPr bwMode="auto">
              <a:xfrm>
                <a:off x="6550" y="3750"/>
                <a:ext cx="99" cy="68"/>
              </a:xfrm>
              <a:custGeom>
                <a:avLst/>
                <a:gdLst>
                  <a:gd name="T0" fmla="*/ 44 w 48"/>
                  <a:gd name="T1" fmla="*/ 16 h 33"/>
                  <a:gd name="T2" fmla="*/ 17 w 48"/>
                  <a:gd name="T3" fmla="*/ 0 h 33"/>
                  <a:gd name="T4" fmla="*/ 4 w 48"/>
                  <a:gd name="T5" fmla="*/ 16 h 33"/>
                  <a:gd name="T6" fmla="*/ 31 w 48"/>
                  <a:gd name="T7" fmla="*/ 33 h 33"/>
                  <a:gd name="T8" fmla="*/ 44 w 48"/>
                  <a:gd name="T9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44" y="16"/>
                    </a:moveTo>
                    <a:cubicBezTo>
                      <a:pt x="40" y="7"/>
                      <a:pt x="28" y="0"/>
                      <a:pt x="17" y="0"/>
                    </a:cubicBezTo>
                    <a:cubicBezTo>
                      <a:pt x="6" y="0"/>
                      <a:pt x="0" y="7"/>
                      <a:pt x="4" y="16"/>
                    </a:cubicBezTo>
                    <a:cubicBezTo>
                      <a:pt x="8" y="25"/>
                      <a:pt x="20" y="33"/>
                      <a:pt x="31" y="33"/>
                    </a:cubicBezTo>
                    <a:cubicBezTo>
                      <a:pt x="42" y="33"/>
                      <a:pt x="48" y="25"/>
                      <a:pt x="4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67" name="Freeform 682">
                <a:extLst>
                  <a:ext uri="{FF2B5EF4-FFF2-40B4-BE49-F238E27FC236}">
                    <a16:creationId xmlns:a16="http://schemas.microsoft.com/office/drawing/2014/main" id="{E344B3C0-73AA-45B2-8341-AE788CB590AE}"/>
                  </a:ext>
                </a:extLst>
              </p:cNvPr>
              <p:cNvSpPr/>
              <p:nvPr/>
            </p:nvSpPr>
            <p:spPr bwMode="auto">
              <a:xfrm>
                <a:off x="2075" y="2669"/>
                <a:ext cx="76" cy="41"/>
              </a:xfrm>
              <a:custGeom>
                <a:avLst/>
                <a:gdLst>
                  <a:gd name="T0" fmla="*/ 35 w 37"/>
                  <a:gd name="T1" fmla="*/ 10 h 20"/>
                  <a:gd name="T2" fmla="*/ 22 w 37"/>
                  <a:gd name="T3" fmla="*/ 0 h 20"/>
                  <a:gd name="T4" fmla="*/ 2 w 37"/>
                  <a:gd name="T5" fmla="*/ 10 h 20"/>
                  <a:gd name="T6" fmla="*/ 15 w 37"/>
                  <a:gd name="T7" fmla="*/ 20 h 20"/>
                  <a:gd name="T8" fmla="*/ 35 w 37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0">
                    <a:moveTo>
                      <a:pt x="35" y="10"/>
                    </a:moveTo>
                    <a:cubicBezTo>
                      <a:pt x="37" y="5"/>
                      <a:pt x="31" y="0"/>
                      <a:pt x="22" y="0"/>
                    </a:cubicBezTo>
                    <a:cubicBezTo>
                      <a:pt x="13" y="0"/>
                      <a:pt x="4" y="5"/>
                      <a:pt x="2" y="10"/>
                    </a:cubicBezTo>
                    <a:cubicBezTo>
                      <a:pt x="0" y="16"/>
                      <a:pt x="6" y="20"/>
                      <a:pt x="15" y="20"/>
                    </a:cubicBezTo>
                    <a:cubicBezTo>
                      <a:pt x="25" y="20"/>
                      <a:pt x="33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68" name="Freeform 683">
                <a:extLst>
                  <a:ext uri="{FF2B5EF4-FFF2-40B4-BE49-F238E27FC236}">
                    <a16:creationId xmlns:a16="http://schemas.microsoft.com/office/drawing/2014/main" id="{CF8C5308-7C0B-4C8E-9780-DB30C28714B7}"/>
                  </a:ext>
                </a:extLst>
              </p:cNvPr>
              <p:cNvSpPr/>
              <p:nvPr/>
            </p:nvSpPr>
            <p:spPr bwMode="auto">
              <a:xfrm>
                <a:off x="2061" y="2719"/>
                <a:ext cx="74" cy="43"/>
              </a:xfrm>
              <a:custGeom>
                <a:avLst/>
                <a:gdLst>
                  <a:gd name="T0" fmla="*/ 34 w 36"/>
                  <a:gd name="T1" fmla="*/ 10 h 21"/>
                  <a:gd name="T2" fmla="*/ 21 w 36"/>
                  <a:gd name="T3" fmla="*/ 0 h 21"/>
                  <a:gd name="T4" fmla="*/ 1 w 36"/>
                  <a:gd name="T5" fmla="*/ 10 h 21"/>
                  <a:gd name="T6" fmla="*/ 15 w 36"/>
                  <a:gd name="T7" fmla="*/ 21 h 21"/>
                  <a:gd name="T8" fmla="*/ 34 w 36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1">
                    <a:moveTo>
                      <a:pt x="34" y="10"/>
                    </a:moveTo>
                    <a:cubicBezTo>
                      <a:pt x="36" y="5"/>
                      <a:pt x="30" y="0"/>
                      <a:pt x="21" y="0"/>
                    </a:cubicBezTo>
                    <a:cubicBezTo>
                      <a:pt x="12" y="0"/>
                      <a:pt x="3" y="5"/>
                      <a:pt x="1" y="10"/>
                    </a:cubicBezTo>
                    <a:cubicBezTo>
                      <a:pt x="0" y="16"/>
                      <a:pt x="6" y="21"/>
                      <a:pt x="15" y="21"/>
                    </a:cubicBezTo>
                    <a:cubicBezTo>
                      <a:pt x="24" y="21"/>
                      <a:pt x="33" y="16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69" name="Freeform 684">
                <a:extLst>
                  <a:ext uri="{FF2B5EF4-FFF2-40B4-BE49-F238E27FC236}">
                    <a16:creationId xmlns:a16="http://schemas.microsoft.com/office/drawing/2014/main" id="{3A997869-DD50-4E0E-ADA3-2B1D443D0481}"/>
                  </a:ext>
                </a:extLst>
              </p:cNvPr>
              <p:cNvSpPr/>
              <p:nvPr/>
            </p:nvSpPr>
            <p:spPr bwMode="auto">
              <a:xfrm>
                <a:off x="2143" y="2719"/>
                <a:ext cx="76" cy="43"/>
              </a:xfrm>
              <a:custGeom>
                <a:avLst/>
                <a:gdLst>
                  <a:gd name="T0" fmla="*/ 35 w 37"/>
                  <a:gd name="T1" fmla="*/ 10 h 21"/>
                  <a:gd name="T2" fmla="*/ 22 w 37"/>
                  <a:gd name="T3" fmla="*/ 0 h 21"/>
                  <a:gd name="T4" fmla="*/ 2 w 37"/>
                  <a:gd name="T5" fmla="*/ 10 h 21"/>
                  <a:gd name="T6" fmla="*/ 15 w 37"/>
                  <a:gd name="T7" fmla="*/ 21 h 21"/>
                  <a:gd name="T8" fmla="*/ 35 w 37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1">
                    <a:moveTo>
                      <a:pt x="35" y="10"/>
                    </a:moveTo>
                    <a:cubicBezTo>
                      <a:pt x="37" y="5"/>
                      <a:pt x="31" y="0"/>
                      <a:pt x="22" y="0"/>
                    </a:cubicBezTo>
                    <a:cubicBezTo>
                      <a:pt x="12" y="0"/>
                      <a:pt x="4" y="5"/>
                      <a:pt x="2" y="10"/>
                    </a:cubicBezTo>
                    <a:cubicBezTo>
                      <a:pt x="0" y="16"/>
                      <a:pt x="6" y="21"/>
                      <a:pt x="15" y="21"/>
                    </a:cubicBezTo>
                    <a:cubicBezTo>
                      <a:pt x="25" y="21"/>
                      <a:pt x="33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70" name="Freeform 685">
                <a:extLst>
                  <a:ext uri="{FF2B5EF4-FFF2-40B4-BE49-F238E27FC236}">
                    <a16:creationId xmlns:a16="http://schemas.microsoft.com/office/drawing/2014/main" id="{E8C19018-5BF5-4ABA-B0D4-CBF5132816BD}"/>
                  </a:ext>
                </a:extLst>
              </p:cNvPr>
              <p:cNvSpPr/>
              <p:nvPr/>
            </p:nvSpPr>
            <p:spPr bwMode="auto">
              <a:xfrm>
                <a:off x="2521" y="3370"/>
                <a:ext cx="82" cy="58"/>
              </a:xfrm>
              <a:custGeom>
                <a:avLst/>
                <a:gdLst>
                  <a:gd name="T0" fmla="*/ 39 w 40"/>
                  <a:gd name="T1" fmla="*/ 14 h 28"/>
                  <a:gd name="T2" fmla="*/ 22 w 40"/>
                  <a:gd name="T3" fmla="*/ 0 h 28"/>
                  <a:gd name="T4" fmla="*/ 1 w 40"/>
                  <a:gd name="T5" fmla="*/ 14 h 28"/>
                  <a:gd name="T6" fmla="*/ 17 w 40"/>
                  <a:gd name="T7" fmla="*/ 28 h 28"/>
                  <a:gd name="T8" fmla="*/ 39 w 40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39" y="14"/>
                    </a:moveTo>
                    <a:cubicBezTo>
                      <a:pt x="40" y="7"/>
                      <a:pt x="33" y="0"/>
                      <a:pt x="22" y="0"/>
                    </a:cubicBezTo>
                    <a:cubicBezTo>
                      <a:pt x="12" y="0"/>
                      <a:pt x="3" y="7"/>
                      <a:pt x="1" y="14"/>
                    </a:cubicBezTo>
                    <a:cubicBezTo>
                      <a:pt x="0" y="22"/>
                      <a:pt x="7" y="28"/>
                      <a:pt x="17" y="28"/>
                    </a:cubicBezTo>
                    <a:cubicBezTo>
                      <a:pt x="28" y="28"/>
                      <a:pt x="37" y="22"/>
                      <a:pt x="3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71" name="Freeform 686">
                <a:extLst>
                  <a:ext uri="{FF2B5EF4-FFF2-40B4-BE49-F238E27FC236}">
                    <a16:creationId xmlns:a16="http://schemas.microsoft.com/office/drawing/2014/main" id="{C2C8AD46-28F5-4A6E-8667-89B64D67B8D4}"/>
                  </a:ext>
                </a:extLst>
              </p:cNvPr>
              <p:cNvSpPr/>
              <p:nvPr/>
            </p:nvSpPr>
            <p:spPr bwMode="auto">
              <a:xfrm>
                <a:off x="2337" y="2357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19 w 34"/>
                  <a:gd name="T3" fmla="*/ 0 h 16"/>
                  <a:gd name="T4" fmla="*/ 2 w 34"/>
                  <a:gd name="T5" fmla="*/ 8 h 16"/>
                  <a:gd name="T6" fmla="*/ 15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4" y="4"/>
                      <a:pt x="28" y="0"/>
                      <a:pt x="19" y="0"/>
                    </a:cubicBezTo>
                    <a:cubicBezTo>
                      <a:pt x="11" y="0"/>
                      <a:pt x="3" y="4"/>
                      <a:pt x="2" y="8"/>
                    </a:cubicBezTo>
                    <a:cubicBezTo>
                      <a:pt x="0" y="13"/>
                      <a:pt x="6" y="16"/>
                      <a:pt x="15" y="16"/>
                    </a:cubicBezTo>
                    <a:cubicBezTo>
                      <a:pt x="23" y="16"/>
                      <a:pt x="31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72" name="Freeform 687">
                <a:extLst>
                  <a:ext uri="{FF2B5EF4-FFF2-40B4-BE49-F238E27FC236}">
                    <a16:creationId xmlns:a16="http://schemas.microsoft.com/office/drawing/2014/main" id="{95321C6F-D701-4FEC-AB2D-A1125B435DDA}"/>
                  </a:ext>
                </a:extLst>
              </p:cNvPr>
              <p:cNvSpPr/>
              <p:nvPr/>
            </p:nvSpPr>
            <p:spPr bwMode="auto">
              <a:xfrm>
                <a:off x="2011" y="2398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21 w 35"/>
                  <a:gd name="T3" fmla="*/ 0 h 17"/>
                  <a:gd name="T4" fmla="*/ 2 w 35"/>
                  <a:gd name="T5" fmla="*/ 8 h 17"/>
                  <a:gd name="T6" fmla="*/ 15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5" y="4"/>
                      <a:pt x="29" y="0"/>
                      <a:pt x="21" y="0"/>
                    </a:cubicBezTo>
                    <a:cubicBezTo>
                      <a:pt x="12" y="0"/>
                      <a:pt x="4" y="4"/>
                      <a:pt x="2" y="8"/>
                    </a:cubicBezTo>
                    <a:cubicBezTo>
                      <a:pt x="0" y="13"/>
                      <a:pt x="6" y="17"/>
                      <a:pt x="15" y="17"/>
                    </a:cubicBezTo>
                    <a:cubicBezTo>
                      <a:pt x="23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73" name="Freeform 688">
                <a:extLst>
                  <a:ext uri="{FF2B5EF4-FFF2-40B4-BE49-F238E27FC236}">
                    <a16:creationId xmlns:a16="http://schemas.microsoft.com/office/drawing/2014/main" id="{AC8160A1-48C3-43F7-8860-B4BD623726B9}"/>
                  </a:ext>
                </a:extLst>
              </p:cNvPr>
              <p:cNvSpPr/>
              <p:nvPr/>
            </p:nvSpPr>
            <p:spPr bwMode="auto">
              <a:xfrm>
                <a:off x="2089" y="2398"/>
                <a:ext cx="73" cy="35"/>
              </a:xfrm>
              <a:custGeom>
                <a:avLst/>
                <a:gdLst>
                  <a:gd name="T0" fmla="*/ 33 w 35"/>
                  <a:gd name="T1" fmla="*/ 8 h 17"/>
                  <a:gd name="T2" fmla="*/ 20 w 35"/>
                  <a:gd name="T3" fmla="*/ 0 h 17"/>
                  <a:gd name="T4" fmla="*/ 2 w 35"/>
                  <a:gd name="T5" fmla="*/ 8 h 17"/>
                  <a:gd name="T6" fmla="*/ 15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5" y="4"/>
                      <a:pt x="29" y="0"/>
                      <a:pt x="20" y="0"/>
                    </a:cubicBezTo>
                    <a:cubicBezTo>
                      <a:pt x="12" y="0"/>
                      <a:pt x="4" y="4"/>
                      <a:pt x="2" y="8"/>
                    </a:cubicBezTo>
                    <a:cubicBezTo>
                      <a:pt x="0" y="13"/>
                      <a:pt x="6" y="17"/>
                      <a:pt x="15" y="17"/>
                    </a:cubicBezTo>
                    <a:cubicBezTo>
                      <a:pt x="23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74" name="Freeform 689">
                <a:extLst>
                  <a:ext uri="{FF2B5EF4-FFF2-40B4-BE49-F238E27FC236}">
                    <a16:creationId xmlns:a16="http://schemas.microsoft.com/office/drawing/2014/main" id="{8370EABF-A588-4A94-B6F9-BEE09634F485}"/>
                  </a:ext>
                </a:extLst>
              </p:cNvPr>
              <p:cNvSpPr/>
              <p:nvPr/>
            </p:nvSpPr>
            <p:spPr bwMode="auto">
              <a:xfrm>
                <a:off x="2168" y="2398"/>
                <a:ext cx="70" cy="35"/>
              </a:xfrm>
              <a:custGeom>
                <a:avLst/>
                <a:gdLst>
                  <a:gd name="T0" fmla="*/ 33 w 34"/>
                  <a:gd name="T1" fmla="*/ 8 h 17"/>
                  <a:gd name="T2" fmla="*/ 20 w 34"/>
                  <a:gd name="T3" fmla="*/ 0 h 17"/>
                  <a:gd name="T4" fmla="*/ 2 w 34"/>
                  <a:gd name="T5" fmla="*/ 8 h 17"/>
                  <a:gd name="T6" fmla="*/ 14 w 34"/>
                  <a:gd name="T7" fmla="*/ 17 h 17"/>
                  <a:gd name="T8" fmla="*/ 33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3" y="8"/>
                    </a:moveTo>
                    <a:cubicBezTo>
                      <a:pt x="34" y="4"/>
                      <a:pt x="29" y="0"/>
                      <a:pt x="20" y="0"/>
                    </a:cubicBezTo>
                    <a:cubicBezTo>
                      <a:pt x="12" y="0"/>
                      <a:pt x="3" y="4"/>
                      <a:pt x="2" y="8"/>
                    </a:cubicBezTo>
                    <a:cubicBezTo>
                      <a:pt x="0" y="13"/>
                      <a:pt x="6" y="17"/>
                      <a:pt x="14" y="17"/>
                    </a:cubicBezTo>
                    <a:cubicBezTo>
                      <a:pt x="23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75" name="Freeform 690">
                <a:extLst>
                  <a:ext uri="{FF2B5EF4-FFF2-40B4-BE49-F238E27FC236}">
                    <a16:creationId xmlns:a16="http://schemas.microsoft.com/office/drawing/2014/main" id="{C1877829-8392-4BBC-8790-642D9C62A73D}"/>
                  </a:ext>
                </a:extLst>
              </p:cNvPr>
              <p:cNvSpPr/>
              <p:nvPr/>
            </p:nvSpPr>
            <p:spPr bwMode="auto">
              <a:xfrm>
                <a:off x="2246" y="2398"/>
                <a:ext cx="70" cy="35"/>
              </a:xfrm>
              <a:custGeom>
                <a:avLst/>
                <a:gdLst>
                  <a:gd name="T0" fmla="*/ 33 w 34"/>
                  <a:gd name="T1" fmla="*/ 8 h 17"/>
                  <a:gd name="T2" fmla="*/ 20 w 34"/>
                  <a:gd name="T3" fmla="*/ 0 h 17"/>
                  <a:gd name="T4" fmla="*/ 2 w 34"/>
                  <a:gd name="T5" fmla="*/ 8 h 17"/>
                  <a:gd name="T6" fmla="*/ 14 w 34"/>
                  <a:gd name="T7" fmla="*/ 17 h 17"/>
                  <a:gd name="T8" fmla="*/ 33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3" y="8"/>
                    </a:moveTo>
                    <a:cubicBezTo>
                      <a:pt x="34" y="4"/>
                      <a:pt x="28" y="0"/>
                      <a:pt x="20" y="0"/>
                    </a:cubicBezTo>
                    <a:cubicBezTo>
                      <a:pt x="11" y="0"/>
                      <a:pt x="3" y="4"/>
                      <a:pt x="2" y="8"/>
                    </a:cubicBezTo>
                    <a:cubicBezTo>
                      <a:pt x="0" y="13"/>
                      <a:pt x="6" y="17"/>
                      <a:pt x="14" y="17"/>
                    </a:cubicBezTo>
                    <a:cubicBezTo>
                      <a:pt x="23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76" name="Freeform 691">
                <a:extLst>
                  <a:ext uri="{FF2B5EF4-FFF2-40B4-BE49-F238E27FC236}">
                    <a16:creationId xmlns:a16="http://schemas.microsoft.com/office/drawing/2014/main" id="{EE9BA075-79AF-4FA4-8C62-FC4AA986EB90}"/>
                  </a:ext>
                </a:extLst>
              </p:cNvPr>
              <p:cNvSpPr/>
              <p:nvPr/>
            </p:nvSpPr>
            <p:spPr bwMode="auto">
              <a:xfrm>
                <a:off x="2325" y="2398"/>
                <a:ext cx="70" cy="35"/>
              </a:xfrm>
              <a:custGeom>
                <a:avLst/>
                <a:gdLst>
                  <a:gd name="T0" fmla="*/ 32 w 34"/>
                  <a:gd name="T1" fmla="*/ 8 h 17"/>
                  <a:gd name="T2" fmla="*/ 19 w 34"/>
                  <a:gd name="T3" fmla="*/ 0 h 17"/>
                  <a:gd name="T4" fmla="*/ 2 w 34"/>
                  <a:gd name="T5" fmla="*/ 8 h 17"/>
                  <a:gd name="T6" fmla="*/ 14 w 34"/>
                  <a:gd name="T7" fmla="*/ 17 h 17"/>
                  <a:gd name="T8" fmla="*/ 32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2" y="8"/>
                    </a:moveTo>
                    <a:cubicBezTo>
                      <a:pt x="34" y="4"/>
                      <a:pt x="28" y="0"/>
                      <a:pt x="19" y="0"/>
                    </a:cubicBezTo>
                    <a:cubicBezTo>
                      <a:pt x="11" y="0"/>
                      <a:pt x="3" y="4"/>
                      <a:pt x="2" y="8"/>
                    </a:cubicBezTo>
                    <a:cubicBezTo>
                      <a:pt x="0" y="13"/>
                      <a:pt x="6" y="17"/>
                      <a:pt x="14" y="17"/>
                    </a:cubicBezTo>
                    <a:cubicBezTo>
                      <a:pt x="23" y="17"/>
                      <a:pt x="31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77" name="Freeform 692">
                <a:extLst>
                  <a:ext uri="{FF2B5EF4-FFF2-40B4-BE49-F238E27FC236}">
                    <a16:creationId xmlns:a16="http://schemas.microsoft.com/office/drawing/2014/main" id="{CDE7FC49-ADE5-4CF7-AFCA-D836A76ABF6E}"/>
                  </a:ext>
                </a:extLst>
              </p:cNvPr>
              <p:cNvSpPr/>
              <p:nvPr/>
            </p:nvSpPr>
            <p:spPr bwMode="auto">
              <a:xfrm>
                <a:off x="2403" y="2398"/>
                <a:ext cx="68" cy="35"/>
              </a:xfrm>
              <a:custGeom>
                <a:avLst/>
                <a:gdLst>
                  <a:gd name="T0" fmla="*/ 32 w 33"/>
                  <a:gd name="T1" fmla="*/ 8 h 17"/>
                  <a:gd name="T2" fmla="*/ 19 w 33"/>
                  <a:gd name="T3" fmla="*/ 0 h 17"/>
                  <a:gd name="T4" fmla="*/ 1 w 33"/>
                  <a:gd name="T5" fmla="*/ 8 h 17"/>
                  <a:gd name="T6" fmla="*/ 14 w 33"/>
                  <a:gd name="T7" fmla="*/ 17 h 17"/>
                  <a:gd name="T8" fmla="*/ 32 w 33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2" y="8"/>
                    </a:moveTo>
                    <a:cubicBezTo>
                      <a:pt x="33" y="4"/>
                      <a:pt x="28" y="0"/>
                      <a:pt x="19" y="0"/>
                    </a:cubicBezTo>
                    <a:cubicBezTo>
                      <a:pt x="11" y="0"/>
                      <a:pt x="3" y="4"/>
                      <a:pt x="1" y="8"/>
                    </a:cubicBezTo>
                    <a:cubicBezTo>
                      <a:pt x="0" y="13"/>
                      <a:pt x="6" y="17"/>
                      <a:pt x="14" y="17"/>
                    </a:cubicBezTo>
                    <a:cubicBezTo>
                      <a:pt x="23" y="17"/>
                      <a:pt x="31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78" name="Freeform 693">
                <a:extLst>
                  <a:ext uri="{FF2B5EF4-FFF2-40B4-BE49-F238E27FC236}">
                    <a16:creationId xmlns:a16="http://schemas.microsoft.com/office/drawing/2014/main" id="{4847B89F-A0C4-465E-AAAD-6ADE9D0A64DB}"/>
                  </a:ext>
                </a:extLst>
              </p:cNvPr>
              <p:cNvSpPr/>
              <p:nvPr/>
            </p:nvSpPr>
            <p:spPr bwMode="auto">
              <a:xfrm>
                <a:off x="1997" y="2442"/>
                <a:ext cx="70" cy="35"/>
              </a:xfrm>
              <a:custGeom>
                <a:avLst/>
                <a:gdLst>
                  <a:gd name="T0" fmla="*/ 33 w 34"/>
                  <a:gd name="T1" fmla="*/ 8 h 17"/>
                  <a:gd name="T2" fmla="*/ 20 w 34"/>
                  <a:gd name="T3" fmla="*/ 0 h 17"/>
                  <a:gd name="T4" fmla="*/ 1 w 34"/>
                  <a:gd name="T5" fmla="*/ 8 h 17"/>
                  <a:gd name="T6" fmla="*/ 14 w 34"/>
                  <a:gd name="T7" fmla="*/ 17 h 17"/>
                  <a:gd name="T8" fmla="*/ 33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3" y="8"/>
                    </a:moveTo>
                    <a:cubicBezTo>
                      <a:pt x="34" y="3"/>
                      <a:pt x="29" y="0"/>
                      <a:pt x="20" y="0"/>
                    </a:cubicBezTo>
                    <a:cubicBezTo>
                      <a:pt x="12" y="0"/>
                      <a:pt x="3" y="3"/>
                      <a:pt x="1" y="8"/>
                    </a:cubicBezTo>
                    <a:cubicBezTo>
                      <a:pt x="0" y="13"/>
                      <a:pt x="5" y="17"/>
                      <a:pt x="14" y="17"/>
                    </a:cubicBezTo>
                    <a:cubicBezTo>
                      <a:pt x="22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79" name="Freeform 694">
                <a:extLst>
                  <a:ext uri="{FF2B5EF4-FFF2-40B4-BE49-F238E27FC236}">
                    <a16:creationId xmlns:a16="http://schemas.microsoft.com/office/drawing/2014/main" id="{486D1ACB-F752-40D9-ADAD-A7F0806AD121}"/>
                  </a:ext>
                </a:extLst>
              </p:cNvPr>
              <p:cNvSpPr/>
              <p:nvPr/>
            </p:nvSpPr>
            <p:spPr bwMode="auto">
              <a:xfrm>
                <a:off x="2075" y="2442"/>
                <a:ext cx="70" cy="35"/>
              </a:xfrm>
              <a:custGeom>
                <a:avLst/>
                <a:gdLst>
                  <a:gd name="T0" fmla="*/ 33 w 34"/>
                  <a:gd name="T1" fmla="*/ 8 h 17"/>
                  <a:gd name="T2" fmla="*/ 20 w 34"/>
                  <a:gd name="T3" fmla="*/ 0 h 17"/>
                  <a:gd name="T4" fmla="*/ 2 w 34"/>
                  <a:gd name="T5" fmla="*/ 8 h 17"/>
                  <a:gd name="T6" fmla="*/ 14 w 34"/>
                  <a:gd name="T7" fmla="*/ 17 h 17"/>
                  <a:gd name="T8" fmla="*/ 33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3" y="8"/>
                    </a:moveTo>
                    <a:cubicBezTo>
                      <a:pt x="34" y="3"/>
                      <a:pt x="29" y="0"/>
                      <a:pt x="20" y="0"/>
                    </a:cubicBezTo>
                    <a:cubicBezTo>
                      <a:pt x="12" y="0"/>
                      <a:pt x="3" y="3"/>
                      <a:pt x="2" y="8"/>
                    </a:cubicBezTo>
                    <a:cubicBezTo>
                      <a:pt x="0" y="13"/>
                      <a:pt x="6" y="17"/>
                      <a:pt x="14" y="17"/>
                    </a:cubicBezTo>
                    <a:cubicBezTo>
                      <a:pt x="23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80" name="Freeform 695">
                <a:extLst>
                  <a:ext uri="{FF2B5EF4-FFF2-40B4-BE49-F238E27FC236}">
                    <a16:creationId xmlns:a16="http://schemas.microsoft.com/office/drawing/2014/main" id="{92793A64-0AF2-4505-B842-7F4460FB3789}"/>
                  </a:ext>
                </a:extLst>
              </p:cNvPr>
              <p:cNvSpPr/>
              <p:nvPr/>
            </p:nvSpPr>
            <p:spPr bwMode="auto">
              <a:xfrm>
                <a:off x="2153" y="2442"/>
                <a:ext cx="73" cy="35"/>
              </a:xfrm>
              <a:custGeom>
                <a:avLst/>
                <a:gdLst>
                  <a:gd name="T0" fmla="*/ 33 w 35"/>
                  <a:gd name="T1" fmla="*/ 8 h 17"/>
                  <a:gd name="T2" fmla="*/ 20 w 35"/>
                  <a:gd name="T3" fmla="*/ 0 h 17"/>
                  <a:gd name="T4" fmla="*/ 2 w 35"/>
                  <a:gd name="T5" fmla="*/ 8 h 17"/>
                  <a:gd name="T6" fmla="*/ 14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5" y="3"/>
                      <a:pt x="29" y="0"/>
                      <a:pt x="20" y="0"/>
                    </a:cubicBezTo>
                    <a:cubicBezTo>
                      <a:pt x="12" y="0"/>
                      <a:pt x="3" y="3"/>
                      <a:pt x="2" y="8"/>
                    </a:cubicBezTo>
                    <a:cubicBezTo>
                      <a:pt x="0" y="13"/>
                      <a:pt x="6" y="17"/>
                      <a:pt x="14" y="17"/>
                    </a:cubicBezTo>
                    <a:cubicBezTo>
                      <a:pt x="23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81" name="Freeform 696">
                <a:extLst>
                  <a:ext uri="{FF2B5EF4-FFF2-40B4-BE49-F238E27FC236}">
                    <a16:creationId xmlns:a16="http://schemas.microsoft.com/office/drawing/2014/main" id="{67B75664-B074-41A8-B6B7-B24F90BD0327}"/>
                  </a:ext>
                </a:extLst>
              </p:cNvPr>
              <p:cNvSpPr/>
              <p:nvPr/>
            </p:nvSpPr>
            <p:spPr bwMode="auto">
              <a:xfrm>
                <a:off x="2232" y="2442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20 w 35"/>
                  <a:gd name="T3" fmla="*/ 0 h 17"/>
                  <a:gd name="T4" fmla="*/ 2 w 35"/>
                  <a:gd name="T5" fmla="*/ 8 h 17"/>
                  <a:gd name="T6" fmla="*/ 15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5" y="3"/>
                      <a:pt x="29" y="0"/>
                      <a:pt x="20" y="0"/>
                    </a:cubicBezTo>
                    <a:cubicBezTo>
                      <a:pt x="12" y="0"/>
                      <a:pt x="4" y="3"/>
                      <a:pt x="2" y="8"/>
                    </a:cubicBezTo>
                    <a:cubicBezTo>
                      <a:pt x="0" y="13"/>
                      <a:pt x="6" y="17"/>
                      <a:pt x="15" y="17"/>
                    </a:cubicBezTo>
                    <a:cubicBezTo>
                      <a:pt x="23" y="17"/>
                      <a:pt x="32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82" name="Freeform 697">
                <a:extLst>
                  <a:ext uri="{FF2B5EF4-FFF2-40B4-BE49-F238E27FC236}">
                    <a16:creationId xmlns:a16="http://schemas.microsoft.com/office/drawing/2014/main" id="{EB7A5C43-9EFB-4E38-8C87-73D3F40E2FF6}"/>
                  </a:ext>
                </a:extLst>
              </p:cNvPr>
              <p:cNvSpPr/>
              <p:nvPr/>
            </p:nvSpPr>
            <p:spPr bwMode="auto">
              <a:xfrm>
                <a:off x="1980" y="2485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20 w 35"/>
                  <a:gd name="T3" fmla="*/ 0 h 17"/>
                  <a:gd name="T4" fmla="*/ 1 w 35"/>
                  <a:gd name="T5" fmla="*/ 8 h 17"/>
                  <a:gd name="T6" fmla="*/ 14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5" y="3"/>
                      <a:pt x="29" y="0"/>
                      <a:pt x="20" y="0"/>
                    </a:cubicBezTo>
                    <a:cubicBezTo>
                      <a:pt x="12" y="0"/>
                      <a:pt x="3" y="3"/>
                      <a:pt x="1" y="8"/>
                    </a:cubicBezTo>
                    <a:cubicBezTo>
                      <a:pt x="0" y="13"/>
                      <a:pt x="5" y="17"/>
                      <a:pt x="14" y="17"/>
                    </a:cubicBezTo>
                    <a:cubicBezTo>
                      <a:pt x="23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83" name="Freeform 698">
                <a:extLst>
                  <a:ext uri="{FF2B5EF4-FFF2-40B4-BE49-F238E27FC236}">
                    <a16:creationId xmlns:a16="http://schemas.microsoft.com/office/drawing/2014/main" id="{76B25722-AC00-4E11-813B-1C786601E6F4}"/>
                  </a:ext>
                </a:extLst>
              </p:cNvPr>
              <p:cNvSpPr/>
              <p:nvPr/>
            </p:nvSpPr>
            <p:spPr bwMode="auto">
              <a:xfrm>
                <a:off x="2058" y="2485"/>
                <a:ext cx="73" cy="35"/>
              </a:xfrm>
              <a:custGeom>
                <a:avLst/>
                <a:gdLst>
                  <a:gd name="T0" fmla="*/ 33 w 35"/>
                  <a:gd name="T1" fmla="*/ 8 h 17"/>
                  <a:gd name="T2" fmla="*/ 21 w 35"/>
                  <a:gd name="T3" fmla="*/ 0 h 17"/>
                  <a:gd name="T4" fmla="*/ 2 w 35"/>
                  <a:gd name="T5" fmla="*/ 8 h 17"/>
                  <a:gd name="T6" fmla="*/ 15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5" y="3"/>
                      <a:pt x="29" y="0"/>
                      <a:pt x="21" y="0"/>
                    </a:cubicBezTo>
                    <a:cubicBezTo>
                      <a:pt x="12" y="0"/>
                      <a:pt x="4" y="3"/>
                      <a:pt x="2" y="8"/>
                    </a:cubicBezTo>
                    <a:cubicBezTo>
                      <a:pt x="0" y="13"/>
                      <a:pt x="6" y="17"/>
                      <a:pt x="15" y="17"/>
                    </a:cubicBezTo>
                    <a:cubicBezTo>
                      <a:pt x="23" y="17"/>
                      <a:pt x="32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84" name="Freeform 699">
                <a:extLst>
                  <a:ext uri="{FF2B5EF4-FFF2-40B4-BE49-F238E27FC236}">
                    <a16:creationId xmlns:a16="http://schemas.microsoft.com/office/drawing/2014/main" id="{6AFDCB52-CEF5-4E56-8D9B-24380ACA562C}"/>
                  </a:ext>
                </a:extLst>
              </p:cNvPr>
              <p:cNvSpPr/>
              <p:nvPr/>
            </p:nvSpPr>
            <p:spPr bwMode="auto">
              <a:xfrm>
                <a:off x="2139" y="2485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20 w 35"/>
                  <a:gd name="T3" fmla="*/ 0 h 17"/>
                  <a:gd name="T4" fmla="*/ 2 w 35"/>
                  <a:gd name="T5" fmla="*/ 8 h 17"/>
                  <a:gd name="T6" fmla="*/ 14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5" y="3"/>
                      <a:pt x="29" y="0"/>
                      <a:pt x="20" y="0"/>
                    </a:cubicBezTo>
                    <a:cubicBezTo>
                      <a:pt x="12" y="0"/>
                      <a:pt x="3" y="3"/>
                      <a:pt x="2" y="8"/>
                    </a:cubicBezTo>
                    <a:cubicBezTo>
                      <a:pt x="0" y="13"/>
                      <a:pt x="6" y="17"/>
                      <a:pt x="14" y="17"/>
                    </a:cubicBezTo>
                    <a:cubicBezTo>
                      <a:pt x="23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85" name="Freeform 700">
                <a:extLst>
                  <a:ext uri="{FF2B5EF4-FFF2-40B4-BE49-F238E27FC236}">
                    <a16:creationId xmlns:a16="http://schemas.microsoft.com/office/drawing/2014/main" id="{15D93D54-7AC3-4031-8376-603CD71AA43C}"/>
                  </a:ext>
                </a:extLst>
              </p:cNvPr>
              <p:cNvSpPr/>
              <p:nvPr/>
            </p:nvSpPr>
            <p:spPr bwMode="auto">
              <a:xfrm>
                <a:off x="1962" y="2528"/>
                <a:ext cx="74" cy="38"/>
              </a:xfrm>
              <a:custGeom>
                <a:avLst/>
                <a:gdLst>
                  <a:gd name="T0" fmla="*/ 34 w 36"/>
                  <a:gd name="T1" fmla="*/ 9 h 18"/>
                  <a:gd name="T2" fmla="*/ 21 w 36"/>
                  <a:gd name="T3" fmla="*/ 0 h 18"/>
                  <a:gd name="T4" fmla="*/ 2 w 36"/>
                  <a:gd name="T5" fmla="*/ 9 h 18"/>
                  <a:gd name="T6" fmla="*/ 15 w 36"/>
                  <a:gd name="T7" fmla="*/ 18 h 18"/>
                  <a:gd name="T8" fmla="*/ 34 w 3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4" y="9"/>
                    </a:moveTo>
                    <a:cubicBezTo>
                      <a:pt x="36" y="4"/>
                      <a:pt x="30" y="0"/>
                      <a:pt x="21" y="0"/>
                    </a:cubicBezTo>
                    <a:cubicBezTo>
                      <a:pt x="13" y="0"/>
                      <a:pt x="4" y="4"/>
                      <a:pt x="2" y="9"/>
                    </a:cubicBezTo>
                    <a:cubicBezTo>
                      <a:pt x="0" y="14"/>
                      <a:pt x="6" y="18"/>
                      <a:pt x="15" y="18"/>
                    </a:cubicBezTo>
                    <a:cubicBezTo>
                      <a:pt x="24" y="18"/>
                      <a:pt x="32" y="14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86" name="Freeform 701">
                <a:extLst>
                  <a:ext uri="{FF2B5EF4-FFF2-40B4-BE49-F238E27FC236}">
                    <a16:creationId xmlns:a16="http://schemas.microsoft.com/office/drawing/2014/main" id="{A9093C96-AD83-4746-89AF-AE046EDFAD16}"/>
                  </a:ext>
                </a:extLst>
              </p:cNvPr>
              <p:cNvSpPr/>
              <p:nvPr/>
            </p:nvSpPr>
            <p:spPr bwMode="auto">
              <a:xfrm>
                <a:off x="2042" y="2528"/>
                <a:ext cx="74" cy="38"/>
              </a:xfrm>
              <a:custGeom>
                <a:avLst/>
                <a:gdLst>
                  <a:gd name="T0" fmla="*/ 34 w 36"/>
                  <a:gd name="T1" fmla="*/ 9 h 18"/>
                  <a:gd name="T2" fmla="*/ 21 w 36"/>
                  <a:gd name="T3" fmla="*/ 0 h 18"/>
                  <a:gd name="T4" fmla="*/ 2 w 36"/>
                  <a:gd name="T5" fmla="*/ 9 h 18"/>
                  <a:gd name="T6" fmla="*/ 15 w 36"/>
                  <a:gd name="T7" fmla="*/ 18 h 18"/>
                  <a:gd name="T8" fmla="*/ 34 w 3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4" y="9"/>
                    </a:moveTo>
                    <a:cubicBezTo>
                      <a:pt x="36" y="4"/>
                      <a:pt x="30" y="0"/>
                      <a:pt x="21" y="0"/>
                    </a:cubicBezTo>
                    <a:cubicBezTo>
                      <a:pt x="13" y="0"/>
                      <a:pt x="4" y="4"/>
                      <a:pt x="2" y="9"/>
                    </a:cubicBezTo>
                    <a:cubicBezTo>
                      <a:pt x="0" y="14"/>
                      <a:pt x="6" y="18"/>
                      <a:pt x="15" y="18"/>
                    </a:cubicBezTo>
                    <a:cubicBezTo>
                      <a:pt x="24" y="18"/>
                      <a:pt x="32" y="14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87" name="Freeform 702">
                <a:extLst>
                  <a:ext uri="{FF2B5EF4-FFF2-40B4-BE49-F238E27FC236}">
                    <a16:creationId xmlns:a16="http://schemas.microsoft.com/office/drawing/2014/main" id="{B9A8E533-5B7D-428D-82C8-48320AEF8D5F}"/>
                  </a:ext>
                </a:extLst>
              </p:cNvPr>
              <p:cNvSpPr/>
              <p:nvPr/>
            </p:nvSpPr>
            <p:spPr bwMode="auto">
              <a:xfrm>
                <a:off x="2125" y="2528"/>
                <a:ext cx="72" cy="38"/>
              </a:xfrm>
              <a:custGeom>
                <a:avLst/>
                <a:gdLst>
                  <a:gd name="T0" fmla="*/ 33 w 35"/>
                  <a:gd name="T1" fmla="*/ 9 h 18"/>
                  <a:gd name="T2" fmla="*/ 20 w 35"/>
                  <a:gd name="T3" fmla="*/ 0 h 18"/>
                  <a:gd name="T4" fmla="*/ 1 w 35"/>
                  <a:gd name="T5" fmla="*/ 9 h 18"/>
                  <a:gd name="T6" fmla="*/ 14 w 35"/>
                  <a:gd name="T7" fmla="*/ 18 h 18"/>
                  <a:gd name="T8" fmla="*/ 33 w 35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8">
                    <a:moveTo>
                      <a:pt x="33" y="9"/>
                    </a:moveTo>
                    <a:cubicBezTo>
                      <a:pt x="35" y="4"/>
                      <a:pt x="29" y="0"/>
                      <a:pt x="20" y="0"/>
                    </a:cubicBezTo>
                    <a:cubicBezTo>
                      <a:pt x="11" y="0"/>
                      <a:pt x="3" y="4"/>
                      <a:pt x="1" y="9"/>
                    </a:cubicBezTo>
                    <a:cubicBezTo>
                      <a:pt x="0" y="14"/>
                      <a:pt x="5" y="18"/>
                      <a:pt x="14" y="18"/>
                    </a:cubicBezTo>
                    <a:cubicBezTo>
                      <a:pt x="23" y="18"/>
                      <a:pt x="31" y="14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88" name="Freeform 703">
                <a:extLst>
                  <a:ext uri="{FF2B5EF4-FFF2-40B4-BE49-F238E27FC236}">
                    <a16:creationId xmlns:a16="http://schemas.microsoft.com/office/drawing/2014/main" id="{5927F47F-D7C3-4660-B4AB-6F8D9F36EB51}"/>
                  </a:ext>
                </a:extLst>
              </p:cNvPr>
              <p:cNvSpPr/>
              <p:nvPr/>
            </p:nvSpPr>
            <p:spPr bwMode="auto">
              <a:xfrm>
                <a:off x="1945" y="2574"/>
                <a:ext cx="74" cy="39"/>
              </a:xfrm>
              <a:custGeom>
                <a:avLst/>
                <a:gdLst>
                  <a:gd name="T0" fmla="*/ 34 w 36"/>
                  <a:gd name="T1" fmla="*/ 10 h 19"/>
                  <a:gd name="T2" fmla="*/ 21 w 36"/>
                  <a:gd name="T3" fmla="*/ 0 h 19"/>
                  <a:gd name="T4" fmla="*/ 2 w 36"/>
                  <a:gd name="T5" fmla="*/ 10 h 19"/>
                  <a:gd name="T6" fmla="*/ 15 w 36"/>
                  <a:gd name="T7" fmla="*/ 19 h 19"/>
                  <a:gd name="T8" fmla="*/ 34 w 36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34" y="10"/>
                    </a:moveTo>
                    <a:cubicBezTo>
                      <a:pt x="36" y="4"/>
                      <a:pt x="30" y="0"/>
                      <a:pt x="21" y="0"/>
                    </a:cubicBezTo>
                    <a:cubicBezTo>
                      <a:pt x="13" y="0"/>
                      <a:pt x="4" y="4"/>
                      <a:pt x="2" y="10"/>
                    </a:cubicBezTo>
                    <a:cubicBezTo>
                      <a:pt x="0" y="15"/>
                      <a:pt x="6" y="19"/>
                      <a:pt x="15" y="19"/>
                    </a:cubicBezTo>
                    <a:cubicBezTo>
                      <a:pt x="24" y="19"/>
                      <a:pt x="32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89" name="Freeform 704">
                <a:extLst>
                  <a:ext uri="{FF2B5EF4-FFF2-40B4-BE49-F238E27FC236}">
                    <a16:creationId xmlns:a16="http://schemas.microsoft.com/office/drawing/2014/main" id="{469E295F-B257-488D-8298-5C4525DF0DB0}"/>
                  </a:ext>
                </a:extLst>
              </p:cNvPr>
              <p:cNvSpPr/>
              <p:nvPr/>
            </p:nvSpPr>
            <p:spPr bwMode="auto">
              <a:xfrm>
                <a:off x="2028" y="2574"/>
                <a:ext cx="72" cy="39"/>
              </a:xfrm>
              <a:custGeom>
                <a:avLst/>
                <a:gdLst>
                  <a:gd name="T0" fmla="*/ 33 w 35"/>
                  <a:gd name="T1" fmla="*/ 10 h 19"/>
                  <a:gd name="T2" fmla="*/ 21 w 35"/>
                  <a:gd name="T3" fmla="*/ 0 h 19"/>
                  <a:gd name="T4" fmla="*/ 1 w 35"/>
                  <a:gd name="T5" fmla="*/ 10 h 19"/>
                  <a:gd name="T6" fmla="*/ 14 w 35"/>
                  <a:gd name="T7" fmla="*/ 19 h 19"/>
                  <a:gd name="T8" fmla="*/ 33 w 3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33" y="10"/>
                    </a:moveTo>
                    <a:cubicBezTo>
                      <a:pt x="35" y="4"/>
                      <a:pt x="29" y="0"/>
                      <a:pt x="21" y="0"/>
                    </a:cubicBezTo>
                    <a:cubicBezTo>
                      <a:pt x="12" y="0"/>
                      <a:pt x="3" y="4"/>
                      <a:pt x="1" y="10"/>
                    </a:cubicBezTo>
                    <a:cubicBezTo>
                      <a:pt x="0" y="15"/>
                      <a:pt x="5" y="19"/>
                      <a:pt x="14" y="19"/>
                    </a:cubicBezTo>
                    <a:cubicBezTo>
                      <a:pt x="23" y="19"/>
                      <a:pt x="32" y="15"/>
                      <a:pt x="3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90" name="Freeform 705">
                <a:extLst>
                  <a:ext uri="{FF2B5EF4-FFF2-40B4-BE49-F238E27FC236}">
                    <a16:creationId xmlns:a16="http://schemas.microsoft.com/office/drawing/2014/main" id="{B01B4D6A-C936-482B-91A2-74FCA2BD202B}"/>
                  </a:ext>
                </a:extLst>
              </p:cNvPr>
              <p:cNvSpPr/>
              <p:nvPr/>
            </p:nvSpPr>
            <p:spPr bwMode="auto">
              <a:xfrm>
                <a:off x="2009" y="2621"/>
                <a:ext cx="76" cy="40"/>
              </a:xfrm>
              <a:custGeom>
                <a:avLst/>
                <a:gdLst>
                  <a:gd name="T0" fmla="*/ 35 w 37"/>
                  <a:gd name="T1" fmla="*/ 10 h 19"/>
                  <a:gd name="T2" fmla="*/ 22 w 37"/>
                  <a:gd name="T3" fmla="*/ 0 h 19"/>
                  <a:gd name="T4" fmla="*/ 2 w 37"/>
                  <a:gd name="T5" fmla="*/ 10 h 19"/>
                  <a:gd name="T6" fmla="*/ 15 w 37"/>
                  <a:gd name="T7" fmla="*/ 19 h 19"/>
                  <a:gd name="T8" fmla="*/ 35 w 37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9">
                    <a:moveTo>
                      <a:pt x="35" y="10"/>
                    </a:moveTo>
                    <a:cubicBezTo>
                      <a:pt x="37" y="4"/>
                      <a:pt x="31" y="0"/>
                      <a:pt x="22" y="0"/>
                    </a:cubicBezTo>
                    <a:cubicBezTo>
                      <a:pt x="13" y="0"/>
                      <a:pt x="4" y="4"/>
                      <a:pt x="2" y="10"/>
                    </a:cubicBezTo>
                    <a:cubicBezTo>
                      <a:pt x="0" y="15"/>
                      <a:pt x="6" y="19"/>
                      <a:pt x="15" y="19"/>
                    </a:cubicBezTo>
                    <a:cubicBezTo>
                      <a:pt x="24" y="19"/>
                      <a:pt x="33" y="15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91" name="Freeform 706">
                <a:extLst>
                  <a:ext uri="{FF2B5EF4-FFF2-40B4-BE49-F238E27FC236}">
                    <a16:creationId xmlns:a16="http://schemas.microsoft.com/office/drawing/2014/main" id="{6AAC4193-7A14-4E83-A670-43F1976F4377}"/>
                  </a:ext>
                </a:extLst>
              </p:cNvPr>
              <p:cNvSpPr/>
              <p:nvPr/>
            </p:nvSpPr>
            <p:spPr bwMode="auto">
              <a:xfrm>
                <a:off x="2028" y="2357"/>
                <a:ext cx="70" cy="33"/>
              </a:xfrm>
              <a:custGeom>
                <a:avLst/>
                <a:gdLst>
                  <a:gd name="T0" fmla="*/ 33 w 34"/>
                  <a:gd name="T1" fmla="*/ 8 h 16"/>
                  <a:gd name="T2" fmla="*/ 20 w 34"/>
                  <a:gd name="T3" fmla="*/ 0 h 16"/>
                  <a:gd name="T4" fmla="*/ 2 w 34"/>
                  <a:gd name="T5" fmla="*/ 8 h 16"/>
                  <a:gd name="T6" fmla="*/ 14 w 34"/>
                  <a:gd name="T7" fmla="*/ 16 h 16"/>
                  <a:gd name="T8" fmla="*/ 33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3" y="8"/>
                    </a:moveTo>
                    <a:cubicBezTo>
                      <a:pt x="34" y="4"/>
                      <a:pt x="29" y="0"/>
                      <a:pt x="20" y="0"/>
                    </a:cubicBezTo>
                    <a:cubicBezTo>
                      <a:pt x="12" y="0"/>
                      <a:pt x="4" y="4"/>
                      <a:pt x="2" y="8"/>
                    </a:cubicBezTo>
                    <a:cubicBezTo>
                      <a:pt x="0" y="13"/>
                      <a:pt x="6" y="16"/>
                      <a:pt x="14" y="16"/>
                    </a:cubicBezTo>
                    <a:cubicBezTo>
                      <a:pt x="23" y="16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92" name="Freeform 707">
                <a:extLst>
                  <a:ext uri="{FF2B5EF4-FFF2-40B4-BE49-F238E27FC236}">
                    <a16:creationId xmlns:a16="http://schemas.microsoft.com/office/drawing/2014/main" id="{41402ECF-BCEE-4B5D-89E8-F7ADD34E776F}"/>
                  </a:ext>
                </a:extLst>
              </p:cNvPr>
              <p:cNvSpPr/>
              <p:nvPr/>
            </p:nvSpPr>
            <p:spPr bwMode="auto">
              <a:xfrm>
                <a:off x="2106" y="2357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20 w 34"/>
                  <a:gd name="T3" fmla="*/ 0 h 16"/>
                  <a:gd name="T4" fmla="*/ 1 w 34"/>
                  <a:gd name="T5" fmla="*/ 8 h 16"/>
                  <a:gd name="T6" fmla="*/ 14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4" y="4"/>
                      <a:pt x="28" y="0"/>
                      <a:pt x="20" y="0"/>
                    </a:cubicBezTo>
                    <a:cubicBezTo>
                      <a:pt x="11" y="0"/>
                      <a:pt x="3" y="4"/>
                      <a:pt x="1" y="8"/>
                    </a:cubicBezTo>
                    <a:cubicBezTo>
                      <a:pt x="0" y="13"/>
                      <a:pt x="5" y="16"/>
                      <a:pt x="14" y="16"/>
                    </a:cubicBezTo>
                    <a:cubicBezTo>
                      <a:pt x="22" y="16"/>
                      <a:pt x="30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93" name="Freeform 708">
                <a:extLst>
                  <a:ext uri="{FF2B5EF4-FFF2-40B4-BE49-F238E27FC236}">
                    <a16:creationId xmlns:a16="http://schemas.microsoft.com/office/drawing/2014/main" id="{B762AED7-6F72-473A-9B1F-3649BD5A9B56}"/>
                  </a:ext>
                </a:extLst>
              </p:cNvPr>
              <p:cNvSpPr/>
              <p:nvPr/>
            </p:nvSpPr>
            <p:spPr bwMode="auto">
              <a:xfrm>
                <a:off x="2182" y="2357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20 w 34"/>
                  <a:gd name="T3" fmla="*/ 0 h 16"/>
                  <a:gd name="T4" fmla="*/ 2 w 34"/>
                  <a:gd name="T5" fmla="*/ 8 h 16"/>
                  <a:gd name="T6" fmla="*/ 14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4" y="4"/>
                      <a:pt x="28" y="0"/>
                      <a:pt x="20" y="0"/>
                    </a:cubicBezTo>
                    <a:cubicBezTo>
                      <a:pt x="11" y="0"/>
                      <a:pt x="3" y="4"/>
                      <a:pt x="2" y="8"/>
                    </a:cubicBezTo>
                    <a:cubicBezTo>
                      <a:pt x="0" y="13"/>
                      <a:pt x="6" y="16"/>
                      <a:pt x="14" y="16"/>
                    </a:cubicBezTo>
                    <a:cubicBezTo>
                      <a:pt x="23" y="16"/>
                      <a:pt x="31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94" name="Freeform 709">
                <a:extLst>
                  <a:ext uri="{FF2B5EF4-FFF2-40B4-BE49-F238E27FC236}">
                    <a16:creationId xmlns:a16="http://schemas.microsoft.com/office/drawing/2014/main" id="{91DC50CB-288C-4949-BE7F-D1B58301454E}"/>
                  </a:ext>
                </a:extLst>
              </p:cNvPr>
              <p:cNvSpPr/>
              <p:nvPr/>
            </p:nvSpPr>
            <p:spPr bwMode="auto">
              <a:xfrm>
                <a:off x="2261" y="2357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9 w 33"/>
                  <a:gd name="T3" fmla="*/ 0 h 16"/>
                  <a:gd name="T4" fmla="*/ 1 w 33"/>
                  <a:gd name="T5" fmla="*/ 8 h 16"/>
                  <a:gd name="T6" fmla="*/ 14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3" y="4"/>
                      <a:pt x="28" y="0"/>
                      <a:pt x="19" y="0"/>
                    </a:cubicBezTo>
                    <a:cubicBezTo>
                      <a:pt x="11" y="0"/>
                      <a:pt x="3" y="4"/>
                      <a:pt x="1" y="8"/>
                    </a:cubicBezTo>
                    <a:cubicBezTo>
                      <a:pt x="0" y="13"/>
                      <a:pt x="5" y="16"/>
                      <a:pt x="14" y="16"/>
                    </a:cubicBezTo>
                    <a:cubicBezTo>
                      <a:pt x="22" y="16"/>
                      <a:pt x="30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95" name="Freeform 710">
                <a:extLst>
                  <a:ext uri="{FF2B5EF4-FFF2-40B4-BE49-F238E27FC236}">
                    <a16:creationId xmlns:a16="http://schemas.microsoft.com/office/drawing/2014/main" id="{F67C0AB3-50B5-4EE9-B086-896E3CFDD32F}"/>
                  </a:ext>
                </a:extLst>
              </p:cNvPr>
              <p:cNvSpPr/>
              <p:nvPr/>
            </p:nvSpPr>
            <p:spPr bwMode="auto">
              <a:xfrm>
                <a:off x="2226" y="2239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9 w 32"/>
                  <a:gd name="T3" fmla="*/ 0 h 15"/>
                  <a:gd name="T4" fmla="*/ 1 w 32"/>
                  <a:gd name="T5" fmla="*/ 7 h 15"/>
                  <a:gd name="T6" fmla="*/ 13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0" y="0"/>
                      <a:pt x="3" y="3"/>
                      <a:pt x="1" y="7"/>
                    </a:cubicBezTo>
                    <a:cubicBezTo>
                      <a:pt x="0" y="12"/>
                      <a:pt x="5" y="15"/>
                      <a:pt x="13" y="15"/>
                    </a:cubicBezTo>
                    <a:cubicBezTo>
                      <a:pt x="21" y="15"/>
                      <a:pt x="29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96" name="Freeform 711">
                <a:extLst>
                  <a:ext uri="{FF2B5EF4-FFF2-40B4-BE49-F238E27FC236}">
                    <a16:creationId xmlns:a16="http://schemas.microsoft.com/office/drawing/2014/main" id="{91B3C3B0-B5AD-4F8E-BF8C-50AB5866FBE2}"/>
                  </a:ext>
                </a:extLst>
              </p:cNvPr>
              <p:cNvSpPr/>
              <p:nvPr/>
            </p:nvSpPr>
            <p:spPr bwMode="auto">
              <a:xfrm>
                <a:off x="2300" y="2239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9 w 32"/>
                  <a:gd name="T3" fmla="*/ 0 h 15"/>
                  <a:gd name="T4" fmla="*/ 1 w 32"/>
                  <a:gd name="T5" fmla="*/ 7 h 15"/>
                  <a:gd name="T6" fmla="*/ 14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1" y="7"/>
                    </a:cubicBezTo>
                    <a:cubicBezTo>
                      <a:pt x="0" y="12"/>
                      <a:pt x="6" y="15"/>
                      <a:pt x="14" y="15"/>
                    </a:cubicBezTo>
                    <a:cubicBezTo>
                      <a:pt x="22" y="15"/>
                      <a:pt x="30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97" name="Freeform 712">
                <a:extLst>
                  <a:ext uri="{FF2B5EF4-FFF2-40B4-BE49-F238E27FC236}">
                    <a16:creationId xmlns:a16="http://schemas.microsoft.com/office/drawing/2014/main" id="{432794A5-8891-47AC-B1FA-C3F1A7EDA319}"/>
                  </a:ext>
                </a:extLst>
              </p:cNvPr>
              <p:cNvSpPr/>
              <p:nvPr/>
            </p:nvSpPr>
            <p:spPr bwMode="auto">
              <a:xfrm>
                <a:off x="2211" y="2276"/>
                <a:ext cx="68" cy="33"/>
              </a:xfrm>
              <a:custGeom>
                <a:avLst/>
                <a:gdLst>
                  <a:gd name="T0" fmla="*/ 31 w 33"/>
                  <a:gd name="T1" fmla="*/ 8 h 16"/>
                  <a:gd name="T2" fmla="*/ 19 w 33"/>
                  <a:gd name="T3" fmla="*/ 0 h 16"/>
                  <a:gd name="T4" fmla="*/ 1 w 33"/>
                  <a:gd name="T5" fmla="*/ 8 h 16"/>
                  <a:gd name="T6" fmla="*/ 14 w 33"/>
                  <a:gd name="T7" fmla="*/ 16 h 16"/>
                  <a:gd name="T8" fmla="*/ 31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1" y="8"/>
                    </a:moveTo>
                    <a:cubicBezTo>
                      <a:pt x="33" y="4"/>
                      <a:pt x="27" y="0"/>
                      <a:pt x="19" y="0"/>
                    </a:cubicBezTo>
                    <a:cubicBezTo>
                      <a:pt x="11" y="0"/>
                      <a:pt x="3" y="4"/>
                      <a:pt x="1" y="8"/>
                    </a:cubicBezTo>
                    <a:cubicBezTo>
                      <a:pt x="0" y="12"/>
                      <a:pt x="5" y="16"/>
                      <a:pt x="14" y="16"/>
                    </a:cubicBezTo>
                    <a:cubicBezTo>
                      <a:pt x="22" y="16"/>
                      <a:pt x="30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98" name="Freeform 713">
                <a:extLst>
                  <a:ext uri="{FF2B5EF4-FFF2-40B4-BE49-F238E27FC236}">
                    <a16:creationId xmlns:a16="http://schemas.microsoft.com/office/drawing/2014/main" id="{AD90C6B2-D83B-4240-9291-39609FBAEEBF}"/>
                  </a:ext>
                </a:extLst>
              </p:cNvPr>
              <p:cNvSpPr/>
              <p:nvPr/>
            </p:nvSpPr>
            <p:spPr bwMode="auto">
              <a:xfrm>
                <a:off x="2287" y="2276"/>
                <a:ext cx="67" cy="33"/>
              </a:xfrm>
              <a:custGeom>
                <a:avLst/>
                <a:gdLst>
                  <a:gd name="T0" fmla="*/ 31 w 32"/>
                  <a:gd name="T1" fmla="*/ 8 h 16"/>
                  <a:gd name="T2" fmla="*/ 19 w 32"/>
                  <a:gd name="T3" fmla="*/ 0 h 16"/>
                  <a:gd name="T4" fmla="*/ 1 w 32"/>
                  <a:gd name="T5" fmla="*/ 8 h 16"/>
                  <a:gd name="T6" fmla="*/ 14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2" y="4"/>
                      <a:pt x="27" y="0"/>
                      <a:pt x="19" y="0"/>
                    </a:cubicBezTo>
                    <a:cubicBezTo>
                      <a:pt x="10" y="0"/>
                      <a:pt x="3" y="4"/>
                      <a:pt x="1" y="8"/>
                    </a:cubicBezTo>
                    <a:cubicBezTo>
                      <a:pt x="0" y="12"/>
                      <a:pt x="5" y="16"/>
                      <a:pt x="14" y="16"/>
                    </a:cubicBezTo>
                    <a:cubicBezTo>
                      <a:pt x="22" y="16"/>
                      <a:pt x="30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299" name="Freeform 714">
                <a:extLst>
                  <a:ext uri="{FF2B5EF4-FFF2-40B4-BE49-F238E27FC236}">
                    <a16:creationId xmlns:a16="http://schemas.microsoft.com/office/drawing/2014/main" id="{06E6921F-894E-48F7-ABEE-85C69C99DB2E}"/>
                  </a:ext>
                </a:extLst>
              </p:cNvPr>
              <p:cNvSpPr/>
              <p:nvPr/>
            </p:nvSpPr>
            <p:spPr bwMode="auto">
              <a:xfrm>
                <a:off x="2364" y="2276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8 w 32"/>
                  <a:gd name="T3" fmla="*/ 0 h 16"/>
                  <a:gd name="T4" fmla="*/ 1 w 32"/>
                  <a:gd name="T5" fmla="*/ 8 h 16"/>
                  <a:gd name="T6" fmla="*/ 13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2" y="4"/>
                      <a:pt x="27" y="0"/>
                      <a:pt x="18" y="0"/>
                    </a:cubicBezTo>
                    <a:cubicBezTo>
                      <a:pt x="10" y="0"/>
                      <a:pt x="2" y="4"/>
                      <a:pt x="1" y="8"/>
                    </a:cubicBezTo>
                    <a:cubicBezTo>
                      <a:pt x="0" y="12"/>
                      <a:pt x="5" y="16"/>
                      <a:pt x="13" y="16"/>
                    </a:cubicBezTo>
                    <a:cubicBezTo>
                      <a:pt x="22" y="16"/>
                      <a:pt x="30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00" name="Freeform 715">
                <a:extLst>
                  <a:ext uri="{FF2B5EF4-FFF2-40B4-BE49-F238E27FC236}">
                    <a16:creationId xmlns:a16="http://schemas.microsoft.com/office/drawing/2014/main" id="{88C6211E-639F-4DA4-A486-B8A92F254A06}"/>
                  </a:ext>
                </a:extLst>
              </p:cNvPr>
              <p:cNvSpPr/>
              <p:nvPr/>
            </p:nvSpPr>
            <p:spPr bwMode="auto">
              <a:xfrm>
                <a:off x="2438" y="227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9 w 33"/>
                  <a:gd name="T3" fmla="*/ 0 h 16"/>
                  <a:gd name="T4" fmla="*/ 2 w 33"/>
                  <a:gd name="T5" fmla="*/ 8 h 16"/>
                  <a:gd name="T6" fmla="*/ 14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3" y="4"/>
                      <a:pt x="27" y="0"/>
                      <a:pt x="19" y="0"/>
                    </a:cubicBezTo>
                    <a:cubicBezTo>
                      <a:pt x="11" y="0"/>
                      <a:pt x="3" y="4"/>
                      <a:pt x="2" y="8"/>
                    </a:cubicBezTo>
                    <a:cubicBezTo>
                      <a:pt x="0" y="12"/>
                      <a:pt x="6" y="16"/>
                      <a:pt x="14" y="16"/>
                    </a:cubicBezTo>
                    <a:cubicBezTo>
                      <a:pt x="23" y="16"/>
                      <a:pt x="30" y="12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01" name="Freeform 716">
                <a:extLst>
                  <a:ext uri="{FF2B5EF4-FFF2-40B4-BE49-F238E27FC236}">
                    <a16:creationId xmlns:a16="http://schemas.microsoft.com/office/drawing/2014/main" id="{91E97DDC-AA0A-45DD-A083-90D8726D45D6}"/>
                  </a:ext>
                </a:extLst>
              </p:cNvPr>
              <p:cNvSpPr/>
              <p:nvPr/>
            </p:nvSpPr>
            <p:spPr bwMode="auto">
              <a:xfrm>
                <a:off x="2044" y="231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20 w 33"/>
                  <a:gd name="T3" fmla="*/ 0 h 16"/>
                  <a:gd name="T4" fmla="*/ 2 w 33"/>
                  <a:gd name="T5" fmla="*/ 8 h 16"/>
                  <a:gd name="T6" fmla="*/ 14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3" y="4"/>
                      <a:pt x="28" y="0"/>
                      <a:pt x="20" y="0"/>
                    </a:cubicBezTo>
                    <a:cubicBezTo>
                      <a:pt x="11" y="0"/>
                      <a:pt x="3" y="4"/>
                      <a:pt x="2" y="8"/>
                    </a:cubicBezTo>
                    <a:cubicBezTo>
                      <a:pt x="0" y="13"/>
                      <a:pt x="5" y="16"/>
                      <a:pt x="14" y="16"/>
                    </a:cubicBezTo>
                    <a:cubicBezTo>
                      <a:pt x="22" y="16"/>
                      <a:pt x="30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02" name="Freeform 717">
                <a:extLst>
                  <a:ext uri="{FF2B5EF4-FFF2-40B4-BE49-F238E27FC236}">
                    <a16:creationId xmlns:a16="http://schemas.microsoft.com/office/drawing/2014/main" id="{2FD924F0-66D4-4E3D-BEDF-DCB1B72D84AB}"/>
                  </a:ext>
                </a:extLst>
              </p:cNvPr>
              <p:cNvSpPr/>
              <p:nvPr/>
            </p:nvSpPr>
            <p:spPr bwMode="auto">
              <a:xfrm>
                <a:off x="2197" y="231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20 w 33"/>
                  <a:gd name="T3" fmla="*/ 0 h 16"/>
                  <a:gd name="T4" fmla="*/ 2 w 33"/>
                  <a:gd name="T5" fmla="*/ 8 h 16"/>
                  <a:gd name="T6" fmla="*/ 14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3" y="4"/>
                      <a:pt x="28" y="0"/>
                      <a:pt x="20" y="0"/>
                    </a:cubicBezTo>
                    <a:cubicBezTo>
                      <a:pt x="11" y="0"/>
                      <a:pt x="3" y="4"/>
                      <a:pt x="2" y="8"/>
                    </a:cubicBezTo>
                    <a:cubicBezTo>
                      <a:pt x="0" y="13"/>
                      <a:pt x="6" y="16"/>
                      <a:pt x="14" y="16"/>
                    </a:cubicBezTo>
                    <a:cubicBezTo>
                      <a:pt x="23" y="16"/>
                      <a:pt x="31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03" name="Freeform 718">
                <a:extLst>
                  <a:ext uri="{FF2B5EF4-FFF2-40B4-BE49-F238E27FC236}">
                    <a16:creationId xmlns:a16="http://schemas.microsoft.com/office/drawing/2014/main" id="{F265B783-8C40-4D0F-BB7E-37B1B7635418}"/>
                  </a:ext>
                </a:extLst>
              </p:cNvPr>
              <p:cNvSpPr/>
              <p:nvPr/>
            </p:nvSpPr>
            <p:spPr bwMode="auto">
              <a:xfrm>
                <a:off x="2273" y="231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9 w 33"/>
                  <a:gd name="T3" fmla="*/ 0 h 16"/>
                  <a:gd name="T4" fmla="*/ 2 w 33"/>
                  <a:gd name="T5" fmla="*/ 8 h 16"/>
                  <a:gd name="T6" fmla="*/ 14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3" y="4"/>
                      <a:pt x="28" y="0"/>
                      <a:pt x="19" y="0"/>
                    </a:cubicBezTo>
                    <a:cubicBezTo>
                      <a:pt x="11" y="0"/>
                      <a:pt x="3" y="4"/>
                      <a:pt x="2" y="8"/>
                    </a:cubicBezTo>
                    <a:cubicBezTo>
                      <a:pt x="0" y="13"/>
                      <a:pt x="6" y="16"/>
                      <a:pt x="14" y="16"/>
                    </a:cubicBezTo>
                    <a:cubicBezTo>
                      <a:pt x="23" y="16"/>
                      <a:pt x="31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04" name="Freeform 719">
                <a:extLst>
                  <a:ext uri="{FF2B5EF4-FFF2-40B4-BE49-F238E27FC236}">
                    <a16:creationId xmlns:a16="http://schemas.microsoft.com/office/drawing/2014/main" id="{A8CA642F-B79B-42B1-9C94-0DCFF6D9CBFD}"/>
                  </a:ext>
                </a:extLst>
              </p:cNvPr>
              <p:cNvSpPr/>
              <p:nvPr/>
            </p:nvSpPr>
            <p:spPr bwMode="auto">
              <a:xfrm>
                <a:off x="2349" y="231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19 w 33"/>
                  <a:gd name="T3" fmla="*/ 0 h 16"/>
                  <a:gd name="T4" fmla="*/ 2 w 33"/>
                  <a:gd name="T5" fmla="*/ 8 h 16"/>
                  <a:gd name="T6" fmla="*/ 15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3" y="4"/>
                      <a:pt x="28" y="0"/>
                      <a:pt x="19" y="0"/>
                    </a:cubicBezTo>
                    <a:cubicBezTo>
                      <a:pt x="11" y="0"/>
                      <a:pt x="3" y="4"/>
                      <a:pt x="2" y="8"/>
                    </a:cubicBezTo>
                    <a:cubicBezTo>
                      <a:pt x="0" y="13"/>
                      <a:pt x="6" y="16"/>
                      <a:pt x="15" y="16"/>
                    </a:cubicBezTo>
                    <a:cubicBezTo>
                      <a:pt x="23" y="16"/>
                      <a:pt x="31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05" name="Freeform 720">
                <a:extLst>
                  <a:ext uri="{FF2B5EF4-FFF2-40B4-BE49-F238E27FC236}">
                    <a16:creationId xmlns:a16="http://schemas.microsoft.com/office/drawing/2014/main" id="{39BBC398-06CB-43CA-B50E-3A66D4D554B3}"/>
                  </a:ext>
                </a:extLst>
              </p:cNvPr>
              <p:cNvSpPr/>
              <p:nvPr/>
            </p:nvSpPr>
            <p:spPr bwMode="auto">
              <a:xfrm>
                <a:off x="2428" y="2316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8 w 32"/>
                  <a:gd name="T3" fmla="*/ 0 h 16"/>
                  <a:gd name="T4" fmla="*/ 1 w 32"/>
                  <a:gd name="T5" fmla="*/ 8 h 16"/>
                  <a:gd name="T6" fmla="*/ 14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2" y="4"/>
                      <a:pt x="27" y="0"/>
                      <a:pt x="18" y="0"/>
                    </a:cubicBezTo>
                    <a:cubicBezTo>
                      <a:pt x="10" y="0"/>
                      <a:pt x="2" y="4"/>
                      <a:pt x="1" y="8"/>
                    </a:cubicBezTo>
                    <a:cubicBezTo>
                      <a:pt x="0" y="13"/>
                      <a:pt x="5" y="16"/>
                      <a:pt x="14" y="16"/>
                    </a:cubicBezTo>
                    <a:cubicBezTo>
                      <a:pt x="22" y="16"/>
                      <a:pt x="30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06" name="Freeform 721">
                <a:extLst>
                  <a:ext uri="{FF2B5EF4-FFF2-40B4-BE49-F238E27FC236}">
                    <a16:creationId xmlns:a16="http://schemas.microsoft.com/office/drawing/2014/main" id="{8567604E-29A6-4F38-8DB4-1904408AA493}"/>
                  </a:ext>
                </a:extLst>
              </p:cNvPr>
              <p:cNvSpPr/>
              <p:nvPr/>
            </p:nvSpPr>
            <p:spPr bwMode="auto">
              <a:xfrm>
                <a:off x="2504" y="2316"/>
                <a:ext cx="66" cy="33"/>
              </a:xfrm>
              <a:custGeom>
                <a:avLst/>
                <a:gdLst>
                  <a:gd name="T0" fmla="*/ 31 w 32"/>
                  <a:gd name="T1" fmla="*/ 8 h 16"/>
                  <a:gd name="T2" fmla="*/ 18 w 32"/>
                  <a:gd name="T3" fmla="*/ 0 h 16"/>
                  <a:gd name="T4" fmla="*/ 1 w 32"/>
                  <a:gd name="T5" fmla="*/ 8 h 16"/>
                  <a:gd name="T6" fmla="*/ 14 w 32"/>
                  <a:gd name="T7" fmla="*/ 16 h 16"/>
                  <a:gd name="T8" fmla="*/ 31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1" y="8"/>
                    </a:moveTo>
                    <a:cubicBezTo>
                      <a:pt x="32" y="4"/>
                      <a:pt x="27" y="0"/>
                      <a:pt x="18" y="0"/>
                    </a:cubicBezTo>
                    <a:cubicBezTo>
                      <a:pt x="10" y="0"/>
                      <a:pt x="2" y="4"/>
                      <a:pt x="1" y="8"/>
                    </a:cubicBezTo>
                    <a:cubicBezTo>
                      <a:pt x="0" y="13"/>
                      <a:pt x="6" y="16"/>
                      <a:pt x="14" y="16"/>
                    </a:cubicBezTo>
                    <a:cubicBezTo>
                      <a:pt x="22" y="16"/>
                      <a:pt x="30" y="13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07" name="Freeform 722">
                <a:extLst>
                  <a:ext uri="{FF2B5EF4-FFF2-40B4-BE49-F238E27FC236}">
                    <a16:creationId xmlns:a16="http://schemas.microsoft.com/office/drawing/2014/main" id="{619E1ADA-0EA9-43E4-908A-6747136FB65C}"/>
                  </a:ext>
                </a:extLst>
              </p:cNvPr>
              <p:cNvSpPr/>
              <p:nvPr/>
            </p:nvSpPr>
            <p:spPr bwMode="auto">
              <a:xfrm>
                <a:off x="2265" y="2129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8 w 31"/>
                  <a:gd name="T3" fmla="*/ 0 h 14"/>
                  <a:gd name="T4" fmla="*/ 1 w 31"/>
                  <a:gd name="T5" fmla="*/ 7 h 14"/>
                  <a:gd name="T6" fmla="*/ 13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6" y="0"/>
                      <a:pt x="18" y="0"/>
                    </a:cubicBezTo>
                    <a:cubicBezTo>
                      <a:pt x="10" y="0"/>
                      <a:pt x="3" y="3"/>
                      <a:pt x="1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08" name="Freeform 723">
                <a:extLst>
                  <a:ext uri="{FF2B5EF4-FFF2-40B4-BE49-F238E27FC236}">
                    <a16:creationId xmlns:a16="http://schemas.microsoft.com/office/drawing/2014/main" id="{E8A2E518-FDE8-4A1F-A7D7-1E8F2D6C4C3F}"/>
                  </a:ext>
                </a:extLst>
              </p:cNvPr>
              <p:cNvSpPr/>
              <p:nvPr/>
            </p:nvSpPr>
            <p:spPr bwMode="auto">
              <a:xfrm>
                <a:off x="2252" y="2165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8 w 31"/>
                  <a:gd name="T3" fmla="*/ 0 h 14"/>
                  <a:gd name="T4" fmla="*/ 1 w 31"/>
                  <a:gd name="T5" fmla="*/ 7 h 14"/>
                  <a:gd name="T6" fmla="*/ 13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6" y="0"/>
                      <a:pt x="18" y="0"/>
                    </a:cubicBezTo>
                    <a:cubicBezTo>
                      <a:pt x="10" y="0"/>
                      <a:pt x="2" y="3"/>
                      <a:pt x="1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09" name="Freeform 724">
                <a:extLst>
                  <a:ext uri="{FF2B5EF4-FFF2-40B4-BE49-F238E27FC236}">
                    <a16:creationId xmlns:a16="http://schemas.microsoft.com/office/drawing/2014/main" id="{E3C00141-2AA9-48F7-A1D0-92176F4CFD1E}"/>
                  </a:ext>
                </a:extLst>
              </p:cNvPr>
              <p:cNvSpPr/>
              <p:nvPr/>
            </p:nvSpPr>
            <p:spPr bwMode="auto">
              <a:xfrm>
                <a:off x="2325" y="2165"/>
                <a:ext cx="66" cy="29"/>
              </a:xfrm>
              <a:custGeom>
                <a:avLst/>
                <a:gdLst>
                  <a:gd name="T0" fmla="*/ 31 w 32"/>
                  <a:gd name="T1" fmla="*/ 7 h 14"/>
                  <a:gd name="T2" fmla="*/ 19 w 32"/>
                  <a:gd name="T3" fmla="*/ 0 h 14"/>
                  <a:gd name="T4" fmla="*/ 2 w 32"/>
                  <a:gd name="T5" fmla="*/ 7 h 14"/>
                  <a:gd name="T6" fmla="*/ 14 w 32"/>
                  <a:gd name="T7" fmla="*/ 14 h 14"/>
                  <a:gd name="T8" fmla="*/ 31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1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2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10" name="Freeform 725">
                <a:extLst>
                  <a:ext uri="{FF2B5EF4-FFF2-40B4-BE49-F238E27FC236}">
                    <a16:creationId xmlns:a16="http://schemas.microsoft.com/office/drawing/2014/main" id="{38155BD3-C995-45F5-82FA-CB6517B33310}"/>
                  </a:ext>
                </a:extLst>
              </p:cNvPr>
              <p:cNvSpPr/>
              <p:nvPr/>
            </p:nvSpPr>
            <p:spPr bwMode="auto">
              <a:xfrm>
                <a:off x="2238" y="2202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9 w 32"/>
                  <a:gd name="T3" fmla="*/ 0 h 15"/>
                  <a:gd name="T4" fmla="*/ 2 w 32"/>
                  <a:gd name="T5" fmla="*/ 7 h 15"/>
                  <a:gd name="T6" fmla="*/ 14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2" y="7"/>
                    </a:cubicBezTo>
                    <a:cubicBezTo>
                      <a:pt x="0" y="11"/>
                      <a:pt x="6" y="15"/>
                      <a:pt x="14" y="15"/>
                    </a:cubicBezTo>
                    <a:cubicBezTo>
                      <a:pt x="22" y="15"/>
                      <a:pt x="30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11" name="Freeform 726">
                <a:extLst>
                  <a:ext uri="{FF2B5EF4-FFF2-40B4-BE49-F238E27FC236}">
                    <a16:creationId xmlns:a16="http://schemas.microsoft.com/office/drawing/2014/main" id="{7F3F1C1B-6DAC-491E-8168-D0C1A56CDA18}"/>
                  </a:ext>
                </a:extLst>
              </p:cNvPr>
              <p:cNvSpPr/>
              <p:nvPr/>
            </p:nvSpPr>
            <p:spPr bwMode="auto">
              <a:xfrm>
                <a:off x="2312" y="2202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9 w 32"/>
                  <a:gd name="T3" fmla="*/ 0 h 15"/>
                  <a:gd name="T4" fmla="*/ 2 w 32"/>
                  <a:gd name="T5" fmla="*/ 7 h 15"/>
                  <a:gd name="T6" fmla="*/ 14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2" y="7"/>
                    </a:cubicBezTo>
                    <a:cubicBezTo>
                      <a:pt x="0" y="11"/>
                      <a:pt x="6" y="15"/>
                      <a:pt x="14" y="15"/>
                    </a:cubicBezTo>
                    <a:cubicBezTo>
                      <a:pt x="22" y="15"/>
                      <a:pt x="30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12" name="Freeform 727">
                <a:extLst>
                  <a:ext uri="{FF2B5EF4-FFF2-40B4-BE49-F238E27FC236}">
                    <a16:creationId xmlns:a16="http://schemas.microsoft.com/office/drawing/2014/main" id="{B0C69147-F4CE-42B8-A981-D546DF4F38B4}"/>
                  </a:ext>
                </a:extLst>
              </p:cNvPr>
              <p:cNvSpPr/>
              <p:nvPr/>
            </p:nvSpPr>
            <p:spPr bwMode="auto">
              <a:xfrm>
                <a:off x="2387" y="2202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9 w 32"/>
                  <a:gd name="T3" fmla="*/ 0 h 15"/>
                  <a:gd name="T4" fmla="*/ 2 w 32"/>
                  <a:gd name="T5" fmla="*/ 7 h 15"/>
                  <a:gd name="T6" fmla="*/ 14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2" y="7"/>
                    </a:cubicBezTo>
                    <a:cubicBezTo>
                      <a:pt x="0" y="11"/>
                      <a:pt x="6" y="15"/>
                      <a:pt x="14" y="15"/>
                    </a:cubicBezTo>
                    <a:cubicBezTo>
                      <a:pt x="22" y="15"/>
                      <a:pt x="30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13" name="Freeform 728">
                <a:extLst>
                  <a:ext uri="{FF2B5EF4-FFF2-40B4-BE49-F238E27FC236}">
                    <a16:creationId xmlns:a16="http://schemas.microsoft.com/office/drawing/2014/main" id="{8AA7B977-6D80-4E5E-B6E2-DEBAC2CF5412}"/>
                  </a:ext>
                </a:extLst>
              </p:cNvPr>
              <p:cNvSpPr/>
              <p:nvPr/>
            </p:nvSpPr>
            <p:spPr bwMode="auto">
              <a:xfrm>
                <a:off x="2461" y="2202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9 w 32"/>
                  <a:gd name="T3" fmla="*/ 0 h 15"/>
                  <a:gd name="T4" fmla="*/ 2 w 32"/>
                  <a:gd name="T5" fmla="*/ 7 h 15"/>
                  <a:gd name="T6" fmla="*/ 14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0" y="0"/>
                      <a:pt x="3" y="3"/>
                      <a:pt x="2" y="7"/>
                    </a:cubicBezTo>
                    <a:cubicBezTo>
                      <a:pt x="0" y="11"/>
                      <a:pt x="6" y="15"/>
                      <a:pt x="14" y="15"/>
                    </a:cubicBezTo>
                    <a:cubicBezTo>
                      <a:pt x="22" y="15"/>
                      <a:pt x="30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14" name="Freeform 729">
                <a:extLst>
                  <a:ext uri="{FF2B5EF4-FFF2-40B4-BE49-F238E27FC236}">
                    <a16:creationId xmlns:a16="http://schemas.microsoft.com/office/drawing/2014/main" id="{D1E7FC3C-102E-43EB-B26C-5646F3B6DF56}"/>
                  </a:ext>
                </a:extLst>
              </p:cNvPr>
              <p:cNvSpPr/>
              <p:nvPr/>
            </p:nvSpPr>
            <p:spPr bwMode="auto">
              <a:xfrm>
                <a:off x="2118" y="2129"/>
                <a:ext cx="66" cy="29"/>
              </a:xfrm>
              <a:custGeom>
                <a:avLst/>
                <a:gdLst>
                  <a:gd name="T0" fmla="*/ 30 w 32"/>
                  <a:gd name="T1" fmla="*/ 7 h 14"/>
                  <a:gd name="T2" fmla="*/ 19 w 32"/>
                  <a:gd name="T3" fmla="*/ 0 h 14"/>
                  <a:gd name="T4" fmla="*/ 1 w 32"/>
                  <a:gd name="T5" fmla="*/ 7 h 14"/>
                  <a:gd name="T6" fmla="*/ 13 w 32"/>
                  <a:gd name="T7" fmla="*/ 14 h 14"/>
                  <a:gd name="T8" fmla="*/ 30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0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1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15" name="Freeform 730">
                <a:extLst>
                  <a:ext uri="{FF2B5EF4-FFF2-40B4-BE49-F238E27FC236}">
                    <a16:creationId xmlns:a16="http://schemas.microsoft.com/office/drawing/2014/main" id="{899EDA83-D6AF-4CD8-B164-EFFE8E2B1332}"/>
                  </a:ext>
                </a:extLst>
              </p:cNvPr>
              <p:cNvSpPr/>
              <p:nvPr/>
            </p:nvSpPr>
            <p:spPr bwMode="auto">
              <a:xfrm>
                <a:off x="2191" y="2129"/>
                <a:ext cx="66" cy="29"/>
              </a:xfrm>
              <a:custGeom>
                <a:avLst/>
                <a:gdLst>
                  <a:gd name="T0" fmla="*/ 31 w 32"/>
                  <a:gd name="T1" fmla="*/ 7 h 14"/>
                  <a:gd name="T2" fmla="*/ 19 w 32"/>
                  <a:gd name="T3" fmla="*/ 0 h 14"/>
                  <a:gd name="T4" fmla="*/ 2 w 32"/>
                  <a:gd name="T5" fmla="*/ 7 h 14"/>
                  <a:gd name="T6" fmla="*/ 14 w 32"/>
                  <a:gd name="T7" fmla="*/ 14 h 14"/>
                  <a:gd name="T8" fmla="*/ 31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1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2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16" name="Freeform 731">
                <a:extLst>
                  <a:ext uri="{FF2B5EF4-FFF2-40B4-BE49-F238E27FC236}">
                    <a16:creationId xmlns:a16="http://schemas.microsoft.com/office/drawing/2014/main" id="{4EFFD63B-DB75-45FA-8047-0AE695A5F16C}"/>
                  </a:ext>
                </a:extLst>
              </p:cNvPr>
              <p:cNvSpPr/>
              <p:nvPr/>
            </p:nvSpPr>
            <p:spPr bwMode="auto">
              <a:xfrm>
                <a:off x="2104" y="2165"/>
                <a:ext cx="66" cy="29"/>
              </a:xfrm>
              <a:custGeom>
                <a:avLst/>
                <a:gdLst>
                  <a:gd name="T0" fmla="*/ 31 w 32"/>
                  <a:gd name="T1" fmla="*/ 7 h 14"/>
                  <a:gd name="T2" fmla="*/ 19 w 32"/>
                  <a:gd name="T3" fmla="*/ 0 h 14"/>
                  <a:gd name="T4" fmla="*/ 2 w 32"/>
                  <a:gd name="T5" fmla="*/ 7 h 14"/>
                  <a:gd name="T6" fmla="*/ 13 w 32"/>
                  <a:gd name="T7" fmla="*/ 14 h 14"/>
                  <a:gd name="T8" fmla="*/ 31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1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2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17" name="Freeform 732">
                <a:extLst>
                  <a:ext uri="{FF2B5EF4-FFF2-40B4-BE49-F238E27FC236}">
                    <a16:creationId xmlns:a16="http://schemas.microsoft.com/office/drawing/2014/main" id="{2CB81ACD-CA80-430E-A696-C20AB72CA1E4}"/>
                  </a:ext>
                </a:extLst>
              </p:cNvPr>
              <p:cNvSpPr/>
              <p:nvPr/>
            </p:nvSpPr>
            <p:spPr bwMode="auto">
              <a:xfrm>
                <a:off x="2178" y="2165"/>
                <a:ext cx="66" cy="29"/>
              </a:xfrm>
              <a:custGeom>
                <a:avLst/>
                <a:gdLst>
                  <a:gd name="T0" fmla="*/ 30 w 32"/>
                  <a:gd name="T1" fmla="*/ 7 h 14"/>
                  <a:gd name="T2" fmla="*/ 18 w 32"/>
                  <a:gd name="T3" fmla="*/ 0 h 14"/>
                  <a:gd name="T4" fmla="*/ 1 w 32"/>
                  <a:gd name="T5" fmla="*/ 7 h 14"/>
                  <a:gd name="T6" fmla="*/ 13 w 32"/>
                  <a:gd name="T7" fmla="*/ 14 h 14"/>
                  <a:gd name="T8" fmla="*/ 30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0" y="7"/>
                    </a:moveTo>
                    <a:cubicBezTo>
                      <a:pt x="32" y="3"/>
                      <a:pt x="26" y="0"/>
                      <a:pt x="18" y="0"/>
                    </a:cubicBezTo>
                    <a:cubicBezTo>
                      <a:pt x="10" y="0"/>
                      <a:pt x="3" y="3"/>
                      <a:pt x="1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18" name="Freeform 733">
                <a:extLst>
                  <a:ext uri="{FF2B5EF4-FFF2-40B4-BE49-F238E27FC236}">
                    <a16:creationId xmlns:a16="http://schemas.microsoft.com/office/drawing/2014/main" id="{9C8FD55F-08D8-4DFF-97F6-CC34B95ED998}"/>
                  </a:ext>
                </a:extLst>
              </p:cNvPr>
              <p:cNvSpPr/>
              <p:nvPr/>
            </p:nvSpPr>
            <p:spPr bwMode="auto">
              <a:xfrm>
                <a:off x="2089" y="2202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9 w 32"/>
                  <a:gd name="T3" fmla="*/ 0 h 15"/>
                  <a:gd name="T4" fmla="*/ 1 w 32"/>
                  <a:gd name="T5" fmla="*/ 7 h 15"/>
                  <a:gd name="T6" fmla="*/ 13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1" y="7"/>
                    </a:cubicBezTo>
                    <a:cubicBezTo>
                      <a:pt x="0" y="11"/>
                      <a:pt x="5" y="15"/>
                      <a:pt x="13" y="15"/>
                    </a:cubicBezTo>
                    <a:cubicBezTo>
                      <a:pt x="21" y="15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19" name="Freeform 734">
                <a:extLst>
                  <a:ext uri="{FF2B5EF4-FFF2-40B4-BE49-F238E27FC236}">
                    <a16:creationId xmlns:a16="http://schemas.microsoft.com/office/drawing/2014/main" id="{A4FC76F0-1993-4359-9ADF-1FA1C88E68D1}"/>
                  </a:ext>
                </a:extLst>
              </p:cNvPr>
              <p:cNvSpPr/>
              <p:nvPr/>
            </p:nvSpPr>
            <p:spPr bwMode="auto">
              <a:xfrm>
                <a:off x="2164" y="2202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9 w 32"/>
                  <a:gd name="T3" fmla="*/ 0 h 15"/>
                  <a:gd name="T4" fmla="*/ 2 w 32"/>
                  <a:gd name="T5" fmla="*/ 7 h 15"/>
                  <a:gd name="T6" fmla="*/ 13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2" y="7"/>
                    </a:cubicBezTo>
                    <a:cubicBezTo>
                      <a:pt x="0" y="11"/>
                      <a:pt x="5" y="15"/>
                      <a:pt x="13" y="15"/>
                    </a:cubicBezTo>
                    <a:cubicBezTo>
                      <a:pt x="22" y="15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20" name="Freeform 735">
                <a:extLst>
                  <a:ext uri="{FF2B5EF4-FFF2-40B4-BE49-F238E27FC236}">
                    <a16:creationId xmlns:a16="http://schemas.microsoft.com/office/drawing/2014/main" id="{44E87548-F14B-4BDE-AEA6-9711EF165516}"/>
                  </a:ext>
                </a:extLst>
              </p:cNvPr>
              <p:cNvSpPr/>
              <p:nvPr/>
            </p:nvSpPr>
            <p:spPr bwMode="auto">
              <a:xfrm>
                <a:off x="1968" y="231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20 w 33"/>
                  <a:gd name="T3" fmla="*/ 0 h 16"/>
                  <a:gd name="T4" fmla="*/ 1 w 33"/>
                  <a:gd name="T5" fmla="*/ 8 h 16"/>
                  <a:gd name="T6" fmla="*/ 13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3" y="4"/>
                      <a:pt x="28" y="0"/>
                      <a:pt x="20" y="0"/>
                    </a:cubicBezTo>
                    <a:cubicBezTo>
                      <a:pt x="11" y="0"/>
                      <a:pt x="3" y="4"/>
                      <a:pt x="1" y="8"/>
                    </a:cubicBezTo>
                    <a:cubicBezTo>
                      <a:pt x="0" y="13"/>
                      <a:pt x="5" y="16"/>
                      <a:pt x="13" y="16"/>
                    </a:cubicBezTo>
                    <a:cubicBezTo>
                      <a:pt x="22" y="16"/>
                      <a:pt x="30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21" name="Freeform 736">
                <a:extLst>
                  <a:ext uri="{FF2B5EF4-FFF2-40B4-BE49-F238E27FC236}">
                    <a16:creationId xmlns:a16="http://schemas.microsoft.com/office/drawing/2014/main" id="{56072AB8-9287-4A77-B242-6E9A26AB276B}"/>
                  </a:ext>
                </a:extLst>
              </p:cNvPr>
              <p:cNvSpPr/>
              <p:nvPr/>
            </p:nvSpPr>
            <p:spPr bwMode="auto">
              <a:xfrm>
                <a:off x="1951" y="2357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20 w 34"/>
                  <a:gd name="T3" fmla="*/ 0 h 16"/>
                  <a:gd name="T4" fmla="*/ 2 w 34"/>
                  <a:gd name="T5" fmla="*/ 8 h 16"/>
                  <a:gd name="T6" fmla="*/ 14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4" y="4"/>
                      <a:pt x="28" y="0"/>
                      <a:pt x="20" y="0"/>
                    </a:cubicBezTo>
                    <a:cubicBezTo>
                      <a:pt x="12" y="0"/>
                      <a:pt x="3" y="4"/>
                      <a:pt x="2" y="8"/>
                    </a:cubicBezTo>
                    <a:cubicBezTo>
                      <a:pt x="0" y="13"/>
                      <a:pt x="5" y="16"/>
                      <a:pt x="14" y="16"/>
                    </a:cubicBezTo>
                    <a:cubicBezTo>
                      <a:pt x="22" y="16"/>
                      <a:pt x="30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22" name="Freeform 737">
                <a:extLst>
                  <a:ext uri="{FF2B5EF4-FFF2-40B4-BE49-F238E27FC236}">
                    <a16:creationId xmlns:a16="http://schemas.microsoft.com/office/drawing/2014/main" id="{9CA84933-394B-4449-B8BB-03948EDB0A32}"/>
                  </a:ext>
                </a:extLst>
              </p:cNvPr>
              <p:cNvSpPr/>
              <p:nvPr/>
            </p:nvSpPr>
            <p:spPr bwMode="auto">
              <a:xfrm>
                <a:off x="1935" y="2398"/>
                <a:ext cx="70" cy="35"/>
              </a:xfrm>
              <a:custGeom>
                <a:avLst/>
                <a:gdLst>
                  <a:gd name="T0" fmla="*/ 32 w 34"/>
                  <a:gd name="T1" fmla="*/ 8 h 17"/>
                  <a:gd name="T2" fmla="*/ 20 w 34"/>
                  <a:gd name="T3" fmla="*/ 0 h 17"/>
                  <a:gd name="T4" fmla="*/ 1 w 34"/>
                  <a:gd name="T5" fmla="*/ 8 h 17"/>
                  <a:gd name="T6" fmla="*/ 14 w 34"/>
                  <a:gd name="T7" fmla="*/ 17 h 17"/>
                  <a:gd name="T8" fmla="*/ 32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2" y="8"/>
                    </a:moveTo>
                    <a:cubicBezTo>
                      <a:pt x="34" y="4"/>
                      <a:pt x="29" y="0"/>
                      <a:pt x="20" y="0"/>
                    </a:cubicBezTo>
                    <a:cubicBezTo>
                      <a:pt x="12" y="0"/>
                      <a:pt x="3" y="4"/>
                      <a:pt x="1" y="8"/>
                    </a:cubicBezTo>
                    <a:cubicBezTo>
                      <a:pt x="0" y="13"/>
                      <a:pt x="5" y="17"/>
                      <a:pt x="14" y="17"/>
                    </a:cubicBezTo>
                    <a:cubicBezTo>
                      <a:pt x="22" y="17"/>
                      <a:pt x="31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23" name="Freeform 738">
                <a:extLst>
                  <a:ext uri="{FF2B5EF4-FFF2-40B4-BE49-F238E27FC236}">
                    <a16:creationId xmlns:a16="http://schemas.microsoft.com/office/drawing/2014/main" id="{2CB7A6DA-8F77-46DF-A9C2-366A420459E6}"/>
                  </a:ext>
                </a:extLst>
              </p:cNvPr>
              <p:cNvSpPr/>
              <p:nvPr/>
            </p:nvSpPr>
            <p:spPr bwMode="auto">
              <a:xfrm>
                <a:off x="1916" y="2442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21 w 35"/>
                  <a:gd name="T3" fmla="*/ 0 h 17"/>
                  <a:gd name="T4" fmla="*/ 2 w 35"/>
                  <a:gd name="T5" fmla="*/ 8 h 17"/>
                  <a:gd name="T6" fmla="*/ 14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5" y="3"/>
                      <a:pt x="30" y="0"/>
                      <a:pt x="21" y="0"/>
                    </a:cubicBezTo>
                    <a:cubicBezTo>
                      <a:pt x="13" y="0"/>
                      <a:pt x="4" y="3"/>
                      <a:pt x="2" y="8"/>
                    </a:cubicBezTo>
                    <a:cubicBezTo>
                      <a:pt x="0" y="13"/>
                      <a:pt x="6" y="17"/>
                      <a:pt x="14" y="17"/>
                    </a:cubicBezTo>
                    <a:cubicBezTo>
                      <a:pt x="23" y="17"/>
                      <a:pt x="32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24" name="Freeform 739">
                <a:extLst>
                  <a:ext uri="{FF2B5EF4-FFF2-40B4-BE49-F238E27FC236}">
                    <a16:creationId xmlns:a16="http://schemas.microsoft.com/office/drawing/2014/main" id="{B1E64BE2-DB81-4BCE-B811-BE049E329BC7}"/>
                  </a:ext>
                </a:extLst>
              </p:cNvPr>
              <p:cNvSpPr/>
              <p:nvPr/>
            </p:nvSpPr>
            <p:spPr bwMode="auto">
              <a:xfrm>
                <a:off x="1900" y="2485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21 w 35"/>
                  <a:gd name="T3" fmla="*/ 0 h 17"/>
                  <a:gd name="T4" fmla="*/ 2 w 35"/>
                  <a:gd name="T5" fmla="*/ 8 h 17"/>
                  <a:gd name="T6" fmla="*/ 14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5" y="3"/>
                      <a:pt x="30" y="0"/>
                      <a:pt x="21" y="0"/>
                    </a:cubicBezTo>
                    <a:cubicBezTo>
                      <a:pt x="12" y="0"/>
                      <a:pt x="4" y="3"/>
                      <a:pt x="2" y="8"/>
                    </a:cubicBezTo>
                    <a:cubicBezTo>
                      <a:pt x="0" y="13"/>
                      <a:pt x="5" y="17"/>
                      <a:pt x="14" y="17"/>
                    </a:cubicBezTo>
                    <a:cubicBezTo>
                      <a:pt x="23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25" name="Freeform 740">
                <a:extLst>
                  <a:ext uri="{FF2B5EF4-FFF2-40B4-BE49-F238E27FC236}">
                    <a16:creationId xmlns:a16="http://schemas.microsoft.com/office/drawing/2014/main" id="{9DECB41F-05C5-4A8F-9A14-B0C30F4A32C6}"/>
                  </a:ext>
                </a:extLst>
              </p:cNvPr>
              <p:cNvSpPr/>
              <p:nvPr/>
            </p:nvSpPr>
            <p:spPr bwMode="auto">
              <a:xfrm>
                <a:off x="1881" y="2528"/>
                <a:ext cx="74" cy="38"/>
              </a:xfrm>
              <a:custGeom>
                <a:avLst/>
                <a:gdLst>
                  <a:gd name="T0" fmla="*/ 34 w 36"/>
                  <a:gd name="T1" fmla="*/ 9 h 18"/>
                  <a:gd name="T2" fmla="*/ 22 w 36"/>
                  <a:gd name="T3" fmla="*/ 0 h 18"/>
                  <a:gd name="T4" fmla="*/ 2 w 36"/>
                  <a:gd name="T5" fmla="*/ 9 h 18"/>
                  <a:gd name="T6" fmla="*/ 15 w 36"/>
                  <a:gd name="T7" fmla="*/ 18 h 18"/>
                  <a:gd name="T8" fmla="*/ 34 w 3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4" y="9"/>
                    </a:moveTo>
                    <a:cubicBezTo>
                      <a:pt x="36" y="4"/>
                      <a:pt x="30" y="0"/>
                      <a:pt x="22" y="0"/>
                    </a:cubicBezTo>
                    <a:cubicBezTo>
                      <a:pt x="13" y="0"/>
                      <a:pt x="4" y="4"/>
                      <a:pt x="2" y="9"/>
                    </a:cubicBezTo>
                    <a:cubicBezTo>
                      <a:pt x="0" y="14"/>
                      <a:pt x="6" y="18"/>
                      <a:pt x="15" y="18"/>
                    </a:cubicBezTo>
                    <a:cubicBezTo>
                      <a:pt x="24" y="18"/>
                      <a:pt x="32" y="14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26" name="Freeform 741">
                <a:extLst>
                  <a:ext uri="{FF2B5EF4-FFF2-40B4-BE49-F238E27FC236}">
                    <a16:creationId xmlns:a16="http://schemas.microsoft.com/office/drawing/2014/main" id="{F750DD59-5E6B-4147-9D48-8BC9F248931B}"/>
                  </a:ext>
                </a:extLst>
              </p:cNvPr>
              <p:cNvSpPr/>
              <p:nvPr/>
            </p:nvSpPr>
            <p:spPr bwMode="auto">
              <a:xfrm>
                <a:off x="1865" y="2574"/>
                <a:ext cx="74" cy="39"/>
              </a:xfrm>
              <a:custGeom>
                <a:avLst/>
                <a:gdLst>
                  <a:gd name="T0" fmla="*/ 34 w 36"/>
                  <a:gd name="T1" fmla="*/ 10 h 19"/>
                  <a:gd name="T2" fmla="*/ 21 w 36"/>
                  <a:gd name="T3" fmla="*/ 0 h 19"/>
                  <a:gd name="T4" fmla="*/ 2 w 36"/>
                  <a:gd name="T5" fmla="*/ 10 h 19"/>
                  <a:gd name="T6" fmla="*/ 14 w 36"/>
                  <a:gd name="T7" fmla="*/ 19 h 19"/>
                  <a:gd name="T8" fmla="*/ 34 w 36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34" y="10"/>
                    </a:moveTo>
                    <a:cubicBezTo>
                      <a:pt x="36" y="4"/>
                      <a:pt x="30" y="0"/>
                      <a:pt x="21" y="0"/>
                    </a:cubicBezTo>
                    <a:cubicBezTo>
                      <a:pt x="12" y="0"/>
                      <a:pt x="4" y="4"/>
                      <a:pt x="2" y="10"/>
                    </a:cubicBezTo>
                    <a:cubicBezTo>
                      <a:pt x="0" y="15"/>
                      <a:pt x="5" y="19"/>
                      <a:pt x="14" y="19"/>
                    </a:cubicBezTo>
                    <a:cubicBezTo>
                      <a:pt x="23" y="19"/>
                      <a:pt x="32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27" name="Freeform 742">
                <a:extLst>
                  <a:ext uri="{FF2B5EF4-FFF2-40B4-BE49-F238E27FC236}">
                    <a16:creationId xmlns:a16="http://schemas.microsoft.com/office/drawing/2014/main" id="{08BBEF41-47F2-4B61-BE01-566FC5C075F4}"/>
                  </a:ext>
                </a:extLst>
              </p:cNvPr>
              <p:cNvSpPr/>
              <p:nvPr/>
            </p:nvSpPr>
            <p:spPr bwMode="auto">
              <a:xfrm>
                <a:off x="2044" y="2129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19 w 33"/>
                  <a:gd name="T3" fmla="*/ 0 h 14"/>
                  <a:gd name="T4" fmla="*/ 2 w 33"/>
                  <a:gd name="T5" fmla="*/ 7 h 14"/>
                  <a:gd name="T6" fmla="*/ 14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33" y="3"/>
                      <a:pt x="27" y="0"/>
                      <a:pt x="19" y="0"/>
                    </a:cubicBezTo>
                    <a:cubicBezTo>
                      <a:pt x="11" y="0"/>
                      <a:pt x="4" y="3"/>
                      <a:pt x="2" y="7"/>
                    </a:cubicBezTo>
                    <a:cubicBezTo>
                      <a:pt x="0" y="11"/>
                      <a:pt x="6" y="14"/>
                      <a:pt x="14" y="14"/>
                    </a:cubicBezTo>
                    <a:cubicBezTo>
                      <a:pt x="22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28" name="Freeform 743">
                <a:extLst>
                  <a:ext uri="{FF2B5EF4-FFF2-40B4-BE49-F238E27FC236}">
                    <a16:creationId xmlns:a16="http://schemas.microsoft.com/office/drawing/2014/main" id="{5AF50BBF-F6C7-4F0A-87DC-9B92F9248E76}"/>
                  </a:ext>
                </a:extLst>
              </p:cNvPr>
              <p:cNvSpPr/>
              <p:nvPr/>
            </p:nvSpPr>
            <p:spPr bwMode="auto">
              <a:xfrm>
                <a:off x="2030" y="2165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19 w 33"/>
                  <a:gd name="T3" fmla="*/ 0 h 14"/>
                  <a:gd name="T4" fmla="*/ 2 w 33"/>
                  <a:gd name="T5" fmla="*/ 7 h 14"/>
                  <a:gd name="T6" fmla="*/ 13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33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2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2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29" name="Freeform 744">
                <a:extLst>
                  <a:ext uri="{FF2B5EF4-FFF2-40B4-BE49-F238E27FC236}">
                    <a16:creationId xmlns:a16="http://schemas.microsoft.com/office/drawing/2014/main" id="{842EF3D0-4039-4FE1-AB1E-464B99EFCDA7}"/>
                  </a:ext>
                </a:extLst>
              </p:cNvPr>
              <p:cNvSpPr/>
              <p:nvPr/>
            </p:nvSpPr>
            <p:spPr bwMode="auto">
              <a:xfrm>
                <a:off x="2015" y="2202"/>
                <a:ext cx="66" cy="31"/>
              </a:xfrm>
              <a:custGeom>
                <a:avLst/>
                <a:gdLst>
                  <a:gd name="T0" fmla="*/ 31 w 32"/>
                  <a:gd name="T1" fmla="*/ 7 h 15"/>
                  <a:gd name="T2" fmla="*/ 19 w 32"/>
                  <a:gd name="T3" fmla="*/ 0 h 15"/>
                  <a:gd name="T4" fmla="*/ 1 w 32"/>
                  <a:gd name="T5" fmla="*/ 7 h 15"/>
                  <a:gd name="T6" fmla="*/ 13 w 32"/>
                  <a:gd name="T7" fmla="*/ 15 h 15"/>
                  <a:gd name="T8" fmla="*/ 31 w 32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1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1" y="7"/>
                    </a:cubicBezTo>
                    <a:cubicBezTo>
                      <a:pt x="0" y="11"/>
                      <a:pt x="5" y="15"/>
                      <a:pt x="13" y="15"/>
                    </a:cubicBezTo>
                    <a:cubicBezTo>
                      <a:pt x="21" y="15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30" name="Freeform 745">
                <a:extLst>
                  <a:ext uri="{FF2B5EF4-FFF2-40B4-BE49-F238E27FC236}">
                    <a16:creationId xmlns:a16="http://schemas.microsoft.com/office/drawing/2014/main" id="{C84003F8-EE77-409F-A62B-C91F6D9E8669}"/>
                  </a:ext>
                </a:extLst>
              </p:cNvPr>
              <p:cNvSpPr/>
              <p:nvPr/>
            </p:nvSpPr>
            <p:spPr bwMode="auto">
              <a:xfrm>
                <a:off x="1988" y="2094"/>
                <a:ext cx="64" cy="29"/>
              </a:xfrm>
              <a:custGeom>
                <a:avLst/>
                <a:gdLst>
                  <a:gd name="T0" fmla="*/ 30 w 31"/>
                  <a:gd name="T1" fmla="*/ 7 h 14"/>
                  <a:gd name="T2" fmla="*/ 18 w 31"/>
                  <a:gd name="T3" fmla="*/ 0 h 14"/>
                  <a:gd name="T4" fmla="*/ 1 w 31"/>
                  <a:gd name="T5" fmla="*/ 7 h 14"/>
                  <a:gd name="T6" fmla="*/ 13 w 31"/>
                  <a:gd name="T7" fmla="*/ 14 h 14"/>
                  <a:gd name="T8" fmla="*/ 30 w 3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7"/>
                    </a:moveTo>
                    <a:cubicBezTo>
                      <a:pt x="31" y="3"/>
                      <a:pt x="26" y="0"/>
                      <a:pt x="18" y="0"/>
                    </a:cubicBezTo>
                    <a:cubicBezTo>
                      <a:pt x="11" y="0"/>
                      <a:pt x="3" y="3"/>
                      <a:pt x="1" y="7"/>
                    </a:cubicBezTo>
                    <a:cubicBezTo>
                      <a:pt x="0" y="10"/>
                      <a:pt x="5" y="14"/>
                      <a:pt x="13" y="14"/>
                    </a:cubicBezTo>
                    <a:cubicBezTo>
                      <a:pt x="20" y="14"/>
                      <a:pt x="28" y="10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31" name="Freeform 746">
                <a:extLst>
                  <a:ext uri="{FF2B5EF4-FFF2-40B4-BE49-F238E27FC236}">
                    <a16:creationId xmlns:a16="http://schemas.microsoft.com/office/drawing/2014/main" id="{3FDFD825-1B00-44FF-983B-BE78232E60F9}"/>
                  </a:ext>
                </a:extLst>
              </p:cNvPr>
              <p:cNvSpPr/>
              <p:nvPr/>
            </p:nvSpPr>
            <p:spPr bwMode="auto">
              <a:xfrm>
                <a:off x="1972" y="2129"/>
                <a:ext cx="66" cy="29"/>
              </a:xfrm>
              <a:custGeom>
                <a:avLst/>
                <a:gdLst>
                  <a:gd name="T0" fmla="*/ 31 w 32"/>
                  <a:gd name="T1" fmla="*/ 7 h 14"/>
                  <a:gd name="T2" fmla="*/ 19 w 32"/>
                  <a:gd name="T3" fmla="*/ 0 h 14"/>
                  <a:gd name="T4" fmla="*/ 2 w 32"/>
                  <a:gd name="T5" fmla="*/ 7 h 14"/>
                  <a:gd name="T6" fmla="*/ 13 w 32"/>
                  <a:gd name="T7" fmla="*/ 14 h 14"/>
                  <a:gd name="T8" fmla="*/ 31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1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2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32" name="Freeform 747">
                <a:extLst>
                  <a:ext uri="{FF2B5EF4-FFF2-40B4-BE49-F238E27FC236}">
                    <a16:creationId xmlns:a16="http://schemas.microsoft.com/office/drawing/2014/main" id="{FE99D31C-F244-4E6F-BD7B-E71B2E7F5D88}"/>
                  </a:ext>
                </a:extLst>
              </p:cNvPr>
              <p:cNvSpPr/>
              <p:nvPr/>
            </p:nvSpPr>
            <p:spPr bwMode="auto">
              <a:xfrm>
                <a:off x="1941" y="2202"/>
                <a:ext cx="68" cy="31"/>
              </a:xfrm>
              <a:custGeom>
                <a:avLst/>
                <a:gdLst>
                  <a:gd name="T0" fmla="*/ 31 w 33"/>
                  <a:gd name="T1" fmla="*/ 7 h 15"/>
                  <a:gd name="T2" fmla="*/ 19 w 33"/>
                  <a:gd name="T3" fmla="*/ 0 h 15"/>
                  <a:gd name="T4" fmla="*/ 1 w 33"/>
                  <a:gd name="T5" fmla="*/ 7 h 15"/>
                  <a:gd name="T6" fmla="*/ 13 w 33"/>
                  <a:gd name="T7" fmla="*/ 15 h 15"/>
                  <a:gd name="T8" fmla="*/ 31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1" y="7"/>
                    </a:moveTo>
                    <a:cubicBezTo>
                      <a:pt x="33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1" y="7"/>
                    </a:cubicBezTo>
                    <a:cubicBezTo>
                      <a:pt x="0" y="11"/>
                      <a:pt x="5" y="15"/>
                      <a:pt x="13" y="15"/>
                    </a:cubicBezTo>
                    <a:cubicBezTo>
                      <a:pt x="21" y="15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33" name="Freeform 748">
                <a:extLst>
                  <a:ext uri="{FF2B5EF4-FFF2-40B4-BE49-F238E27FC236}">
                    <a16:creationId xmlns:a16="http://schemas.microsoft.com/office/drawing/2014/main" id="{131E5E4D-C1CA-49CC-859E-361C067986B7}"/>
                  </a:ext>
                </a:extLst>
              </p:cNvPr>
              <p:cNvSpPr/>
              <p:nvPr/>
            </p:nvSpPr>
            <p:spPr bwMode="auto">
              <a:xfrm>
                <a:off x="1924" y="2239"/>
                <a:ext cx="68" cy="31"/>
              </a:xfrm>
              <a:custGeom>
                <a:avLst/>
                <a:gdLst>
                  <a:gd name="T0" fmla="*/ 31 w 33"/>
                  <a:gd name="T1" fmla="*/ 7 h 15"/>
                  <a:gd name="T2" fmla="*/ 20 w 33"/>
                  <a:gd name="T3" fmla="*/ 0 h 15"/>
                  <a:gd name="T4" fmla="*/ 2 w 33"/>
                  <a:gd name="T5" fmla="*/ 7 h 15"/>
                  <a:gd name="T6" fmla="*/ 13 w 33"/>
                  <a:gd name="T7" fmla="*/ 15 h 15"/>
                  <a:gd name="T8" fmla="*/ 31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1" y="7"/>
                    </a:moveTo>
                    <a:cubicBezTo>
                      <a:pt x="33" y="3"/>
                      <a:pt x="28" y="0"/>
                      <a:pt x="20" y="0"/>
                    </a:cubicBezTo>
                    <a:cubicBezTo>
                      <a:pt x="11" y="0"/>
                      <a:pt x="3" y="3"/>
                      <a:pt x="2" y="7"/>
                    </a:cubicBezTo>
                    <a:cubicBezTo>
                      <a:pt x="0" y="12"/>
                      <a:pt x="5" y="15"/>
                      <a:pt x="13" y="15"/>
                    </a:cubicBezTo>
                    <a:cubicBezTo>
                      <a:pt x="21" y="15"/>
                      <a:pt x="29" y="12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34" name="Freeform 749">
                <a:extLst>
                  <a:ext uri="{FF2B5EF4-FFF2-40B4-BE49-F238E27FC236}">
                    <a16:creationId xmlns:a16="http://schemas.microsoft.com/office/drawing/2014/main" id="{DA8F4B4F-0B4B-4476-BEAC-B3B7CEC17ECE}"/>
                  </a:ext>
                </a:extLst>
              </p:cNvPr>
              <p:cNvSpPr/>
              <p:nvPr/>
            </p:nvSpPr>
            <p:spPr bwMode="auto">
              <a:xfrm>
                <a:off x="1908" y="2276"/>
                <a:ext cx="68" cy="33"/>
              </a:xfrm>
              <a:custGeom>
                <a:avLst/>
                <a:gdLst>
                  <a:gd name="T0" fmla="*/ 31 w 33"/>
                  <a:gd name="T1" fmla="*/ 8 h 16"/>
                  <a:gd name="T2" fmla="*/ 20 w 33"/>
                  <a:gd name="T3" fmla="*/ 0 h 16"/>
                  <a:gd name="T4" fmla="*/ 2 w 33"/>
                  <a:gd name="T5" fmla="*/ 8 h 16"/>
                  <a:gd name="T6" fmla="*/ 13 w 33"/>
                  <a:gd name="T7" fmla="*/ 16 h 16"/>
                  <a:gd name="T8" fmla="*/ 31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1" y="8"/>
                    </a:moveTo>
                    <a:cubicBezTo>
                      <a:pt x="33" y="4"/>
                      <a:pt x="28" y="0"/>
                      <a:pt x="20" y="0"/>
                    </a:cubicBezTo>
                    <a:cubicBezTo>
                      <a:pt x="12" y="0"/>
                      <a:pt x="3" y="4"/>
                      <a:pt x="2" y="8"/>
                    </a:cubicBezTo>
                    <a:cubicBezTo>
                      <a:pt x="0" y="12"/>
                      <a:pt x="5" y="16"/>
                      <a:pt x="13" y="16"/>
                    </a:cubicBezTo>
                    <a:cubicBezTo>
                      <a:pt x="22" y="16"/>
                      <a:pt x="30" y="12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35" name="Freeform 750">
                <a:extLst>
                  <a:ext uri="{FF2B5EF4-FFF2-40B4-BE49-F238E27FC236}">
                    <a16:creationId xmlns:a16="http://schemas.microsoft.com/office/drawing/2014/main" id="{C400EB7E-7DC2-4846-B36A-7FD3B7787287}"/>
                  </a:ext>
                </a:extLst>
              </p:cNvPr>
              <p:cNvSpPr/>
              <p:nvPr/>
            </p:nvSpPr>
            <p:spPr bwMode="auto">
              <a:xfrm>
                <a:off x="1891" y="2316"/>
                <a:ext cx="68" cy="33"/>
              </a:xfrm>
              <a:custGeom>
                <a:avLst/>
                <a:gdLst>
                  <a:gd name="T0" fmla="*/ 32 w 33"/>
                  <a:gd name="T1" fmla="*/ 8 h 16"/>
                  <a:gd name="T2" fmla="*/ 20 w 33"/>
                  <a:gd name="T3" fmla="*/ 0 h 16"/>
                  <a:gd name="T4" fmla="*/ 1 w 33"/>
                  <a:gd name="T5" fmla="*/ 8 h 16"/>
                  <a:gd name="T6" fmla="*/ 13 w 33"/>
                  <a:gd name="T7" fmla="*/ 16 h 16"/>
                  <a:gd name="T8" fmla="*/ 32 w 33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2" y="8"/>
                    </a:moveTo>
                    <a:cubicBezTo>
                      <a:pt x="33" y="4"/>
                      <a:pt x="28" y="0"/>
                      <a:pt x="20" y="0"/>
                    </a:cubicBezTo>
                    <a:cubicBezTo>
                      <a:pt x="11" y="0"/>
                      <a:pt x="3" y="4"/>
                      <a:pt x="1" y="8"/>
                    </a:cubicBezTo>
                    <a:cubicBezTo>
                      <a:pt x="0" y="13"/>
                      <a:pt x="5" y="16"/>
                      <a:pt x="13" y="16"/>
                    </a:cubicBezTo>
                    <a:cubicBezTo>
                      <a:pt x="22" y="16"/>
                      <a:pt x="30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36" name="Freeform 751">
                <a:extLst>
                  <a:ext uri="{FF2B5EF4-FFF2-40B4-BE49-F238E27FC236}">
                    <a16:creationId xmlns:a16="http://schemas.microsoft.com/office/drawing/2014/main" id="{9A139EFB-7D87-4418-B103-F0ED9DAFAB19}"/>
                  </a:ext>
                </a:extLst>
              </p:cNvPr>
              <p:cNvSpPr/>
              <p:nvPr/>
            </p:nvSpPr>
            <p:spPr bwMode="auto">
              <a:xfrm>
                <a:off x="1873" y="2357"/>
                <a:ext cx="70" cy="33"/>
              </a:xfrm>
              <a:custGeom>
                <a:avLst/>
                <a:gdLst>
                  <a:gd name="T0" fmla="*/ 33 w 34"/>
                  <a:gd name="T1" fmla="*/ 8 h 16"/>
                  <a:gd name="T2" fmla="*/ 21 w 34"/>
                  <a:gd name="T3" fmla="*/ 0 h 16"/>
                  <a:gd name="T4" fmla="*/ 2 w 34"/>
                  <a:gd name="T5" fmla="*/ 8 h 16"/>
                  <a:gd name="T6" fmla="*/ 14 w 34"/>
                  <a:gd name="T7" fmla="*/ 16 h 16"/>
                  <a:gd name="T8" fmla="*/ 33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3" y="8"/>
                    </a:moveTo>
                    <a:cubicBezTo>
                      <a:pt x="34" y="4"/>
                      <a:pt x="29" y="0"/>
                      <a:pt x="21" y="0"/>
                    </a:cubicBezTo>
                    <a:cubicBezTo>
                      <a:pt x="12" y="0"/>
                      <a:pt x="4" y="4"/>
                      <a:pt x="2" y="8"/>
                    </a:cubicBezTo>
                    <a:cubicBezTo>
                      <a:pt x="0" y="13"/>
                      <a:pt x="5" y="16"/>
                      <a:pt x="14" y="16"/>
                    </a:cubicBezTo>
                    <a:cubicBezTo>
                      <a:pt x="22" y="16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37" name="Freeform 752">
                <a:extLst>
                  <a:ext uri="{FF2B5EF4-FFF2-40B4-BE49-F238E27FC236}">
                    <a16:creationId xmlns:a16="http://schemas.microsoft.com/office/drawing/2014/main" id="{F6811B1D-C073-4213-BADE-E559B624312B}"/>
                  </a:ext>
                </a:extLst>
              </p:cNvPr>
              <p:cNvSpPr/>
              <p:nvPr/>
            </p:nvSpPr>
            <p:spPr bwMode="auto">
              <a:xfrm>
                <a:off x="1856" y="2398"/>
                <a:ext cx="70" cy="35"/>
              </a:xfrm>
              <a:custGeom>
                <a:avLst/>
                <a:gdLst>
                  <a:gd name="T0" fmla="*/ 32 w 34"/>
                  <a:gd name="T1" fmla="*/ 8 h 17"/>
                  <a:gd name="T2" fmla="*/ 20 w 34"/>
                  <a:gd name="T3" fmla="*/ 0 h 17"/>
                  <a:gd name="T4" fmla="*/ 2 w 34"/>
                  <a:gd name="T5" fmla="*/ 8 h 17"/>
                  <a:gd name="T6" fmla="*/ 14 w 34"/>
                  <a:gd name="T7" fmla="*/ 17 h 17"/>
                  <a:gd name="T8" fmla="*/ 32 w 34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2" y="8"/>
                    </a:moveTo>
                    <a:cubicBezTo>
                      <a:pt x="34" y="4"/>
                      <a:pt x="29" y="0"/>
                      <a:pt x="20" y="0"/>
                    </a:cubicBezTo>
                    <a:cubicBezTo>
                      <a:pt x="12" y="0"/>
                      <a:pt x="4" y="4"/>
                      <a:pt x="2" y="8"/>
                    </a:cubicBezTo>
                    <a:cubicBezTo>
                      <a:pt x="0" y="13"/>
                      <a:pt x="5" y="17"/>
                      <a:pt x="14" y="17"/>
                    </a:cubicBezTo>
                    <a:cubicBezTo>
                      <a:pt x="22" y="17"/>
                      <a:pt x="31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38" name="Freeform 753">
                <a:extLst>
                  <a:ext uri="{FF2B5EF4-FFF2-40B4-BE49-F238E27FC236}">
                    <a16:creationId xmlns:a16="http://schemas.microsoft.com/office/drawing/2014/main" id="{4B46107A-0E26-40C3-9A3F-217F5183F975}"/>
                  </a:ext>
                </a:extLst>
              </p:cNvPr>
              <p:cNvSpPr/>
              <p:nvPr/>
            </p:nvSpPr>
            <p:spPr bwMode="auto">
              <a:xfrm>
                <a:off x="1838" y="2442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21 w 35"/>
                  <a:gd name="T3" fmla="*/ 0 h 17"/>
                  <a:gd name="T4" fmla="*/ 2 w 35"/>
                  <a:gd name="T5" fmla="*/ 8 h 17"/>
                  <a:gd name="T6" fmla="*/ 14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5" y="3"/>
                      <a:pt x="30" y="0"/>
                      <a:pt x="21" y="0"/>
                    </a:cubicBezTo>
                    <a:cubicBezTo>
                      <a:pt x="13" y="0"/>
                      <a:pt x="4" y="3"/>
                      <a:pt x="2" y="8"/>
                    </a:cubicBezTo>
                    <a:cubicBezTo>
                      <a:pt x="0" y="13"/>
                      <a:pt x="5" y="17"/>
                      <a:pt x="14" y="17"/>
                    </a:cubicBezTo>
                    <a:cubicBezTo>
                      <a:pt x="23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39" name="Freeform 754">
                <a:extLst>
                  <a:ext uri="{FF2B5EF4-FFF2-40B4-BE49-F238E27FC236}">
                    <a16:creationId xmlns:a16="http://schemas.microsoft.com/office/drawing/2014/main" id="{60C3626A-22CF-4B3A-991B-F520C84F205A}"/>
                  </a:ext>
                </a:extLst>
              </p:cNvPr>
              <p:cNvSpPr/>
              <p:nvPr/>
            </p:nvSpPr>
            <p:spPr bwMode="auto">
              <a:xfrm>
                <a:off x="1819" y="2485"/>
                <a:ext cx="74" cy="35"/>
              </a:xfrm>
              <a:custGeom>
                <a:avLst/>
                <a:gdLst>
                  <a:gd name="T0" fmla="*/ 34 w 36"/>
                  <a:gd name="T1" fmla="*/ 8 h 17"/>
                  <a:gd name="T2" fmla="*/ 22 w 36"/>
                  <a:gd name="T3" fmla="*/ 0 h 17"/>
                  <a:gd name="T4" fmla="*/ 2 w 36"/>
                  <a:gd name="T5" fmla="*/ 8 h 17"/>
                  <a:gd name="T6" fmla="*/ 14 w 36"/>
                  <a:gd name="T7" fmla="*/ 17 h 17"/>
                  <a:gd name="T8" fmla="*/ 34 w 36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7">
                    <a:moveTo>
                      <a:pt x="34" y="8"/>
                    </a:moveTo>
                    <a:cubicBezTo>
                      <a:pt x="36" y="3"/>
                      <a:pt x="30" y="0"/>
                      <a:pt x="22" y="0"/>
                    </a:cubicBezTo>
                    <a:cubicBezTo>
                      <a:pt x="13" y="0"/>
                      <a:pt x="4" y="3"/>
                      <a:pt x="2" y="8"/>
                    </a:cubicBezTo>
                    <a:cubicBezTo>
                      <a:pt x="0" y="13"/>
                      <a:pt x="6" y="17"/>
                      <a:pt x="14" y="17"/>
                    </a:cubicBezTo>
                    <a:cubicBezTo>
                      <a:pt x="23" y="17"/>
                      <a:pt x="32" y="13"/>
                      <a:pt x="3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40" name="Freeform 755">
                <a:extLst>
                  <a:ext uri="{FF2B5EF4-FFF2-40B4-BE49-F238E27FC236}">
                    <a16:creationId xmlns:a16="http://schemas.microsoft.com/office/drawing/2014/main" id="{5673E130-A1BE-4928-9128-54471F975517}"/>
                  </a:ext>
                </a:extLst>
              </p:cNvPr>
              <p:cNvSpPr/>
              <p:nvPr/>
            </p:nvSpPr>
            <p:spPr bwMode="auto">
              <a:xfrm>
                <a:off x="1801" y="2528"/>
                <a:ext cx="74" cy="38"/>
              </a:xfrm>
              <a:custGeom>
                <a:avLst/>
                <a:gdLst>
                  <a:gd name="T0" fmla="*/ 34 w 36"/>
                  <a:gd name="T1" fmla="*/ 9 h 18"/>
                  <a:gd name="T2" fmla="*/ 22 w 36"/>
                  <a:gd name="T3" fmla="*/ 0 h 18"/>
                  <a:gd name="T4" fmla="*/ 2 w 36"/>
                  <a:gd name="T5" fmla="*/ 9 h 18"/>
                  <a:gd name="T6" fmla="*/ 15 w 36"/>
                  <a:gd name="T7" fmla="*/ 18 h 18"/>
                  <a:gd name="T8" fmla="*/ 34 w 3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4" y="9"/>
                    </a:moveTo>
                    <a:cubicBezTo>
                      <a:pt x="36" y="4"/>
                      <a:pt x="31" y="0"/>
                      <a:pt x="22" y="0"/>
                    </a:cubicBezTo>
                    <a:cubicBezTo>
                      <a:pt x="13" y="0"/>
                      <a:pt x="4" y="4"/>
                      <a:pt x="2" y="9"/>
                    </a:cubicBezTo>
                    <a:cubicBezTo>
                      <a:pt x="0" y="14"/>
                      <a:pt x="6" y="18"/>
                      <a:pt x="15" y="18"/>
                    </a:cubicBezTo>
                    <a:cubicBezTo>
                      <a:pt x="23" y="18"/>
                      <a:pt x="32" y="14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41" name="Freeform 756">
                <a:extLst>
                  <a:ext uri="{FF2B5EF4-FFF2-40B4-BE49-F238E27FC236}">
                    <a16:creationId xmlns:a16="http://schemas.microsoft.com/office/drawing/2014/main" id="{D107F7DD-1A44-483E-9505-D4E3B8B75BF1}"/>
                  </a:ext>
                </a:extLst>
              </p:cNvPr>
              <p:cNvSpPr/>
              <p:nvPr/>
            </p:nvSpPr>
            <p:spPr bwMode="auto">
              <a:xfrm>
                <a:off x="1782" y="2574"/>
                <a:ext cx="74" cy="39"/>
              </a:xfrm>
              <a:custGeom>
                <a:avLst/>
                <a:gdLst>
                  <a:gd name="T0" fmla="*/ 34 w 36"/>
                  <a:gd name="T1" fmla="*/ 10 h 19"/>
                  <a:gd name="T2" fmla="*/ 22 w 36"/>
                  <a:gd name="T3" fmla="*/ 0 h 19"/>
                  <a:gd name="T4" fmla="*/ 2 w 36"/>
                  <a:gd name="T5" fmla="*/ 10 h 19"/>
                  <a:gd name="T6" fmla="*/ 15 w 36"/>
                  <a:gd name="T7" fmla="*/ 19 h 19"/>
                  <a:gd name="T8" fmla="*/ 34 w 36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34" y="10"/>
                    </a:moveTo>
                    <a:cubicBezTo>
                      <a:pt x="36" y="4"/>
                      <a:pt x="31" y="0"/>
                      <a:pt x="22" y="0"/>
                    </a:cubicBezTo>
                    <a:cubicBezTo>
                      <a:pt x="13" y="0"/>
                      <a:pt x="4" y="4"/>
                      <a:pt x="2" y="10"/>
                    </a:cubicBezTo>
                    <a:cubicBezTo>
                      <a:pt x="0" y="15"/>
                      <a:pt x="6" y="19"/>
                      <a:pt x="15" y="19"/>
                    </a:cubicBezTo>
                    <a:cubicBezTo>
                      <a:pt x="24" y="19"/>
                      <a:pt x="32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42" name="Freeform 757">
                <a:extLst>
                  <a:ext uri="{FF2B5EF4-FFF2-40B4-BE49-F238E27FC236}">
                    <a16:creationId xmlns:a16="http://schemas.microsoft.com/office/drawing/2014/main" id="{66CF0222-A982-444E-B99B-AA2B30776C92}"/>
                  </a:ext>
                </a:extLst>
              </p:cNvPr>
              <p:cNvSpPr/>
              <p:nvPr/>
            </p:nvSpPr>
            <p:spPr bwMode="auto">
              <a:xfrm>
                <a:off x="1914" y="2094"/>
                <a:ext cx="66" cy="29"/>
              </a:xfrm>
              <a:custGeom>
                <a:avLst/>
                <a:gdLst>
                  <a:gd name="T0" fmla="*/ 31 w 32"/>
                  <a:gd name="T1" fmla="*/ 7 h 14"/>
                  <a:gd name="T2" fmla="*/ 20 w 32"/>
                  <a:gd name="T3" fmla="*/ 0 h 14"/>
                  <a:gd name="T4" fmla="*/ 2 w 32"/>
                  <a:gd name="T5" fmla="*/ 7 h 14"/>
                  <a:gd name="T6" fmla="*/ 13 w 32"/>
                  <a:gd name="T7" fmla="*/ 14 h 14"/>
                  <a:gd name="T8" fmla="*/ 31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1" y="7"/>
                    </a:moveTo>
                    <a:cubicBezTo>
                      <a:pt x="32" y="3"/>
                      <a:pt x="27" y="0"/>
                      <a:pt x="20" y="0"/>
                    </a:cubicBezTo>
                    <a:cubicBezTo>
                      <a:pt x="12" y="0"/>
                      <a:pt x="4" y="3"/>
                      <a:pt x="2" y="7"/>
                    </a:cubicBezTo>
                    <a:cubicBezTo>
                      <a:pt x="0" y="10"/>
                      <a:pt x="5" y="14"/>
                      <a:pt x="13" y="14"/>
                    </a:cubicBezTo>
                    <a:cubicBezTo>
                      <a:pt x="21" y="14"/>
                      <a:pt x="29" y="10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43" name="Freeform 758">
                <a:extLst>
                  <a:ext uri="{FF2B5EF4-FFF2-40B4-BE49-F238E27FC236}">
                    <a16:creationId xmlns:a16="http://schemas.microsoft.com/office/drawing/2014/main" id="{09CD1433-6EB5-4FFE-A794-24F1A66B3D86}"/>
                  </a:ext>
                </a:extLst>
              </p:cNvPr>
              <p:cNvSpPr/>
              <p:nvPr/>
            </p:nvSpPr>
            <p:spPr bwMode="auto">
              <a:xfrm>
                <a:off x="1900" y="2129"/>
                <a:ext cx="66" cy="29"/>
              </a:xfrm>
              <a:custGeom>
                <a:avLst/>
                <a:gdLst>
                  <a:gd name="T0" fmla="*/ 30 w 32"/>
                  <a:gd name="T1" fmla="*/ 7 h 14"/>
                  <a:gd name="T2" fmla="*/ 19 w 32"/>
                  <a:gd name="T3" fmla="*/ 0 h 14"/>
                  <a:gd name="T4" fmla="*/ 1 w 32"/>
                  <a:gd name="T5" fmla="*/ 7 h 14"/>
                  <a:gd name="T6" fmla="*/ 13 w 32"/>
                  <a:gd name="T7" fmla="*/ 14 h 14"/>
                  <a:gd name="T8" fmla="*/ 30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0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1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44" name="Freeform 759">
                <a:extLst>
                  <a:ext uri="{FF2B5EF4-FFF2-40B4-BE49-F238E27FC236}">
                    <a16:creationId xmlns:a16="http://schemas.microsoft.com/office/drawing/2014/main" id="{EC0AA6AB-CE07-4B90-A027-D2BAECECFD7D}"/>
                  </a:ext>
                </a:extLst>
              </p:cNvPr>
              <p:cNvSpPr/>
              <p:nvPr/>
            </p:nvSpPr>
            <p:spPr bwMode="auto">
              <a:xfrm>
                <a:off x="1883" y="2165"/>
                <a:ext cx="66" cy="29"/>
              </a:xfrm>
              <a:custGeom>
                <a:avLst/>
                <a:gdLst>
                  <a:gd name="T0" fmla="*/ 31 w 32"/>
                  <a:gd name="T1" fmla="*/ 7 h 14"/>
                  <a:gd name="T2" fmla="*/ 19 w 32"/>
                  <a:gd name="T3" fmla="*/ 0 h 14"/>
                  <a:gd name="T4" fmla="*/ 1 w 32"/>
                  <a:gd name="T5" fmla="*/ 7 h 14"/>
                  <a:gd name="T6" fmla="*/ 13 w 32"/>
                  <a:gd name="T7" fmla="*/ 14 h 14"/>
                  <a:gd name="T8" fmla="*/ 31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1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1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45" name="Freeform 760">
                <a:extLst>
                  <a:ext uri="{FF2B5EF4-FFF2-40B4-BE49-F238E27FC236}">
                    <a16:creationId xmlns:a16="http://schemas.microsoft.com/office/drawing/2014/main" id="{EF7976FC-6DD5-4E50-BD44-99261EED71DA}"/>
                  </a:ext>
                </a:extLst>
              </p:cNvPr>
              <p:cNvSpPr/>
              <p:nvPr/>
            </p:nvSpPr>
            <p:spPr bwMode="auto">
              <a:xfrm>
                <a:off x="1867" y="2202"/>
                <a:ext cx="68" cy="31"/>
              </a:xfrm>
              <a:custGeom>
                <a:avLst/>
                <a:gdLst>
                  <a:gd name="T0" fmla="*/ 31 w 33"/>
                  <a:gd name="T1" fmla="*/ 7 h 15"/>
                  <a:gd name="T2" fmla="*/ 19 w 33"/>
                  <a:gd name="T3" fmla="*/ 0 h 15"/>
                  <a:gd name="T4" fmla="*/ 1 w 33"/>
                  <a:gd name="T5" fmla="*/ 7 h 15"/>
                  <a:gd name="T6" fmla="*/ 13 w 33"/>
                  <a:gd name="T7" fmla="*/ 15 h 15"/>
                  <a:gd name="T8" fmla="*/ 31 w 3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">
                    <a:moveTo>
                      <a:pt x="31" y="7"/>
                    </a:moveTo>
                    <a:cubicBezTo>
                      <a:pt x="33" y="3"/>
                      <a:pt x="27" y="0"/>
                      <a:pt x="19" y="0"/>
                    </a:cubicBezTo>
                    <a:cubicBezTo>
                      <a:pt x="11" y="0"/>
                      <a:pt x="3" y="3"/>
                      <a:pt x="1" y="7"/>
                    </a:cubicBezTo>
                    <a:cubicBezTo>
                      <a:pt x="0" y="11"/>
                      <a:pt x="5" y="15"/>
                      <a:pt x="13" y="15"/>
                    </a:cubicBezTo>
                    <a:cubicBezTo>
                      <a:pt x="21" y="15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46" name="Freeform 761">
                <a:extLst>
                  <a:ext uri="{FF2B5EF4-FFF2-40B4-BE49-F238E27FC236}">
                    <a16:creationId xmlns:a16="http://schemas.microsoft.com/office/drawing/2014/main" id="{501FEEAA-78C3-4710-B556-8DE754DFACA8}"/>
                  </a:ext>
                </a:extLst>
              </p:cNvPr>
              <p:cNvSpPr/>
              <p:nvPr/>
            </p:nvSpPr>
            <p:spPr bwMode="auto">
              <a:xfrm>
                <a:off x="1848" y="2239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20 w 34"/>
                  <a:gd name="T3" fmla="*/ 0 h 15"/>
                  <a:gd name="T4" fmla="*/ 2 w 34"/>
                  <a:gd name="T5" fmla="*/ 7 h 15"/>
                  <a:gd name="T6" fmla="*/ 14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4" y="3"/>
                      <a:pt x="28" y="0"/>
                      <a:pt x="20" y="0"/>
                    </a:cubicBezTo>
                    <a:cubicBezTo>
                      <a:pt x="12" y="0"/>
                      <a:pt x="4" y="3"/>
                      <a:pt x="2" y="7"/>
                    </a:cubicBezTo>
                    <a:cubicBezTo>
                      <a:pt x="0" y="12"/>
                      <a:pt x="5" y="15"/>
                      <a:pt x="14" y="15"/>
                    </a:cubicBezTo>
                    <a:cubicBezTo>
                      <a:pt x="22" y="15"/>
                      <a:pt x="30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47" name="Freeform 762">
                <a:extLst>
                  <a:ext uri="{FF2B5EF4-FFF2-40B4-BE49-F238E27FC236}">
                    <a16:creationId xmlns:a16="http://schemas.microsoft.com/office/drawing/2014/main" id="{E20E32BD-C9CA-4490-BCB6-3DC8FFA7EC22}"/>
                  </a:ext>
                </a:extLst>
              </p:cNvPr>
              <p:cNvSpPr/>
              <p:nvPr/>
            </p:nvSpPr>
            <p:spPr bwMode="auto">
              <a:xfrm>
                <a:off x="1832" y="2276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20 w 34"/>
                  <a:gd name="T3" fmla="*/ 0 h 16"/>
                  <a:gd name="T4" fmla="*/ 2 w 34"/>
                  <a:gd name="T5" fmla="*/ 8 h 16"/>
                  <a:gd name="T6" fmla="*/ 13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4" y="4"/>
                      <a:pt x="28" y="0"/>
                      <a:pt x="20" y="0"/>
                    </a:cubicBezTo>
                    <a:cubicBezTo>
                      <a:pt x="12" y="0"/>
                      <a:pt x="4" y="4"/>
                      <a:pt x="2" y="8"/>
                    </a:cubicBezTo>
                    <a:cubicBezTo>
                      <a:pt x="0" y="12"/>
                      <a:pt x="5" y="16"/>
                      <a:pt x="13" y="16"/>
                    </a:cubicBezTo>
                    <a:cubicBezTo>
                      <a:pt x="22" y="16"/>
                      <a:pt x="30" y="12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48" name="Freeform 763">
                <a:extLst>
                  <a:ext uri="{FF2B5EF4-FFF2-40B4-BE49-F238E27FC236}">
                    <a16:creationId xmlns:a16="http://schemas.microsoft.com/office/drawing/2014/main" id="{339A1D2C-50DF-494A-83CA-3B6A9A1AC3E2}"/>
                  </a:ext>
                </a:extLst>
              </p:cNvPr>
              <p:cNvSpPr/>
              <p:nvPr/>
            </p:nvSpPr>
            <p:spPr bwMode="auto">
              <a:xfrm>
                <a:off x="1813" y="2316"/>
                <a:ext cx="70" cy="33"/>
              </a:xfrm>
              <a:custGeom>
                <a:avLst/>
                <a:gdLst>
                  <a:gd name="T0" fmla="*/ 33 w 34"/>
                  <a:gd name="T1" fmla="*/ 8 h 16"/>
                  <a:gd name="T2" fmla="*/ 21 w 34"/>
                  <a:gd name="T3" fmla="*/ 0 h 16"/>
                  <a:gd name="T4" fmla="*/ 2 w 34"/>
                  <a:gd name="T5" fmla="*/ 8 h 16"/>
                  <a:gd name="T6" fmla="*/ 14 w 34"/>
                  <a:gd name="T7" fmla="*/ 16 h 16"/>
                  <a:gd name="T8" fmla="*/ 33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3" y="8"/>
                    </a:moveTo>
                    <a:cubicBezTo>
                      <a:pt x="34" y="4"/>
                      <a:pt x="29" y="0"/>
                      <a:pt x="21" y="0"/>
                    </a:cubicBezTo>
                    <a:cubicBezTo>
                      <a:pt x="13" y="0"/>
                      <a:pt x="4" y="4"/>
                      <a:pt x="2" y="8"/>
                    </a:cubicBezTo>
                    <a:cubicBezTo>
                      <a:pt x="0" y="13"/>
                      <a:pt x="6" y="16"/>
                      <a:pt x="14" y="16"/>
                    </a:cubicBezTo>
                    <a:cubicBezTo>
                      <a:pt x="22" y="16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49" name="Freeform 764">
                <a:extLst>
                  <a:ext uri="{FF2B5EF4-FFF2-40B4-BE49-F238E27FC236}">
                    <a16:creationId xmlns:a16="http://schemas.microsoft.com/office/drawing/2014/main" id="{4D0A488E-22ED-411D-8BC1-467F33F5C384}"/>
                  </a:ext>
                </a:extLst>
              </p:cNvPr>
              <p:cNvSpPr/>
              <p:nvPr/>
            </p:nvSpPr>
            <p:spPr bwMode="auto">
              <a:xfrm>
                <a:off x="1796" y="2357"/>
                <a:ext cx="71" cy="33"/>
              </a:xfrm>
              <a:custGeom>
                <a:avLst/>
                <a:gdLst>
                  <a:gd name="T0" fmla="*/ 32 w 34"/>
                  <a:gd name="T1" fmla="*/ 8 h 16"/>
                  <a:gd name="T2" fmla="*/ 20 w 34"/>
                  <a:gd name="T3" fmla="*/ 0 h 16"/>
                  <a:gd name="T4" fmla="*/ 2 w 34"/>
                  <a:gd name="T5" fmla="*/ 8 h 16"/>
                  <a:gd name="T6" fmla="*/ 13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4" y="4"/>
                      <a:pt x="29" y="0"/>
                      <a:pt x="20" y="0"/>
                    </a:cubicBezTo>
                    <a:cubicBezTo>
                      <a:pt x="12" y="0"/>
                      <a:pt x="4" y="4"/>
                      <a:pt x="2" y="8"/>
                    </a:cubicBezTo>
                    <a:cubicBezTo>
                      <a:pt x="0" y="13"/>
                      <a:pt x="5" y="16"/>
                      <a:pt x="13" y="16"/>
                    </a:cubicBezTo>
                    <a:cubicBezTo>
                      <a:pt x="22" y="16"/>
                      <a:pt x="30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50" name="Freeform 765">
                <a:extLst>
                  <a:ext uri="{FF2B5EF4-FFF2-40B4-BE49-F238E27FC236}">
                    <a16:creationId xmlns:a16="http://schemas.microsoft.com/office/drawing/2014/main" id="{F3E023D0-C59E-4E63-8DDC-4576818B3840}"/>
                  </a:ext>
                </a:extLst>
              </p:cNvPr>
              <p:cNvSpPr/>
              <p:nvPr/>
            </p:nvSpPr>
            <p:spPr bwMode="auto">
              <a:xfrm>
                <a:off x="1778" y="2398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21 w 35"/>
                  <a:gd name="T3" fmla="*/ 0 h 17"/>
                  <a:gd name="T4" fmla="*/ 2 w 35"/>
                  <a:gd name="T5" fmla="*/ 8 h 17"/>
                  <a:gd name="T6" fmla="*/ 14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5" y="4"/>
                      <a:pt x="29" y="0"/>
                      <a:pt x="21" y="0"/>
                    </a:cubicBezTo>
                    <a:cubicBezTo>
                      <a:pt x="12" y="0"/>
                      <a:pt x="4" y="4"/>
                      <a:pt x="2" y="8"/>
                    </a:cubicBezTo>
                    <a:cubicBezTo>
                      <a:pt x="0" y="13"/>
                      <a:pt x="5" y="17"/>
                      <a:pt x="14" y="17"/>
                    </a:cubicBezTo>
                    <a:cubicBezTo>
                      <a:pt x="22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51" name="Freeform 766">
                <a:extLst>
                  <a:ext uri="{FF2B5EF4-FFF2-40B4-BE49-F238E27FC236}">
                    <a16:creationId xmlns:a16="http://schemas.microsoft.com/office/drawing/2014/main" id="{93F4F5E5-5323-42A4-9D5B-E5F0A4E2390E}"/>
                  </a:ext>
                </a:extLst>
              </p:cNvPr>
              <p:cNvSpPr/>
              <p:nvPr/>
            </p:nvSpPr>
            <p:spPr bwMode="auto">
              <a:xfrm>
                <a:off x="1759" y="2442"/>
                <a:ext cx="73" cy="35"/>
              </a:xfrm>
              <a:custGeom>
                <a:avLst/>
                <a:gdLst>
                  <a:gd name="T0" fmla="*/ 33 w 35"/>
                  <a:gd name="T1" fmla="*/ 8 h 17"/>
                  <a:gd name="T2" fmla="*/ 21 w 35"/>
                  <a:gd name="T3" fmla="*/ 0 h 17"/>
                  <a:gd name="T4" fmla="*/ 2 w 35"/>
                  <a:gd name="T5" fmla="*/ 8 h 17"/>
                  <a:gd name="T6" fmla="*/ 14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5" y="3"/>
                      <a:pt x="30" y="0"/>
                      <a:pt x="21" y="0"/>
                    </a:cubicBezTo>
                    <a:cubicBezTo>
                      <a:pt x="12" y="0"/>
                      <a:pt x="4" y="3"/>
                      <a:pt x="2" y="8"/>
                    </a:cubicBezTo>
                    <a:cubicBezTo>
                      <a:pt x="0" y="13"/>
                      <a:pt x="5" y="17"/>
                      <a:pt x="14" y="17"/>
                    </a:cubicBezTo>
                    <a:cubicBezTo>
                      <a:pt x="22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52" name="Freeform 767">
                <a:extLst>
                  <a:ext uri="{FF2B5EF4-FFF2-40B4-BE49-F238E27FC236}">
                    <a16:creationId xmlns:a16="http://schemas.microsoft.com/office/drawing/2014/main" id="{42C94257-2EEF-4A5A-A4A1-59A39DC370AF}"/>
                  </a:ext>
                </a:extLst>
              </p:cNvPr>
              <p:cNvSpPr/>
              <p:nvPr/>
            </p:nvSpPr>
            <p:spPr bwMode="auto">
              <a:xfrm>
                <a:off x="1741" y="2485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21 w 35"/>
                  <a:gd name="T3" fmla="*/ 0 h 17"/>
                  <a:gd name="T4" fmla="*/ 2 w 35"/>
                  <a:gd name="T5" fmla="*/ 8 h 17"/>
                  <a:gd name="T6" fmla="*/ 14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5" y="3"/>
                      <a:pt x="30" y="0"/>
                      <a:pt x="21" y="0"/>
                    </a:cubicBezTo>
                    <a:cubicBezTo>
                      <a:pt x="12" y="0"/>
                      <a:pt x="4" y="3"/>
                      <a:pt x="2" y="8"/>
                    </a:cubicBezTo>
                    <a:cubicBezTo>
                      <a:pt x="0" y="13"/>
                      <a:pt x="5" y="17"/>
                      <a:pt x="14" y="17"/>
                    </a:cubicBezTo>
                    <a:cubicBezTo>
                      <a:pt x="22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53" name="Freeform 768">
                <a:extLst>
                  <a:ext uri="{FF2B5EF4-FFF2-40B4-BE49-F238E27FC236}">
                    <a16:creationId xmlns:a16="http://schemas.microsoft.com/office/drawing/2014/main" id="{0D43069C-7FFB-4E1D-86ED-75011EAE96FF}"/>
                  </a:ext>
                </a:extLst>
              </p:cNvPr>
              <p:cNvSpPr/>
              <p:nvPr/>
            </p:nvSpPr>
            <p:spPr bwMode="auto">
              <a:xfrm>
                <a:off x="1720" y="2528"/>
                <a:ext cx="74" cy="38"/>
              </a:xfrm>
              <a:custGeom>
                <a:avLst/>
                <a:gdLst>
                  <a:gd name="T0" fmla="*/ 34 w 36"/>
                  <a:gd name="T1" fmla="*/ 9 h 18"/>
                  <a:gd name="T2" fmla="*/ 22 w 36"/>
                  <a:gd name="T3" fmla="*/ 0 h 18"/>
                  <a:gd name="T4" fmla="*/ 2 w 36"/>
                  <a:gd name="T5" fmla="*/ 9 h 18"/>
                  <a:gd name="T6" fmla="*/ 14 w 36"/>
                  <a:gd name="T7" fmla="*/ 18 h 18"/>
                  <a:gd name="T8" fmla="*/ 34 w 3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4" y="9"/>
                    </a:moveTo>
                    <a:cubicBezTo>
                      <a:pt x="36" y="4"/>
                      <a:pt x="31" y="0"/>
                      <a:pt x="22" y="0"/>
                    </a:cubicBezTo>
                    <a:cubicBezTo>
                      <a:pt x="13" y="0"/>
                      <a:pt x="4" y="4"/>
                      <a:pt x="2" y="9"/>
                    </a:cubicBezTo>
                    <a:cubicBezTo>
                      <a:pt x="0" y="14"/>
                      <a:pt x="6" y="18"/>
                      <a:pt x="14" y="18"/>
                    </a:cubicBezTo>
                    <a:cubicBezTo>
                      <a:pt x="23" y="18"/>
                      <a:pt x="32" y="14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54" name="Freeform 769">
                <a:extLst>
                  <a:ext uri="{FF2B5EF4-FFF2-40B4-BE49-F238E27FC236}">
                    <a16:creationId xmlns:a16="http://schemas.microsoft.com/office/drawing/2014/main" id="{2E370BA0-9CF0-40BF-B544-3B77A6AFBBC7}"/>
                  </a:ext>
                </a:extLst>
              </p:cNvPr>
              <p:cNvSpPr/>
              <p:nvPr/>
            </p:nvSpPr>
            <p:spPr bwMode="auto">
              <a:xfrm>
                <a:off x="1702" y="2574"/>
                <a:ext cx="74" cy="39"/>
              </a:xfrm>
              <a:custGeom>
                <a:avLst/>
                <a:gdLst>
                  <a:gd name="T0" fmla="*/ 34 w 36"/>
                  <a:gd name="T1" fmla="*/ 10 h 19"/>
                  <a:gd name="T2" fmla="*/ 22 w 36"/>
                  <a:gd name="T3" fmla="*/ 0 h 19"/>
                  <a:gd name="T4" fmla="*/ 2 w 36"/>
                  <a:gd name="T5" fmla="*/ 10 h 19"/>
                  <a:gd name="T6" fmla="*/ 14 w 36"/>
                  <a:gd name="T7" fmla="*/ 19 h 19"/>
                  <a:gd name="T8" fmla="*/ 34 w 36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34" y="10"/>
                    </a:moveTo>
                    <a:cubicBezTo>
                      <a:pt x="36" y="4"/>
                      <a:pt x="31" y="0"/>
                      <a:pt x="22" y="0"/>
                    </a:cubicBezTo>
                    <a:cubicBezTo>
                      <a:pt x="13" y="0"/>
                      <a:pt x="4" y="4"/>
                      <a:pt x="2" y="10"/>
                    </a:cubicBezTo>
                    <a:cubicBezTo>
                      <a:pt x="0" y="15"/>
                      <a:pt x="5" y="19"/>
                      <a:pt x="14" y="19"/>
                    </a:cubicBezTo>
                    <a:cubicBezTo>
                      <a:pt x="23" y="19"/>
                      <a:pt x="32" y="15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55" name="Freeform 770">
                <a:extLst>
                  <a:ext uri="{FF2B5EF4-FFF2-40B4-BE49-F238E27FC236}">
                    <a16:creationId xmlns:a16="http://schemas.microsoft.com/office/drawing/2014/main" id="{34FEAA51-B31B-4B6C-9921-85CFFD807812}"/>
                  </a:ext>
                </a:extLst>
              </p:cNvPr>
              <p:cNvSpPr/>
              <p:nvPr/>
            </p:nvSpPr>
            <p:spPr bwMode="auto">
              <a:xfrm>
                <a:off x="1681" y="2621"/>
                <a:ext cx="76" cy="40"/>
              </a:xfrm>
              <a:custGeom>
                <a:avLst/>
                <a:gdLst>
                  <a:gd name="T0" fmla="*/ 35 w 37"/>
                  <a:gd name="T1" fmla="*/ 10 h 19"/>
                  <a:gd name="T2" fmla="*/ 22 w 37"/>
                  <a:gd name="T3" fmla="*/ 0 h 19"/>
                  <a:gd name="T4" fmla="*/ 2 w 37"/>
                  <a:gd name="T5" fmla="*/ 10 h 19"/>
                  <a:gd name="T6" fmla="*/ 15 w 37"/>
                  <a:gd name="T7" fmla="*/ 19 h 19"/>
                  <a:gd name="T8" fmla="*/ 35 w 37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9">
                    <a:moveTo>
                      <a:pt x="35" y="10"/>
                    </a:moveTo>
                    <a:cubicBezTo>
                      <a:pt x="37" y="4"/>
                      <a:pt x="31" y="0"/>
                      <a:pt x="22" y="0"/>
                    </a:cubicBezTo>
                    <a:cubicBezTo>
                      <a:pt x="13" y="0"/>
                      <a:pt x="4" y="4"/>
                      <a:pt x="2" y="10"/>
                    </a:cubicBezTo>
                    <a:cubicBezTo>
                      <a:pt x="0" y="15"/>
                      <a:pt x="6" y="19"/>
                      <a:pt x="15" y="19"/>
                    </a:cubicBezTo>
                    <a:cubicBezTo>
                      <a:pt x="24" y="19"/>
                      <a:pt x="33" y="15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56" name="Freeform 771">
                <a:extLst>
                  <a:ext uri="{FF2B5EF4-FFF2-40B4-BE49-F238E27FC236}">
                    <a16:creationId xmlns:a16="http://schemas.microsoft.com/office/drawing/2014/main" id="{F0D10AED-2808-41AD-BFA5-83617BC2E502}"/>
                  </a:ext>
                </a:extLst>
              </p:cNvPr>
              <p:cNvSpPr/>
              <p:nvPr/>
            </p:nvSpPr>
            <p:spPr bwMode="auto">
              <a:xfrm>
                <a:off x="1660" y="2669"/>
                <a:ext cx="77" cy="41"/>
              </a:xfrm>
              <a:custGeom>
                <a:avLst/>
                <a:gdLst>
                  <a:gd name="T0" fmla="*/ 35 w 37"/>
                  <a:gd name="T1" fmla="*/ 10 h 20"/>
                  <a:gd name="T2" fmla="*/ 23 w 37"/>
                  <a:gd name="T3" fmla="*/ 0 h 20"/>
                  <a:gd name="T4" fmla="*/ 2 w 37"/>
                  <a:gd name="T5" fmla="*/ 10 h 20"/>
                  <a:gd name="T6" fmla="*/ 15 w 37"/>
                  <a:gd name="T7" fmla="*/ 20 h 20"/>
                  <a:gd name="T8" fmla="*/ 35 w 37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0">
                    <a:moveTo>
                      <a:pt x="35" y="10"/>
                    </a:moveTo>
                    <a:cubicBezTo>
                      <a:pt x="37" y="5"/>
                      <a:pt x="32" y="0"/>
                      <a:pt x="23" y="0"/>
                    </a:cubicBezTo>
                    <a:cubicBezTo>
                      <a:pt x="14" y="0"/>
                      <a:pt x="5" y="5"/>
                      <a:pt x="2" y="10"/>
                    </a:cubicBezTo>
                    <a:cubicBezTo>
                      <a:pt x="0" y="16"/>
                      <a:pt x="6" y="20"/>
                      <a:pt x="15" y="20"/>
                    </a:cubicBezTo>
                    <a:cubicBezTo>
                      <a:pt x="24" y="20"/>
                      <a:pt x="33" y="16"/>
                      <a:pt x="3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57" name="Freeform 772">
                <a:extLst>
                  <a:ext uri="{FF2B5EF4-FFF2-40B4-BE49-F238E27FC236}">
                    <a16:creationId xmlns:a16="http://schemas.microsoft.com/office/drawing/2014/main" id="{F9CD07B0-4036-479A-9767-9DCB036C5C4E}"/>
                  </a:ext>
                </a:extLst>
              </p:cNvPr>
              <p:cNvSpPr/>
              <p:nvPr/>
            </p:nvSpPr>
            <p:spPr bwMode="auto">
              <a:xfrm>
                <a:off x="1625" y="2094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20 w 33"/>
                  <a:gd name="T3" fmla="*/ 0 h 14"/>
                  <a:gd name="T4" fmla="*/ 2 w 33"/>
                  <a:gd name="T5" fmla="*/ 7 h 14"/>
                  <a:gd name="T6" fmla="*/ 13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33" y="3"/>
                      <a:pt x="28" y="0"/>
                      <a:pt x="20" y="0"/>
                    </a:cubicBezTo>
                    <a:cubicBezTo>
                      <a:pt x="12" y="0"/>
                      <a:pt x="4" y="3"/>
                      <a:pt x="2" y="7"/>
                    </a:cubicBezTo>
                    <a:cubicBezTo>
                      <a:pt x="0" y="10"/>
                      <a:pt x="5" y="14"/>
                      <a:pt x="13" y="14"/>
                    </a:cubicBezTo>
                    <a:cubicBezTo>
                      <a:pt x="21" y="14"/>
                      <a:pt x="29" y="10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58" name="Freeform 773">
                <a:extLst>
                  <a:ext uri="{FF2B5EF4-FFF2-40B4-BE49-F238E27FC236}">
                    <a16:creationId xmlns:a16="http://schemas.microsoft.com/office/drawing/2014/main" id="{B60A3FBA-FC7B-4FAB-AA89-5107445D377A}"/>
                  </a:ext>
                </a:extLst>
              </p:cNvPr>
              <p:cNvSpPr/>
              <p:nvPr/>
            </p:nvSpPr>
            <p:spPr bwMode="auto">
              <a:xfrm>
                <a:off x="1697" y="2094"/>
                <a:ext cx="69" cy="29"/>
              </a:xfrm>
              <a:custGeom>
                <a:avLst/>
                <a:gdLst>
                  <a:gd name="T0" fmla="*/ 31 w 33"/>
                  <a:gd name="T1" fmla="*/ 7 h 14"/>
                  <a:gd name="T2" fmla="*/ 20 w 33"/>
                  <a:gd name="T3" fmla="*/ 0 h 14"/>
                  <a:gd name="T4" fmla="*/ 2 w 33"/>
                  <a:gd name="T5" fmla="*/ 7 h 14"/>
                  <a:gd name="T6" fmla="*/ 13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33" y="3"/>
                      <a:pt x="28" y="0"/>
                      <a:pt x="20" y="0"/>
                    </a:cubicBezTo>
                    <a:cubicBezTo>
                      <a:pt x="12" y="0"/>
                      <a:pt x="4" y="3"/>
                      <a:pt x="2" y="7"/>
                    </a:cubicBezTo>
                    <a:cubicBezTo>
                      <a:pt x="0" y="10"/>
                      <a:pt x="5" y="14"/>
                      <a:pt x="13" y="14"/>
                    </a:cubicBezTo>
                    <a:cubicBezTo>
                      <a:pt x="21" y="14"/>
                      <a:pt x="29" y="10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59" name="Freeform 774">
                <a:extLst>
                  <a:ext uri="{FF2B5EF4-FFF2-40B4-BE49-F238E27FC236}">
                    <a16:creationId xmlns:a16="http://schemas.microsoft.com/office/drawing/2014/main" id="{89DB636E-104D-4F72-B3A0-70C5F2DB60AE}"/>
                  </a:ext>
                </a:extLst>
              </p:cNvPr>
              <p:cNvSpPr/>
              <p:nvPr/>
            </p:nvSpPr>
            <p:spPr bwMode="auto">
              <a:xfrm>
                <a:off x="1770" y="2094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20 w 33"/>
                  <a:gd name="T3" fmla="*/ 0 h 14"/>
                  <a:gd name="T4" fmla="*/ 2 w 33"/>
                  <a:gd name="T5" fmla="*/ 7 h 14"/>
                  <a:gd name="T6" fmla="*/ 13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33" y="3"/>
                      <a:pt x="28" y="0"/>
                      <a:pt x="20" y="0"/>
                    </a:cubicBezTo>
                    <a:cubicBezTo>
                      <a:pt x="12" y="0"/>
                      <a:pt x="4" y="3"/>
                      <a:pt x="2" y="7"/>
                    </a:cubicBezTo>
                    <a:cubicBezTo>
                      <a:pt x="0" y="10"/>
                      <a:pt x="5" y="14"/>
                      <a:pt x="13" y="14"/>
                    </a:cubicBezTo>
                    <a:cubicBezTo>
                      <a:pt x="21" y="14"/>
                      <a:pt x="29" y="10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60" name="Freeform 775">
                <a:extLst>
                  <a:ext uri="{FF2B5EF4-FFF2-40B4-BE49-F238E27FC236}">
                    <a16:creationId xmlns:a16="http://schemas.microsoft.com/office/drawing/2014/main" id="{86FFAC1A-0E3D-4E92-9C77-165F14072BAA}"/>
                  </a:ext>
                </a:extLst>
              </p:cNvPr>
              <p:cNvSpPr/>
              <p:nvPr/>
            </p:nvSpPr>
            <p:spPr bwMode="auto">
              <a:xfrm>
                <a:off x="1753" y="2129"/>
                <a:ext cx="66" cy="29"/>
              </a:xfrm>
              <a:custGeom>
                <a:avLst/>
                <a:gdLst>
                  <a:gd name="T0" fmla="*/ 30 w 32"/>
                  <a:gd name="T1" fmla="*/ 7 h 14"/>
                  <a:gd name="T2" fmla="*/ 19 w 32"/>
                  <a:gd name="T3" fmla="*/ 0 h 14"/>
                  <a:gd name="T4" fmla="*/ 2 w 32"/>
                  <a:gd name="T5" fmla="*/ 7 h 14"/>
                  <a:gd name="T6" fmla="*/ 13 w 32"/>
                  <a:gd name="T7" fmla="*/ 14 h 14"/>
                  <a:gd name="T8" fmla="*/ 30 w 32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30" y="7"/>
                    </a:moveTo>
                    <a:cubicBezTo>
                      <a:pt x="32" y="3"/>
                      <a:pt x="27" y="0"/>
                      <a:pt x="19" y="0"/>
                    </a:cubicBezTo>
                    <a:cubicBezTo>
                      <a:pt x="12" y="0"/>
                      <a:pt x="4" y="3"/>
                      <a:pt x="2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61" name="Freeform 776">
                <a:extLst>
                  <a:ext uri="{FF2B5EF4-FFF2-40B4-BE49-F238E27FC236}">
                    <a16:creationId xmlns:a16="http://schemas.microsoft.com/office/drawing/2014/main" id="{94DA49B6-0FE1-407E-B733-A22ECCCF444B}"/>
                  </a:ext>
                </a:extLst>
              </p:cNvPr>
              <p:cNvSpPr/>
              <p:nvPr/>
            </p:nvSpPr>
            <p:spPr bwMode="auto">
              <a:xfrm>
                <a:off x="1735" y="2165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20 w 33"/>
                  <a:gd name="T3" fmla="*/ 0 h 14"/>
                  <a:gd name="T4" fmla="*/ 2 w 33"/>
                  <a:gd name="T5" fmla="*/ 7 h 14"/>
                  <a:gd name="T6" fmla="*/ 13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33" y="3"/>
                      <a:pt x="28" y="0"/>
                      <a:pt x="20" y="0"/>
                    </a:cubicBezTo>
                    <a:cubicBezTo>
                      <a:pt x="12" y="0"/>
                      <a:pt x="4" y="3"/>
                      <a:pt x="2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62" name="Freeform 777">
                <a:extLst>
                  <a:ext uri="{FF2B5EF4-FFF2-40B4-BE49-F238E27FC236}">
                    <a16:creationId xmlns:a16="http://schemas.microsoft.com/office/drawing/2014/main" id="{8ED983CB-E560-46DD-B162-01FFAA00C328}"/>
                  </a:ext>
                </a:extLst>
              </p:cNvPr>
              <p:cNvSpPr/>
              <p:nvPr/>
            </p:nvSpPr>
            <p:spPr bwMode="auto">
              <a:xfrm>
                <a:off x="1716" y="2202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21 w 34"/>
                  <a:gd name="T3" fmla="*/ 0 h 15"/>
                  <a:gd name="T4" fmla="*/ 2 w 34"/>
                  <a:gd name="T5" fmla="*/ 7 h 15"/>
                  <a:gd name="T6" fmla="*/ 13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4" y="3"/>
                      <a:pt x="29" y="0"/>
                      <a:pt x="21" y="0"/>
                    </a:cubicBezTo>
                    <a:cubicBezTo>
                      <a:pt x="12" y="0"/>
                      <a:pt x="4" y="3"/>
                      <a:pt x="2" y="7"/>
                    </a:cubicBezTo>
                    <a:cubicBezTo>
                      <a:pt x="0" y="11"/>
                      <a:pt x="5" y="15"/>
                      <a:pt x="13" y="15"/>
                    </a:cubicBezTo>
                    <a:cubicBezTo>
                      <a:pt x="22" y="15"/>
                      <a:pt x="30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63" name="Freeform 778">
                <a:extLst>
                  <a:ext uri="{FF2B5EF4-FFF2-40B4-BE49-F238E27FC236}">
                    <a16:creationId xmlns:a16="http://schemas.microsoft.com/office/drawing/2014/main" id="{3929EE01-5AD0-4C4D-A2AF-E9FF3A57BE71}"/>
                  </a:ext>
                </a:extLst>
              </p:cNvPr>
              <p:cNvSpPr/>
              <p:nvPr/>
            </p:nvSpPr>
            <p:spPr bwMode="auto">
              <a:xfrm>
                <a:off x="1697" y="2239"/>
                <a:ext cx="71" cy="31"/>
              </a:xfrm>
              <a:custGeom>
                <a:avLst/>
                <a:gdLst>
                  <a:gd name="T0" fmla="*/ 32 w 34"/>
                  <a:gd name="T1" fmla="*/ 7 h 15"/>
                  <a:gd name="T2" fmla="*/ 21 w 34"/>
                  <a:gd name="T3" fmla="*/ 0 h 15"/>
                  <a:gd name="T4" fmla="*/ 2 w 34"/>
                  <a:gd name="T5" fmla="*/ 7 h 15"/>
                  <a:gd name="T6" fmla="*/ 14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4" y="3"/>
                      <a:pt x="29" y="0"/>
                      <a:pt x="21" y="0"/>
                    </a:cubicBezTo>
                    <a:cubicBezTo>
                      <a:pt x="13" y="0"/>
                      <a:pt x="4" y="3"/>
                      <a:pt x="2" y="7"/>
                    </a:cubicBezTo>
                    <a:cubicBezTo>
                      <a:pt x="0" y="12"/>
                      <a:pt x="5" y="15"/>
                      <a:pt x="14" y="15"/>
                    </a:cubicBezTo>
                    <a:cubicBezTo>
                      <a:pt x="22" y="15"/>
                      <a:pt x="30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64" name="Freeform 779">
                <a:extLst>
                  <a:ext uri="{FF2B5EF4-FFF2-40B4-BE49-F238E27FC236}">
                    <a16:creationId xmlns:a16="http://schemas.microsoft.com/office/drawing/2014/main" id="{787D809E-FE4D-412F-A4B4-27F47ECE8852}"/>
                  </a:ext>
                </a:extLst>
              </p:cNvPr>
              <p:cNvSpPr/>
              <p:nvPr/>
            </p:nvSpPr>
            <p:spPr bwMode="auto">
              <a:xfrm>
                <a:off x="1679" y="2276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21 w 34"/>
                  <a:gd name="T3" fmla="*/ 0 h 16"/>
                  <a:gd name="T4" fmla="*/ 2 w 34"/>
                  <a:gd name="T5" fmla="*/ 8 h 16"/>
                  <a:gd name="T6" fmla="*/ 14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4" y="4"/>
                      <a:pt x="29" y="0"/>
                      <a:pt x="21" y="0"/>
                    </a:cubicBezTo>
                    <a:cubicBezTo>
                      <a:pt x="13" y="0"/>
                      <a:pt x="4" y="4"/>
                      <a:pt x="2" y="8"/>
                    </a:cubicBezTo>
                    <a:cubicBezTo>
                      <a:pt x="0" y="12"/>
                      <a:pt x="5" y="16"/>
                      <a:pt x="14" y="16"/>
                    </a:cubicBezTo>
                    <a:cubicBezTo>
                      <a:pt x="22" y="16"/>
                      <a:pt x="30" y="12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65" name="Freeform 780">
                <a:extLst>
                  <a:ext uri="{FF2B5EF4-FFF2-40B4-BE49-F238E27FC236}">
                    <a16:creationId xmlns:a16="http://schemas.microsoft.com/office/drawing/2014/main" id="{DF99EE89-C719-4051-AECE-0BB8EE415EAC}"/>
                  </a:ext>
                </a:extLst>
              </p:cNvPr>
              <p:cNvSpPr/>
              <p:nvPr/>
            </p:nvSpPr>
            <p:spPr bwMode="auto">
              <a:xfrm>
                <a:off x="1660" y="2316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21 w 34"/>
                  <a:gd name="T3" fmla="*/ 0 h 16"/>
                  <a:gd name="T4" fmla="*/ 2 w 34"/>
                  <a:gd name="T5" fmla="*/ 8 h 16"/>
                  <a:gd name="T6" fmla="*/ 13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4" y="4"/>
                      <a:pt x="29" y="0"/>
                      <a:pt x="21" y="0"/>
                    </a:cubicBezTo>
                    <a:cubicBezTo>
                      <a:pt x="13" y="0"/>
                      <a:pt x="4" y="4"/>
                      <a:pt x="2" y="8"/>
                    </a:cubicBezTo>
                    <a:cubicBezTo>
                      <a:pt x="0" y="13"/>
                      <a:pt x="5" y="16"/>
                      <a:pt x="13" y="16"/>
                    </a:cubicBezTo>
                    <a:cubicBezTo>
                      <a:pt x="22" y="16"/>
                      <a:pt x="30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66" name="Freeform 781">
                <a:extLst>
                  <a:ext uri="{FF2B5EF4-FFF2-40B4-BE49-F238E27FC236}">
                    <a16:creationId xmlns:a16="http://schemas.microsoft.com/office/drawing/2014/main" id="{DD2C26CB-FF37-4DEB-A5D4-5C14CAF0C3B2}"/>
                  </a:ext>
                </a:extLst>
              </p:cNvPr>
              <p:cNvSpPr/>
              <p:nvPr/>
            </p:nvSpPr>
            <p:spPr bwMode="auto">
              <a:xfrm>
                <a:off x="1642" y="2357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21 w 34"/>
                  <a:gd name="T3" fmla="*/ 0 h 16"/>
                  <a:gd name="T4" fmla="*/ 2 w 34"/>
                  <a:gd name="T5" fmla="*/ 8 h 16"/>
                  <a:gd name="T6" fmla="*/ 13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4" y="4"/>
                      <a:pt x="29" y="0"/>
                      <a:pt x="21" y="0"/>
                    </a:cubicBezTo>
                    <a:cubicBezTo>
                      <a:pt x="12" y="0"/>
                      <a:pt x="4" y="4"/>
                      <a:pt x="2" y="8"/>
                    </a:cubicBezTo>
                    <a:cubicBezTo>
                      <a:pt x="0" y="13"/>
                      <a:pt x="5" y="16"/>
                      <a:pt x="13" y="16"/>
                    </a:cubicBezTo>
                    <a:cubicBezTo>
                      <a:pt x="22" y="16"/>
                      <a:pt x="30" y="13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67" name="Freeform 782">
                <a:extLst>
                  <a:ext uri="{FF2B5EF4-FFF2-40B4-BE49-F238E27FC236}">
                    <a16:creationId xmlns:a16="http://schemas.microsoft.com/office/drawing/2014/main" id="{6D726410-454D-400D-8194-AD9E7F9DDDD6}"/>
                  </a:ext>
                </a:extLst>
              </p:cNvPr>
              <p:cNvSpPr/>
              <p:nvPr/>
            </p:nvSpPr>
            <p:spPr bwMode="auto">
              <a:xfrm>
                <a:off x="1621" y="2398"/>
                <a:ext cx="72" cy="35"/>
              </a:xfrm>
              <a:custGeom>
                <a:avLst/>
                <a:gdLst>
                  <a:gd name="T0" fmla="*/ 33 w 35"/>
                  <a:gd name="T1" fmla="*/ 8 h 17"/>
                  <a:gd name="T2" fmla="*/ 21 w 35"/>
                  <a:gd name="T3" fmla="*/ 0 h 17"/>
                  <a:gd name="T4" fmla="*/ 2 w 35"/>
                  <a:gd name="T5" fmla="*/ 8 h 17"/>
                  <a:gd name="T6" fmla="*/ 14 w 35"/>
                  <a:gd name="T7" fmla="*/ 17 h 17"/>
                  <a:gd name="T8" fmla="*/ 33 w 3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8"/>
                    </a:moveTo>
                    <a:cubicBezTo>
                      <a:pt x="35" y="4"/>
                      <a:pt x="30" y="0"/>
                      <a:pt x="21" y="0"/>
                    </a:cubicBezTo>
                    <a:cubicBezTo>
                      <a:pt x="13" y="0"/>
                      <a:pt x="4" y="4"/>
                      <a:pt x="2" y="8"/>
                    </a:cubicBezTo>
                    <a:cubicBezTo>
                      <a:pt x="0" y="13"/>
                      <a:pt x="5" y="17"/>
                      <a:pt x="14" y="17"/>
                    </a:cubicBezTo>
                    <a:cubicBezTo>
                      <a:pt x="22" y="17"/>
                      <a:pt x="31" y="13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68" name="Freeform 783">
                <a:extLst>
                  <a:ext uri="{FF2B5EF4-FFF2-40B4-BE49-F238E27FC236}">
                    <a16:creationId xmlns:a16="http://schemas.microsoft.com/office/drawing/2014/main" id="{7D8962B9-6AFE-4B0F-8E38-5BFA639D71FD}"/>
                  </a:ext>
                </a:extLst>
              </p:cNvPr>
              <p:cNvSpPr/>
              <p:nvPr/>
            </p:nvSpPr>
            <p:spPr bwMode="auto">
              <a:xfrm>
                <a:off x="1600" y="2442"/>
                <a:ext cx="75" cy="35"/>
              </a:xfrm>
              <a:custGeom>
                <a:avLst/>
                <a:gdLst>
                  <a:gd name="T0" fmla="*/ 34 w 36"/>
                  <a:gd name="T1" fmla="*/ 8 h 17"/>
                  <a:gd name="T2" fmla="*/ 22 w 36"/>
                  <a:gd name="T3" fmla="*/ 0 h 17"/>
                  <a:gd name="T4" fmla="*/ 2 w 36"/>
                  <a:gd name="T5" fmla="*/ 8 h 17"/>
                  <a:gd name="T6" fmla="*/ 14 w 36"/>
                  <a:gd name="T7" fmla="*/ 17 h 17"/>
                  <a:gd name="T8" fmla="*/ 34 w 36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7">
                    <a:moveTo>
                      <a:pt x="34" y="8"/>
                    </a:moveTo>
                    <a:cubicBezTo>
                      <a:pt x="36" y="3"/>
                      <a:pt x="31" y="0"/>
                      <a:pt x="22" y="0"/>
                    </a:cubicBezTo>
                    <a:cubicBezTo>
                      <a:pt x="13" y="0"/>
                      <a:pt x="5" y="3"/>
                      <a:pt x="2" y="8"/>
                    </a:cubicBezTo>
                    <a:cubicBezTo>
                      <a:pt x="0" y="13"/>
                      <a:pt x="5" y="17"/>
                      <a:pt x="14" y="17"/>
                    </a:cubicBezTo>
                    <a:cubicBezTo>
                      <a:pt x="23" y="17"/>
                      <a:pt x="31" y="13"/>
                      <a:pt x="3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69" name="Freeform 784">
                <a:extLst>
                  <a:ext uri="{FF2B5EF4-FFF2-40B4-BE49-F238E27FC236}">
                    <a16:creationId xmlns:a16="http://schemas.microsoft.com/office/drawing/2014/main" id="{402AA499-E632-43EB-875C-A492E6C05BAD}"/>
                  </a:ext>
                </a:extLst>
              </p:cNvPr>
              <p:cNvSpPr/>
              <p:nvPr/>
            </p:nvSpPr>
            <p:spPr bwMode="auto">
              <a:xfrm>
                <a:off x="1580" y="2485"/>
                <a:ext cx="74" cy="35"/>
              </a:xfrm>
              <a:custGeom>
                <a:avLst/>
                <a:gdLst>
                  <a:gd name="T0" fmla="*/ 34 w 36"/>
                  <a:gd name="T1" fmla="*/ 8 h 17"/>
                  <a:gd name="T2" fmla="*/ 22 w 36"/>
                  <a:gd name="T3" fmla="*/ 0 h 17"/>
                  <a:gd name="T4" fmla="*/ 3 w 36"/>
                  <a:gd name="T5" fmla="*/ 8 h 17"/>
                  <a:gd name="T6" fmla="*/ 14 w 36"/>
                  <a:gd name="T7" fmla="*/ 17 h 17"/>
                  <a:gd name="T8" fmla="*/ 34 w 36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7">
                    <a:moveTo>
                      <a:pt x="34" y="8"/>
                    </a:moveTo>
                    <a:cubicBezTo>
                      <a:pt x="36" y="3"/>
                      <a:pt x="31" y="0"/>
                      <a:pt x="22" y="0"/>
                    </a:cubicBezTo>
                    <a:cubicBezTo>
                      <a:pt x="14" y="0"/>
                      <a:pt x="5" y="3"/>
                      <a:pt x="3" y="8"/>
                    </a:cubicBezTo>
                    <a:cubicBezTo>
                      <a:pt x="0" y="13"/>
                      <a:pt x="6" y="17"/>
                      <a:pt x="14" y="17"/>
                    </a:cubicBezTo>
                    <a:cubicBezTo>
                      <a:pt x="23" y="17"/>
                      <a:pt x="32" y="13"/>
                      <a:pt x="3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70" name="Freeform 785">
                <a:extLst>
                  <a:ext uri="{FF2B5EF4-FFF2-40B4-BE49-F238E27FC236}">
                    <a16:creationId xmlns:a16="http://schemas.microsoft.com/office/drawing/2014/main" id="{018AB8DE-B26B-4D5F-823A-FC28B8503798}"/>
                  </a:ext>
                </a:extLst>
              </p:cNvPr>
              <p:cNvSpPr/>
              <p:nvPr/>
            </p:nvSpPr>
            <p:spPr bwMode="auto">
              <a:xfrm>
                <a:off x="1559" y="2528"/>
                <a:ext cx="74" cy="38"/>
              </a:xfrm>
              <a:custGeom>
                <a:avLst/>
                <a:gdLst>
                  <a:gd name="T0" fmla="*/ 34 w 36"/>
                  <a:gd name="T1" fmla="*/ 9 h 18"/>
                  <a:gd name="T2" fmla="*/ 22 w 36"/>
                  <a:gd name="T3" fmla="*/ 0 h 18"/>
                  <a:gd name="T4" fmla="*/ 2 w 36"/>
                  <a:gd name="T5" fmla="*/ 9 h 18"/>
                  <a:gd name="T6" fmla="*/ 14 w 36"/>
                  <a:gd name="T7" fmla="*/ 18 h 18"/>
                  <a:gd name="T8" fmla="*/ 34 w 3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4" y="9"/>
                    </a:moveTo>
                    <a:cubicBezTo>
                      <a:pt x="36" y="4"/>
                      <a:pt x="31" y="0"/>
                      <a:pt x="22" y="0"/>
                    </a:cubicBezTo>
                    <a:cubicBezTo>
                      <a:pt x="14" y="0"/>
                      <a:pt x="5" y="4"/>
                      <a:pt x="2" y="9"/>
                    </a:cubicBezTo>
                    <a:cubicBezTo>
                      <a:pt x="0" y="14"/>
                      <a:pt x="5" y="18"/>
                      <a:pt x="14" y="18"/>
                    </a:cubicBezTo>
                    <a:cubicBezTo>
                      <a:pt x="23" y="18"/>
                      <a:pt x="32" y="14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71" name="Freeform 786">
                <a:extLst>
                  <a:ext uri="{FF2B5EF4-FFF2-40B4-BE49-F238E27FC236}">
                    <a16:creationId xmlns:a16="http://schemas.microsoft.com/office/drawing/2014/main" id="{14E668D2-2ED3-49AB-A790-4CE5184E646E}"/>
                  </a:ext>
                </a:extLst>
              </p:cNvPr>
              <p:cNvSpPr/>
              <p:nvPr/>
            </p:nvSpPr>
            <p:spPr bwMode="auto">
              <a:xfrm>
                <a:off x="1532" y="2129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21 w 33"/>
                  <a:gd name="T3" fmla="*/ 0 h 14"/>
                  <a:gd name="T4" fmla="*/ 3 w 33"/>
                  <a:gd name="T5" fmla="*/ 7 h 14"/>
                  <a:gd name="T6" fmla="*/ 13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33" y="3"/>
                      <a:pt x="29" y="0"/>
                      <a:pt x="21" y="0"/>
                    </a:cubicBezTo>
                    <a:cubicBezTo>
                      <a:pt x="13" y="0"/>
                      <a:pt x="5" y="3"/>
                      <a:pt x="3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72" name="Freeform 787">
                <a:extLst>
                  <a:ext uri="{FF2B5EF4-FFF2-40B4-BE49-F238E27FC236}">
                    <a16:creationId xmlns:a16="http://schemas.microsoft.com/office/drawing/2014/main" id="{3484A2D6-844E-46AD-A57F-EB639D042977}"/>
                  </a:ext>
                </a:extLst>
              </p:cNvPr>
              <p:cNvSpPr/>
              <p:nvPr/>
            </p:nvSpPr>
            <p:spPr bwMode="auto">
              <a:xfrm>
                <a:off x="1607" y="2129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20 w 33"/>
                  <a:gd name="T3" fmla="*/ 0 h 14"/>
                  <a:gd name="T4" fmla="*/ 2 w 33"/>
                  <a:gd name="T5" fmla="*/ 7 h 14"/>
                  <a:gd name="T6" fmla="*/ 13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33" y="3"/>
                      <a:pt x="28" y="0"/>
                      <a:pt x="20" y="0"/>
                    </a:cubicBezTo>
                    <a:cubicBezTo>
                      <a:pt x="12" y="0"/>
                      <a:pt x="4" y="3"/>
                      <a:pt x="2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73" name="Freeform 788">
                <a:extLst>
                  <a:ext uri="{FF2B5EF4-FFF2-40B4-BE49-F238E27FC236}">
                    <a16:creationId xmlns:a16="http://schemas.microsoft.com/office/drawing/2014/main" id="{C99CC250-B851-4B89-BF1E-9F47F11051B8}"/>
                  </a:ext>
                </a:extLst>
              </p:cNvPr>
              <p:cNvSpPr/>
              <p:nvPr/>
            </p:nvSpPr>
            <p:spPr bwMode="auto">
              <a:xfrm>
                <a:off x="1679" y="2129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20 w 33"/>
                  <a:gd name="T3" fmla="*/ 0 h 14"/>
                  <a:gd name="T4" fmla="*/ 2 w 33"/>
                  <a:gd name="T5" fmla="*/ 7 h 14"/>
                  <a:gd name="T6" fmla="*/ 13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33" y="3"/>
                      <a:pt x="28" y="0"/>
                      <a:pt x="20" y="0"/>
                    </a:cubicBezTo>
                    <a:cubicBezTo>
                      <a:pt x="12" y="0"/>
                      <a:pt x="4" y="3"/>
                      <a:pt x="2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74" name="Freeform 789">
                <a:extLst>
                  <a:ext uri="{FF2B5EF4-FFF2-40B4-BE49-F238E27FC236}">
                    <a16:creationId xmlns:a16="http://schemas.microsoft.com/office/drawing/2014/main" id="{4C182AA4-41F6-480C-9A68-0751BC6EE13E}"/>
                  </a:ext>
                </a:extLst>
              </p:cNvPr>
              <p:cNvSpPr/>
              <p:nvPr/>
            </p:nvSpPr>
            <p:spPr bwMode="auto">
              <a:xfrm>
                <a:off x="1365" y="2165"/>
                <a:ext cx="70" cy="29"/>
              </a:xfrm>
              <a:custGeom>
                <a:avLst/>
                <a:gdLst>
                  <a:gd name="T0" fmla="*/ 32 w 34"/>
                  <a:gd name="T1" fmla="*/ 7 h 14"/>
                  <a:gd name="T2" fmla="*/ 21 w 34"/>
                  <a:gd name="T3" fmla="*/ 0 h 14"/>
                  <a:gd name="T4" fmla="*/ 3 w 34"/>
                  <a:gd name="T5" fmla="*/ 7 h 14"/>
                  <a:gd name="T6" fmla="*/ 13 w 34"/>
                  <a:gd name="T7" fmla="*/ 14 h 14"/>
                  <a:gd name="T8" fmla="*/ 32 w 3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">
                    <a:moveTo>
                      <a:pt x="32" y="7"/>
                    </a:moveTo>
                    <a:cubicBezTo>
                      <a:pt x="34" y="3"/>
                      <a:pt x="29" y="0"/>
                      <a:pt x="21" y="0"/>
                    </a:cubicBezTo>
                    <a:cubicBezTo>
                      <a:pt x="13" y="0"/>
                      <a:pt x="5" y="3"/>
                      <a:pt x="3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75" name="Freeform 790">
                <a:extLst>
                  <a:ext uri="{FF2B5EF4-FFF2-40B4-BE49-F238E27FC236}">
                    <a16:creationId xmlns:a16="http://schemas.microsoft.com/office/drawing/2014/main" id="{6D2483C3-50A8-4553-893F-FEF2DF922943}"/>
                  </a:ext>
                </a:extLst>
              </p:cNvPr>
              <p:cNvSpPr/>
              <p:nvPr/>
            </p:nvSpPr>
            <p:spPr bwMode="auto">
              <a:xfrm>
                <a:off x="1440" y="2165"/>
                <a:ext cx="70" cy="29"/>
              </a:xfrm>
              <a:custGeom>
                <a:avLst/>
                <a:gdLst>
                  <a:gd name="T0" fmla="*/ 31 w 34"/>
                  <a:gd name="T1" fmla="*/ 7 h 14"/>
                  <a:gd name="T2" fmla="*/ 21 w 34"/>
                  <a:gd name="T3" fmla="*/ 0 h 14"/>
                  <a:gd name="T4" fmla="*/ 2 w 34"/>
                  <a:gd name="T5" fmla="*/ 7 h 14"/>
                  <a:gd name="T6" fmla="*/ 13 w 34"/>
                  <a:gd name="T7" fmla="*/ 14 h 14"/>
                  <a:gd name="T8" fmla="*/ 31 w 3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">
                    <a:moveTo>
                      <a:pt x="31" y="7"/>
                    </a:moveTo>
                    <a:cubicBezTo>
                      <a:pt x="34" y="3"/>
                      <a:pt x="29" y="0"/>
                      <a:pt x="21" y="0"/>
                    </a:cubicBezTo>
                    <a:cubicBezTo>
                      <a:pt x="13" y="0"/>
                      <a:pt x="4" y="3"/>
                      <a:pt x="2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76" name="Freeform 791">
                <a:extLst>
                  <a:ext uri="{FF2B5EF4-FFF2-40B4-BE49-F238E27FC236}">
                    <a16:creationId xmlns:a16="http://schemas.microsoft.com/office/drawing/2014/main" id="{2F96548E-2682-418D-BA4C-741AB0D49C51}"/>
                  </a:ext>
                </a:extLst>
              </p:cNvPr>
              <p:cNvSpPr/>
              <p:nvPr/>
            </p:nvSpPr>
            <p:spPr bwMode="auto">
              <a:xfrm>
                <a:off x="1514" y="2165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20 w 33"/>
                  <a:gd name="T3" fmla="*/ 0 h 14"/>
                  <a:gd name="T4" fmla="*/ 2 w 33"/>
                  <a:gd name="T5" fmla="*/ 7 h 14"/>
                  <a:gd name="T6" fmla="*/ 13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33" y="3"/>
                      <a:pt x="28" y="0"/>
                      <a:pt x="20" y="0"/>
                    </a:cubicBezTo>
                    <a:cubicBezTo>
                      <a:pt x="12" y="0"/>
                      <a:pt x="4" y="3"/>
                      <a:pt x="2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77" name="Freeform 792">
                <a:extLst>
                  <a:ext uri="{FF2B5EF4-FFF2-40B4-BE49-F238E27FC236}">
                    <a16:creationId xmlns:a16="http://schemas.microsoft.com/office/drawing/2014/main" id="{9E237E9F-F8B6-43F7-A794-DDAF8ABB7642}"/>
                  </a:ext>
                </a:extLst>
              </p:cNvPr>
              <p:cNvSpPr/>
              <p:nvPr/>
            </p:nvSpPr>
            <p:spPr bwMode="auto">
              <a:xfrm>
                <a:off x="1588" y="2165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20 w 33"/>
                  <a:gd name="T3" fmla="*/ 0 h 14"/>
                  <a:gd name="T4" fmla="*/ 2 w 33"/>
                  <a:gd name="T5" fmla="*/ 7 h 14"/>
                  <a:gd name="T6" fmla="*/ 12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33" y="3"/>
                      <a:pt x="28" y="0"/>
                      <a:pt x="20" y="0"/>
                    </a:cubicBezTo>
                    <a:cubicBezTo>
                      <a:pt x="12" y="0"/>
                      <a:pt x="4" y="3"/>
                      <a:pt x="2" y="7"/>
                    </a:cubicBezTo>
                    <a:cubicBezTo>
                      <a:pt x="0" y="11"/>
                      <a:pt x="4" y="14"/>
                      <a:pt x="12" y="14"/>
                    </a:cubicBezTo>
                    <a:cubicBezTo>
                      <a:pt x="20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78" name="Freeform 793">
                <a:extLst>
                  <a:ext uri="{FF2B5EF4-FFF2-40B4-BE49-F238E27FC236}">
                    <a16:creationId xmlns:a16="http://schemas.microsoft.com/office/drawing/2014/main" id="{F7594A62-173D-4D5E-BF32-468690DEBEF3}"/>
                  </a:ext>
                </a:extLst>
              </p:cNvPr>
              <p:cNvSpPr/>
              <p:nvPr/>
            </p:nvSpPr>
            <p:spPr bwMode="auto">
              <a:xfrm>
                <a:off x="1660" y="2165"/>
                <a:ext cx="68" cy="29"/>
              </a:xfrm>
              <a:custGeom>
                <a:avLst/>
                <a:gdLst>
                  <a:gd name="T0" fmla="*/ 31 w 33"/>
                  <a:gd name="T1" fmla="*/ 7 h 14"/>
                  <a:gd name="T2" fmla="*/ 21 w 33"/>
                  <a:gd name="T3" fmla="*/ 0 h 14"/>
                  <a:gd name="T4" fmla="*/ 2 w 33"/>
                  <a:gd name="T5" fmla="*/ 7 h 14"/>
                  <a:gd name="T6" fmla="*/ 13 w 33"/>
                  <a:gd name="T7" fmla="*/ 14 h 14"/>
                  <a:gd name="T8" fmla="*/ 31 w 33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7"/>
                    </a:moveTo>
                    <a:cubicBezTo>
                      <a:pt x="33" y="3"/>
                      <a:pt x="29" y="0"/>
                      <a:pt x="21" y="0"/>
                    </a:cubicBezTo>
                    <a:cubicBezTo>
                      <a:pt x="13" y="0"/>
                      <a:pt x="4" y="3"/>
                      <a:pt x="2" y="7"/>
                    </a:cubicBezTo>
                    <a:cubicBezTo>
                      <a:pt x="0" y="11"/>
                      <a:pt x="5" y="14"/>
                      <a:pt x="13" y="14"/>
                    </a:cubicBezTo>
                    <a:cubicBezTo>
                      <a:pt x="21" y="14"/>
                      <a:pt x="29" y="11"/>
                      <a:pt x="3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79" name="Freeform 794">
                <a:extLst>
                  <a:ext uri="{FF2B5EF4-FFF2-40B4-BE49-F238E27FC236}">
                    <a16:creationId xmlns:a16="http://schemas.microsoft.com/office/drawing/2014/main" id="{8EB7F6EE-D684-460E-8FFC-DC1F9A36CCD8}"/>
                  </a:ext>
                </a:extLst>
              </p:cNvPr>
              <p:cNvSpPr/>
              <p:nvPr/>
            </p:nvSpPr>
            <p:spPr bwMode="auto">
              <a:xfrm>
                <a:off x="1345" y="2202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21 w 34"/>
                  <a:gd name="T3" fmla="*/ 0 h 15"/>
                  <a:gd name="T4" fmla="*/ 2 w 34"/>
                  <a:gd name="T5" fmla="*/ 7 h 15"/>
                  <a:gd name="T6" fmla="*/ 13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4" y="3"/>
                      <a:pt x="29" y="0"/>
                      <a:pt x="21" y="0"/>
                    </a:cubicBezTo>
                    <a:cubicBezTo>
                      <a:pt x="13" y="0"/>
                      <a:pt x="4" y="3"/>
                      <a:pt x="2" y="7"/>
                    </a:cubicBezTo>
                    <a:cubicBezTo>
                      <a:pt x="0" y="11"/>
                      <a:pt x="4" y="15"/>
                      <a:pt x="13" y="15"/>
                    </a:cubicBezTo>
                    <a:cubicBezTo>
                      <a:pt x="21" y="15"/>
                      <a:pt x="29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80" name="Freeform 795">
                <a:extLst>
                  <a:ext uri="{FF2B5EF4-FFF2-40B4-BE49-F238E27FC236}">
                    <a16:creationId xmlns:a16="http://schemas.microsoft.com/office/drawing/2014/main" id="{35F9D611-733D-4C5B-A517-0BCE284FF813}"/>
                  </a:ext>
                </a:extLst>
              </p:cNvPr>
              <p:cNvSpPr/>
              <p:nvPr/>
            </p:nvSpPr>
            <p:spPr bwMode="auto">
              <a:xfrm>
                <a:off x="1419" y="2202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21 w 34"/>
                  <a:gd name="T3" fmla="*/ 0 h 15"/>
                  <a:gd name="T4" fmla="*/ 2 w 34"/>
                  <a:gd name="T5" fmla="*/ 7 h 15"/>
                  <a:gd name="T6" fmla="*/ 13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4" y="3"/>
                      <a:pt x="29" y="0"/>
                      <a:pt x="21" y="0"/>
                    </a:cubicBezTo>
                    <a:cubicBezTo>
                      <a:pt x="13" y="0"/>
                      <a:pt x="4" y="3"/>
                      <a:pt x="2" y="7"/>
                    </a:cubicBezTo>
                    <a:cubicBezTo>
                      <a:pt x="0" y="11"/>
                      <a:pt x="5" y="15"/>
                      <a:pt x="13" y="15"/>
                    </a:cubicBezTo>
                    <a:cubicBezTo>
                      <a:pt x="21" y="15"/>
                      <a:pt x="29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81" name="Freeform 796">
                <a:extLst>
                  <a:ext uri="{FF2B5EF4-FFF2-40B4-BE49-F238E27FC236}">
                    <a16:creationId xmlns:a16="http://schemas.microsoft.com/office/drawing/2014/main" id="{3D39ABAD-BB21-46FB-9DD7-FABFE176C75C}"/>
                  </a:ext>
                </a:extLst>
              </p:cNvPr>
              <p:cNvSpPr/>
              <p:nvPr/>
            </p:nvSpPr>
            <p:spPr bwMode="auto">
              <a:xfrm>
                <a:off x="1493" y="2202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21 w 34"/>
                  <a:gd name="T3" fmla="*/ 0 h 15"/>
                  <a:gd name="T4" fmla="*/ 2 w 34"/>
                  <a:gd name="T5" fmla="*/ 7 h 15"/>
                  <a:gd name="T6" fmla="*/ 13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4" y="3"/>
                      <a:pt x="29" y="0"/>
                      <a:pt x="21" y="0"/>
                    </a:cubicBezTo>
                    <a:cubicBezTo>
                      <a:pt x="13" y="0"/>
                      <a:pt x="4" y="3"/>
                      <a:pt x="2" y="7"/>
                    </a:cubicBezTo>
                    <a:cubicBezTo>
                      <a:pt x="0" y="11"/>
                      <a:pt x="5" y="15"/>
                      <a:pt x="13" y="15"/>
                    </a:cubicBezTo>
                    <a:cubicBezTo>
                      <a:pt x="21" y="15"/>
                      <a:pt x="29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82" name="Freeform 797">
                <a:extLst>
                  <a:ext uri="{FF2B5EF4-FFF2-40B4-BE49-F238E27FC236}">
                    <a16:creationId xmlns:a16="http://schemas.microsoft.com/office/drawing/2014/main" id="{E7FF558D-6012-41C6-8A15-2F0ECD67004D}"/>
                  </a:ext>
                </a:extLst>
              </p:cNvPr>
              <p:cNvSpPr/>
              <p:nvPr/>
            </p:nvSpPr>
            <p:spPr bwMode="auto">
              <a:xfrm>
                <a:off x="1567" y="2202"/>
                <a:ext cx="71" cy="31"/>
              </a:xfrm>
              <a:custGeom>
                <a:avLst/>
                <a:gdLst>
                  <a:gd name="T0" fmla="*/ 32 w 34"/>
                  <a:gd name="T1" fmla="*/ 7 h 15"/>
                  <a:gd name="T2" fmla="*/ 21 w 34"/>
                  <a:gd name="T3" fmla="*/ 0 h 15"/>
                  <a:gd name="T4" fmla="*/ 2 w 34"/>
                  <a:gd name="T5" fmla="*/ 7 h 15"/>
                  <a:gd name="T6" fmla="*/ 13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4" y="3"/>
                      <a:pt x="29" y="0"/>
                      <a:pt x="21" y="0"/>
                    </a:cubicBezTo>
                    <a:cubicBezTo>
                      <a:pt x="13" y="0"/>
                      <a:pt x="4" y="3"/>
                      <a:pt x="2" y="7"/>
                    </a:cubicBezTo>
                    <a:cubicBezTo>
                      <a:pt x="0" y="11"/>
                      <a:pt x="5" y="15"/>
                      <a:pt x="13" y="15"/>
                    </a:cubicBezTo>
                    <a:cubicBezTo>
                      <a:pt x="21" y="15"/>
                      <a:pt x="30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83" name="Freeform 798">
                <a:extLst>
                  <a:ext uri="{FF2B5EF4-FFF2-40B4-BE49-F238E27FC236}">
                    <a16:creationId xmlns:a16="http://schemas.microsoft.com/office/drawing/2014/main" id="{A3290E8B-EA0A-4DA5-BC8A-72E70DC8BD30}"/>
                  </a:ext>
                </a:extLst>
              </p:cNvPr>
              <p:cNvSpPr/>
              <p:nvPr/>
            </p:nvSpPr>
            <p:spPr bwMode="auto">
              <a:xfrm>
                <a:off x="1642" y="2202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21 w 34"/>
                  <a:gd name="T3" fmla="*/ 0 h 15"/>
                  <a:gd name="T4" fmla="*/ 2 w 34"/>
                  <a:gd name="T5" fmla="*/ 7 h 15"/>
                  <a:gd name="T6" fmla="*/ 13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4" y="3"/>
                      <a:pt x="29" y="0"/>
                      <a:pt x="21" y="0"/>
                    </a:cubicBezTo>
                    <a:cubicBezTo>
                      <a:pt x="13" y="0"/>
                      <a:pt x="4" y="3"/>
                      <a:pt x="2" y="7"/>
                    </a:cubicBezTo>
                    <a:cubicBezTo>
                      <a:pt x="0" y="11"/>
                      <a:pt x="5" y="15"/>
                      <a:pt x="13" y="15"/>
                    </a:cubicBezTo>
                    <a:cubicBezTo>
                      <a:pt x="21" y="15"/>
                      <a:pt x="30" y="11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84" name="Freeform 799">
                <a:extLst>
                  <a:ext uri="{FF2B5EF4-FFF2-40B4-BE49-F238E27FC236}">
                    <a16:creationId xmlns:a16="http://schemas.microsoft.com/office/drawing/2014/main" id="{F43120C1-CCCC-4FDB-A76F-AE8703DE7C99}"/>
                  </a:ext>
                </a:extLst>
              </p:cNvPr>
              <p:cNvSpPr/>
              <p:nvPr/>
            </p:nvSpPr>
            <p:spPr bwMode="auto">
              <a:xfrm>
                <a:off x="1322" y="2239"/>
                <a:ext cx="72" cy="31"/>
              </a:xfrm>
              <a:custGeom>
                <a:avLst/>
                <a:gdLst>
                  <a:gd name="T0" fmla="*/ 32 w 35"/>
                  <a:gd name="T1" fmla="*/ 7 h 15"/>
                  <a:gd name="T2" fmla="*/ 22 w 35"/>
                  <a:gd name="T3" fmla="*/ 0 h 15"/>
                  <a:gd name="T4" fmla="*/ 2 w 35"/>
                  <a:gd name="T5" fmla="*/ 7 h 15"/>
                  <a:gd name="T6" fmla="*/ 13 w 35"/>
                  <a:gd name="T7" fmla="*/ 15 h 15"/>
                  <a:gd name="T8" fmla="*/ 32 w 3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32" y="7"/>
                    </a:moveTo>
                    <a:cubicBezTo>
                      <a:pt x="35" y="3"/>
                      <a:pt x="30" y="0"/>
                      <a:pt x="22" y="0"/>
                    </a:cubicBezTo>
                    <a:cubicBezTo>
                      <a:pt x="13" y="0"/>
                      <a:pt x="5" y="3"/>
                      <a:pt x="2" y="7"/>
                    </a:cubicBezTo>
                    <a:cubicBezTo>
                      <a:pt x="0" y="12"/>
                      <a:pt x="5" y="15"/>
                      <a:pt x="13" y="15"/>
                    </a:cubicBezTo>
                    <a:cubicBezTo>
                      <a:pt x="21" y="15"/>
                      <a:pt x="30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85" name="Freeform 800">
                <a:extLst>
                  <a:ext uri="{FF2B5EF4-FFF2-40B4-BE49-F238E27FC236}">
                    <a16:creationId xmlns:a16="http://schemas.microsoft.com/office/drawing/2014/main" id="{845B3AB5-72B4-435A-88DF-84B354955376}"/>
                  </a:ext>
                </a:extLst>
              </p:cNvPr>
              <p:cNvSpPr/>
              <p:nvPr/>
            </p:nvSpPr>
            <p:spPr bwMode="auto">
              <a:xfrm>
                <a:off x="1398" y="2239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21 w 34"/>
                  <a:gd name="T3" fmla="*/ 0 h 15"/>
                  <a:gd name="T4" fmla="*/ 2 w 34"/>
                  <a:gd name="T5" fmla="*/ 7 h 15"/>
                  <a:gd name="T6" fmla="*/ 13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4" y="3"/>
                      <a:pt x="29" y="0"/>
                      <a:pt x="21" y="0"/>
                    </a:cubicBezTo>
                    <a:cubicBezTo>
                      <a:pt x="13" y="0"/>
                      <a:pt x="4" y="3"/>
                      <a:pt x="2" y="7"/>
                    </a:cubicBezTo>
                    <a:cubicBezTo>
                      <a:pt x="0" y="12"/>
                      <a:pt x="4" y="15"/>
                      <a:pt x="13" y="15"/>
                    </a:cubicBezTo>
                    <a:cubicBezTo>
                      <a:pt x="21" y="15"/>
                      <a:pt x="29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86" name="Freeform 801">
                <a:extLst>
                  <a:ext uri="{FF2B5EF4-FFF2-40B4-BE49-F238E27FC236}">
                    <a16:creationId xmlns:a16="http://schemas.microsoft.com/office/drawing/2014/main" id="{79DBAC2D-82EA-445D-96DD-A217136013A9}"/>
                  </a:ext>
                </a:extLst>
              </p:cNvPr>
              <p:cNvSpPr/>
              <p:nvPr/>
            </p:nvSpPr>
            <p:spPr bwMode="auto">
              <a:xfrm>
                <a:off x="1473" y="2239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21 w 34"/>
                  <a:gd name="T3" fmla="*/ 0 h 15"/>
                  <a:gd name="T4" fmla="*/ 2 w 34"/>
                  <a:gd name="T5" fmla="*/ 7 h 15"/>
                  <a:gd name="T6" fmla="*/ 13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4" y="3"/>
                      <a:pt x="29" y="0"/>
                      <a:pt x="21" y="0"/>
                    </a:cubicBezTo>
                    <a:cubicBezTo>
                      <a:pt x="13" y="0"/>
                      <a:pt x="5" y="3"/>
                      <a:pt x="2" y="7"/>
                    </a:cubicBezTo>
                    <a:cubicBezTo>
                      <a:pt x="0" y="12"/>
                      <a:pt x="5" y="15"/>
                      <a:pt x="13" y="15"/>
                    </a:cubicBezTo>
                    <a:cubicBezTo>
                      <a:pt x="21" y="15"/>
                      <a:pt x="30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87" name="Freeform 802">
                <a:extLst>
                  <a:ext uri="{FF2B5EF4-FFF2-40B4-BE49-F238E27FC236}">
                    <a16:creationId xmlns:a16="http://schemas.microsoft.com/office/drawing/2014/main" id="{6EB1A244-FF8F-4FD5-8FE3-873F639581B4}"/>
                  </a:ext>
                </a:extLst>
              </p:cNvPr>
              <p:cNvSpPr/>
              <p:nvPr/>
            </p:nvSpPr>
            <p:spPr bwMode="auto">
              <a:xfrm>
                <a:off x="1547" y="2239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21 w 34"/>
                  <a:gd name="T3" fmla="*/ 0 h 15"/>
                  <a:gd name="T4" fmla="*/ 3 w 34"/>
                  <a:gd name="T5" fmla="*/ 7 h 15"/>
                  <a:gd name="T6" fmla="*/ 14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4" y="3"/>
                      <a:pt x="30" y="0"/>
                      <a:pt x="21" y="0"/>
                    </a:cubicBezTo>
                    <a:cubicBezTo>
                      <a:pt x="13" y="0"/>
                      <a:pt x="5" y="3"/>
                      <a:pt x="3" y="7"/>
                    </a:cubicBezTo>
                    <a:cubicBezTo>
                      <a:pt x="0" y="12"/>
                      <a:pt x="5" y="15"/>
                      <a:pt x="14" y="15"/>
                    </a:cubicBezTo>
                    <a:cubicBezTo>
                      <a:pt x="22" y="15"/>
                      <a:pt x="30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88" name="Freeform 803">
                <a:extLst>
                  <a:ext uri="{FF2B5EF4-FFF2-40B4-BE49-F238E27FC236}">
                    <a16:creationId xmlns:a16="http://schemas.microsoft.com/office/drawing/2014/main" id="{CB14DDB1-87A0-4D0D-AA2F-EB26E3BE5255}"/>
                  </a:ext>
                </a:extLst>
              </p:cNvPr>
              <p:cNvSpPr/>
              <p:nvPr/>
            </p:nvSpPr>
            <p:spPr bwMode="auto">
              <a:xfrm>
                <a:off x="1623" y="2239"/>
                <a:ext cx="70" cy="31"/>
              </a:xfrm>
              <a:custGeom>
                <a:avLst/>
                <a:gdLst>
                  <a:gd name="T0" fmla="*/ 32 w 34"/>
                  <a:gd name="T1" fmla="*/ 7 h 15"/>
                  <a:gd name="T2" fmla="*/ 21 w 34"/>
                  <a:gd name="T3" fmla="*/ 0 h 15"/>
                  <a:gd name="T4" fmla="*/ 2 w 34"/>
                  <a:gd name="T5" fmla="*/ 7 h 15"/>
                  <a:gd name="T6" fmla="*/ 13 w 34"/>
                  <a:gd name="T7" fmla="*/ 15 h 15"/>
                  <a:gd name="T8" fmla="*/ 32 w 3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2" y="7"/>
                    </a:moveTo>
                    <a:cubicBezTo>
                      <a:pt x="34" y="3"/>
                      <a:pt x="29" y="0"/>
                      <a:pt x="21" y="0"/>
                    </a:cubicBezTo>
                    <a:cubicBezTo>
                      <a:pt x="12" y="0"/>
                      <a:pt x="4" y="3"/>
                      <a:pt x="2" y="7"/>
                    </a:cubicBezTo>
                    <a:cubicBezTo>
                      <a:pt x="0" y="12"/>
                      <a:pt x="5" y="15"/>
                      <a:pt x="13" y="15"/>
                    </a:cubicBezTo>
                    <a:cubicBezTo>
                      <a:pt x="21" y="15"/>
                      <a:pt x="30" y="12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89" name="Freeform 804">
                <a:extLst>
                  <a:ext uri="{FF2B5EF4-FFF2-40B4-BE49-F238E27FC236}">
                    <a16:creationId xmlns:a16="http://schemas.microsoft.com/office/drawing/2014/main" id="{C9399847-8D8C-4FD0-A33B-9DC9E503F3E6}"/>
                  </a:ext>
                </a:extLst>
              </p:cNvPr>
              <p:cNvSpPr/>
              <p:nvPr/>
            </p:nvSpPr>
            <p:spPr bwMode="auto">
              <a:xfrm>
                <a:off x="1223" y="2276"/>
                <a:ext cx="72" cy="33"/>
              </a:xfrm>
              <a:custGeom>
                <a:avLst/>
                <a:gdLst>
                  <a:gd name="T0" fmla="*/ 33 w 35"/>
                  <a:gd name="T1" fmla="*/ 8 h 16"/>
                  <a:gd name="T2" fmla="*/ 22 w 35"/>
                  <a:gd name="T3" fmla="*/ 0 h 16"/>
                  <a:gd name="T4" fmla="*/ 3 w 35"/>
                  <a:gd name="T5" fmla="*/ 8 h 16"/>
                  <a:gd name="T6" fmla="*/ 13 w 35"/>
                  <a:gd name="T7" fmla="*/ 16 h 16"/>
                  <a:gd name="T8" fmla="*/ 33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3" y="8"/>
                    </a:moveTo>
                    <a:cubicBezTo>
                      <a:pt x="35" y="4"/>
                      <a:pt x="31" y="0"/>
                      <a:pt x="22" y="0"/>
                    </a:cubicBezTo>
                    <a:cubicBezTo>
                      <a:pt x="14" y="0"/>
                      <a:pt x="5" y="4"/>
                      <a:pt x="3" y="8"/>
                    </a:cubicBezTo>
                    <a:cubicBezTo>
                      <a:pt x="0" y="12"/>
                      <a:pt x="5" y="16"/>
                      <a:pt x="13" y="16"/>
                    </a:cubicBezTo>
                    <a:cubicBezTo>
                      <a:pt x="22" y="16"/>
                      <a:pt x="30" y="12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90" name="Freeform 805">
                <a:extLst>
                  <a:ext uri="{FF2B5EF4-FFF2-40B4-BE49-F238E27FC236}">
                    <a16:creationId xmlns:a16="http://schemas.microsoft.com/office/drawing/2014/main" id="{982C393C-570F-4F63-9195-26D5CC9D0C95}"/>
                  </a:ext>
                </a:extLst>
              </p:cNvPr>
              <p:cNvSpPr/>
              <p:nvPr/>
            </p:nvSpPr>
            <p:spPr bwMode="auto">
              <a:xfrm>
                <a:off x="1299" y="2276"/>
                <a:ext cx="72" cy="33"/>
              </a:xfrm>
              <a:custGeom>
                <a:avLst/>
                <a:gdLst>
                  <a:gd name="T0" fmla="*/ 33 w 35"/>
                  <a:gd name="T1" fmla="*/ 8 h 16"/>
                  <a:gd name="T2" fmla="*/ 22 w 35"/>
                  <a:gd name="T3" fmla="*/ 0 h 16"/>
                  <a:gd name="T4" fmla="*/ 3 w 35"/>
                  <a:gd name="T5" fmla="*/ 8 h 16"/>
                  <a:gd name="T6" fmla="*/ 13 w 35"/>
                  <a:gd name="T7" fmla="*/ 16 h 16"/>
                  <a:gd name="T8" fmla="*/ 33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3" y="8"/>
                    </a:moveTo>
                    <a:cubicBezTo>
                      <a:pt x="35" y="4"/>
                      <a:pt x="30" y="0"/>
                      <a:pt x="22" y="0"/>
                    </a:cubicBezTo>
                    <a:cubicBezTo>
                      <a:pt x="14" y="0"/>
                      <a:pt x="5" y="4"/>
                      <a:pt x="3" y="8"/>
                    </a:cubicBezTo>
                    <a:cubicBezTo>
                      <a:pt x="0" y="12"/>
                      <a:pt x="5" y="16"/>
                      <a:pt x="13" y="16"/>
                    </a:cubicBezTo>
                    <a:cubicBezTo>
                      <a:pt x="22" y="16"/>
                      <a:pt x="30" y="12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91" name="Freeform 806">
                <a:extLst>
                  <a:ext uri="{FF2B5EF4-FFF2-40B4-BE49-F238E27FC236}">
                    <a16:creationId xmlns:a16="http://schemas.microsoft.com/office/drawing/2014/main" id="{2125C2C4-A806-421D-B2F3-1078189735F5}"/>
                  </a:ext>
                </a:extLst>
              </p:cNvPr>
              <p:cNvSpPr/>
              <p:nvPr/>
            </p:nvSpPr>
            <p:spPr bwMode="auto">
              <a:xfrm>
                <a:off x="1376" y="2276"/>
                <a:ext cx="72" cy="33"/>
              </a:xfrm>
              <a:custGeom>
                <a:avLst/>
                <a:gdLst>
                  <a:gd name="T0" fmla="*/ 32 w 35"/>
                  <a:gd name="T1" fmla="*/ 8 h 16"/>
                  <a:gd name="T2" fmla="*/ 22 w 35"/>
                  <a:gd name="T3" fmla="*/ 0 h 16"/>
                  <a:gd name="T4" fmla="*/ 2 w 35"/>
                  <a:gd name="T5" fmla="*/ 8 h 16"/>
                  <a:gd name="T6" fmla="*/ 13 w 35"/>
                  <a:gd name="T7" fmla="*/ 16 h 16"/>
                  <a:gd name="T8" fmla="*/ 32 w 3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2" y="8"/>
                    </a:moveTo>
                    <a:cubicBezTo>
                      <a:pt x="35" y="4"/>
                      <a:pt x="30" y="0"/>
                      <a:pt x="22" y="0"/>
                    </a:cubicBezTo>
                    <a:cubicBezTo>
                      <a:pt x="13" y="0"/>
                      <a:pt x="5" y="4"/>
                      <a:pt x="2" y="8"/>
                    </a:cubicBezTo>
                    <a:cubicBezTo>
                      <a:pt x="0" y="12"/>
                      <a:pt x="5" y="16"/>
                      <a:pt x="13" y="16"/>
                    </a:cubicBezTo>
                    <a:cubicBezTo>
                      <a:pt x="21" y="16"/>
                      <a:pt x="30" y="12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392" name="Freeform 807">
                <a:extLst>
                  <a:ext uri="{FF2B5EF4-FFF2-40B4-BE49-F238E27FC236}">
                    <a16:creationId xmlns:a16="http://schemas.microsoft.com/office/drawing/2014/main" id="{20E350A8-2358-496B-969C-D51380FC80BB}"/>
                  </a:ext>
                </a:extLst>
              </p:cNvPr>
              <p:cNvSpPr/>
              <p:nvPr/>
            </p:nvSpPr>
            <p:spPr bwMode="auto">
              <a:xfrm>
                <a:off x="1452" y="2276"/>
                <a:ext cx="70" cy="33"/>
              </a:xfrm>
              <a:custGeom>
                <a:avLst/>
                <a:gdLst>
                  <a:gd name="T0" fmla="*/ 32 w 34"/>
                  <a:gd name="T1" fmla="*/ 8 h 16"/>
                  <a:gd name="T2" fmla="*/ 21 w 34"/>
                  <a:gd name="T3" fmla="*/ 0 h 16"/>
                  <a:gd name="T4" fmla="*/ 2 w 34"/>
                  <a:gd name="T5" fmla="*/ 8 h 16"/>
                  <a:gd name="T6" fmla="*/ 13 w 34"/>
                  <a:gd name="T7" fmla="*/ 16 h 16"/>
                  <a:gd name="T8" fmla="*/ 32 w 34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2" y="8"/>
                    </a:moveTo>
                    <a:cubicBezTo>
                      <a:pt x="34" y="4"/>
                      <a:pt x="29" y="0"/>
                      <a:pt x="21" y="0"/>
                    </a:cubicBezTo>
                    <a:cubicBezTo>
                      <a:pt x="13" y="0"/>
                      <a:pt x="4" y="4"/>
                      <a:pt x="2" y="8"/>
                    </a:cubicBezTo>
                    <a:cubicBezTo>
                      <a:pt x="0" y="12"/>
                      <a:pt x="5" y="16"/>
                      <a:pt x="13" y="16"/>
                    </a:cubicBezTo>
                    <a:cubicBezTo>
                      <a:pt x="21" y="16"/>
                      <a:pt x="30" y="12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</p:grpSp>
        <p:sp>
          <p:nvSpPr>
            <p:cNvPr id="23" name="Freeform 809">
              <a:extLst>
                <a:ext uri="{FF2B5EF4-FFF2-40B4-BE49-F238E27FC236}">
                  <a16:creationId xmlns:a16="http://schemas.microsoft.com/office/drawing/2014/main" id="{4D396F6A-9B07-4E9B-B1C8-4DDF9E91D13D}"/>
                </a:ext>
              </a:extLst>
            </p:cNvPr>
            <p:cNvSpPr/>
            <p:nvPr/>
          </p:nvSpPr>
          <p:spPr bwMode="auto">
            <a:xfrm>
              <a:off x="2425700" y="3613151"/>
              <a:ext cx="111125" cy="52388"/>
            </a:xfrm>
            <a:custGeom>
              <a:avLst/>
              <a:gdLst>
                <a:gd name="T0" fmla="*/ 32 w 34"/>
                <a:gd name="T1" fmla="*/ 8 h 16"/>
                <a:gd name="T2" fmla="*/ 21 w 34"/>
                <a:gd name="T3" fmla="*/ 0 h 16"/>
                <a:gd name="T4" fmla="*/ 2 w 34"/>
                <a:gd name="T5" fmla="*/ 8 h 16"/>
                <a:gd name="T6" fmla="*/ 13 w 34"/>
                <a:gd name="T7" fmla="*/ 16 h 16"/>
                <a:gd name="T8" fmla="*/ 32 w 34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32" y="8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1" y="16"/>
                    <a:pt x="30" y="12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24" name="Freeform 810">
              <a:extLst>
                <a:ext uri="{FF2B5EF4-FFF2-40B4-BE49-F238E27FC236}">
                  <a16:creationId xmlns:a16="http://schemas.microsoft.com/office/drawing/2014/main" id="{574C4DD9-0CAC-4F78-9F38-4785AC153C12}"/>
                </a:ext>
              </a:extLst>
            </p:cNvPr>
            <p:cNvSpPr/>
            <p:nvPr/>
          </p:nvSpPr>
          <p:spPr bwMode="auto">
            <a:xfrm>
              <a:off x="2544763" y="3613151"/>
              <a:ext cx="114300" cy="52388"/>
            </a:xfrm>
            <a:custGeom>
              <a:avLst/>
              <a:gdLst>
                <a:gd name="T0" fmla="*/ 33 w 35"/>
                <a:gd name="T1" fmla="*/ 8 h 16"/>
                <a:gd name="T2" fmla="*/ 21 w 35"/>
                <a:gd name="T3" fmla="*/ 0 h 16"/>
                <a:gd name="T4" fmla="*/ 3 w 35"/>
                <a:gd name="T5" fmla="*/ 8 h 16"/>
                <a:gd name="T6" fmla="*/ 14 w 35"/>
                <a:gd name="T7" fmla="*/ 16 h 16"/>
                <a:gd name="T8" fmla="*/ 33 w 35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6">
                  <a:moveTo>
                    <a:pt x="33" y="8"/>
                  </a:moveTo>
                  <a:cubicBezTo>
                    <a:pt x="35" y="4"/>
                    <a:pt x="30" y="0"/>
                    <a:pt x="21" y="0"/>
                  </a:cubicBezTo>
                  <a:cubicBezTo>
                    <a:pt x="13" y="0"/>
                    <a:pt x="5" y="4"/>
                    <a:pt x="3" y="8"/>
                  </a:cubicBezTo>
                  <a:cubicBezTo>
                    <a:pt x="0" y="12"/>
                    <a:pt x="5" y="16"/>
                    <a:pt x="14" y="16"/>
                  </a:cubicBezTo>
                  <a:cubicBezTo>
                    <a:pt x="22" y="16"/>
                    <a:pt x="31" y="12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25" name="Freeform 811">
              <a:extLst>
                <a:ext uri="{FF2B5EF4-FFF2-40B4-BE49-F238E27FC236}">
                  <a16:creationId xmlns:a16="http://schemas.microsoft.com/office/drawing/2014/main" id="{DC75AA4C-63ED-43CB-821E-CD58254CF7D7}"/>
                </a:ext>
              </a:extLst>
            </p:cNvPr>
            <p:cNvSpPr/>
            <p:nvPr/>
          </p:nvSpPr>
          <p:spPr bwMode="auto">
            <a:xfrm>
              <a:off x="1347788" y="3436938"/>
              <a:ext cx="115888" cy="46038"/>
            </a:xfrm>
            <a:custGeom>
              <a:avLst/>
              <a:gdLst>
                <a:gd name="T0" fmla="*/ 32 w 35"/>
                <a:gd name="T1" fmla="*/ 7 h 14"/>
                <a:gd name="T2" fmla="*/ 22 w 35"/>
                <a:gd name="T3" fmla="*/ 0 h 14"/>
                <a:gd name="T4" fmla="*/ 3 w 35"/>
                <a:gd name="T5" fmla="*/ 7 h 14"/>
                <a:gd name="T6" fmla="*/ 12 w 35"/>
                <a:gd name="T7" fmla="*/ 14 h 14"/>
                <a:gd name="T8" fmla="*/ 32 w 35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">
                  <a:moveTo>
                    <a:pt x="32" y="7"/>
                  </a:moveTo>
                  <a:cubicBezTo>
                    <a:pt x="35" y="3"/>
                    <a:pt x="30" y="0"/>
                    <a:pt x="22" y="0"/>
                  </a:cubicBezTo>
                  <a:cubicBezTo>
                    <a:pt x="14" y="0"/>
                    <a:pt x="5" y="3"/>
                    <a:pt x="3" y="7"/>
                  </a:cubicBezTo>
                  <a:cubicBezTo>
                    <a:pt x="0" y="11"/>
                    <a:pt x="4" y="14"/>
                    <a:pt x="12" y="14"/>
                  </a:cubicBezTo>
                  <a:cubicBezTo>
                    <a:pt x="20" y="14"/>
                    <a:pt x="29" y="11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26" name="Freeform 812">
              <a:extLst>
                <a:ext uri="{FF2B5EF4-FFF2-40B4-BE49-F238E27FC236}">
                  <a16:creationId xmlns:a16="http://schemas.microsoft.com/office/drawing/2014/main" id="{EB8306BD-BD7A-4438-BE7E-A958E7BBF547}"/>
                </a:ext>
              </a:extLst>
            </p:cNvPr>
            <p:cNvSpPr/>
            <p:nvPr/>
          </p:nvSpPr>
          <p:spPr bwMode="auto">
            <a:xfrm>
              <a:off x="1466850" y="3436938"/>
              <a:ext cx="111125" cy="46038"/>
            </a:xfrm>
            <a:custGeom>
              <a:avLst/>
              <a:gdLst>
                <a:gd name="T0" fmla="*/ 31 w 34"/>
                <a:gd name="T1" fmla="*/ 7 h 14"/>
                <a:gd name="T2" fmla="*/ 22 w 34"/>
                <a:gd name="T3" fmla="*/ 0 h 14"/>
                <a:gd name="T4" fmla="*/ 2 w 34"/>
                <a:gd name="T5" fmla="*/ 7 h 14"/>
                <a:gd name="T6" fmla="*/ 12 w 34"/>
                <a:gd name="T7" fmla="*/ 14 h 14"/>
                <a:gd name="T8" fmla="*/ 31 w 3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">
                  <a:moveTo>
                    <a:pt x="31" y="7"/>
                  </a:moveTo>
                  <a:cubicBezTo>
                    <a:pt x="34" y="3"/>
                    <a:pt x="30" y="0"/>
                    <a:pt x="22" y="0"/>
                  </a:cubicBezTo>
                  <a:cubicBezTo>
                    <a:pt x="14" y="0"/>
                    <a:pt x="5" y="3"/>
                    <a:pt x="2" y="7"/>
                  </a:cubicBezTo>
                  <a:cubicBezTo>
                    <a:pt x="0" y="11"/>
                    <a:pt x="4" y="14"/>
                    <a:pt x="12" y="14"/>
                  </a:cubicBezTo>
                  <a:cubicBezTo>
                    <a:pt x="20" y="14"/>
                    <a:pt x="29" y="11"/>
                    <a:pt x="3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27" name="Freeform 813">
              <a:extLst>
                <a:ext uri="{FF2B5EF4-FFF2-40B4-BE49-F238E27FC236}">
                  <a16:creationId xmlns:a16="http://schemas.microsoft.com/office/drawing/2014/main" id="{E2F289B8-9C1D-4467-96BE-CB496DC198B3}"/>
                </a:ext>
              </a:extLst>
            </p:cNvPr>
            <p:cNvSpPr/>
            <p:nvPr/>
          </p:nvSpPr>
          <p:spPr bwMode="auto">
            <a:xfrm>
              <a:off x="1581150" y="3436938"/>
              <a:ext cx="114300" cy="46038"/>
            </a:xfrm>
            <a:custGeom>
              <a:avLst/>
              <a:gdLst>
                <a:gd name="T0" fmla="*/ 32 w 35"/>
                <a:gd name="T1" fmla="*/ 7 h 14"/>
                <a:gd name="T2" fmla="*/ 22 w 35"/>
                <a:gd name="T3" fmla="*/ 0 h 14"/>
                <a:gd name="T4" fmla="*/ 3 w 35"/>
                <a:gd name="T5" fmla="*/ 7 h 14"/>
                <a:gd name="T6" fmla="*/ 13 w 35"/>
                <a:gd name="T7" fmla="*/ 14 h 14"/>
                <a:gd name="T8" fmla="*/ 32 w 35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">
                  <a:moveTo>
                    <a:pt x="32" y="7"/>
                  </a:moveTo>
                  <a:cubicBezTo>
                    <a:pt x="35" y="3"/>
                    <a:pt x="30" y="0"/>
                    <a:pt x="22" y="0"/>
                  </a:cubicBezTo>
                  <a:cubicBezTo>
                    <a:pt x="14" y="0"/>
                    <a:pt x="6" y="3"/>
                    <a:pt x="3" y="7"/>
                  </a:cubicBezTo>
                  <a:cubicBezTo>
                    <a:pt x="0" y="11"/>
                    <a:pt x="5" y="14"/>
                    <a:pt x="13" y="14"/>
                  </a:cubicBezTo>
                  <a:cubicBezTo>
                    <a:pt x="21" y="14"/>
                    <a:pt x="30" y="11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28" name="Freeform 814">
              <a:extLst>
                <a:ext uri="{FF2B5EF4-FFF2-40B4-BE49-F238E27FC236}">
                  <a16:creationId xmlns:a16="http://schemas.microsoft.com/office/drawing/2014/main" id="{F9841AAE-29EF-4646-B1B3-0632BFBDA48D}"/>
                </a:ext>
              </a:extLst>
            </p:cNvPr>
            <p:cNvSpPr/>
            <p:nvPr/>
          </p:nvSpPr>
          <p:spPr bwMode="auto">
            <a:xfrm>
              <a:off x="1698625" y="3436938"/>
              <a:ext cx="111125" cy="46038"/>
            </a:xfrm>
            <a:custGeom>
              <a:avLst/>
              <a:gdLst>
                <a:gd name="T0" fmla="*/ 32 w 34"/>
                <a:gd name="T1" fmla="*/ 7 h 14"/>
                <a:gd name="T2" fmla="*/ 22 w 34"/>
                <a:gd name="T3" fmla="*/ 0 h 14"/>
                <a:gd name="T4" fmla="*/ 3 w 34"/>
                <a:gd name="T5" fmla="*/ 7 h 14"/>
                <a:gd name="T6" fmla="*/ 13 w 34"/>
                <a:gd name="T7" fmla="*/ 14 h 14"/>
                <a:gd name="T8" fmla="*/ 32 w 3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">
                  <a:moveTo>
                    <a:pt x="32" y="7"/>
                  </a:moveTo>
                  <a:cubicBezTo>
                    <a:pt x="34" y="3"/>
                    <a:pt x="30" y="0"/>
                    <a:pt x="22" y="0"/>
                  </a:cubicBezTo>
                  <a:cubicBezTo>
                    <a:pt x="14" y="0"/>
                    <a:pt x="5" y="3"/>
                    <a:pt x="3" y="7"/>
                  </a:cubicBezTo>
                  <a:cubicBezTo>
                    <a:pt x="0" y="11"/>
                    <a:pt x="4" y="14"/>
                    <a:pt x="13" y="14"/>
                  </a:cubicBezTo>
                  <a:cubicBezTo>
                    <a:pt x="21" y="14"/>
                    <a:pt x="29" y="11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29" name="Freeform 815">
              <a:extLst>
                <a:ext uri="{FF2B5EF4-FFF2-40B4-BE49-F238E27FC236}">
                  <a16:creationId xmlns:a16="http://schemas.microsoft.com/office/drawing/2014/main" id="{49673F55-260E-4D76-A18A-EB95255B599D}"/>
                </a:ext>
              </a:extLst>
            </p:cNvPr>
            <p:cNvSpPr/>
            <p:nvPr/>
          </p:nvSpPr>
          <p:spPr bwMode="auto">
            <a:xfrm>
              <a:off x="1817688" y="3436938"/>
              <a:ext cx="111125" cy="46038"/>
            </a:xfrm>
            <a:custGeom>
              <a:avLst/>
              <a:gdLst>
                <a:gd name="T0" fmla="*/ 32 w 34"/>
                <a:gd name="T1" fmla="*/ 7 h 14"/>
                <a:gd name="T2" fmla="*/ 22 w 34"/>
                <a:gd name="T3" fmla="*/ 0 h 14"/>
                <a:gd name="T4" fmla="*/ 2 w 34"/>
                <a:gd name="T5" fmla="*/ 7 h 14"/>
                <a:gd name="T6" fmla="*/ 12 w 34"/>
                <a:gd name="T7" fmla="*/ 14 h 14"/>
                <a:gd name="T8" fmla="*/ 32 w 3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">
                  <a:moveTo>
                    <a:pt x="32" y="7"/>
                  </a:moveTo>
                  <a:cubicBezTo>
                    <a:pt x="34" y="3"/>
                    <a:pt x="30" y="0"/>
                    <a:pt x="22" y="0"/>
                  </a:cubicBezTo>
                  <a:cubicBezTo>
                    <a:pt x="14" y="0"/>
                    <a:pt x="5" y="3"/>
                    <a:pt x="2" y="7"/>
                  </a:cubicBezTo>
                  <a:cubicBezTo>
                    <a:pt x="0" y="11"/>
                    <a:pt x="4" y="14"/>
                    <a:pt x="12" y="14"/>
                  </a:cubicBezTo>
                  <a:cubicBezTo>
                    <a:pt x="20" y="14"/>
                    <a:pt x="29" y="11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30" name="Freeform 816">
              <a:extLst>
                <a:ext uri="{FF2B5EF4-FFF2-40B4-BE49-F238E27FC236}">
                  <a16:creationId xmlns:a16="http://schemas.microsoft.com/office/drawing/2014/main" id="{6E0DABAF-A169-4F41-8EE7-29C74075C5C9}"/>
                </a:ext>
              </a:extLst>
            </p:cNvPr>
            <p:cNvSpPr/>
            <p:nvPr/>
          </p:nvSpPr>
          <p:spPr bwMode="auto">
            <a:xfrm>
              <a:off x="1935163" y="3436938"/>
              <a:ext cx="111125" cy="46038"/>
            </a:xfrm>
            <a:custGeom>
              <a:avLst/>
              <a:gdLst>
                <a:gd name="T0" fmla="*/ 31 w 34"/>
                <a:gd name="T1" fmla="*/ 7 h 14"/>
                <a:gd name="T2" fmla="*/ 21 w 34"/>
                <a:gd name="T3" fmla="*/ 0 h 14"/>
                <a:gd name="T4" fmla="*/ 2 w 34"/>
                <a:gd name="T5" fmla="*/ 7 h 14"/>
                <a:gd name="T6" fmla="*/ 12 w 34"/>
                <a:gd name="T7" fmla="*/ 14 h 14"/>
                <a:gd name="T8" fmla="*/ 31 w 3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">
                  <a:moveTo>
                    <a:pt x="31" y="7"/>
                  </a:moveTo>
                  <a:cubicBezTo>
                    <a:pt x="34" y="3"/>
                    <a:pt x="29" y="0"/>
                    <a:pt x="21" y="0"/>
                  </a:cubicBezTo>
                  <a:cubicBezTo>
                    <a:pt x="13" y="0"/>
                    <a:pt x="5" y="3"/>
                    <a:pt x="2" y="7"/>
                  </a:cubicBezTo>
                  <a:cubicBezTo>
                    <a:pt x="0" y="11"/>
                    <a:pt x="4" y="14"/>
                    <a:pt x="12" y="14"/>
                  </a:cubicBezTo>
                  <a:cubicBezTo>
                    <a:pt x="20" y="14"/>
                    <a:pt x="29" y="11"/>
                    <a:pt x="3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31" name="Freeform 817">
              <a:extLst>
                <a:ext uri="{FF2B5EF4-FFF2-40B4-BE49-F238E27FC236}">
                  <a16:creationId xmlns:a16="http://schemas.microsoft.com/office/drawing/2014/main" id="{1E8F62B5-D8F8-47FD-89E8-652B0EAFD8D4}"/>
                </a:ext>
              </a:extLst>
            </p:cNvPr>
            <p:cNvSpPr/>
            <p:nvPr/>
          </p:nvSpPr>
          <p:spPr bwMode="auto">
            <a:xfrm>
              <a:off x="2049463" y="3436938"/>
              <a:ext cx="111125" cy="46038"/>
            </a:xfrm>
            <a:custGeom>
              <a:avLst/>
              <a:gdLst>
                <a:gd name="T0" fmla="*/ 32 w 34"/>
                <a:gd name="T1" fmla="*/ 7 h 14"/>
                <a:gd name="T2" fmla="*/ 22 w 34"/>
                <a:gd name="T3" fmla="*/ 0 h 14"/>
                <a:gd name="T4" fmla="*/ 3 w 34"/>
                <a:gd name="T5" fmla="*/ 7 h 14"/>
                <a:gd name="T6" fmla="*/ 13 w 34"/>
                <a:gd name="T7" fmla="*/ 14 h 14"/>
                <a:gd name="T8" fmla="*/ 32 w 3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">
                  <a:moveTo>
                    <a:pt x="32" y="7"/>
                  </a:moveTo>
                  <a:cubicBezTo>
                    <a:pt x="34" y="3"/>
                    <a:pt x="30" y="0"/>
                    <a:pt x="22" y="0"/>
                  </a:cubicBezTo>
                  <a:cubicBezTo>
                    <a:pt x="14" y="0"/>
                    <a:pt x="5" y="3"/>
                    <a:pt x="3" y="7"/>
                  </a:cubicBezTo>
                  <a:cubicBezTo>
                    <a:pt x="0" y="11"/>
                    <a:pt x="5" y="14"/>
                    <a:pt x="13" y="14"/>
                  </a:cubicBezTo>
                  <a:cubicBezTo>
                    <a:pt x="21" y="14"/>
                    <a:pt x="30" y="11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32" name="Freeform 818">
              <a:extLst>
                <a:ext uri="{FF2B5EF4-FFF2-40B4-BE49-F238E27FC236}">
                  <a16:creationId xmlns:a16="http://schemas.microsoft.com/office/drawing/2014/main" id="{DD74FC63-1375-46B6-9694-DEA353E32A2B}"/>
                </a:ext>
              </a:extLst>
            </p:cNvPr>
            <p:cNvSpPr/>
            <p:nvPr/>
          </p:nvSpPr>
          <p:spPr bwMode="auto">
            <a:xfrm>
              <a:off x="1187450" y="3495676"/>
              <a:ext cx="115888" cy="49213"/>
            </a:xfrm>
            <a:custGeom>
              <a:avLst/>
              <a:gdLst>
                <a:gd name="T0" fmla="*/ 32 w 35"/>
                <a:gd name="T1" fmla="*/ 7 h 15"/>
                <a:gd name="T2" fmla="*/ 23 w 35"/>
                <a:gd name="T3" fmla="*/ 0 h 15"/>
                <a:gd name="T4" fmla="*/ 3 w 35"/>
                <a:gd name="T5" fmla="*/ 7 h 15"/>
                <a:gd name="T6" fmla="*/ 12 w 35"/>
                <a:gd name="T7" fmla="*/ 15 h 15"/>
                <a:gd name="T8" fmla="*/ 32 w 3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">
                  <a:moveTo>
                    <a:pt x="32" y="7"/>
                  </a:moveTo>
                  <a:cubicBezTo>
                    <a:pt x="35" y="3"/>
                    <a:pt x="31" y="0"/>
                    <a:pt x="23" y="0"/>
                  </a:cubicBezTo>
                  <a:cubicBezTo>
                    <a:pt x="15" y="0"/>
                    <a:pt x="6" y="3"/>
                    <a:pt x="3" y="7"/>
                  </a:cubicBezTo>
                  <a:cubicBezTo>
                    <a:pt x="0" y="11"/>
                    <a:pt x="4" y="15"/>
                    <a:pt x="12" y="15"/>
                  </a:cubicBezTo>
                  <a:cubicBezTo>
                    <a:pt x="20" y="15"/>
                    <a:pt x="29" y="11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33" name="Freeform 819">
              <a:extLst>
                <a:ext uri="{FF2B5EF4-FFF2-40B4-BE49-F238E27FC236}">
                  <a16:creationId xmlns:a16="http://schemas.microsoft.com/office/drawing/2014/main" id="{DE92E00F-E5C8-4614-B9CB-50CFBBF487F4}"/>
                </a:ext>
              </a:extLst>
            </p:cNvPr>
            <p:cNvSpPr/>
            <p:nvPr/>
          </p:nvSpPr>
          <p:spPr bwMode="auto">
            <a:xfrm>
              <a:off x="1306513" y="3495676"/>
              <a:ext cx="114300" cy="49213"/>
            </a:xfrm>
            <a:custGeom>
              <a:avLst/>
              <a:gdLst>
                <a:gd name="T0" fmla="*/ 32 w 35"/>
                <a:gd name="T1" fmla="*/ 7 h 15"/>
                <a:gd name="T2" fmla="*/ 23 w 35"/>
                <a:gd name="T3" fmla="*/ 0 h 15"/>
                <a:gd name="T4" fmla="*/ 3 w 35"/>
                <a:gd name="T5" fmla="*/ 7 h 15"/>
                <a:gd name="T6" fmla="*/ 12 w 35"/>
                <a:gd name="T7" fmla="*/ 15 h 15"/>
                <a:gd name="T8" fmla="*/ 32 w 3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">
                  <a:moveTo>
                    <a:pt x="32" y="7"/>
                  </a:moveTo>
                  <a:cubicBezTo>
                    <a:pt x="35" y="3"/>
                    <a:pt x="31" y="0"/>
                    <a:pt x="23" y="0"/>
                  </a:cubicBezTo>
                  <a:cubicBezTo>
                    <a:pt x="15" y="0"/>
                    <a:pt x="6" y="3"/>
                    <a:pt x="3" y="7"/>
                  </a:cubicBezTo>
                  <a:cubicBezTo>
                    <a:pt x="0" y="11"/>
                    <a:pt x="4" y="15"/>
                    <a:pt x="12" y="15"/>
                  </a:cubicBezTo>
                  <a:cubicBezTo>
                    <a:pt x="20" y="15"/>
                    <a:pt x="29" y="11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34" name="Freeform 820">
              <a:extLst>
                <a:ext uri="{FF2B5EF4-FFF2-40B4-BE49-F238E27FC236}">
                  <a16:creationId xmlns:a16="http://schemas.microsoft.com/office/drawing/2014/main" id="{AC0C0B45-8007-4788-8563-082FE1B4C0CD}"/>
                </a:ext>
              </a:extLst>
            </p:cNvPr>
            <p:cNvSpPr/>
            <p:nvPr/>
          </p:nvSpPr>
          <p:spPr bwMode="auto">
            <a:xfrm>
              <a:off x="1423988" y="3495676"/>
              <a:ext cx="114300" cy="49213"/>
            </a:xfrm>
            <a:custGeom>
              <a:avLst/>
              <a:gdLst>
                <a:gd name="T0" fmla="*/ 32 w 35"/>
                <a:gd name="T1" fmla="*/ 7 h 15"/>
                <a:gd name="T2" fmla="*/ 23 w 35"/>
                <a:gd name="T3" fmla="*/ 0 h 15"/>
                <a:gd name="T4" fmla="*/ 3 w 35"/>
                <a:gd name="T5" fmla="*/ 7 h 15"/>
                <a:gd name="T6" fmla="*/ 12 w 35"/>
                <a:gd name="T7" fmla="*/ 15 h 15"/>
                <a:gd name="T8" fmla="*/ 32 w 3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">
                  <a:moveTo>
                    <a:pt x="32" y="7"/>
                  </a:moveTo>
                  <a:cubicBezTo>
                    <a:pt x="35" y="3"/>
                    <a:pt x="31" y="0"/>
                    <a:pt x="23" y="0"/>
                  </a:cubicBezTo>
                  <a:cubicBezTo>
                    <a:pt x="15" y="0"/>
                    <a:pt x="6" y="3"/>
                    <a:pt x="3" y="7"/>
                  </a:cubicBezTo>
                  <a:cubicBezTo>
                    <a:pt x="0" y="11"/>
                    <a:pt x="4" y="15"/>
                    <a:pt x="12" y="15"/>
                  </a:cubicBezTo>
                  <a:cubicBezTo>
                    <a:pt x="21" y="15"/>
                    <a:pt x="30" y="11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35" name="Freeform 821">
              <a:extLst>
                <a:ext uri="{FF2B5EF4-FFF2-40B4-BE49-F238E27FC236}">
                  <a16:creationId xmlns:a16="http://schemas.microsoft.com/office/drawing/2014/main" id="{9FB819EA-D161-4AD4-860F-DD2942899C26}"/>
                </a:ext>
              </a:extLst>
            </p:cNvPr>
            <p:cNvSpPr/>
            <p:nvPr/>
          </p:nvSpPr>
          <p:spPr bwMode="auto">
            <a:xfrm>
              <a:off x="1541463" y="3495676"/>
              <a:ext cx="114300" cy="49213"/>
            </a:xfrm>
            <a:custGeom>
              <a:avLst/>
              <a:gdLst>
                <a:gd name="T0" fmla="*/ 32 w 35"/>
                <a:gd name="T1" fmla="*/ 7 h 15"/>
                <a:gd name="T2" fmla="*/ 23 w 35"/>
                <a:gd name="T3" fmla="*/ 0 h 15"/>
                <a:gd name="T4" fmla="*/ 3 w 35"/>
                <a:gd name="T5" fmla="*/ 7 h 15"/>
                <a:gd name="T6" fmla="*/ 13 w 35"/>
                <a:gd name="T7" fmla="*/ 15 h 15"/>
                <a:gd name="T8" fmla="*/ 32 w 3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">
                  <a:moveTo>
                    <a:pt x="32" y="7"/>
                  </a:moveTo>
                  <a:cubicBezTo>
                    <a:pt x="35" y="3"/>
                    <a:pt x="31" y="0"/>
                    <a:pt x="23" y="0"/>
                  </a:cubicBezTo>
                  <a:cubicBezTo>
                    <a:pt x="14" y="0"/>
                    <a:pt x="6" y="3"/>
                    <a:pt x="3" y="7"/>
                  </a:cubicBezTo>
                  <a:cubicBezTo>
                    <a:pt x="0" y="11"/>
                    <a:pt x="4" y="15"/>
                    <a:pt x="13" y="15"/>
                  </a:cubicBezTo>
                  <a:cubicBezTo>
                    <a:pt x="21" y="15"/>
                    <a:pt x="30" y="11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36" name="Freeform 822">
              <a:extLst>
                <a:ext uri="{FF2B5EF4-FFF2-40B4-BE49-F238E27FC236}">
                  <a16:creationId xmlns:a16="http://schemas.microsoft.com/office/drawing/2014/main" id="{4DF58808-FF22-42FF-A82C-05461C646FA4}"/>
                </a:ext>
              </a:extLst>
            </p:cNvPr>
            <p:cNvSpPr/>
            <p:nvPr/>
          </p:nvSpPr>
          <p:spPr bwMode="auto">
            <a:xfrm>
              <a:off x="1658938" y="3495676"/>
              <a:ext cx="115888" cy="49213"/>
            </a:xfrm>
            <a:custGeom>
              <a:avLst/>
              <a:gdLst>
                <a:gd name="T0" fmla="*/ 32 w 35"/>
                <a:gd name="T1" fmla="*/ 7 h 15"/>
                <a:gd name="T2" fmla="*/ 22 w 35"/>
                <a:gd name="T3" fmla="*/ 0 h 15"/>
                <a:gd name="T4" fmla="*/ 3 w 35"/>
                <a:gd name="T5" fmla="*/ 7 h 15"/>
                <a:gd name="T6" fmla="*/ 13 w 35"/>
                <a:gd name="T7" fmla="*/ 15 h 15"/>
                <a:gd name="T8" fmla="*/ 32 w 3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">
                  <a:moveTo>
                    <a:pt x="32" y="7"/>
                  </a:moveTo>
                  <a:cubicBezTo>
                    <a:pt x="35" y="3"/>
                    <a:pt x="31" y="0"/>
                    <a:pt x="22" y="0"/>
                  </a:cubicBezTo>
                  <a:cubicBezTo>
                    <a:pt x="14" y="0"/>
                    <a:pt x="6" y="3"/>
                    <a:pt x="3" y="7"/>
                  </a:cubicBezTo>
                  <a:cubicBezTo>
                    <a:pt x="0" y="11"/>
                    <a:pt x="5" y="15"/>
                    <a:pt x="13" y="15"/>
                  </a:cubicBezTo>
                  <a:cubicBezTo>
                    <a:pt x="21" y="15"/>
                    <a:pt x="30" y="11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37" name="Freeform 823">
              <a:extLst>
                <a:ext uri="{FF2B5EF4-FFF2-40B4-BE49-F238E27FC236}">
                  <a16:creationId xmlns:a16="http://schemas.microsoft.com/office/drawing/2014/main" id="{E8AC4251-6808-4FCD-A4F4-440C784580F3}"/>
                </a:ext>
              </a:extLst>
            </p:cNvPr>
            <p:cNvSpPr/>
            <p:nvPr/>
          </p:nvSpPr>
          <p:spPr bwMode="auto">
            <a:xfrm>
              <a:off x="1778000" y="3495676"/>
              <a:ext cx="114300" cy="49213"/>
            </a:xfrm>
            <a:custGeom>
              <a:avLst/>
              <a:gdLst>
                <a:gd name="T0" fmla="*/ 32 w 35"/>
                <a:gd name="T1" fmla="*/ 7 h 15"/>
                <a:gd name="T2" fmla="*/ 22 w 35"/>
                <a:gd name="T3" fmla="*/ 0 h 15"/>
                <a:gd name="T4" fmla="*/ 3 w 35"/>
                <a:gd name="T5" fmla="*/ 7 h 15"/>
                <a:gd name="T6" fmla="*/ 13 w 35"/>
                <a:gd name="T7" fmla="*/ 15 h 15"/>
                <a:gd name="T8" fmla="*/ 32 w 3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">
                  <a:moveTo>
                    <a:pt x="32" y="7"/>
                  </a:moveTo>
                  <a:cubicBezTo>
                    <a:pt x="35" y="3"/>
                    <a:pt x="30" y="0"/>
                    <a:pt x="22" y="0"/>
                  </a:cubicBezTo>
                  <a:cubicBezTo>
                    <a:pt x="14" y="0"/>
                    <a:pt x="6" y="3"/>
                    <a:pt x="3" y="7"/>
                  </a:cubicBezTo>
                  <a:cubicBezTo>
                    <a:pt x="0" y="11"/>
                    <a:pt x="5" y="15"/>
                    <a:pt x="13" y="15"/>
                  </a:cubicBezTo>
                  <a:cubicBezTo>
                    <a:pt x="21" y="15"/>
                    <a:pt x="30" y="11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38" name="Freeform 824">
              <a:extLst>
                <a:ext uri="{FF2B5EF4-FFF2-40B4-BE49-F238E27FC236}">
                  <a16:creationId xmlns:a16="http://schemas.microsoft.com/office/drawing/2014/main" id="{29071C2D-29DA-499E-B22C-69605DAC1F80}"/>
                </a:ext>
              </a:extLst>
            </p:cNvPr>
            <p:cNvSpPr/>
            <p:nvPr/>
          </p:nvSpPr>
          <p:spPr bwMode="auto">
            <a:xfrm>
              <a:off x="1895475" y="3495676"/>
              <a:ext cx="114300" cy="49213"/>
            </a:xfrm>
            <a:custGeom>
              <a:avLst/>
              <a:gdLst>
                <a:gd name="T0" fmla="*/ 32 w 35"/>
                <a:gd name="T1" fmla="*/ 7 h 15"/>
                <a:gd name="T2" fmla="*/ 22 w 35"/>
                <a:gd name="T3" fmla="*/ 0 h 15"/>
                <a:gd name="T4" fmla="*/ 3 w 35"/>
                <a:gd name="T5" fmla="*/ 7 h 15"/>
                <a:gd name="T6" fmla="*/ 13 w 35"/>
                <a:gd name="T7" fmla="*/ 15 h 15"/>
                <a:gd name="T8" fmla="*/ 32 w 3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">
                  <a:moveTo>
                    <a:pt x="32" y="7"/>
                  </a:moveTo>
                  <a:cubicBezTo>
                    <a:pt x="35" y="3"/>
                    <a:pt x="30" y="0"/>
                    <a:pt x="22" y="0"/>
                  </a:cubicBezTo>
                  <a:cubicBezTo>
                    <a:pt x="14" y="0"/>
                    <a:pt x="6" y="3"/>
                    <a:pt x="3" y="7"/>
                  </a:cubicBezTo>
                  <a:cubicBezTo>
                    <a:pt x="0" y="11"/>
                    <a:pt x="5" y="15"/>
                    <a:pt x="13" y="15"/>
                  </a:cubicBezTo>
                  <a:cubicBezTo>
                    <a:pt x="21" y="15"/>
                    <a:pt x="30" y="11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39" name="Freeform 825">
              <a:extLst>
                <a:ext uri="{FF2B5EF4-FFF2-40B4-BE49-F238E27FC236}">
                  <a16:creationId xmlns:a16="http://schemas.microsoft.com/office/drawing/2014/main" id="{DABE7A0B-1CDD-4E93-BAC5-016169541A72}"/>
                </a:ext>
              </a:extLst>
            </p:cNvPr>
            <p:cNvSpPr/>
            <p:nvPr/>
          </p:nvSpPr>
          <p:spPr bwMode="auto">
            <a:xfrm>
              <a:off x="2016125" y="3495676"/>
              <a:ext cx="112713" cy="49213"/>
            </a:xfrm>
            <a:custGeom>
              <a:avLst/>
              <a:gdLst>
                <a:gd name="T0" fmla="*/ 31 w 34"/>
                <a:gd name="T1" fmla="*/ 7 h 15"/>
                <a:gd name="T2" fmla="*/ 21 w 34"/>
                <a:gd name="T3" fmla="*/ 0 h 15"/>
                <a:gd name="T4" fmla="*/ 2 w 34"/>
                <a:gd name="T5" fmla="*/ 7 h 15"/>
                <a:gd name="T6" fmla="*/ 12 w 34"/>
                <a:gd name="T7" fmla="*/ 15 h 15"/>
                <a:gd name="T8" fmla="*/ 31 w 34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31" y="7"/>
                  </a:moveTo>
                  <a:cubicBezTo>
                    <a:pt x="34" y="3"/>
                    <a:pt x="29" y="0"/>
                    <a:pt x="21" y="0"/>
                  </a:cubicBezTo>
                  <a:cubicBezTo>
                    <a:pt x="13" y="0"/>
                    <a:pt x="5" y="3"/>
                    <a:pt x="2" y="7"/>
                  </a:cubicBezTo>
                  <a:cubicBezTo>
                    <a:pt x="0" y="11"/>
                    <a:pt x="4" y="15"/>
                    <a:pt x="12" y="15"/>
                  </a:cubicBezTo>
                  <a:cubicBezTo>
                    <a:pt x="21" y="15"/>
                    <a:pt x="29" y="11"/>
                    <a:pt x="3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40" name="Freeform 826">
              <a:extLst>
                <a:ext uri="{FF2B5EF4-FFF2-40B4-BE49-F238E27FC236}">
                  <a16:creationId xmlns:a16="http://schemas.microsoft.com/office/drawing/2014/main" id="{8560AE01-000F-4908-A0DB-80FA0A39D07F}"/>
                </a:ext>
              </a:extLst>
            </p:cNvPr>
            <p:cNvSpPr/>
            <p:nvPr/>
          </p:nvSpPr>
          <p:spPr bwMode="auto">
            <a:xfrm>
              <a:off x="1263650" y="3554413"/>
              <a:ext cx="114300" cy="49213"/>
            </a:xfrm>
            <a:custGeom>
              <a:avLst/>
              <a:gdLst>
                <a:gd name="T0" fmla="*/ 33 w 35"/>
                <a:gd name="T1" fmla="*/ 7 h 15"/>
                <a:gd name="T2" fmla="*/ 23 w 35"/>
                <a:gd name="T3" fmla="*/ 0 h 15"/>
                <a:gd name="T4" fmla="*/ 3 w 35"/>
                <a:gd name="T5" fmla="*/ 7 h 15"/>
                <a:gd name="T6" fmla="*/ 12 w 35"/>
                <a:gd name="T7" fmla="*/ 15 h 15"/>
                <a:gd name="T8" fmla="*/ 33 w 3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">
                  <a:moveTo>
                    <a:pt x="33" y="7"/>
                  </a:moveTo>
                  <a:cubicBezTo>
                    <a:pt x="35" y="3"/>
                    <a:pt x="31" y="0"/>
                    <a:pt x="23" y="0"/>
                  </a:cubicBezTo>
                  <a:cubicBezTo>
                    <a:pt x="15" y="0"/>
                    <a:pt x="6" y="3"/>
                    <a:pt x="3" y="7"/>
                  </a:cubicBezTo>
                  <a:cubicBezTo>
                    <a:pt x="0" y="12"/>
                    <a:pt x="4" y="15"/>
                    <a:pt x="12" y="15"/>
                  </a:cubicBezTo>
                  <a:cubicBezTo>
                    <a:pt x="21" y="15"/>
                    <a:pt x="30" y="12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41" name="Freeform 827">
              <a:extLst>
                <a:ext uri="{FF2B5EF4-FFF2-40B4-BE49-F238E27FC236}">
                  <a16:creationId xmlns:a16="http://schemas.microsoft.com/office/drawing/2014/main" id="{F699A2A6-5476-4658-8A5A-360842DAEF2C}"/>
                </a:ext>
              </a:extLst>
            </p:cNvPr>
            <p:cNvSpPr/>
            <p:nvPr/>
          </p:nvSpPr>
          <p:spPr bwMode="auto">
            <a:xfrm>
              <a:off x="1381125" y="3554413"/>
              <a:ext cx="117475" cy="49213"/>
            </a:xfrm>
            <a:custGeom>
              <a:avLst/>
              <a:gdLst>
                <a:gd name="T0" fmla="*/ 33 w 36"/>
                <a:gd name="T1" fmla="*/ 7 h 15"/>
                <a:gd name="T2" fmla="*/ 23 w 36"/>
                <a:gd name="T3" fmla="*/ 0 h 15"/>
                <a:gd name="T4" fmla="*/ 3 w 36"/>
                <a:gd name="T5" fmla="*/ 7 h 15"/>
                <a:gd name="T6" fmla="*/ 13 w 36"/>
                <a:gd name="T7" fmla="*/ 15 h 15"/>
                <a:gd name="T8" fmla="*/ 33 w 3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5">
                  <a:moveTo>
                    <a:pt x="33" y="7"/>
                  </a:moveTo>
                  <a:cubicBezTo>
                    <a:pt x="36" y="3"/>
                    <a:pt x="31" y="0"/>
                    <a:pt x="23" y="0"/>
                  </a:cubicBezTo>
                  <a:cubicBezTo>
                    <a:pt x="15" y="0"/>
                    <a:pt x="6" y="3"/>
                    <a:pt x="3" y="7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1" y="15"/>
                    <a:pt x="30" y="12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42" name="Freeform 828">
              <a:extLst>
                <a:ext uri="{FF2B5EF4-FFF2-40B4-BE49-F238E27FC236}">
                  <a16:creationId xmlns:a16="http://schemas.microsoft.com/office/drawing/2014/main" id="{8C822A39-ACFB-4EB3-9791-0090971779BC}"/>
                </a:ext>
              </a:extLst>
            </p:cNvPr>
            <p:cNvSpPr/>
            <p:nvPr/>
          </p:nvSpPr>
          <p:spPr bwMode="auto">
            <a:xfrm>
              <a:off x="1501775" y="3554413"/>
              <a:ext cx="115888" cy="49213"/>
            </a:xfrm>
            <a:custGeom>
              <a:avLst/>
              <a:gdLst>
                <a:gd name="T0" fmla="*/ 32 w 35"/>
                <a:gd name="T1" fmla="*/ 7 h 15"/>
                <a:gd name="T2" fmla="*/ 22 w 35"/>
                <a:gd name="T3" fmla="*/ 0 h 15"/>
                <a:gd name="T4" fmla="*/ 3 w 35"/>
                <a:gd name="T5" fmla="*/ 7 h 15"/>
                <a:gd name="T6" fmla="*/ 12 w 35"/>
                <a:gd name="T7" fmla="*/ 15 h 15"/>
                <a:gd name="T8" fmla="*/ 32 w 3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">
                  <a:moveTo>
                    <a:pt x="32" y="7"/>
                  </a:moveTo>
                  <a:cubicBezTo>
                    <a:pt x="35" y="3"/>
                    <a:pt x="31" y="0"/>
                    <a:pt x="22" y="0"/>
                  </a:cubicBezTo>
                  <a:cubicBezTo>
                    <a:pt x="14" y="0"/>
                    <a:pt x="5" y="3"/>
                    <a:pt x="3" y="7"/>
                  </a:cubicBezTo>
                  <a:cubicBezTo>
                    <a:pt x="0" y="12"/>
                    <a:pt x="4" y="15"/>
                    <a:pt x="12" y="15"/>
                  </a:cubicBezTo>
                  <a:cubicBezTo>
                    <a:pt x="21" y="15"/>
                    <a:pt x="30" y="12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43" name="Freeform 829">
              <a:extLst>
                <a:ext uri="{FF2B5EF4-FFF2-40B4-BE49-F238E27FC236}">
                  <a16:creationId xmlns:a16="http://schemas.microsoft.com/office/drawing/2014/main" id="{1BFEFAD0-050D-4AF9-B0B3-010DA164D81A}"/>
                </a:ext>
              </a:extLst>
            </p:cNvPr>
            <p:cNvSpPr/>
            <p:nvPr/>
          </p:nvSpPr>
          <p:spPr bwMode="auto">
            <a:xfrm>
              <a:off x="1620838" y="3554413"/>
              <a:ext cx="114300" cy="49213"/>
            </a:xfrm>
            <a:custGeom>
              <a:avLst/>
              <a:gdLst>
                <a:gd name="T0" fmla="*/ 33 w 35"/>
                <a:gd name="T1" fmla="*/ 7 h 15"/>
                <a:gd name="T2" fmla="*/ 23 w 35"/>
                <a:gd name="T3" fmla="*/ 0 h 15"/>
                <a:gd name="T4" fmla="*/ 3 w 35"/>
                <a:gd name="T5" fmla="*/ 7 h 15"/>
                <a:gd name="T6" fmla="*/ 13 w 35"/>
                <a:gd name="T7" fmla="*/ 15 h 15"/>
                <a:gd name="T8" fmla="*/ 33 w 3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">
                  <a:moveTo>
                    <a:pt x="33" y="7"/>
                  </a:moveTo>
                  <a:cubicBezTo>
                    <a:pt x="35" y="3"/>
                    <a:pt x="31" y="0"/>
                    <a:pt x="23" y="0"/>
                  </a:cubicBezTo>
                  <a:cubicBezTo>
                    <a:pt x="15" y="0"/>
                    <a:pt x="6" y="3"/>
                    <a:pt x="3" y="7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1" y="15"/>
                    <a:pt x="30" y="12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44" name="Freeform 830">
              <a:extLst>
                <a:ext uri="{FF2B5EF4-FFF2-40B4-BE49-F238E27FC236}">
                  <a16:creationId xmlns:a16="http://schemas.microsoft.com/office/drawing/2014/main" id="{9917E507-F44E-4C69-9CF2-AA078C1EDE4F}"/>
                </a:ext>
              </a:extLst>
            </p:cNvPr>
            <p:cNvSpPr/>
            <p:nvPr/>
          </p:nvSpPr>
          <p:spPr bwMode="auto">
            <a:xfrm>
              <a:off x="1741488" y="3554413"/>
              <a:ext cx="114300" cy="49213"/>
            </a:xfrm>
            <a:custGeom>
              <a:avLst/>
              <a:gdLst>
                <a:gd name="T0" fmla="*/ 32 w 35"/>
                <a:gd name="T1" fmla="*/ 7 h 15"/>
                <a:gd name="T2" fmla="*/ 22 w 35"/>
                <a:gd name="T3" fmla="*/ 0 h 15"/>
                <a:gd name="T4" fmla="*/ 2 w 35"/>
                <a:gd name="T5" fmla="*/ 7 h 15"/>
                <a:gd name="T6" fmla="*/ 12 w 35"/>
                <a:gd name="T7" fmla="*/ 15 h 15"/>
                <a:gd name="T8" fmla="*/ 32 w 3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">
                  <a:moveTo>
                    <a:pt x="32" y="7"/>
                  </a:moveTo>
                  <a:cubicBezTo>
                    <a:pt x="35" y="3"/>
                    <a:pt x="30" y="0"/>
                    <a:pt x="22" y="0"/>
                  </a:cubicBezTo>
                  <a:cubicBezTo>
                    <a:pt x="14" y="0"/>
                    <a:pt x="5" y="3"/>
                    <a:pt x="2" y="7"/>
                  </a:cubicBezTo>
                  <a:cubicBezTo>
                    <a:pt x="0" y="12"/>
                    <a:pt x="4" y="15"/>
                    <a:pt x="12" y="15"/>
                  </a:cubicBezTo>
                  <a:cubicBezTo>
                    <a:pt x="21" y="15"/>
                    <a:pt x="29" y="12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45" name="Freeform 831">
              <a:extLst>
                <a:ext uri="{FF2B5EF4-FFF2-40B4-BE49-F238E27FC236}">
                  <a16:creationId xmlns:a16="http://schemas.microsoft.com/office/drawing/2014/main" id="{1539DB08-6BAB-49BF-9D7C-C77A4D26297A}"/>
                </a:ext>
              </a:extLst>
            </p:cNvPr>
            <p:cNvSpPr/>
            <p:nvPr/>
          </p:nvSpPr>
          <p:spPr bwMode="auto">
            <a:xfrm>
              <a:off x="1858963" y="3554413"/>
              <a:ext cx="115888" cy="49213"/>
            </a:xfrm>
            <a:custGeom>
              <a:avLst/>
              <a:gdLst>
                <a:gd name="T0" fmla="*/ 32 w 35"/>
                <a:gd name="T1" fmla="*/ 7 h 15"/>
                <a:gd name="T2" fmla="*/ 22 w 35"/>
                <a:gd name="T3" fmla="*/ 0 h 15"/>
                <a:gd name="T4" fmla="*/ 3 w 35"/>
                <a:gd name="T5" fmla="*/ 7 h 15"/>
                <a:gd name="T6" fmla="*/ 13 w 35"/>
                <a:gd name="T7" fmla="*/ 15 h 15"/>
                <a:gd name="T8" fmla="*/ 32 w 3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">
                  <a:moveTo>
                    <a:pt x="32" y="7"/>
                  </a:moveTo>
                  <a:cubicBezTo>
                    <a:pt x="35" y="3"/>
                    <a:pt x="30" y="0"/>
                    <a:pt x="22" y="0"/>
                  </a:cubicBezTo>
                  <a:cubicBezTo>
                    <a:pt x="14" y="0"/>
                    <a:pt x="5" y="3"/>
                    <a:pt x="3" y="7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1" y="15"/>
                    <a:pt x="30" y="12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46" name="Freeform 832">
              <a:extLst>
                <a:ext uri="{FF2B5EF4-FFF2-40B4-BE49-F238E27FC236}">
                  <a16:creationId xmlns:a16="http://schemas.microsoft.com/office/drawing/2014/main" id="{A0F5B5EE-C5C1-4C65-A18C-69D26BCDFFDC}"/>
                </a:ext>
              </a:extLst>
            </p:cNvPr>
            <p:cNvSpPr/>
            <p:nvPr/>
          </p:nvSpPr>
          <p:spPr bwMode="auto">
            <a:xfrm>
              <a:off x="1981200" y="3554413"/>
              <a:ext cx="111125" cy="49213"/>
            </a:xfrm>
            <a:custGeom>
              <a:avLst/>
              <a:gdLst>
                <a:gd name="T0" fmla="*/ 32 w 34"/>
                <a:gd name="T1" fmla="*/ 7 h 15"/>
                <a:gd name="T2" fmla="*/ 21 w 34"/>
                <a:gd name="T3" fmla="*/ 0 h 15"/>
                <a:gd name="T4" fmla="*/ 2 w 34"/>
                <a:gd name="T5" fmla="*/ 7 h 15"/>
                <a:gd name="T6" fmla="*/ 12 w 34"/>
                <a:gd name="T7" fmla="*/ 15 h 15"/>
                <a:gd name="T8" fmla="*/ 32 w 34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32" y="7"/>
                  </a:moveTo>
                  <a:cubicBezTo>
                    <a:pt x="34" y="3"/>
                    <a:pt x="30" y="0"/>
                    <a:pt x="21" y="0"/>
                  </a:cubicBezTo>
                  <a:cubicBezTo>
                    <a:pt x="13" y="0"/>
                    <a:pt x="5" y="3"/>
                    <a:pt x="2" y="7"/>
                  </a:cubicBezTo>
                  <a:cubicBezTo>
                    <a:pt x="0" y="12"/>
                    <a:pt x="4" y="15"/>
                    <a:pt x="12" y="15"/>
                  </a:cubicBezTo>
                  <a:cubicBezTo>
                    <a:pt x="21" y="15"/>
                    <a:pt x="29" y="12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47" name="Freeform 833">
              <a:extLst>
                <a:ext uri="{FF2B5EF4-FFF2-40B4-BE49-F238E27FC236}">
                  <a16:creationId xmlns:a16="http://schemas.microsoft.com/office/drawing/2014/main" id="{AA75FC10-1876-4314-B697-379D5762703B}"/>
                </a:ext>
              </a:extLst>
            </p:cNvPr>
            <p:cNvSpPr/>
            <p:nvPr/>
          </p:nvSpPr>
          <p:spPr bwMode="auto">
            <a:xfrm>
              <a:off x="1338263" y="3613151"/>
              <a:ext cx="119063" cy="52388"/>
            </a:xfrm>
            <a:custGeom>
              <a:avLst/>
              <a:gdLst>
                <a:gd name="T0" fmla="*/ 33 w 36"/>
                <a:gd name="T1" fmla="*/ 8 h 16"/>
                <a:gd name="T2" fmla="*/ 24 w 36"/>
                <a:gd name="T3" fmla="*/ 0 h 16"/>
                <a:gd name="T4" fmla="*/ 3 w 36"/>
                <a:gd name="T5" fmla="*/ 8 h 16"/>
                <a:gd name="T6" fmla="*/ 13 w 36"/>
                <a:gd name="T7" fmla="*/ 16 h 16"/>
                <a:gd name="T8" fmla="*/ 33 w 3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3" y="8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5" y="0"/>
                    <a:pt x="6" y="4"/>
                    <a:pt x="3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1" y="16"/>
                    <a:pt x="30" y="12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48" name="Freeform 834">
              <a:extLst>
                <a:ext uri="{FF2B5EF4-FFF2-40B4-BE49-F238E27FC236}">
                  <a16:creationId xmlns:a16="http://schemas.microsoft.com/office/drawing/2014/main" id="{32C39AD3-D62C-4D84-89C8-8F490A4AA1BC}"/>
                </a:ext>
              </a:extLst>
            </p:cNvPr>
            <p:cNvSpPr/>
            <p:nvPr/>
          </p:nvSpPr>
          <p:spPr bwMode="auto">
            <a:xfrm>
              <a:off x="1460500" y="3613151"/>
              <a:ext cx="117475" cy="52388"/>
            </a:xfrm>
            <a:custGeom>
              <a:avLst/>
              <a:gdLst>
                <a:gd name="T0" fmla="*/ 33 w 36"/>
                <a:gd name="T1" fmla="*/ 8 h 16"/>
                <a:gd name="T2" fmla="*/ 23 w 36"/>
                <a:gd name="T3" fmla="*/ 0 h 16"/>
                <a:gd name="T4" fmla="*/ 3 w 36"/>
                <a:gd name="T5" fmla="*/ 8 h 16"/>
                <a:gd name="T6" fmla="*/ 13 w 36"/>
                <a:gd name="T7" fmla="*/ 16 h 16"/>
                <a:gd name="T8" fmla="*/ 33 w 3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3" y="8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5" y="0"/>
                    <a:pt x="6" y="4"/>
                    <a:pt x="3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1" y="16"/>
                    <a:pt x="30" y="12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49" name="Freeform 835">
              <a:extLst>
                <a:ext uri="{FF2B5EF4-FFF2-40B4-BE49-F238E27FC236}">
                  <a16:creationId xmlns:a16="http://schemas.microsoft.com/office/drawing/2014/main" id="{FAB47F1E-4736-4DC7-A419-4DEA86CD4C97}"/>
                </a:ext>
              </a:extLst>
            </p:cNvPr>
            <p:cNvSpPr/>
            <p:nvPr/>
          </p:nvSpPr>
          <p:spPr bwMode="auto">
            <a:xfrm>
              <a:off x="1054100" y="3676651"/>
              <a:ext cx="117475" cy="52388"/>
            </a:xfrm>
            <a:custGeom>
              <a:avLst/>
              <a:gdLst>
                <a:gd name="T0" fmla="*/ 33 w 36"/>
                <a:gd name="T1" fmla="*/ 8 h 16"/>
                <a:gd name="T2" fmla="*/ 24 w 36"/>
                <a:gd name="T3" fmla="*/ 0 h 16"/>
                <a:gd name="T4" fmla="*/ 3 w 36"/>
                <a:gd name="T5" fmla="*/ 8 h 16"/>
                <a:gd name="T6" fmla="*/ 12 w 36"/>
                <a:gd name="T7" fmla="*/ 16 h 16"/>
                <a:gd name="T8" fmla="*/ 33 w 3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3" y="8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5" y="0"/>
                    <a:pt x="6" y="4"/>
                    <a:pt x="3" y="8"/>
                  </a:cubicBezTo>
                  <a:cubicBezTo>
                    <a:pt x="0" y="13"/>
                    <a:pt x="4" y="16"/>
                    <a:pt x="12" y="16"/>
                  </a:cubicBezTo>
                  <a:cubicBezTo>
                    <a:pt x="21" y="16"/>
                    <a:pt x="30" y="1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50" name="Freeform 836">
              <a:extLst>
                <a:ext uri="{FF2B5EF4-FFF2-40B4-BE49-F238E27FC236}">
                  <a16:creationId xmlns:a16="http://schemas.microsoft.com/office/drawing/2014/main" id="{A48337C7-0534-4803-9751-433B1E6F61AE}"/>
                </a:ext>
              </a:extLst>
            </p:cNvPr>
            <p:cNvSpPr/>
            <p:nvPr/>
          </p:nvSpPr>
          <p:spPr bwMode="auto">
            <a:xfrm>
              <a:off x="1174750" y="3676651"/>
              <a:ext cx="117475" cy="52388"/>
            </a:xfrm>
            <a:custGeom>
              <a:avLst/>
              <a:gdLst>
                <a:gd name="T0" fmla="*/ 33 w 36"/>
                <a:gd name="T1" fmla="*/ 8 h 16"/>
                <a:gd name="T2" fmla="*/ 24 w 36"/>
                <a:gd name="T3" fmla="*/ 0 h 16"/>
                <a:gd name="T4" fmla="*/ 3 w 36"/>
                <a:gd name="T5" fmla="*/ 8 h 16"/>
                <a:gd name="T6" fmla="*/ 13 w 36"/>
                <a:gd name="T7" fmla="*/ 16 h 16"/>
                <a:gd name="T8" fmla="*/ 33 w 3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3" y="8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5" y="0"/>
                    <a:pt x="6" y="4"/>
                    <a:pt x="3" y="8"/>
                  </a:cubicBezTo>
                  <a:cubicBezTo>
                    <a:pt x="0" y="13"/>
                    <a:pt x="4" y="16"/>
                    <a:pt x="13" y="16"/>
                  </a:cubicBezTo>
                  <a:cubicBezTo>
                    <a:pt x="21" y="16"/>
                    <a:pt x="30" y="1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51" name="Freeform 837">
              <a:extLst>
                <a:ext uri="{FF2B5EF4-FFF2-40B4-BE49-F238E27FC236}">
                  <a16:creationId xmlns:a16="http://schemas.microsoft.com/office/drawing/2014/main" id="{B3511E42-74B9-406F-9EB8-0728ED2C366E}"/>
                </a:ext>
              </a:extLst>
            </p:cNvPr>
            <p:cNvSpPr/>
            <p:nvPr/>
          </p:nvSpPr>
          <p:spPr bwMode="auto">
            <a:xfrm>
              <a:off x="2147888" y="3676651"/>
              <a:ext cx="114300" cy="52388"/>
            </a:xfrm>
            <a:custGeom>
              <a:avLst/>
              <a:gdLst>
                <a:gd name="T0" fmla="*/ 33 w 35"/>
                <a:gd name="T1" fmla="*/ 8 h 16"/>
                <a:gd name="T2" fmla="*/ 22 w 35"/>
                <a:gd name="T3" fmla="*/ 0 h 16"/>
                <a:gd name="T4" fmla="*/ 3 w 35"/>
                <a:gd name="T5" fmla="*/ 8 h 16"/>
                <a:gd name="T6" fmla="*/ 14 w 35"/>
                <a:gd name="T7" fmla="*/ 16 h 16"/>
                <a:gd name="T8" fmla="*/ 33 w 35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6">
                  <a:moveTo>
                    <a:pt x="33" y="8"/>
                  </a:moveTo>
                  <a:cubicBezTo>
                    <a:pt x="35" y="4"/>
                    <a:pt x="31" y="0"/>
                    <a:pt x="22" y="0"/>
                  </a:cubicBezTo>
                  <a:cubicBezTo>
                    <a:pt x="14" y="0"/>
                    <a:pt x="5" y="4"/>
                    <a:pt x="3" y="8"/>
                  </a:cubicBezTo>
                  <a:cubicBezTo>
                    <a:pt x="0" y="13"/>
                    <a:pt x="5" y="16"/>
                    <a:pt x="14" y="16"/>
                  </a:cubicBezTo>
                  <a:cubicBezTo>
                    <a:pt x="22" y="16"/>
                    <a:pt x="31" y="1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52" name="Freeform 838">
              <a:extLst>
                <a:ext uri="{FF2B5EF4-FFF2-40B4-BE49-F238E27FC236}">
                  <a16:creationId xmlns:a16="http://schemas.microsoft.com/office/drawing/2014/main" id="{CD252114-CE2B-4C51-AB91-445B98DFF39A}"/>
                </a:ext>
              </a:extLst>
            </p:cNvPr>
            <p:cNvSpPr/>
            <p:nvPr/>
          </p:nvSpPr>
          <p:spPr bwMode="auto">
            <a:xfrm>
              <a:off x="2271713" y="3676651"/>
              <a:ext cx="111125" cy="52388"/>
            </a:xfrm>
            <a:custGeom>
              <a:avLst/>
              <a:gdLst>
                <a:gd name="T0" fmla="*/ 32 w 34"/>
                <a:gd name="T1" fmla="*/ 8 h 16"/>
                <a:gd name="T2" fmla="*/ 21 w 34"/>
                <a:gd name="T3" fmla="*/ 0 h 16"/>
                <a:gd name="T4" fmla="*/ 2 w 34"/>
                <a:gd name="T5" fmla="*/ 8 h 16"/>
                <a:gd name="T6" fmla="*/ 13 w 34"/>
                <a:gd name="T7" fmla="*/ 16 h 16"/>
                <a:gd name="T8" fmla="*/ 32 w 34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32" y="8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8"/>
                  </a:cubicBezTo>
                  <a:cubicBezTo>
                    <a:pt x="0" y="13"/>
                    <a:pt x="4" y="16"/>
                    <a:pt x="13" y="16"/>
                  </a:cubicBezTo>
                  <a:cubicBezTo>
                    <a:pt x="21" y="16"/>
                    <a:pt x="30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53" name="Freeform 839">
              <a:extLst>
                <a:ext uri="{FF2B5EF4-FFF2-40B4-BE49-F238E27FC236}">
                  <a16:creationId xmlns:a16="http://schemas.microsoft.com/office/drawing/2014/main" id="{46E445B0-9D1F-4EB0-B3E0-492BC3786D6A}"/>
                </a:ext>
              </a:extLst>
            </p:cNvPr>
            <p:cNvSpPr/>
            <p:nvPr/>
          </p:nvSpPr>
          <p:spPr bwMode="auto">
            <a:xfrm>
              <a:off x="2393950" y="3676651"/>
              <a:ext cx="111125" cy="52388"/>
            </a:xfrm>
            <a:custGeom>
              <a:avLst/>
              <a:gdLst>
                <a:gd name="T0" fmla="*/ 32 w 34"/>
                <a:gd name="T1" fmla="*/ 8 h 16"/>
                <a:gd name="T2" fmla="*/ 21 w 34"/>
                <a:gd name="T3" fmla="*/ 0 h 16"/>
                <a:gd name="T4" fmla="*/ 2 w 34"/>
                <a:gd name="T5" fmla="*/ 8 h 16"/>
                <a:gd name="T6" fmla="*/ 13 w 34"/>
                <a:gd name="T7" fmla="*/ 16 h 16"/>
                <a:gd name="T8" fmla="*/ 32 w 34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32" y="8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8"/>
                  </a:cubicBezTo>
                  <a:cubicBezTo>
                    <a:pt x="0" y="13"/>
                    <a:pt x="5" y="16"/>
                    <a:pt x="13" y="16"/>
                  </a:cubicBezTo>
                  <a:cubicBezTo>
                    <a:pt x="21" y="16"/>
                    <a:pt x="30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54" name="Freeform 840">
              <a:extLst>
                <a:ext uri="{FF2B5EF4-FFF2-40B4-BE49-F238E27FC236}">
                  <a16:creationId xmlns:a16="http://schemas.microsoft.com/office/drawing/2014/main" id="{96E4F464-C5F8-4B54-83A3-9AD69EE12B59}"/>
                </a:ext>
              </a:extLst>
            </p:cNvPr>
            <p:cNvSpPr/>
            <p:nvPr/>
          </p:nvSpPr>
          <p:spPr bwMode="auto">
            <a:xfrm>
              <a:off x="2514600" y="3676651"/>
              <a:ext cx="111125" cy="52388"/>
            </a:xfrm>
            <a:custGeom>
              <a:avLst/>
              <a:gdLst>
                <a:gd name="T0" fmla="*/ 32 w 34"/>
                <a:gd name="T1" fmla="*/ 8 h 16"/>
                <a:gd name="T2" fmla="*/ 21 w 34"/>
                <a:gd name="T3" fmla="*/ 0 h 16"/>
                <a:gd name="T4" fmla="*/ 2 w 34"/>
                <a:gd name="T5" fmla="*/ 8 h 16"/>
                <a:gd name="T6" fmla="*/ 13 w 34"/>
                <a:gd name="T7" fmla="*/ 16 h 16"/>
                <a:gd name="T8" fmla="*/ 32 w 34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32" y="8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8"/>
                  </a:cubicBezTo>
                  <a:cubicBezTo>
                    <a:pt x="0" y="13"/>
                    <a:pt x="5" y="16"/>
                    <a:pt x="13" y="16"/>
                  </a:cubicBezTo>
                  <a:cubicBezTo>
                    <a:pt x="22" y="16"/>
                    <a:pt x="30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55" name="Freeform 841">
              <a:extLst>
                <a:ext uri="{FF2B5EF4-FFF2-40B4-BE49-F238E27FC236}">
                  <a16:creationId xmlns:a16="http://schemas.microsoft.com/office/drawing/2014/main" id="{299214BE-A269-4EB0-8A11-0747BDCE6D73}"/>
                </a:ext>
              </a:extLst>
            </p:cNvPr>
            <p:cNvSpPr/>
            <p:nvPr/>
          </p:nvSpPr>
          <p:spPr bwMode="auto">
            <a:xfrm>
              <a:off x="2111375" y="3741738"/>
              <a:ext cx="117475" cy="52388"/>
            </a:xfrm>
            <a:custGeom>
              <a:avLst/>
              <a:gdLst>
                <a:gd name="T0" fmla="*/ 34 w 36"/>
                <a:gd name="T1" fmla="*/ 8 h 16"/>
                <a:gd name="T2" fmla="*/ 23 w 36"/>
                <a:gd name="T3" fmla="*/ 0 h 16"/>
                <a:gd name="T4" fmla="*/ 3 w 36"/>
                <a:gd name="T5" fmla="*/ 8 h 16"/>
                <a:gd name="T6" fmla="*/ 14 w 36"/>
                <a:gd name="T7" fmla="*/ 16 h 16"/>
                <a:gd name="T8" fmla="*/ 34 w 3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4" y="8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4" y="0"/>
                    <a:pt x="5" y="4"/>
                    <a:pt x="3" y="8"/>
                  </a:cubicBezTo>
                  <a:cubicBezTo>
                    <a:pt x="0" y="13"/>
                    <a:pt x="5" y="16"/>
                    <a:pt x="14" y="16"/>
                  </a:cubicBezTo>
                  <a:cubicBezTo>
                    <a:pt x="22" y="16"/>
                    <a:pt x="31" y="13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56" name="Freeform 842">
              <a:extLst>
                <a:ext uri="{FF2B5EF4-FFF2-40B4-BE49-F238E27FC236}">
                  <a16:creationId xmlns:a16="http://schemas.microsoft.com/office/drawing/2014/main" id="{903648C7-52A6-474A-A484-0CA0D054AB28}"/>
                </a:ext>
              </a:extLst>
            </p:cNvPr>
            <p:cNvSpPr/>
            <p:nvPr/>
          </p:nvSpPr>
          <p:spPr bwMode="auto">
            <a:xfrm>
              <a:off x="2236788" y="3741738"/>
              <a:ext cx="114300" cy="52388"/>
            </a:xfrm>
            <a:custGeom>
              <a:avLst/>
              <a:gdLst>
                <a:gd name="T0" fmla="*/ 33 w 35"/>
                <a:gd name="T1" fmla="*/ 8 h 16"/>
                <a:gd name="T2" fmla="*/ 22 w 35"/>
                <a:gd name="T3" fmla="*/ 0 h 16"/>
                <a:gd name="T4" fmla="*/ 2 w 35"/>
                <a:gd name="T5" fmla="*/ 8 h 16"/>
                <a:gd name="T6" fmla="*/ 13 w 35"/>
                <a:gd name="T7" fmla="*/ 16 h 16"/>
                <a:gd name="T8" fmla="*/ 33 w 35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6">
                  <a:moveTo>
                    <a:pt x="33" y="8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4" y="0"/>
                    <a:pt x="5" y="4"/>
                    <a:pt x="2" y="8"/>
                  </a:cubicBezTo>
                  <a:cubicBezTo>
                    <a:pt x="0" y="13"/>
                    <a:pt x="5" y="16"/>
                    <a:pt x="13" y="16"/>
                  </a:cubicBezTo>
                  <a:cubicBezTo>
                    <a:pt x="22" y="16"/>
                    <a:pt x="31" y="1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57" name="Freeform 843">
              <a:extLst>
                <a:ext uri="{FF2B5EF4-FFF2-40B4-BE49-F238E27FC236}">
                  <a16:creationId xmlns:a16="http://schemas.microsoft.com/office/drawing/2014/main" id="{E8F98B90-0FEF-4EB8-958F-B11A70E7B8B1}"/>
                </a:ext>
              </a:extLst>
            </p:cNvPr>
            <p:cNvSpPr/>
            <p:nvPr/>
          </p:nvSpPr>
          <p:spPr bwMode="auto">
            <a:xfrm>
              <a:off x="2360613" y="3741738"/>
              <a:ext cx="114300" cy="52388"/>
            </a:xfrm>
            <a:custGeom>
              <a:avLst/>
              <a:gdLst>
                <a:gd name="T0" fmla="*/ 32 w 35"/>
                <a:gd name="T1" fmla="*/ 8 h 16"/>
                <a:gd name="T2" fmla="*/ 21 w 35"/>
                <a:gd name="T3" fmla="*/ 0 h 16"/>
                <a:gd name="T4" fmla="*/ 2 w 35"/>
                <a:gd name="T5" fmla="*/ 8 h 16"/>
                <a:gd name="T6" fmla="*/ 13 w 35"/>
                <a:gd name="T7" fmla="*/ 16 h 16"/>
                <a:gd name="T8" fmla="*/ 32 w 35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6">
                  <a:moveTo>
                    <a:pt x="32" y="8"/>
                  </a:moveTo>
                  <a:cubicBezTo>
                    <a:pt x="35" y="4"/>
                    <a:pt x="30" y="0"/>
                    <a:pt x="21" y="0"/>
                  </a:cubicBezTo>
                  <a:cubicBezTo>
                    <a:pt x="13" y="0"/>
                    <a:pt x="4" y="4"/>
                    <a:pt x="2" y="8"/>
                  </a:cubicBezTo>
                  <a:cubicBezTo>
                    <a:pt x="0" y="13"/>
                    <a:pt x="5" y="16"/>
                    <a:pt x="13" y="16"/>
                  </a:cubicBezTo>
                  <a:cubicBezTo>
                    <a:pt x="21" y="16"/>
                    <a:pt x="30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58" name="Freeform 844">
              <a:extLst>
                <a:ext uri="{FF2B5EF4-FFF2-40B4-BE49-F238E27FC236}">
                  <a16:creationId xmlns:a16="http://schemas.microsoft.com/office/drawing/2014/main" id="{AB6E9DA3-42F6-4BF0-9981-8B7F9AC3D38A}"/>
                </a:ext>
              </a:extLst>
            </p:cNvPr>
            <p:cNvSpPr/>
            <p:nvPr/>
          </p:nvSpPr>
          <p:spPr bwMode="auto">
            <a:xfrm>
              <a:off x="2481263" y="3741738"/>
              <a:ext cx="115888" cy="52388"/>
            </a:xfrm>
            <a:custGeom>
              <a:avLst/>
              <a:gdLst>
                <a:gd name="T0" fmla="*/ 33 w 35"/>
                <a:gd name="T1" fmla="*/ 8 h 16"/>
                <a:gd name="T2" fmla="*/ 22 w 35"/>
                <a:gd name="T3" fmla="*/ 0 h 16"/>
                <a:gd name="T4" fmla="*/ 2 w 35"/>
                <a:gd name="T5" fmla="*/ 8 h 16"/>
                <a:gd name="T6" fmla="*/ 14 w 35"/>
                <a:gd name="T7" fmla="*/ 16 h 16"/>
                <a:gd name="T8" fmla="*/ 33 w 35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6">
                  <a:moveTo>
                    <a:pt x="33" y="8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4" y="4"/>
                    <a:pt x="2" y="8"/>
                  </a:cubicBezTo>
                  <a:cubicBezTo>
                    <a:pt x="0" y="13"/>
                    <a:pt x="5" y="16"/>
                    <a:pt x="14" y="16"/>
                  </a:cubicBezTo>
                  <a:cubicBezTo>
                    <a:pt x="22" y="16"/>
                    <a:pt x="31" y="1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59" name="Freeform 845">
              <a:extLst>
                <a:ext uri="{FF2B5EF4-FFF2-40B4-BE49-F238E27FC236}">
                  <a16:creationId xmlns:a16="http://schemas.microsoft.com/office/drawing/2014/main" id="{B80963E8-557A-4202-827D-79D1008F2A65}"/>
                </a:ext>
              </a:extLst>
            </p:cNvPr>
            <p:cNvSpPr/>
            <p:nvPr/>
          </p:nvSpPr>
          <p:spPr bwMode="auto">
            <a:xfrm>
              <a:off x="2200275" y="3806826"/>
              <a:ext cx="117475" cy="55563"/>
            </a:xfrm>
            <a:custGeom>
              <a:avLst/>
              <a:gdLst>
                <a:gd name="T0" fmla="*/ 34 w 36"/>
                <a:gd name="T1" fmla="*/ 8 h 17"/>
                <a:gd name="T2" fmla="*/ 22 w 36"/>
                <a:gd name="T3" fmla="*/ 0 h 17"/>
                <a:gd name="T4" fmla="*/ 3 w 36"/>
                <a:gd name="T5" fmla="*/ 8 h 17"/>
                <a:gd name="T6" fmla="*/ 14 w 36"/>
                <a:gd name="T7" fmla="*/ 17 h 17"/>
                <a:gd name="T8" fmla="*/ 34 w 36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4" y="8"/>
                  </a:moveTo>
                  <a:cubicBezTo>
                    <a:pt x="36" y="4"/>
                    <a:pt x="31" y="0"/>
                    <a:pt x="22" y="0"/>
                  </a:cubicBezTo>
                  <a:cubicBezTo>
                    <a:pt x="14" y="0"/>
                    <a:pt x="5" y="4"/>
                    <a:pt x="3" y="8"/>
                  </a:cubicBezTo>
                  <a:cubicBezTo>
                    <a:pt x="0" y="13"/>
                    <a:pt x="5" y="17"/>
                    <a:pt x="14" y="17"/>
                  </a:cubicBezTo>
                  <a:cubicBezTo>
                    <a:pt x="22" y="17"/>
                    <a:pt x="31" y="13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60" name="Freeform 846">
              <a:extLst>
                <a:ext uri="{FF2B5EF4-FFF2-40B4-BE49-F238E27FC236}">
                  <a16:creationId xmlns:a16="http://schemas.microsoft.com/office/drawing/2014/main" id="{15C35CC9-65AE-4B19-8C61-119A4E727EDA}"/>
                </a:ext>
              </a:extLst>
            </p:cNvPr>
            <p:cNvSpPr/>
            <p:nvPr/>
          </p:nvSpPr>
          <p:spPr bwMode="auto">
            <a:xfrm>
              <a:off x="2324100" y="3806826"/>
              <a:ext cx="119063" cy="55563"/>
            </a:xfrm>
            <a:custGeom>
              <a:avLst/>
              <a:gdLst>
                <a:gd name="T0" fmla="*/ 33 w 36"/>
                <a:gd name="T1" fmla="*/ 8 h 17"/>
                <a:gd name="T2" fmla="*/ 22 w 36"/>
                <a:gd name="T3" fmla="*/ 0 h 17"/>
                <a:gd name="T4" fmla="*/ 3 w 36"/>
                <a:gd name="T5" fmla="*/ 8 h 17"/>
                <a:gd name="T6" fmla="*/ 14 w 36"/>
                <a:gd name="T7" fmla="*/ 17 h 17"/>
                <a:gd name="T8" fmla="*/ 33 w 36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3" y="8"/>
                  </a:moveTo>
                  <a:cubicBezTo>
                    <a:pt x="36" y="4"/>
                    <a:pt x="31" y="0"/>
                    <a:pt x="22" y="0"/>
                  </a:cubicBezTo>
                  <a:cubicBezTo>
                    <a:pt x="14" y="0"/>
                    <a:pt x="5" y="4"/>
                    <a:pt x="3" y="8"/>
                  </a:cubicBezTo>
                  <a:cubicBezTo>
                    <a:pt x="0" y="13"/>
                    <a:pt x="5" y="17"/>
                    <a:pt x="14" y="17"/>
                  </a:cubicBezTo>
                  <a:cubicBezTo>
                    <a:pt x="22" y="17"/>
                    <a:pt x="31" y="1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61" name="Freeform 847">
              <a:extLst>
                <a:ext uri="{FF2B5EF4-FFF2-40B4-BE49-F238E27FC236}">
                  <a16:creationId xmlns:a16="http://schemas.microsoft.com/office/drawing/2014/main" id="{4DFEDA6A-E32B-4210-BF4C-0F8894950243}"/>
                </a:ext>
              </a:extLst>
            </p:cNvPr>
            <p:cNvSpPr/>
            <p:nvPr/>
          </p:nvSpPr>
          <p:spPr bwMode="auto">
            <a:xfrm>
              <a:off x="2449513" y="3806826"/>
              <a:ext cx="114300" cy="55563"/>
            </a:xfrm>
            <a:custGeom>
              <a:avLst/>
              <a:gdLst>
                <a:gd name="T0" fmla="*/ 33 w 35"/>
                <a:gd name="T1" fmla="*/ 8 h 17"/>
                <a:gd name="T2" fmla="*/ 22 w 35"/>
                <a:gd name="T3" fmla="*/ 0 h 17"/>
                <a:gd name="T4" fmla="*/ 2 w 35"/>
                <a:gd name="T5" fmla="*/ 8 h 17"/>
                <a:gd name="T6" fmla="*/ 14 w 35"/>
                <a:gd name="T7" fmla="*/ 17 h 17"/>
                <a:gd name="T8" fmla="*/ 33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3" y="8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5" y="4"/>
                    <a:pt x="2" y="8"/>
                  </a:cubicBezTo>
                  <a:cubicBezTo>
                    <a:pt x="0" y="13"/>
                    <a:pt x="5" y="17"/>
                    <a:pt x="14" y="17"/>
                  </a:cubicBezTo>
                  <a:cubicBezTo>
                    <a:pt x="22" y="17"/>
                    <a:pt x="31" y="1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62" name="Freeform 848">
              <a:extLst>
                <a:ext uri="{FF2B5EF4-FFF2-40B4-BE49-F238E27FC236}">
                  <a16:creationId xmlns:a16="http://schemas.microsoft.com/office/drawing/2014/main" id="{958315FB-22E7-404E-9BE7-CDECDB56DD78}"/>
                </a:ext>
              </a:extLst>
            </p:cNvPr>
            <p:cNvSpPr/>
            <p:nvPr/>
          </p:nvSpPr>
          <p:spPr bwMode="auto">
            <a:xfrm>
              <a:off x="2163763" y="3876676"/>
              <a:ext cx="117475" cy="55563"/>
            </a:xfrm>
            <a:custGeom>
              <a:avLst/>
              <a:gdLst>
                <a:gd name="T0" fmla="*/ 34 w 36"/>
                <a:gd name="T1" fmla="*/ 8 h 17"/>
                <a:gd name="T2" fmla="*/ 23 w 36"/>
                <a:gd name="T3" fmla="*/ 0 h 17"/>
                <a:gd name="T4" fmla="*/ 3 w 36"/>
                <a:gd name="T5" fmla="*/ 8 h 17"/>
                <a:gd name="T6" fmla="*/ 14 w 36"/>
                <a:gd name="T7" fmla="*/ 17 h 17"/>
                <a:gd name="T8" fmla="*/ 34 w 36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4" y="8"/>
                  </a:moveTo>
                  <a:cubicBezTo>
                    <a:pt x="36" y="3"/>
                    <a:pt x="31" y="0"/>
                    <a:pt x="23" y="0"/>
                  </a:cubicBezTo>
                  <a:cubicBezTo>
                    <a:pt x="14" y="0"/>
                    <a:pt x="5" y="3"/>
                    <a:pt x="3" y="8"/>
                  </a:cubicBezTo>
                  <a:cubicBezTo>
                    <a:pt x="0" y="13"/>
                    <a:pt x="5" y="17"/>
                    <a:pt x="14" y="17"/>
                  </a:cubicBezTo>
                  <a:cubicBezTo>
                    <a:pt x="23" y="17"/>
                    <a:pt x="32" y="13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63" name="Freeform 849">
              <a:extLst>
                <a:ext uri="{FF2B5EF4-FFF2-40B4-BE49-F238E27FC236}">
                  <a16:creationId xmlns:a16="http://schemas.microsoft.com/office/drawing/2014/main" id="{4C6AF64E-0A92-43D0-95BB-41EA1534062A}"/>
                </a:ext>
              </a:extLst>
            </p:cNvPr>
            <p:cNvSpPr/>
            <p:nvPr/>
          </p:nvSpPr>
          <p:spPr bwMode="auto">
            <a:xfrm>
              <a:off x="2292350" y="3876676"/>
              <a:ext cx="117475" cy="55563"/>
            </a:xfrm>
            <a:custGeom>
              <a:avLst/>
              <a:gdLst>
                <a:gd name="T0" fmla="*/ 33 w 36"/>
                <a:gd name="T1" fmla="*/ 8 h 17"/>
                <a:gd name="T2" fmla="*/ 22 w 36"/>
                <a:gd name="T3" fmla="*/ 0 h 17"/>
                <a:gd name="T4" fmla="*/ 2 w 36"/>
                <a:gd name="T5" fmla="*/ 8 h 17"/>
                <a:gd name="T6" fmla="*/ 13 w 36"/>
                <a:gd name="T7" fmla="*/ 17 h 17"/>
                <a:gd name="T8" fmla="*/ 33 w 36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3" y="8"/>
                  </a:moveTo>
                  <a:cubicBezTo>
                    <a:pt x="36" y="3"/>
                    <a:pt x="30" y="0"/>
                    <a:pt x="22" y="0"/>
                  </a:cubicBezTo>
                  <a:cubicBezTo>
                    <a:pt x="13" y="0"/>
                    <a:pt x="4" y="3"/>
                    <a:pt x="2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2" y="17"/>
                    <a:pt x="31" y="1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64" name="Freeform 850">
              <a:extLst>
                <a:ext uri="{FF2B5EF4-FFF2-40B4-BE49-F238E27FC236}">
                  <a16:creationId xmlns:a16="http://schemas.microsoft.com/office/drawing/2014/main" id="{F9339613-E4BF-48D1-9F90-105BA8F3B62C}"/>
                </a:ext>
              </a:extLst>
            </p:cNvPr>
            <p:cNvSpPr/>
            <p:nvPr/>
          </p:nvSpPr>
          <p:spPr bwMode="auto">
            <a:xfrm>
              <a:off x="2416175" y="3876676"/>
              <a:ext cx="117475" cy="55563"/>
            </a:xfrm>
            <a:custGeom>
              <a:avLst/>
              <a:gdLst>
                <a:gd name="T0" fmla="*/ 33 w 36"/>
                <a:gd name="T1" fmla="*/ 8 h 17"/>
                <a:gd name="T2" fmla="*/ 22 w 36"/>
                <a:gd name="T3" fmla="*/ 0 h 17"/>
                <a:gd name="T4" fmla="*/ 2 w 36"/>
                <a:gd name="T5" fmla="*/ 8 h 17"/>
                <a:gd name="T6" fmla="*/ 14 w 36"/>
                <a:gd name="T7" fmla="*/ 17 h 17"/>
                <a:gd name="T8" fmla="*/ 33 w 36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3" y="8"/>
                  </a:moveTo>
                  <a:cubicBezTo>
                    <a:pt x="36" y="3"/>
                    <a:pt x="31" y="0"/>
                    <a:pt x="22" y="0"/>
                  </a:cubicBezTo>
                  <a:cubicBezTo>
                    <a:pt x="13" y="0"/>
                    <a:pt x="5" y="3"/>
                    <a:pt x="2" y="8"/>
                  </a:cubicBezTo>
                  <a:cubicBezTo>
                    <a:pt x="0" y="13"/>
                    <a:pt x="5" y="17"/>
                    <a:pt x="14" y="17"/>
                  </a:cubicBezTo>
                  <a:cubicBezTo>
                    <a:pt x="22" y="17"/>
                    <a:pt x="31" y="1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65" name="Freeform 851">
              <a:extLst>
                <a:ext uri="{FF2B5EF4-FFF2-40B4-BE49-F238E27FC236}">
                  <a16:creationId xmlns:a16="http://schemas.microsoft.com/office/drawing/2014/main" id="{D7DCF1B2-581A-4BA6-9221-FD96CAC8FC8A}"/>
                </a:ext>
              </a:extLst>
            </p:cNvPr>
            <p:cNvSpPr/>
            <p:nvPr/>
          </p:nvSpPr>
          <p:spPr bwMode="auto">
            <a:xfrm>
              <a:off x="2128838" y="3944938"/>
              <a:ext cx="120650" cy="55563"/>
            </a:xfrm>
            <a:custGeom>
              <a:avLst/>
              <a:gdLst>
                <a:gd name="T0" fmla="*/ 34 w 37"/>
                <a:gd name="T1" fmla="*/ 8 h 17"/>
                <a:gd name="T2" fmla="*/ 23 w 37"/>
                <a:gd name="T3" fmla="*/ 0 h 17"/>
                <a:gd name="T4" fmla="*/ 3 w 37"/>
                <a:gd name="T5" fmla="*/ 8 h 17"/>
                <a:gd name="T6" fmla="*/ 14 w 37"/>
                <a:gd name="T7" fmla="*/ 17 h 17"/>
                <a:gd name="T8" fmla="*/ 34 w 37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7">
                  <a:moveTo>
                    <a:pt x="34" y="8"/>
                  </a:moveTo>
                  <a:cubicBezTo>
                    <a:pt x="37" y="3"/>
                    <a:pt x="32" y="0"/>
                    <a:pt x="23" y="0"/>
                  </a:cubicBezTo>
                  <a:cubicBezTo>
                    <a:pt x="14" y="0"/>
                    <a:pt x="5" y="3"/>
                    <a:pt x="3" y="8"/>
                  </a:cubicBezTo>
                  <a:cubicBezTo>
                    <a:pt x="0" y="13"/>
                    <a:pt x="5" y="17"/>
                    <a:pt x="14" y="17"/>
                  </a:cubicBezTo>
                  <a:cubicBezTo>
                    <a:pt x="23" y="17"/>
                    <a:pt x="32" y="13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66" name="Freeform 852">
              <a:extLst>
                <a:ext uri="{FF2B5EF4-FFF2-40B4-BE49-F238E27FC236}">
                  <a16:creationId xmlns:a16="http://schemas.microsoft.com/office/drawing/2014/main" id="{26860FC7-0C5F-4969-8997-F97444C771A3}"/>
                </a:ext>
              </a:extLst>
            </p:cNvPr>
            <p:cNvSpPr/>
            <p:nvPr/>
          </p:nvSpPr>
          <p:spPr bwMode="auto">
            <a:xfrm>
              <a:off x="2255838" y="3944938"/>
              <a:ext cx="117475" cy="55563"/>
            </a:xfrm>
            <a:custGeom>
              <a:avLst/>
              <a:gdLst>
                <a:gd name="T0" fmla="*/ 34 w 36"/>
                <a:gd name="T1" fmla="*/ 8 h 17"/>
                <a:gd name="T2" fmla="*/ 22 w 36"/>
                <a:gd name="T3" fmla="*/ 0 h 17"/>
                <a:gd name="T4" fmla="*/ 2 w 36"/>
                <a:gd name="T5" fmla="*/ 8 h 17"/>
                <a:gd name="T6" fmla="*/ 14 w 36"/>
                <a:gd name="T7" fmla="*/ 17 h 17"/>
                <a:gd name="T8" fmla="*/ 34 w 36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4" y="8"/>
                  </a:moveTo>
                  <a:cubicBezTo>
                    <a:pt x="36" y="3"/>
                    <a:pt x="31" y="0"/>
                    <a:pt x="22" y="0"/>
                  </a:cubicBezTo>
                  <a:cubicBezTo>
                    <a:pt x="14" y="0"/>
                    <a:pt x="5" y="3"/>
                    <a:pt x="2" y="8"/>
                  </a:cubicBezTo>
                  <a:cubicBezTo>
                    <a:pt x="0" y="13"/>
                    <a:pt x="5" y="17"/>
                    <a:pt x="14" y="17"/>
                  </a:cubicBezTo>
                  <a:cubicBezTo>
                    <a:pt x="23" y="17"/>
                    <a:pt x="32" y="13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67" name="Freeform 853">
              <a:extLst>
                <a:ext uri="{FF2B5EF4-FFF2-40B4-BE49-F238E27FC236}">
                  <a16:creationId xmlns:a16="http://schemas.microsoft.com/office/drawing/2014/main" id="{28D9FBA4-EA7B-4C40-BB24-E49488D60267}"/>
                </a:ext>
              </a:extLst>
            </p:cNvPr>
            <p:cNvSpPr/>
            <p:nvPr/>
          </p:nvSpPr>
          <p:spPr bwMode="auto">
            <a:xfrm>
              <a:off x="2382838" y="3944938"/>
              <a:ext cx="119063" cy="55563"/>
            </a:xfrm>
            <a:custGeom>
              <a:avLst/>
              <a:gdLst>
                <a:gd name="T0" fmla="*/ 33 w 36"/>
                <a:gd name="T1" fmla="*/ 8 h 17"/>
                <a:gd name="T2" fmla="*/ 22 w 36"/>
                <a:gd name="T3" fmla="*/ 0 h 17"/>
                <a:gd name="T4" fmla="*/ 2 w 36"/>
                <a:gd name="T5" fmla="*/ 8 h 17"/>
                <a:gd name="T6" fmla="*/ 14 w 36"/>
                <a:gd name="T7" fmla="*/ 17 h 17"/>
                <a:gd name="T8" fmla="*/ 33 w 36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3" y="8"/>
                  </a:moveTo>
                  <a:cubicBezTo>
                    <a:pt x="36" y="3"/>
                    <a:pt x="31" y="0"/>
                    <a:pt x="22" y="0"/>
                  </a:cubicBezTo>
                  <a:cubicBezTo>
                    <a:pt x="13" y="0"/>
                    <a:pt x="4" y="3"/>
                    <a:pt x="2" y="8"/>
                  </a:cubicBezTo>
                  <a:cubicBezTo>
                    <a:pt x="0" y="13"/>
                    <a:pt x="5" y="17"/>
                    <a:pt x="14" y="17"/>
                  </a:cubicBezTo>
                  <a:cubicBezTo>
                    <a:pt x="22" y="17"/>
                    <a:pt x="31" y="1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68" name="Freeform 854">
              <a:extLst>
                <a:ext uri="{FF2B5EF4-FFF2-40B4-BE49-F238E27FC236}">
                  <a16:creationId xmlns:a16="http://schemas.microsoft.com/office/drawing/2014/main" id="{1433EE76-60BB-49A3-88AB-AD2E1383594D}"/>
                </a:ext>
              </a:extLst>
            </p:cNvPr>
            <p:cNvSpPr/>
            <p:nvPr/>
          </p:nvSpPr>
          <p:spPr bwMode="auto">
            <a:xfrm>
              <a:off x="2219325" y="4013201"/>
              <a:ext cx="122238" cy="60325"/>
            </a:xfrm>
            <a:custGeom>
              <a:avLst/>
              <a:gdLst>
                <a:gd name="T0" fmla="*/ 34 w 37"/>
                <a:gd name="T1" fmla="*/ 9 h 18"/>
                <a:gd name="T2" fmla="*/ 23 w 37"/>
                <a:gd name="T3" fmla="*/ 0 h 18"/>
                <a:gd name="T4" fmla="*/ 3 w 37"/>
                <a:gd name="T5" fmla="*/ 9 h 18"/>
                <a:gd name="T6" fmla="*/ 14 w 37"/>
                <a:gd name="T7" fmla="*/ 18 h 18"/>
                <a:gd name="T8" fmla="*/ 34 w 37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8">
                  <a:moveTo>
                    <a:pt x="34" y="9"/>
                  </a:moveTo>
                  <a:cubicBezTo>
                    <a:pt x="37" y="4"/>
                    <a:pt x="32" y="0"/>
                    <a:pt x="23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5" y="18"/>
                    <a:pt x="14" y="18"/>
                  </a:cubicBezTo>
                  <a:cubicBezTo>
                    <a:pt x="23" y="18"/>
                    <a:pt x="32" y="14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69" name="Freeform 855">
              <a:extLst>
                <a:ext uri="{FF2B5EF4-FFF2-40B4-BE49-F238E27FC236}">
                  <a16:creationId xmlns:a16="http://schemas.microsoft.com/office/drawing/2014/main" id="{6AEC65D8-302F-4205-ABF0-9DFC21B67811}"/>
                </a:ext>
              </a:extLst>
            </p:cNvPr>
            <p:cNvSpPr/>
            <p:nvPr/>
          </p:nvSpPr>
          <p:spPr bwMode="auto">
            <a:xfrm>
              <a:off x="2347913" y="4013201"/>
              <a:ext cx="120650" cy="60325"/>
            </a:xfrm>
            <a:custGeom>
              <a:avLst/>
              <a:gdLst>
                <a:gd name="T0" fmla="*/ 34 w 37"/>
                <a:gd name="T1" fmla="*/ 9 h 18"/>
                <a:gd name="T2" fmla="*/ 23 w 37"/>
                <a:gd name="T3" fmla="*/ 0 h 18"/>
                <a:gd name="T4" fmla="*/ 2 w 37"/>
                <a:gd name="T5" fmla="*/ 9 h 18"/>
                <a:gd name="T6" fmla="*/ 14 w 37"/>
                <a:gd name="T7" fmla="*/ 18 h 18"/>
                <a:gd name="T8" fmla="*/ 34 w 37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8">
                  <a:moveTo>
                    <a:pt x="34" y="9"/>
                  </a:moveTo>
                  <a:cubicBezTo>
                    <a:pt x="37" y="4"/>
                    <a:pt x="31" y="0"/>
                    <a:pt x="23" y="0"/>
                  </a:cubicBezTo>
                  <a:cubicBezTo>
                    <a:pt x="14" y="0"/>
                    <a:pt x="5" y="4"/>
                    <a:pt x="2" y="9"/>
                  </a:cubicBezTo>
                  <a:cubicBezTo>
                    <a:pt x="0" y="14"/>
                    <a:pt x="5" y="18"/>
                    <a:pt x="14" y="18"/>
                  </a:cubicBezTo>
                  <a:cubicBezTo>
                    <a:pt x="23" y="18"/>
                    <a:pt x="32" y="14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70" name="Freeform 856">
              <a:extLst>
                <a:ext uri="{FF2B5EF4-FFF2-40B4-BE49-F238E27FC236}">
                  <a16:creationId xmlns:a16="http://schemas.microsoft.com/office/drawing/2014/main" id="{496DB608-5648-410A-8421-E50129EF74E5}"/>
                </a:ext>
              </a:extLst>
            </p:cNvPr>
            <p:cNvSpPr/>
            <p:nvPr/>
          </p:nvSpPr>
          <p:spPr bwMode="auto">
            <a:xfrm>
              <a:off x="2311400" y="4086226"/>
              <a:ext cx="120650" cy="61913"/>
            </a:xfrm>
            <a:custGeom>
              <a:avLst/>
              <a:gdLst>
                <a:gd name="T0" fmla="*/ 35 w 37"/>
                <a:gd name="T1" fmla="*/ 10 h 19"/>
                <a:gd name="T2" fmla="*/ 23 w 37"/>
                <a:gd name="T3" fmla="*/ 0 h 19"/>
                <a:gd name="T4" fmla="*/ 3 w 37"/>
                <a:gd name="T5" fmla="*/ 10 h 19"/>
                <a:gd name="T6" fmla="*/ 15 w 37"/>
                <a:gd name="T7" fmla="*/ 19 h 19"/>
                <a:gd name="T8" fmla="*/ 35 w 37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35" y="10"/>
                  </a:moveTo>
                  <a:cubicBezTo>
                    <a:pt x="37" y="4"/>
                    <a:pt x="32" y="0"/>
                    <a:pt x="23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5"/>
                    <a:pt x="6" y="19"/>
                    <a:pt x="15" y="19"/>
                  </a:cubicBezTo>
                  <a:cubicBezTo>
                    <a:pt x="23" y="19"/>
                    <a:pt x="33" y="15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71" name="Freeform 857">
              <a:extLst>
                <a:ext uri="{FF2B5EF4-FFF2-40B4-BE49-F238E27FC236}">
                  <a16:creationId xmlns:a16="http://schemas.microsoft.com/office/drawing/2014/main" id="{D925758C-4A11-4457-90CE-D72C286D3665}"/>
                </a:ext>
              </a:extLst>
            </p:cNvPr>
            <p:cNvSpPr/>
            <p:nvPr/>
          </p:nvSpPr>
          <p:spPr bwMode="auto">
            <a:xfrm>
              <a:off x="2443163" y="4086226"/>
              <a:ext cx="120650" cy="61913"/>
            </a:xfrm>
            <a:custGeom>
              <a:avLst/>
              <a:gdLst>
                <a:gd name="T0" fmla="*/ 34 w 37"/>
                <a:gd name="T1" fmla="*/ 10 h 19"/>
                <a:gd name="T2" fmla="*/ 22 w 37"/>
                <a:gd name="T3" fmla="*/ 0 h 19"/>
                <a:gd name="T4" fmla="*/ 2 w 37"/>
                <a:gd name="T5" fmla="*/ 10 h 19"/>
                <a:gd name="T6" fmla="*/ 14 w 37"/>
                <a:gd name="T7" fmla="*/ 19 h 19"/>
                <a:gd name="T8" fmla="*/ 34 w 37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34" y="10"/>
                  </a:moveTo>
                  <a:cubicBezTo>
                    <a:pt x="37" y="4"/>
                    <a:pt x="31" y="0"/>
                    <a:pt x="22" y="0"/>
                  </a:cubicBezTo>
                  <a:cubicBezTo>
                    <a:pt x="14" y="0"/>
                    <a:pt x="5" y="4"/>
                    <a:pt x="2" y="10"/>
                  </a:cubicBezTo>
                  <a:cubicBezTo>
                    <a:pt x="0" y="15"/>
                    <a:pt x="5" y="19"/>
                    <a:pt x="14" y="19"/>
                  </a:cubicBezTo>
                  <a:cubicBezTo>
                    <a:pt x="23" y="19"/>
                    <a:pt x="32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72" name="Freeform 858">
              <a:extLst>
                <a:ext uri="{FF2B5EF4-FFF2-40B4-BE49-F238E27FC236}">
                  <a16:creationId xmlns:a16="http://schemas.microsoft.com/office/drawing/2014/main" id="{16382150-A5C7-4FFA-A427-91ACA689AB44}"/>
                </a:ext>
              </a:extLst>
            </p:cNvPr>
            <p:cNvSpPr/>
            <p:nvPr/>
          </p:nvSpPr>
          <p:spPr bwMode="auto">
            <a:xfrm>
              <a:off x="2406650" y="4160838"/>
              <a:ext cx="120650" cy="63500"/>
            </a:xfrm>
            <a:custGeom>
              <a:avLst/>
              <a:gdLst>
                <a:gd name="T0" fmla="*/ 35 w 37"/>
                <a:gd name="T1" fmla="*/ 10 h 19"/>
                <a:gd name="T2" fmla="*/ 23 w 37"/>
                <a:gd name="T3" fmla="*/ 0 h 19"/>
                <a:gd name="T4" fmla="*/ 3 w 37"/>
                <a:gd name="T5" fmla="*/ 10 h 19"/>
                <a:gd name="T6" fmla="*/ 15 w 37"/>
                <a:gd name="T7" fmla="*/ 19 h 19"/>
                <a:gd name="T8" fmla="*/ 35 w 37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35" y="10"/>
                  </a:moveTo>
                  <a:cubicBezTo>
                    <a:pt x="37" y="4"/>
                    <a:pt x="32" y="0"/>
                    <a:pt x="23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5"/>
                    <a:pt x="6" y="19"/>
                    <a:pt x="15" y="19"/>
                  </a:cubicBezTo>
                  <a:cubicBezTo>
                    <a:pt x="24" y="19"/>
                    <a:pt x="33" y="15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73" name="Freeform 859">
              <a:extLst>
                <a:ext uri="{FF2B5EF4-FFF2-40B4-BE49-F238E27FC236}">
                  <a16:creationId xmlns:a16="http://schemas.microsoft.com/office/drawing/2014/main" id="{4AB6068D-978D-4CF4-AB73-6FAA0203D2D3}"/>
                </a:ext>
              </a:extLst>
            </p:cNvPr>
            <p:cNvSpPr/>
            <p:nvPr/>
          </p:nvSpPr>
          <p:spPr bwMode="auto">
            <a:xfrm>
              <a:off x="2924175" y="3324226"/>
              <a:ext cx="104775" cy="46038"/>
            </a:xfrm>
            <a:custGeom>
              <a:avLst/>
              <a:gdLst>
                <a:gd name="T0" fmla="*/ 31 w 32"/>
                <a:gd name="T1" fmla="*/ 7 h 14"/>
                <a:gd name="T2" fmla="*/ 20 w 32"/>
                <a:gd name="T3" fmla="*/ 0 h 14"/>
                <a:gd name="T4" fmla="*/ 2 w 32"/>
                <a:gd name="T5" fmla="*/ 7 h 14"/>
                <a:gd name="T6" fmla="*/ 13 w 32"/>
                <a:gd name="T7" fmla="*/ 14 h 14"/>
                <a:gd name="T8" fmla="*/ 31 w 32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1" y="7"/>
                  </a:moveTo>
                  <a:cubicBezTo>
                    <a:pt x="32" y="3"/>
                    <a:pt x="28" y="0"/>
                    <a:pt x="20" y="0"/>
                  </a:cubicBezTo>
                  <a:cubicBezTo>
                    <a:pt x="12" y="0"/>
                    <a:pt x="4" y="3"/>
                    <a:pt x="2" y="7"/>
                  </a:cubicBezTo>
                  <a:cubicBezTo>
                    <a:pt x="0" y="10"/>
                    <a:pt x="5" y="14"/>
                    <a:pt x="13" y="14"/>
                  </a:cubicBezTo>
                  <a:cubicBezTo>
                    <a:pt x="21" y="14"/>
                    <a:pt x="29" y="10"/>
                    <a:pt x="3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74" name="Freeform 860">
              <a:extLst>
                <a:ext uri="{FF2B5EF4-FFF2-40B4-BE49-F238E27FC236}">
                  <a16:creationId xmlns:a16="http://schemas.microsoft.com/office/drawing/2014/main" id="{E6A783CB-4E42-493D-994C-4AD79C820AF9}"/>
                </a:ext>
              </a:extLst>
            </p:cNvPr>
            <p:cNvSpPr/>
            <p:nvPr/>
          </p:nvSpPr>
          <p:spPr bwMode="auto">
            <a:xfrm>
              <a:off x="2897188" y="3379788"/>
              <a:ext cx="107950" cy="46038"/>
            </a:xfrm>
            <a:custGeom>
              <a:avLst/>
              <a:gdLst>
                <a:gd name="T0" fmla="*/ 31 w 33"/>
                <a:gd name="T1" fmla="*/ 7 h 14"/>
                <a:gd name="T2" fmla="*/ 20 w 33"/>
                <a:gd name="T3" fmla="*/ 0 h 14"/>
                <a:gd name="T4" fmla="*/ 2 w 33"/>
                <a:gd name="T5" fmla="*/ 7 h 14"/>
                <a:gd name="T6" fmla="*/ 13 w 33"/>
                <a:gd name="T7" fmla="*/ 14 h 14"/>
                <a:gd name="T8" fmla="*/ 31 w 3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31" y="7"/>
                  </a:moveTo>
                  <a:cubicBezTo>
                    <a:pt x="33" y="3"/>
                    <a:pt x="28" y="0"/>
                    <a:pt x="20" y="0"/>
                  </a:cubicBezTo>
                  <a:cubicBezTo>
                    <a:pt x="12" y="0"/>
                    <a:pt x="4" y="3"/>
                    <a:pt x="2" y="7"/>
                  </a:cubicBezTo>
                  <a:cubicBezTo>
                    <a:pt x="0" y="11"/>
                    <a:pt x="5" y="14"/>
                    <a:pt x="13" y="14"/>
                  </a:cubicBezTo>
                  <a:cubicBezTo>
                    <a:pt x="21" y="14"/>
                    <a:pt x="29" y="11"/>
                    <a:pt x="3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75" name="Freeform 861">
              <a:extLst>
                <a:ext uri="{FF2B5EF4-FFF2-40B4-BE49-F238E27FC236}">
                  <a16:creationId xmlns:a16="http://schemas.microsoft.com/office/drawing/2014/main" id="{2B7C20E1-DFDC-4D11-B746-71EB9EC1A192}"/>
                </a:ext>
              </a:extLst>
            </p:cNvPr>
            <p:cNvSpPr/>
            <p:nvPr/>
          </p:nvSpPr>
          <p:spPr bwMode="auto">
            <a:xfrm>
              <a:off x="2871788" y="3436938"/>
              <a:ext cx="107950" cy="46038"/>
            </a:xfrm>
            <a:custGeom>
              <a:avLst/>
              <a:gdLst>
                <a:gd name="T0" fmla="*/ 31 w 33"/>
                <a:gd name="T1" fmla="*/ 7 h 14"/>
                <a:gd name="T2" fmla="*/ 20 w 33"/>
                <a:gd name="T3" fmla="*/ 0 h 14"/>
                <a:gd name="T4" fmla="*/ 2 w 33"/>
                <a:gd name="T5" fmla="*/ 7 h 14"/>
                <a:gd name="T6" fmla="*/ 13 w 33"/>
                <a:gd name="T7" fmla="*/ 14 h 14"/>
                <a:gd name="T8" fmla="*/ 31 w 3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31" y="7"/>
                  </a:moveTo>
                  <a:cubicBezTo>
                    <a:pt x="33" y="3"/>
                    <a:pt x="28" y="0"/>
                    <a:pt x="20" y="0"/>
                  </a:cubicBezTo>
                  <a:cubicBezTo>
                    <a:pt x="12" y="0"/>
                    <a:pt x="4" y="3"/>
                    <a:pt x="2" y="7"/>
                  </a:cubicBezTo>
                  <a:cubicBezTo>
                    <a:pt x="0" y="11"/>
                    <a:pt x="5" y="14"/>
                    <a:pt x="13" y="14"/>
                  </a:cubicBezTo>
                  <a:cubicBezTo>
                    <a:pt x="21" y="14"/>
                    <a:pt x="29" y="11"/>
                    <a:pt x="3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76" name="Freeform 862">
              <a:extLst>
                <a:ext uri="{FF2B5EF4-FFF2-40B4-BE49-F238E27FC236}">
                  <a16:creationId xmlns:a16="http://schemas.microsoft.com/office/drawing/2014/main" id="{1B54AA8C-92A9-4DC9-AB07-BBFD44BFB5DD}"/>
                </a:ext>
              </a:extLst>
            </p:cNvPr>
            <p:cNvSpPr/>
            <p:nvPr/>
          </p:nvSpPr>
          <p:spPr bwMode="auto">
            <a:xfrm>
              <a:off x="2841625" y="3495676"/>
              <a:ext cx="111125" cy="49213"/>
            </a:xfrm>
            <a:custGeom>
              <a:avLst/>
              <a:gdLst>
                <a:gd name="T0" fmla="*/ 32 w 34"/>
                <a:gd name="T1" fmla="*/ 7 h 15"/>
                <a:gd name="T2" fmla="*/ 20 w 34"/>
                <a:gd name="T3" fmla="*/ 0 h 15"/>
                <a:gd name="T4" fmla="*/ 2 w 34"/>
                <a:gd name="T5" fmla="*/ 7 h 15"/>
                <a:gd name="T6" fmla="*/ 14 w 34"/>
                <a:gd name="T7" fmla="*/ 15 h 15"/>
                <a:gd name="T8" fmla="*/ 32 w 34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32" y="7"/>
                  </a:moveTo>
                  <a:cubicBezTo>
                    <a:pt x="34" y="3"/>
                    <a:pt x="29" y="0"/>
                    <a:pt x="20" y="0"/>
                  </a:cubicBezTo>
                  <a:cubicBezTo>
                    <a:pt x="12" y="0"/>
                    <a:pt x="4" y="3"/>
                    <a:pt x="2" y="7"/>
                  </a:cubicBezTo>
                  <a:cubicBezTo>
                    <a:pt x="0" y="11"/>
                    <a:pt x="5" y="15"/>
                    <a:pt x="14" y="15"/>
                  </a:cubicBezTo>
                  <a:cubicBezTo>
                    <a:pt x="22" y="15"/>
                    <a:pt x="30" y="11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77" name="Freeform 863">
              <a:extLst>
                <a:ext uri="{FF2B5EF4-FFF2-40B4-BE49-F238E27FC236}">
                  <a16:creationId xmlns:a16="http://schemas.microsoft.com/office/drawing/2014/main" id="{D9FAA8BB-525B-4EB7-B799-A3F05ECDD86C}"/>
                </a:ext>
              </a:extLst>
            </p:cNvPr>
            <p:cNvSpPr/>
            <p:nvPr/>
          </p:nvSpPr>
          <p:spPr bwMode="auto">
            <a:xfrm>
              <a:off x="2816225" y="3554413"/>
              <a:ext cx="107950" cy="49213"/>
            </a:xfrm>
            <a:custGeom>
              <a:avLst/>
              <a:gdLst>
                <a:gd name="T0" fmla="*/ 31 w 33"/>
                <a:gd name="T1" fmla="*/ 7 h 15"/>
                <a:gd name="T2" fmla="*/ 20 w 33"/>
                <a:gd name="T3" fmla="*/ 0 h 15"/>
                <a:gd name="T4" fmla="*/ 2 w 33"/>
                <a:gd name="T5" fmla="*/ 7 h 15"/>
                <a:gd name="T6" fmla="*/ 13 w 33"/>
                <a:gd name="T7" fmla="*/ 15 h 15"/>
                <a:gd name="T8" fmla="*/ 31 w 33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31" y="7"/>
                  </a:moveTo>
                  <a:cubicBezTo>
                    <a:pt x="33" y="3"/>
                    <a:pt x="28" y="0"/>
                    <a:pt x="20" y="0"/>
                  </a:cubicBezTo>
                  <a:cubicBezTo>
                    <a:pt x="12" y="0"/>
                    <a:pt x="4" y="3"/>
                    <a:pt x="2" y="7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1" y="15"/>
                    <a:pt x="30" y="12"/>
                    <a:pt x="3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78" name="Freeform 864">
              <a:extLst>
                <a:ext uri="{FF2B5EF4-FFF2-40B4-BE49-F238E27FC236}">
                  <a16:creationId xmlns:a16="http://schemas.microsoft.com/office/drawing/2014/main" id="{0EC832D3-BA5F-45AC-99A6-303399F5CBBA}"/>
                </a:ext>
              </a:extLst>
            </p:cNvPr>
            <p:cNvSpPr/>
            <p:nvPr/>
          </p:nvSpPr>
          <p:spPr bwMode="auto">
            <a:xfrm>
              <a:off x="2786063" y="3613151"/>
              <a:ext cx="111125" cy="52388"/>
            </a:xfrm>
            <a:custGeom>
              <a:avLst/>
              <a:gdLst>
                <a:gd name="T0" fmla="*/ 32 w 34"/>
                <a:gd name="T1" fmla="*/ 8 h 16"/>
                <a:gd name="T2" fmla="*/ 21 w 34"/>
                <a:gd name="T3" fmla="*/ 0 h 16"/>
                <a:gd name="T4" fmla="*/ 2 w 34"/>
                <a:gd name="T5" fmla="*/ 8 h 16"/>
                <a:gd name="T6" fmla="*/ 14 w 34"/>
                <a:gd name="T7" fmla="*/ 16 h 16"/>
                <a:gd name="T8" fmla="*/ 32 w 34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32" y="8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2" y="0"/>
                    <a:pt x="4" y="4"/>
                    <a:pt x="2" y="8"/>
                  </a:cubicBezTo>
                  <a:cubicBezTo>
                    <a:pt x="0" y="12"/>
                    <a:pt x="5" y="16"/>
                    <a:pt x="14" y="16"/>
                  </a:cubicBezTo>
                  <a:cubicBezTo>
                    <a:pt x="22" y="16"/>
                    <a:pt x="30" y="12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79" name="Freeform 865">
              <a:extLst>
                <a:ext uri="{FF2B5EF4-FFF2-40B4-BE49-F238E27FC236}">
                  <a16:creationId xmlns:a16="http://schemas.microsoft.com/office/drawing/2014/main" id="{E05FFC36-90B4-4806-B08F-E1F998CF061A}"/>
                </a:ext>
              </a:extLst>
            </p:cNvPr>
            <p:cNvSpPr/>
            <p:nvPr/>
          </p:nvSpPr>
          <p:spPr bwMode="auto">
            <a:xfrm>
              <a:off x="2757488" y="3676651"/>
              <a:ext cx="111125" cy="52388"/>
            </a:xfrm>
            <a:custGeom>
              <a:avLst/>
              <a:gdLst>
                <a:gd name="T0" fmla="*/ 32 w 34"/>
                <a:gd name="T1" fmla="*/ 8 h 16"/>
                <a:gd name="T2" fmla="*/ 21 w 34"/>
                <a:gd name="T3" fmla="*/ 0 h 16"/>
                <a:gd name="T4" fmla="*/ 2 w 34"/>
                <a:gd name="T5" fmla="*/ 8 h 16"/>
                <a:gd name="T6" fmla="*/ 14 w 34"/>
                <a:gd name="T7" fmla="*/ 16 h 16"/>
                <a:gd name="T8" fmla="*/ 32 w 34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32" y="8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8"/>
                  </a:cubicBezTo>
                  <a:cubicBezTo>
                    <a:pt x="0" y="13"/>
                    <a:pt x="5" y="16"/>
                    <a:pt x="14" y="16"/>
                  </a:cubicBezTo>
                  <a:cubicBezTo>
                    <a:pt x="22" y="16"/>
                    <a:pt x="31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80" name="Freeform 866">
              <a:extLst>
                <a:ext uri="{FF2B5EF4-FFF2-40B4-BE49-F238E27FC236}">
                  <a16:creationId xmlns:a16="http://schemas.microsoft.com/office/drawing/2014/main" id="{913B891F-A55F-4B15-8F78-1B694212A8DD}"/>
                </a:ext>
              </a:extLst>
            </p:cNvPr>
            <p:cNvSpPr/>
            <p:nvPr/>
          </p:nvSpPr>
          <p:spPr bwMode="auto">
            <a:xfrm>
              <a:off x="2727325" y="3741738"/>
              <a:ext cx="114300" cy="52388"/>
            </a:xfrm>
            <a:custGeom>
              <a:avLst/>
              <a:gdLst>
                <a:gd name="T0" fmla="*/ 33 w 35"/>
                <a:gd name="T1" fmla="*/ 8 h 16"/>
                <a:gd name="T2" fmla="*/ 21 w 35"/>
                <a:gd name="T3" fmla="*/ 0 h 16"/>
                <a:gd name="T4" fmla="*/ 2 w 35"/>
                <a:gd name="T5" fmla="*/ 8 h 16"/>
                <a:gd name="T6" fmla="*/ 14 w 35"/>
                <a:gd name="T7" fmla="*/ 16 h 16"/>
                <a:gd name="T8" fmla="*/ 33 w 35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6">
                  <a:moveTo>
                    <a:pt x="33" y="8"/>
                  </a:moveTo>
                  <a:cubicBezTo>
                    <a:pt x="35" y="4"/>
                    <a:pt x="30" y="0"/>
                    <a:pt x="21" y="0"/>
                  </a:cubicBezTo>
                  <a:cubicBezTo>
                    <a:pt x="13" y="0"/>
                    <a:pt x="4" y="4"/>
                    <a:pt x="2" y="8"/>
                  </a:cubicBezTo>
                  <a:cubicBezTo>
                    <a:pt x="0" y="13"/>
                    <a:pt x="5" y="16"/>
                    <a:pt x="14" y="16"/>
                  </a:cubicBezTo>
                  <a:cubicBezTo>
                    <a:pt x="22" y="16"/>
                    <a:pt x="31" y="1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81" name="Freeform 867">
              <a:extLst>
                <a:ext uri="{FF2B5EF4-FFF2-40B4-BE49-F238E27FC236}">
                  <a16:creationId xmlns:a16="http://schemas.microsoft.com/office/drawing/2014/main" id="{77FBFB26-280D-4C22-BEB0-405AC7C11332}"/>
                </a:ext>
              </a:extLst>
            </p:cNvPr>
            <p:cNvSpPr/>
            <p:nvPr/>
          </p:nvSpPr>
          <p:spPr bwMode="auto">
            <a:xfrm>
              <a:off x="2697163" y="3806826"/>
              <a:ext cx="115888" cy="55563"/>
            </a:xfrm>
            <a:custGeom>
              <a:avLst/>
              <a:gdLst>
                <a:gd name="T0" fmla="*/ 33 w 35"/>
                <a:gd name="T1" fmla="*/ 8 h 17"/>
                <a:gd name="T2" fmla="*/ 21 w 35"/>
                <a:gd name="T3" fmla="*/ 0 h 17"/>
                <a:gd name="T4" fmla="*/ 2 w 35"/>
                <a:gd name="T5" fmla="*/ 8 h 17"/>
                <a:gd name="T6" fmla="*/ 14 w 35"/>
                <a:gd name="T7" fmla="*/ 17 h 17"/>
                <a:gd name="T8" fmla="*/ 33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3" y="8"/>
                  </a:moveTo>
                  <a:cubicBezTo>
                    <a:pt x="35" y="4"/>
                    <a:pt x="30" y="0"/>
                    <a:pt x="21" y="0"/>
                  </a:cubicBezTo>
                  <a:cubicBezTo>
                    <a:pt x="13" y="0"/>
                    <a:pt x="4" y="4"/>
                    <a:pt x="2" y="8"/>
                  </a:cubicBezTo>
                  <a:cubicBezTo>
                    <a:pt x="0" y="13"/>
                    <a:pt x="5" y="17"/>
                    <a:pt x="14" y="17"/>
                  </a:cubicBezTo>
                  <a:cubicBezTo>
                    <a:pt x="22" y="17"/>
                    <a:pt x="31" y="1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82" name="Freeform 868">
              <a:extLst>
                <a:ext uri="{FF2B5EF4-FFF2-40B4-BE49-F238E27FC236}">
                  <a16:creationId xmlns:a16="http://schemas.microsoft.com/office/drawing/2014/main" id="{895EF734-9F3D-41B5-B734-D7E214F2D48D}"/>
                </a:ext>
              </a:extLst>
            </p:cNvPr>
            <p:cNvSpPr/>
            <p:nvPr/>
          </p:nvSpPr>
          <p:spPr bwMode="auto">
            <a:xfrm>
              <a:off x="2668588" y="3876676"/>
              <a:ext cx="114300" cy="55563"/>
            </a:xfrm>
            <a:custGeom>
              <a:avLst/>
              <a:gdLst>
                <a:gd name="T0" fmla="*/ 33 w 35"/>
                <a:gd name="T1" fmla="*/ 8 h 17"/>
                <a:gd name="T2" fmla="*/ 21 w 35"/>
                <a:gd name="T3" fmla="*/ 0 h 17"/>
                <a:gd name="T4" fmla="*/ 2 w 35"/>
                <a:gd name="T5" fmla="*/ 8 h 17"/>
                <a:gd name="T6" fmla="*/ 13 w 35"/>
                <a:gd name="T7" fmla="*/ 17 h 17"/>
                <a:gd name="T8" fmla="*/ 33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3" y="8"/>
                  </a:moveTo>
                  <a:cubicBezTo>
                    <a:pt x="35" y="3"/>
                    <a:pt x="30" y="0"/>
                    <a:pt x="21" y="0"/>
                  </a:cubicBezTo>
                  <a:cubicBezTo>
                    <a:pt x="12" y="0"/>
                    <a:pt x="4" y="3"/>
                    <a:pt x="2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2" y="17"/>
                    <a:pt x="31" y="13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83" name="Freeform 869">
              <a:extLst>
                <a:ext uri="{FF2B5EF4-FFF2-40B4-BE49-F238E27FC236}">
                  <a16:creationId xmlns:a16="http://schemas.microsoft.com/office/drawing/2014/main" id="{B82B1FEF-DA45-479E-86A7-8E11395CA9A4}"/>
                </a:ext>
              </a:extLst>
            </p:cNvPr>
            <p:cNvSpPr/>
            <p:nvPr/>
          </p:nvSpPr>
          <p:spPr bwMode="auto">
            <a:xfrm>
              <a:off x="2635250" y="3944938"/>
              <a:ext cx="119063" cy="55563"/>
            </a:xfrm>
            <a:custGeom>
              <a:avLst/>
              <a:gdLst>
                <a:gd name="T0" fmla="*/ 34 w 36"/>
                <a:gd name="T1" fmla="*/ 8 h 17"/>
                <a:gd name="T2" fmla="*/ 22 w 36"/>
                <a:gd name="T3" fmla="*/ 0 h 17"/>
                <a:gd name="T4" fmla="*/ 2 w 36"/>
                <a:gd name="T5" fmla="*/ 8 h 17"/>
                <a:gd name="T6" fmla="*/ 14 w 36"/>
                <a:gd name="T7" fmla="*/ 17 h 17"/>
                <a:gd name="T8" fmla="*/ 34 w 36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4" y="8"/>
                  </a:moveTo>
                  <a:cubicBezTo>
                    <a:pt x="36" y="3"/>
                    <a:pt x="30" y="0"/>
                    <a:pt x="22" y="0"/>
                  </a:cubicBezTo>
                  <a:cubicBezTo>
                    <a:pt x="13" y="0"/>
                    <a:pt x="4" y="3"/>
                    <a:pt x="2" y="8"/>
                  </a:cubicBezTo>
                  <a:cubicBezTo>
                    <a:pt x="0" y="13"/>
                    <a:pt x="5" y="17"/>
                    <a:pt x="14" y="17"/>
                  </a:cubicBezTo>
                  <a:cubicBezTo>
                    <a:pt x="23" y="17"/>
                    <a:pt x="31" y="13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84" name="Freeform 870">
              <a:extLst>
                <a:ext uri="{FF2B5EF4-FFF2-40B4-BE49-F238E27FC236}">
                  <a16:creationId xmlns:a16="http://schemas.microsoft.com/office/drawing/2014/main" id="{3F9E5B3C-613C-44F6-9E5E-3BF3760FC770}"/>
                </a:ext>
              </a:extLst>
            </p:cNvPr>
            <p:cNvSpPr/>
            <p:nvPr/>
          </p:nvSpPr>
          <p:spPr bwMode="auto">
            <a:xfrm>
              <a:off x="2603500" y="4013201"/>
              <a:ext cx="117475" cy="60325"/>
            </a:xfrm>
            <a:custGeom>
              <a:avLst/>
              <a:gdLst>
                <a:gd name="T0" fmla="*/ 34 w 36"/>
                <a:gd name="T1" fmla="*/ 9 h 18"/>
                <a:gd name="T2" fmla="*/ 22 w 36"/>
                <a:gd name="T3" fmla="*/ 0 h 18"/>
                <a:gd name="T4" fmla="*/ 2 w 36"/>
                <a:gd name="T5" fmla="*/ 9 h 18"/>
                <a:gd name="T6" fmla="*/ 14 w 36"/>
                <a:gd name="T7" fmla="*/ 18 h 18"/>
                <a:gd name="T8" fmla="*/ 34 w 36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">
                  <a:moveTo>
                    <a:pt x="34" y="9"/>
                  </a:moveTo>
                  <a:cubicBezTo>
                    <a:pt x="36" y="4"/>
                    <a:pt x="31" y="0"/>
                    <a:pt x="22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6" y="18"/>
                    <a:pt x="14" y="18"/>
                  </a:cubicBezTo>
                  <a:cubicBezTo>
                    <a:pt x="23" y="18"/>
                    <a:pt x="32" y="14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85" name="Freeform 871">
              <a:extLst>
                <a:ext uri="{FF2B5EF4-FFF2-40B4-BE49-F238E27FC236}">
                  <a16:creationId xmlns:a16="http://schemas.microsoft.com/office/drawing/2014/main" id="{D8BEF3B9-9AD6-46AA-9610-D05A86DCA63F}"/>
                </a:ext>
              </a:extLst>
            </p:cNvPr>
            <p:cNvSpPr/>
            <p:nvPr/>
          </p:nvSpPr>
          <p:spPr bwMode="auto">
            <a:xfrm>
              <a:off x="2570163" y="4086226"/>
              <a:ext cx="120650" cy="61913"/>
            </a:xfrm>
            <a:custGeom>
              <a:avLst/>
              <a:gdLst>
                <a:gd name="T0" fmla="*/ 35 w 37"/>
                <a:gd name="T1" fmla="*/ 10 h 19"/>
                <a:gd name="T2" fmla="*/ 23 w 37"/>
                <a:gd name="T3" fmla="*/ 0 h 19"/>
                <a:gd name="T4" fmla="*/ 3 w 37"/>
                <a:gd name="T5" fmla="*/ 10 h 19"/>
                <a:gd name="T6" fmla="*/ 15 w 37"/>
                <a:gd name="T7" fmla="*/ 19 h 19"/>
                <a:gd name="T8" fmla="*/ 35 w 37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35" y="10"/>
                  </a:moveTo>
                  <a:cubicBezTo>
                    <a:pt x="37" y="4"/>
                    <a:pt x="31" y="0"/>
                    <a:pt x="23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5"/>
                    <a:pt x="6" y="19"/>
                    <a:pt x="15" y="19"/>
                  </a:cubicBezTo>
                  <a:cubicBezTo>
                    <a:pt x="23" y="19"/>
                    <a:pt x="32" y="15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86" name="Freeform 872">
              <a:extLst>
                <a:ext uri="{FF2B5EF4-FFF2-40B4-BE49-F238E27FC236}">
                  <a16:creationId xmlns:a16="http://schemas.microsoft.com/office/drawing/2014/main" id="{E8E613E1-4E8C-4B0E-9D92-08B7568E725F}"/>
                </a:ext>
              </a:extLst>
            </p:cNvPr>
            <p:cNvSpPr/>
            <p:nvPr/>
          </p:nvSpPr>
          <p:spPr bwMode="auto">
            <a:xfrm>
              <a:off x="2536825" y="4160838"/>
              <a:ext cx="122238" cy="63500"/>
            </a:xfrm>
            <a:custGeom>
              <a:avLst/>
              <a:gdLst>
                <a:gd name="T0" fmla="*/ 35 w 37"/>
                <a:gd name="T1" fmla="*/ 10 h 19"/>
                <a:gd name="T2" fmla="*/ 23 w 37"/>
                <a:gd name="T3" fmla="*/ 0 h 19"/>
                <a:gd name="T4" fmla="*/ 2 w 37"/>
                <a:gd name="T5" fmla="*/ 10 h 19"/>
                <a:gd name="T6" fmla="*/ 15 w 37"/>
                <a:gd name="T7" fmla="*/ 19 h 19"/>
                <a:gd name="T8" fmla="*/ 35 w 37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35" y="10"/>
                  </a:moveTo>
                  <a:cubicBezTo>
                    <a:pt x="37" y="4"/>
                    <a:pt x="32" y="0"/>
                    <a:pt x="23" y="0"/>
                  </a:cubicBezTo>
                  <a:cubicBezTo>
                    <a:pt x="14" y="0"/>
                    <a:pt x="5" y="4"/>
                    <a:pt x="2" y="10"/>
                  </a:cubicBezTo>
                  <a:cubicBezTo>
                    <a:pt x="0" y="15"/>
                    <a:pt x="6" y="19"/>
                    <a:pt x="15" y="19"/>
                  </a:cubicBezTo>
                  <a:cubicBezTo>
                    <a:pt x="24" y="19"/>
                    <a:pt x="33" y="15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87" name="Freeform 873">
              <a:extLst>
                <a:ext uri="{FF2B5EF4-FFF2-40B4-BE49-F238E27FC236}">
                  <a16:creationId xmlns:a16="http://schemas.microsoft.com/office/drawing/2014/main" id="{A03170A3-37E5-4DEC-9A5C-B4409CA273BA}"/>
                </a:ext>
              </a:extLst>
            </p:cNvPr>
            <p:cNvSpPr/>
            <p:nvPr/>
          </p:nvSpPr>
          <p:spPr bwMode="auto">
            <a:xfrm>
              <a:off x="2505075" y="4237038"/>
              <a:ext cx="120650" cy="65088"/>
            </a:xfrm>
            <a:custGeom>
              <a:avLst/>
              <a:gdLst>
                <a:gd name="T0" fmla="*/ 35 w 37"/>
                <a:gd name="T1" fmla="*/ 10 h 20"/>
                <a:gd name="T2" fmla="*/ 23 w 37"/>
                <a:gd name="T3" fmla="*/ 0 h 20"/>
                <a:gd name="T4" fmla="*/ 2 w 37"/>
                <a:gd name="T5" fmla="*/ 10 h 20"/>
                <a:gd name="T6" fmla="*/ 14 w 37"/>
                <a:gd name="T7" fmla="*/ 20 h 20"/>
                <a:gd name="T8" fmla="*/ 35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5" y="10"/>
                  </a:moveTo>
                  <a:cubicBezTo>
                    <a:pt x="37" y="5"/>
                    <a:pt x="32" y="0"/>
                    <a:pt x="23" y="0"/>
                  </a:cubicBezTo>
                  <a:cubicBezTo>
                    <a:pt x="14" y="0"/>
                    <a:pt x="5" y="5"/>
                    <a:pt x="2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4" y="20"/>
                    <a:pt x="33" y="16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88" name="Freeform 874">
              <a:extLst>
                <a:ext uri="{FF2B5EF4-FFF2-40B4-BE49-F238E27FC236}">
                  <a16:creationId xmlns:a16="http://schemas.microsoft.com/office/drawing/2014/main" id="{9E985D2F-B28D-4A26-8D6A-6F74577EDD29}"/>
                </a:ext>
              </a:extLst>
            </p:cNvPr>
            <p:cNvSpPr/>
            <p:nvPr/>
          </p:nvSpPr>
          <p:spPr bwMode="auto">
            <a:xfrm>
              <a:off x="2468563" y="4316413"/>
              <a:ext cx="123825" cy="68263"/>
            </a:xfrm>
            <a:custGeom>
              <a:avLst/>
              <a:gdLst>
                <a:gd name="T0" fmla="*/ 36 w 38"/>
                <a:gd name="T1" fmla="*/ 10 h 21"/>
                <a:gd name="T2" fmla="*/ 24 w 38"/>
                <a:gd name="T3" fmla="*/ 0 h 21"/>
                <a:gd name="T4" fmla="*/ 3 w 38"/>
                <a:gd name="T5" fmla="*/ 10 h 21"/>
                <a:gd name="T6" fmla="*/ 15 w 38"/>
                <a:gd name="T7" fmla="*/ 21 h 21"/>
                <a:gd name="T8" fmla="*/ 36 w 38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">
                  <a:moveTo>
                    <a:pt x="36" y="10"/>
                  </a:moveTo>
                  <a:cubicBezTo>
                    <a:pt x="38" y="5"/>
                    <a:pt x="33" y="0"/>
                    <a:pt x="24" y="0"/>
                  </a:cubicBezTo>
                  <a:cubicBezTo>
                    <a:pt x="14" y="0"/>
                    <a:pt x="5" y="5"/>
                    <a:pt x="3" y="10"/>
                  </a:cubicBezTo>
                  <a:cubicBezTo>
                    <a:pt x="0" y="16"/>
                    <a:pt x="6" y="21"/>
                    <a:pt x="15" y="21"/>
                  </a:cubicBezTo>
                  <a:cubicBezTo>
                    <a:pt x="24" y="21"/>
                    <a:pt x="34" y="16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89" name="Freeform 875">
              <a:extLst>
                <a:ext uri="{FF2B5EF4-FFF2-40B4-BE49-F238E27FC236}">
                  <a16:creationId xmlns:a16="http://schemas.microsoft.com/office/drawing/2014/main" id="{48CFD9CB-EF24-40A6-82A5-9EAD2AECF43D}"/>
                </a:ext>
              </a:extLst>
            </p:cNvPr>
            <p:cNvSpPr/>
            <p:nvPr/>
          </p:nvSpPr>
          <p:spPr bwMode="auto">
            <a:xfrm>
              <a:off x="2603500" y="4316413"/>
              <a:ext cx="123825" cy="68263"/>
            </a:xfrm>
            <a:custGeom>
              <a:avLst/>
              <a:gdLst>
                <a:gd name="T0" fmla="*/ 36 w 38"/>
                <a:gd name="T1" fmla="*/ 10 h 21"/>
                <a:gd name="T2" fmla="*/ 23 w 38"/>
                <a:gd name="T3" fmla="*/ 0 h 21"/>
                <a:gd name="T4" fmla="*/ 2 w 38"/>
                <a:gd name="T5" fmla="*/ 10 h 21"/>
                <a:gd name="T6" fmla="*/ 15 w 38"/>
                <a:gd name="T7" fmla="*/ 21 h 21"/>
                <a:gd name="T8" fmla="*/ 36 w 38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">
                  <a:moveTo>
                    <a:pt x="36" y="10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4" y="0"/>
                    <a:pt x="5" y="5"/>
                    <a:pt x="2" y="10"/>
                  </a:cubicBezTo>
                  <a:cubicBezTo>
                    <a:pt x="0" y="16"/>
                    <a:pt x="6" y="21"/>
                    <a:pt x="15" y="21"/>
                  </a:cubicBezTo>
                  <a:cubicBezTo>
                    <a:pt x="24" y="21"/>
                    <a:pt x="33" y="16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90" name="Freeform 876">
              <a:extLst>
                <a:ext uri="{FF2B5EF4-FFF2-40B4-BE49-F238E27FC236}">
                  <a16:creationId xmlns:a16="http://schemas.microsoft.com/office/drawing/2014/main" id="{C78EAB66-A9EF-4A0B-A394-4F9C908522E3}"/>
                </a:ext>
              </a:extLst>
            </p:cNvPr>
            <p:cNvSpPr/>
            <p:nvPr/>
          </p:nvSpPr>
          <p:spPr bwMode="auto">
            <a:xfrm>
              <a:off x="2736850" y="4316413"/>
              <a:ext cx="122238" cy="68263"/>
            </a:xfrm>
            <a:custGeom>
              <a:avLst/>
              <a:gdLst>
                <a:gd name="T0" fmla="*/ 35 w 37"/>
                <a:gd name="T1" fmla="*/ 10 h 21"/>
                <a:gd name="T2" fmla="*/ 22 w 37"/>
                <a:gd name="T3" fmla="*/ 0 h 21"/>
                <a:gd name="T4" fmla="*/ 2 w 37"/>
                <a:gd name="T5" fmla="*/ 10 h 21"/>
                <a:gd name="T6" fmla="*/ 15 w 37"/>
                <a:gd name="T7" fmla="*/ 21 h 21"/>
                <a:gd name="T8" fmla="*/ 35 w 37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1">
                  <a:moveTo>
                    <a:pt x="35" y="10"/>
                  </a:moveTo>
                  <a:cubicBezTo>
                    <a:pt x="37" y="5"/>
                    <a:pt x="32" y="0"/>
                    <a:pt x="22" y="0"/>
                  </a:cubicBezTo>
                  <a:cubicBezTo>
                    <a:pt x="13" y="0"/>
                    <a:pt x="4" y="5"/>
                    <a:pt x="2" y="10"/>
                  </a:cubicBezTo>
                  <a:cubicBezTo>
                    <a:pt x="0" y="16"/>
                    <a:pt x="5" y="21"/>
                    <a:pt x="15" y="21"/>
                  </a:cubicBezTo>
                  <a:cubicBezTo>
                    <a:pt x="24" y="21"/>
                    <a:pt x="33" y="16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91" name="Freeform 877">
              <a:extLst>
                <a:ext uri="{FF2B5EF4-FFF2-40B4-BE49-F238E27FC236}">
                  <a16:creationId xmlns:a16="http://schemas.microsoft.com/office/drawing/2014/main" id="{8350F2D9-9963-4926-97DD-E453FF6A4C31}"/>
                </a:ext>
              </a:extLst>
            </p:cNvPr>
            <p:cNvSpPr/>
            <p:nvPr/>
          </p:nvSpPr>
          <p:spPr bwMode="auto">
            <a:xfrm>
              <a:off x="2868613" y="4316413"/>
              <a:ext cx="123825" cy="68263"/>
            </a:xfrm>
            <a:custGeom>
              <a:avLst/>
              <a:gdLst>
                <a:gd name="T0" fmla="*/ 36 w 38"/>
                <a:gd name="T1" fmla="*/ 10 h 21"/>
                <a:gd name="T2" fmla="*/ 23 w 38"/>
                <a:gd name="T3" fmla="*/ 0 h 21"/>
                <a:gd name="T4" fmla="*/ 3 w 38"/>
                <a:gd name="T5" fmla="*/ 10 h 21"/>
                <a:gd name="T6" fmla="*/ 15 w 38"/>
                <a:gd name="T7" fmla="*/ 21 h 21"/>
                <a:gd name="T8" fmla="*/ 36 w 38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">
                  <a:moveTo>
                    <a:pt x="36" y="10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4" y="0"/>
                    <a:pt x="5" y="5"/>
                    <a:pt x="3" y="10"/>
                  </a:cubicBezTo>
                  <a:cubicBezTo>
                    <a:pt x="0" y="16"/>
                    <a:pt x="6" y="21"/>
                    <a:pt x="15" y="21"/>
                  </a:cubicBezTo>
                  <a:cubicBezTo>
                    <a:pt x="25" y="21"/>
                    <a:pt x="34" y="16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92" name="Freeform 878">
              <a:extLst>
                <a:ext uri="{FF2B5EF4-FFF2-40B4-BE49-F238E27FC236}">
                  <a16:creationId xmlns:a16="http://schemas.microsoft.com/office/drawing/2014/main" id="{F059E92C-615F-4CBC-A48A-5286F625952A}"/>
                </a:ext>
              </a:extLst>
            </p:cNvPr>
            <p:cNvSpPr/>
            <p:nvPr/>
          </p:nvSpPr>
          <p:spPr bwMode="auto">
            <a:xfrm>
              <a:off x="2705100" y="4397376"/>
              <a:ext cx="123825" cy="69850"/>
            </a:xfrm>
            <a:custGeom>
              <a:avLst/>
              <a:gdLst>
                <a:gd name="T0" fmla="*/ 36 w 38"/>
                <a:gd name="T1" fmla="*/ 10 h 21"/>
                <a:gd name="T2" fmla="*/ 23 w 38"/>
                <a:gd name="T3" fmla="*/ 0 h 21"/>
                <a:gd name="T4" fmla="*/ 2 w 38"/>
                <a:gd name="T5" fmla="*/ 10 h 21"/>
                <a:gd name="T6" fmla="*/ 15 w 38"/>
                <a:gd name="T7" fmla="*/ 21 h 21"/>
                <a:gd name="T8" fmla="*/ 36 w 38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">
                  <a:moveTo>
                    <a:pt x="36" y="10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4" y="0"/>
                    <a:pt x="4" y="5"/>
                    <a:pt x="2" y="10"/>
                  </a:cubicBezTo>
                  <a:cubicBezTo>
                    <a:pt x="0" y="16"/>
                    <a:pt x="6" y="21"/>
                    <a:pt x="15" y="21"/>
                  </a:cubicBezTo>
                  <a:cubicBezTo>
                    <a:pt x="24" y="21"/>
                    <a:pt x="34" y="16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93" name="Freeform 879">
              <a:extLst>
                <a:ext uri="{FF2B5EF4-FFF2-40B4-BE49-F238E27FC236}">
                  <a16:creationId xmlns:a16="http://schemas.microsoft.com/office/drawing/2014/main" id="{52A3B3E0-0993-4541-9C53-1C65D498608A}"/>
                </a:ext>
              </a:extLst>
            </p:cNvPr>
            <p:cNvSpPr/>
            <p:nvPr/>
          </p:nvSpPr>
          <p:spPr bwMode="auto">
            <a:xfrm>
              <a:off x="2838450" y="4397376"/>
              <a:ext cx="125413" cy="69850"/>
            </a:xfrm>
            <a:custGeom>
              <a:avLst/>
              <a:gdLst>
                <a:gd name="T0" fmla="*/ 36 w 38"/>
                <a:gd name="T1" fmla="*/ 10 h 21"/>
                <a:gd name="T2" fmla="*/ 23 w 38"/>
                <a:gd name="T3" fmla="*/ 0 h 21"/>
                <a:gd name="T4" fmla="*/ 2 w 38"/>
                <a:gd name="T5" fmla="*/ 10 h 21"/>
                <a:gd name="T6" fmla="*/ 15 w 38"/>
                <a:gd name="T7" fmla="*/ 21 h 21"/>
                <a:gd name="T8" fmla="*/ 36 w 38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">
                  <a:moveTo>
                    <a:pt x="36" y="10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4" y="0"/>
                    <a:pt x="4" y="5"/>
                    <a:pt x="2" y="10"/>
                  </a:cubicBezTo>
                  <a:cubicBezTo>
                    <a:pt x="0" y="16"/>
                    <a:pt x="6" y="21"/>
                    <a:pt x="15" y="21"/>
                  </a:cubicBezTo>
                  <a:cubicBezTo>
                    <a:pt x="24" y="21"/>
                    <a:pt x="34" y="16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94" name="Freeform 880">
              <a:extLst>
                <a:ext uri="{FF2B5EF4-FFF2-40B4-BE49-F238E27FC236}">
                  <a16:creationId xmlns:a16="http://schemas.microsoft.com/office/drawing/2014/main" id="{D883039F-2949-4097-865B-545AB2AEE861}"/>
                </a:ext>
              </a:extLst>
            </p:cNvPr>
            <p:cNvSpPr/>
            <p:nvPr/>
          </p:nvSpPr>
          <p:spPr bwMode="auto">
            <a:xfrm>
              <a:off x="2973388" y="4397376"/>
              <a:ext cx="123825" cy="69850"/>
            </a:xfrm>
            <a:custGeom>
              <a:avLst/>
              <a:gdLst>
                <a:gd name="T0" fmla="*/ 36 w 38"/>
                <a:gd name="T1" fmla="*/ 10 h 21"/>
                <a:gd name="T2" fmla="*/ 23 w 38"/>
                <a:gd name="T3" fmla="*/ 0 h 21"/>
                <a:gd name="T4" fmla="*/ 2 w 38"/>
                <a:gd name="T5" fmla="*/ 10 h 21"/>
                <a:gd name="T6" fmla="*/ 15 w 38"/>
                <a:gd name="T7" fmla="*/ 21 h 21"/>
                <a:gd name="T8" fmla="*/ 36 w 38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">
                  <a:moveTo>
                    <a:pt x="36" y="10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3" y="0"/>
                    <a:pt x="4" y="5"/>
                    <a:pt x="2" y="10"/>
                  </a:cubicBezTo>
                  <a:cubicBezTo>
                    <a:pt x="0" y="16"/>
                    <a:pt x="6" y="21"/>
                    <a:pt x="15" y="21"/>
                  </a:cubicBezTo>
                  <a:cubicBezTo>
                    <a:pt x="25" y="21"/>
                    <a:pt x="34" y="16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95" name="Freeform 881">
              <a:extLst>
                <a:ext uri="{FF2B5EF4-FFF2-40B4-BE49-F238E27FC236}">
                  <a16:creationId xmlns:a16="http://schemas.microsoft.com/office/drawing/2014/main" id="{70793D60-132D-43C9-B72D-C220C9A2DF9C}"/>
                </a:ext>
              </a:extLst>
            </p:cNvPr>
            <p:cNvSpPr/>
            <p:nvPr/>
          </p:nvSpPr>
          <p:spPr bwMode="auto">
            <a:xfrm>
              <a:off x="2943225" y="4479926"/>
              <a:ext cx="125413" cy="71438"/>
            </a:xfrm>
            <a:custGeom>
              <a:avLst/>
              <a:gdLst>
                <a:gd name="T0" fmla="*/ 36 w 38"/>
                <a:gd name="T1" fmla="*/ 11 h 22"/>
                <a:gd name="T2" fmla="*/ 23 w 38"/>
                <a:gd name="T3" fmla="*/ 0 h 22"/>
                <a:gd name="T4" fmla="*/ 2 w 38"/>
                <a:gd name="T5" fmla="*/ 11 h 22"/>
                <a:gd name="T6" fmla="*/ 15 w 38"/>
                <a:gd name="T7" fmla="*/ 22 h 22"/>
                <a:gd name="T8" fmla="*/ 36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6" y="11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3" y="0"/>
                    <a:pt x="4" y="5"/>
                    <a:pt x="2" y="11"/>
                  </a:cubicBezTo>
                  <a:cubicBezTo>
                    <a:pt x="0" y="17"/>
                    <a:pt x="6" y="22"/>
                    <a:pt x="15" y="22"/>
                  </a:cubicBezTo>
                  <a:cubicBezTo>
                    <a:pt x="25" y="22"/>
                    <a:pt x="34" y="17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96" name="Freeform 882">
              <a:extLst>
                <a:ext uri="{FF2B5EF4-FFF2-40B4-BE49-F238E27FC236}">
                  <a16:creationId xmlns:a16="http://schemas.microsoft.com/office/drawing/2014/main" id="{BE6C4CB5-FE04-4298-B1B0-FDD5169B30D8}"/>
                </a:ext>
              </a:extLst>
            </p:cNvPr>
            <p:cNvSpPr/>
            <p:nvPr/>
          </p:nvSpPr>
          <p:spPr bwMode="auto">
            <a:xfrm>
              <a:off x="3352800" y="4479926"/>
              <a:ext cx="120650" cy="71438"/>
            </a:xfrm>
            <a:custGeom>
              <a:avLst/>
              <a:gdLst>
                <a:gd name="T0" fmla="*/ 35 w 37"/>
                <a:gd name="T1" fmla="*/ 11 h 22"/>
                <a:gd name="T2" fmla="*/ 22 w 37"/>
                <a:gd name="T3" fmla="*/ 0 h 22"/>
                <a:gd name="T4" fmla="*/ 2 w 37"/>
                <a:gd name="T5" fmla="*/ 11 h 22"/>
                <a:gd name="T6" fmla="*/ 15 w 37"/>
                <a:gd name="T7" fmla="*/ 22 h 22"/>
                <a:gd name="T8" fmla="*/ 35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5" y="11"/>
                  </a:moveTo>
                  <a:cubicBezTo>
                    <a:pt x="37" y="5"/>
                    <a:pt x="31" y="0"/>
                    <a:pt x="22" y="0"/>
                  </a:cubicBezTo>
                  <a:cubicBezTo>
                    <a:pt x="12" y="0"/>
                    <a:pt x="3" y="5"/>
                    <a:pt x="2" y="11"/>
                  </a:cubicBezTo>
                  <a:cubicBezTo>
                    <a:pt x="0" y="17"/>
                    <a:pt x="6" y="22"/>
                    <a:pt x="15" y="22"/>
                  </a:cubicBezTo>
                  <a:cubicBezTo>
                    <a:pt x="25" y="22"/>
                    <a:pt x="34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97" name="Freeform 883">
              <a:extLst>
                <a:ext uri="{FF2B5EF4-FFF2-40B4-BE49-F238E27FC236}">
                  <a16:creationId xmlns:a16="http://schemas.microsoft.com/office/drawing/2014/main" id="{300E68A1-2FFA-4711-ADE8-EE0BD2FA6AB4}"/>
                </a:ext>
              </a:extLst>
            </p:cNvPr>
            <p:cNvSpPr/>
            <p:nvPr/>
          </p:nvSpPr>
          <p:spPr bwMode="auto">
            <a:xfrm>
              <a:off x="3487738" y="4479926"/>
              <a:ext cx="120650" cy="71438"/>
            </a:xfrm>
            <a:custGeom>
              <a:avLst/>
              <a:gdLst>
                <a:gd name="T0" fmla="*/ 36 w 37"/>
                <a:gd name="T1" fmla="*/ 11 h 22"/>
                <a:gd name="T2" fmla="*/ 22 w 37"/>
                <a:gd name="T3" fmla="*/ 0 h 22"/>
                <a:gd name="T4" fmla="*/ 2 w 37"/>
                <a:gd name="T5" fmla="*/ 11 h 22"/>
                <a:gd name="T6" fmla="*/ 16 w 37"/>
                <a:gd name="T7" fmla="*/ 22 h 22"/>
                <a:gd name="T8" fmla="*/ 36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6" y="11"/>
                  </a:moveTo>
                  <a:cubicBezTo>
                    <a:pt x="37" y="5"/>
                    <a:pt x="31" y="0"/>
                    <a:pt x="22" y="0"/>
                  </a:cubicBezTo>
                  <a:cubicBezTo>
                    <a:pt x="13" y="0"/>
                    <a:pt x="4" y="5"/>
                    <a:pt x="2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4" y="17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98" name="Freeform 884">
              <a:extLst>
                <a:ext uri="{FF2B5EF4-FFF2-40B4-BE49-F238E27FC236}">
                  <a16:creationId xmlns:a16="http://schemas.microsoft.com/office/drawing/2014/main" id="{C561F0F4-7A90-4874-A133-83F1C5B1B156}"/>
                </a:ext>
              </a:extLst>
            </p:cNvPr>
            <p:cNvSpPr/>
            <p:nvPr/>
          </p:nvSpPr>
          <p:spPr bwMode="auto">
            <a:xfrm>
              <a:off x="3624263" y="4479926"/>
              <a:ext cx="122238" cy="71438"/>
            </a:xfrm>
            <a:custGeom>
              <a:avLst/>
              <a:gdLst>
                <a:gd name="T0" fmla="*/ 35 w 37"/>
                <a:gd name="T1" fmla="*/ 11 h 22"/>
                <a:gd name="T2" fmla="*/ 21 w 37"/>
                <a:gd name="T3" fmla="*/ 0 h 22"/>
                <a:gd name="T4" fmla="*/ 1 w 37"/>
                <a:gd name="T5" fmla="*/ 11 h 22"/>
                <a:gd name="T6" fmla="*/ 16 w 37"/>
                <a:gd name="T7" fmla="*/ 22 h 22"/>
                <a:gd name="T8" fmla="*/ 35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5" y="11"/>
                  </a:moveTo>
                  <a:cubicBezTo>
                    <a:pt x="37" y="5"/>
                    <a:pt x="30" y="0"/>
                    <a:pt x="21" y="0"/>
                  </a:cubicBezTo>
                  <a:cubicBezTo>
                    <a:pt x="12" y="0"/>
                    <a:pt x="3" y="5"/>
                    <a:pt x="1" y="11"/>
                  </a:cubicBezTo>
                  <a:cubicBezTo>
                    <a:pt x="0" y="17"/>
                    <a:pt x="6" y="22"/>
                    <a:pt x="16" y="22"/>
                  </a:cubicBezTo>
                  <a:cubicBezTo>
                    <a:pt x="25" y="22"/>
                    <a:pt x="34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99" name="Freeform 885">
              <a:extLst>
                <a:ext uri="{FF2B5EF4-FFF2-40B4-BE49-F238E27FC236}">
                  <a16:creationId xmlns:a16="http://schemas.microsoft.com/office/drawing/2014/main" id="{AD9CBC36-818F-4106-9A57-961C6D5B4418}"/>
                </a:ext>
              </a:extLst>
            </p:cNvPr>
            <p:cNvSpPr/>
            <p:nvPr/>
          </p:nvSpPr>
          <p:spPr bwMode="auto">
            <a:xfrm>
              <a:off x="3051175" y="4568826"/>
              <a:ext cx="125413" cy="68263"/>
            </a:xfrm>
            <a:custGeom>
              <a:avLst/>
              <a:gdLst>
                <a:gd name="T0" fmla="*/ 36 w 38"/>
                <a:gd name="T1" fmla="*/ 10 h 21"/>
                <a:gd name="T2" fmla="*/ 22 w 38"/>
                <a:gd name="T3" fmla="*/ 0 h 21"/>
                <a:gd name="T4" fmla="*/ 2 w 38"/>
                <a:gd name="T5" fmla="*/ 10 h 21"/>
                <a:gd name="T6" fmla="*/ 15 w 38"/>
                <a:gd name="T7" fmla="*/ 21 h 21"/>
                <a:gd name="T8" fmla="*/ 36 w 38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">
                  <a:moveTo>
                    <a:pt x="36" y="10"/>
                  </a:moveTo>
                  <a:cubicBezTo>
                    <a:pt x="38" y="4"/>
                    <a:pt x="32" y="0"/>
                    <a:pt x="22" y="0"/>
                  </a:cubicBezTo>
                  <a:cubicBezTo>
                    <a:pt x="13" y="0"/>
                    <a:pt x="4" y="4"/>
                    <a:pt x="2" y="10"/>
                  </a:cubicBezTo>
                  <a:cubicBezTo>
                    <a:pt x="0" y="16"/>
                    <a:pt x="6" y="21"/>
                    <a:pt x="15" y="21"/>
                  </a:cubicBezTo>
                  <a:cubicBezTo>
                    <a:pt x="25" y="21"/>
                    <a:pt x="34" y="16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00" name="Freeform 886">
              <a:extLst>
                <a:ext uri="{FF2B5EF4-FFF2-40B4-BE49-F238E27FC236}">
                  <a16:creationId xmlns:a16="http://schemas.microsoft.com/office/drawing/2014/main" id="{87329D18-0D71-4C31-A4F3-F0546091D052}"/>
                </a:ext>
              </a:extLst>
            </p:cNvPr>
            <p:cNvSpPr/>
            <p:nvPr/>
          </p:nvSpPr>
          <p:spPr bwMode="auto">
            <a:xfrm>
              <a:off x="3189288" y="4568826"/>
              <a:ext cx="123825" cy="68263"/>
            </a:xfrm>
            <a:custGeom>
              <a:avLst/>
              <a:gdLst>
                <a:gd name="T0" fmla="*/ 36 w 38"/>
                <a:gd name="T1" fmla="*/ 10 h 21"/>
                <a:gd name="T2" fmla="*/ 22 w 38"/>
                <a:gd name="T3" fmla="*/ 0 h 21"/>
                <a:gd name="T4" fmla="*/ 2 w 38"/>
                <a:gd name="T5" fmla="*/ 10 h 21"/>
                <a:gd name="T6" fmla="*/ 15 w 38"/>
                <a:gd name="T7" fmla="*/ 21 h 21"/>
                <a:gd name="T8" fmla="*/ 36 w 38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">
                  <a:moveTo>
                    <a:pt x="36" y="10"/>
                  </a:moveTo>
                  <a:cubicBezTo>
                    <a:pt x="38" y="4"/>
                    <a:pt x="32" y="0"/>
                    <a:pt x="22" y="0"/>
                  </a:cubicBezTo>
                  <a:cubicBezTo>
                    <a:pt x="13" y="0"/>
                    <a:pt x="4" y="4"/>
                    <a:pt x="2" y="10"/>
                  </a:cubicBezTo>
                  <a:cubicBezTo>
                    <a:pt x="0" y="16"/>
                    <a:pt x="6" y="21"/>
                    <a:pt x="15" y="21"/>
                  </a:cubicBezTo>
                  <a:cubicBezTo>
                    <a:pt x="25" y="21"/>
                    <a:pt x="34" y="16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01" name="Freeform 887">
              <a:extLst>
                <a:ext uri="{FF2B5EF4-FFF2-40B4-BE49-F238E27FC236}">
                  <a16:creationId xmlns:a16="http://schemas.microsoft.com/office/drawing/2014/main" id="{654B88F7-7BAB-4E56-B933-38C661F4C846}"/>
                </a:ext>
              </a:extLst>
            </p:cNvPr>
            <p:cNvSpPr/>
            <p:nvPr/>
          </p:nvSpPr>
          <p:spPr bwMode="auto">
            <a:xfrm>
              <a:off x="3327400" y="4568826"/>
              <a:ext cx="123825" cy="68263"/>
            </a:xfrm>
            <a:custGeom>
              <a:avLst/>
              <a:gdLst>
                <a:gd name="T0" fmla="*/ 36 w 38"/>
                <a:gd name="T1" fmla="*/ 10 h 21"/>
                <a:gd name="T2" fmla="*/ 22 w 38"/>
                <a:gd name="T3" fmla="*/ 0 h 21"/>
                <a:gd name="T4" fmla="*/ 2 w 38"/>
                <a:gd name="T5" fmla="*/ 10 h 21"/>
                <a:gd name="T6" fmla="*/ 15 w 38"/>
                <a:gd name="T7" fmla="*/ 21 h 21"/>
                <a:gd name="T8" fmla="*/ 36 w 38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">
                  <a:moveTo>
                    <a:pt x="36" y="10"/>
                  </a:moveTo>
                  <a:cubicBezTo>
                    <a:pt x="38" y="4"/>
                    <a:pt x="31" y="0"/>
                    <a:pt x="22" y="0"/>
                  </a:cubicBezTo>
                  <a:cubicBezTo>
                    <a:pt x="12" y="0"/>
                    <a:pt x="3" y="4"/>
                    <a:pt x="2" y="10"/>
                  </a:cubicBezTo>
                  <a:cubicBezTo>
                    <a:pt x="0" y="16"/>
                    <a:pt x="6" y="21"/>
                    <a:pt x="15" y="21"/>
                  </a:cubicBezTo>
                  <a:cubicBezTo>
                    <a:pt x="25" y="21"/>
                    <a:pt x="34" y="16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02" name="Freeform 888">
              <a:extLst>
                <a:ext uri="{FF2B5EF4-FFF2-40B4-BE49-F238E27FC236}">
                  <a16:creationId xmlns:a16="http://schemas.microsoft.com/office/drawing/2014/main" id="{9433045F-0B9B-4E9C-9412-7023ADC236B1}"/>
                </a:ext>
              </a:extLst>
            </p:cNvPr>
            <p:cNvSpPr/>
            <p:nvPr/>
          </p:nvSpPr>
          <p:spPr bwMode="auto">
            <a:xfrm>
              <a:off x="3463925" y="4568826"/>
              <a:ext cx="122238" cy="68263"/>
            </a:xfrm>
            <a:custGeom>
              <a:avLst/>
              <a:gdLst>
                <a:gd name="T0" fmla="*/ 36 w 37"/>
                <a:gd name="T1" fmla="*/ 10 h 21"/>
                <a:gd name="T2" fmla="*/ 22 w 37"/>
                <a:gd name="T3" fmla="*/ 0 h 21"/>
                <a:gd name="T4" fmla="*/ 1 w 37"/>
                <a:gd name="T5" fmla="*/ 10 h 21"/>
                <a:gd name="T6" fmla="*/ 16 w 37"/>
                <a:gd name="T7" fmla="*/ 21 h 21"/>
                <a:gd name="T8" fmla="*/ 36 w 37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1">
                  <a:moveTo>
                    <a:pt x="36" y="10"/>
                  </a:moveTo>
                  <a:cubicBezTo>
                    <a:pt x="37" y="4"/>
                    <a:pt x="31" y="0"/>
                    <a:pt x="22" y="0"/>
                  </a:cubicBezTo>
                  <a:cubicBezTo>
                    <a:pt x="12" y="0"/>
                    <a:pt x="3" y="4"/>
                    <a:pt x="1" y="10"/>
                  </a:cubicBezTo>
                  <a:cubicBezTo>
                    <a:pt x="0" y="16"/>
                    <a:pt x="6" y="21"/>
                    <a:pt x="16" y="21"/>
                  </a:cubicBezTo>
                  <a:cubicBezTo>
                    <a:pt x="25" y="21"/>
                    <a:pt x="34" y="16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03" name="Freeform 889">
              <a:extLst>
                <a:ext uri="{FF2B5EF4-FFF2-40B4-BE49-F238E27FC236}">
                  <a16:creationId xmlns:a16="http://schemas.microsoft.com/office/drawing/2014/main" id="{22DE9153-1FB5-4930-9C6E-67A2B83927FB}"/>
                </a:ext>
              </a:extLst>
            </p:cNvPr>
            <p:cNvSpPr/>
            <p:nvPr/>
          </p:nvSpPr>
          <p:spPr bwMode="auto">
            <a:xfrm>
              <a:off x="3602038" y="4568826"/>
              <a:ext cx="120650" cy="68263"/>
            </a:xfrm>
            <a:custGeom>
              <a:avLst/>
              <a:gdLst>
                <a:gd name="T0" fmla="*/ 36 w 37"/>
                <a:gd name="T1" fmla="*/ 10 h 21"/>
                <a:gd name="T2" fmla="*/ 21 w 37"/>
                <a:gd name="T3" fmla="*/ 0 h 21"/>
                <a:gd name="T4" fmla="*/ 1 w 37"/>
                <a:gd name="T5" fmla="*/ 10 h 21"/>
                <a:gd name="T6" fmla="*/ 16 w 37"/>
                <a:gd name="T7" fmla="*/ 21 h 21"/>
                <a:gd name="T8" fmla="*/ 36 w 37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1">
                  <a:moveTo>
                    <a:pt x="36" y="10"/>
                  </a:moveTo>
                  <a:cubicBezTo>
                    <a:pt x="37" y="4"/>
                    <a:pt x="31" y="0"/>
                    <a:pt x="21" y="0"/>
                  </a:cubicBezTo>
                  <a:cubicBezTo>
                    <a:pt x="12" y="0"/>
                    <a:pt x="3" y="4"/>
                    <a:pt x="1" y="10"/>
                  </a:cubicBezTo>
                  <a:cubicBezTo>
                    <a:pt x="0" y="16"/>
                    <a:pt x="6" y="21"/>
                    <a:pt x="16" y="21"/>
                  </a:cubicBezTo>
                  <a:cubicBezTo>
                    <a:pt x="25" y="21"/>
                    <a:pt x="34" y="16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04" name="Freeform 890">
              <a:extLst>
                <a:ext uri="{FF2B5EF4-FFF2-40B4-BE49-F238E27FC236}">
                  <a16:creationId xmlns:a16="http://schemas.microsoft.com/office/drawing/2014/main" id="{B2D54E6C-E129-4AC1-8F93-B214EE9AF8EA}"/>
                </a:ext>
              </a:extLst>
            </p:cNvPr>
            <p:cNvSpPr/>
            <p:nvPr/>
          </p:nvSpPr>
          <p:spPr bwMode="auto">
            <a:xfrm>
              <a:off x="3740150" y="4568826"/>
              <a:ext cx="120650" cy="68263"/>
            </a:xfrm>
            <a:custGeom>
              <a:avLst/>
              <a:gdLst>
                <a:gd name="T0" fmla="*/ 35 w 37"/>
                <a:gd name="T1" fmla="*/ 10 h 21"/>
                <a:gd name="T2" fmla="*/ 21 w 37"/>
                <a:gd name="T3" fmla="*/ 0 h 21"/>
                <a:gd name="T4" fmla="*/ 1 w 37"/>
                <a:gd name="T5" fmla="*/ 10 h 21"/>
                <a:gd name="T6" fmla="*/ 16 w 37"/>
                <a:gd name="T7" fmla="*/ 21 h 21"/>
                <a:gd name="T8" fmla="*/ 35 w 37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1">
                  <a:moveTo>
                    <a:pt x="35" y="10"/>
                  </a:moveTo>
                  <a:cubicBezTo>
                    <a:pt x="37" y="4"/>
                    <a:pt x="30" y="0"/>
                    <a:pt x="21" y="0"/>
                  </a:cubicBezTo>
                  <a:cubicBezTo>
                    <a:pt x="12" y="0"/>
                    <a:pt x="3" y="4"/>
                    <a:pt x="1" y="10"/>
                  </a:cubicBezTo>
                  <a:cubicBezTo>
                    <a:pt x="0" y="16"/>
                    <a:pt x="6" y="21"/>
                    <a:pt x="16" y="21"/>
                  </a:cubicBezTo>
                  <a:cubicBezTo>
                    <a:pt x="25" y="21"/>
                    <a:pt x="34" y="16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05" name="Freeform 891">
              <a:extLst>
                <a:ext uri="{FF2B5EF4-FFF2-40B4-BE49-F238E27FC236}">
                  <a16:creationId xmlns:a16="http://schemas.microsoft.com/office/drawing/2014/main" id="{952724BB-47B2-4400-A71D-2702E3DD1A64}"/>
                </a:ext>
              </a:extLst>
            </p:cNvPr>
            <p:cNvSpPr/>
            <p:nvPr/>
          </p:nvSpPr>
          <p:spPr bwMode="auto">
            <a:xfrm>
              <a:off x="3159125" y="4652963"/>
              <a:ext cx="128588" cy="76200"/>
            </a:xfrm>
            <a:custGeom>
              <a:avLst/>
              <a:gdLst>
                <a:gd name="T0" fmla="*/ 37 w 39"/>
                <a:gd name="T1" fmla="*/ 12 h 23"/>
                <a:gd name="T2" fmla="*/ 23 w 39"/>
                <a:gd name="T3" fmla="*/ 0 h 23"/>
                <a:gd name="T4" fmla="*/ 2 w 39"/>
                <a:gd name="T5" fmla="*/ 12 h 23"/>
                <a:gd name="T6" fmla="*/ 16 w 39"/>
                <a:gd name="T7" fmla="*/ 23 h 23"/>
                <a:gd name="T8" fmla="*/ 37 w 39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12"/>
                  </a:moveTo>
                  <a:cubicBezTo>
                    <a:pt x="39" y="5"/>
                    <a:pt x="32" y="0"/>
                    <a:pt x="23" y="0"/>
                  </a:cubicBezTo>
                  <a:cubicBezTo>
                    <a:pt x="13" y="0"/>
                    <a:pt x="4" y="5"/>
                    <a:pt x="2" y="12"/>
                  </a:cubicBezTo>
                  <a:cubicBezTo>
                    <a:pt x="0" y="18"/>
                    <a:pt x="6" y="23"/>
                    <a:pt x="16" y="23"/>
                  </a:cubicBezTo>
                  <a:cubicBezTo>
                    <a:pt x="26" y="23"/>
                    <a:pt x="35" y="18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06" name="Freeform 892">
              <a:extLst>
                <a:ext uri="{FF2B5EF4-FFF2-40B4-BE49-F238E27FC236}">
                  <a16:creationId xmlns:a16="http://schemas.microsoft.com/office/drawing/2014/main" id="{A4C30E2E-5204-4C28-A295-DAB7ACD5B24D}"/>
                </a:ext>
              </a:extLst>
            </p:cNvPr>
            <p:cNvSpPr/>
            <p:nvPr/>
          </p:nvSpPr>
          <p:spPr bwMode="auto">
            <a:xfrm>
              <a:off x="3300413" y="4652963"/>
              <a:ext cx="125413" cy="76200"/>
            </a:xfrm>
            <a:custGeom>
              <a:avLst/>
              <a:gdLst>
                <a:gd name="T0" fmla="*/ 36 w 38"/>
                <a:gd name="T1" fmla="*/ 12 h 23"/>
                <a:gd name="T2" fmla="*/ 22 w 38"/>
                <a:gd name="T3" fmla="*/ 0 h 23"/>
                <a:gd name="T4" fmla="*/ 2 w 38"/>
                <a:gd name="T5" fmla="*/ 12 h 23"/>
                <a:gd name="T6" fmla="*/ 16 w 38"/>
                <a:gd name="T7" fmla="*/ 23 h 23"/>
                <a:gd name="T8" fmla="*/ 36 w 38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6" y="12"/>
                  </a:moveTo>
                  <a:cubicBezTo>
                    <a:pt x="38" y="5"/>
                    <a:pt x="32" y="0"/>
                    <a:pt x="22" y="0"/>
                  </a:cubicBezTo>
                  <a:cubicBezTo>
                    <a:pt x="13" y="0"/>
                    <a:pt x="3" y="5"/>
                    <a:pt x="2" y="12"/>
                  </a:cubicBezTo>
                  <a:cubicBezTo>
                    <a:pt x="0" y="18"/>
                    <a:pt x="6" y="23"/>
                    <a:pt x="16" y="23"/>
                  </a:cubicBezTo>
                  <a:cubicBezTo>
                    <a:pt x="25" y="23"/>
                    <a:pt x="34" y="18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07" name="Freeform 893">
              <a:extLst>
                <a:ext uri="{FF2B5EF4-FFF2-40B4-BE49-F238E27FC236}">
                  <a16:creationId xmlns:a16="http://schemas.microsoft.com/office/drawing/2014/main" id="{05F92858-014D-4F28-B5E1-1D69F2B2C42B}"/>
                </a:ext>
              </a:extLst>
            </p:cNvPr>
            <p:cNvSpPr/>
            <p:nvPr/>
          </p:nvSpPr>
          <p:spPr bwMode="auto">
            <a:xfrm>
              <a:off x="3438525" y="4652963"/>
              <a:ext cx="123825" cy="76200"/>
            </a:xfrm>
            <a:custGeom>
              <a:avLst/>
              <a:gdLst>
                <a:gd name="T0" fmla="*/ 36 w 38"/>
                <a:gd name="T1" fmla="*/ 12 h 23"/>
                <a:gd name="T2" fmla="*/ 22 w 38"/>
                <a:gd name="T3" fmla="*/ 0 h 23"/>
                <a:gd name="T4" fmla="*/ 2 w 38"/>
                <a:gd name="T5" fmla="*/ 12 h 23"/>
                <a:gd name="T6" fmla="*/ 16 w 38"/>
                <a:gd name="T7" fmla="*/ 23 h 23"/>
                <a:gd name="T8" fmla="*/ 36 w 38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6" y="12"/>
                  </a:moveTo>
                  <a:cubicBezTo>
                    <a:pt x="38" y="5"/>
                    <a:pt x="32" y="0"/>
                    <a:pt x="22" y="0"/>
                  </a:cubicBezTo>
                  <a:cubicBezTo>
                    <a:pt x="13" y="0"/>
                    <a:pt x="4" y="5"/>
                    <a:pt x="2" y="12"/>
                  </a:cubicBezTo>
                  <a:cubicBezTo>
                    <a:pt x="0" y="18"/>
                    <a:pt x="6" y="23"/>
                    <a:pt x="16" y="23"/>
                  </a:cubicBezTo>
                  <a:cubicBezTo>
                    <a:pt x="26" y="23"/>
                    <a:pt x="35" y="18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08" name="Freeform 894">
              <a:extLst>
                <a:ext uri="{FF2B5EF4-FFF2-40B4-BE49-F238E27FC236}">
                  <a16:creationId xmlns:a16="http://schemas.microsoft.com/office/drawing/2014/main" id="{E7367966-148F-48D6-A49B-BF0E003F4306}"/>
                </a:ext>
              </a:extLst>
            </p:cNvPr>
            <p:cNvSpPr/>
            <p:nvPr/>
          </p:nvSpPr>
          <p:spPr bwMode="auto">
            <a:xfrm>
              <a:off x="3578225" y="4652963"/>
              <a:ext cx="122238" cy="76200"/>
            </a:xfrm>
            <a:custGeom>
              <a:avLst/>
              <a:gdLst>
                <a:gd name="T0" fmla="*/ 36 w 37"/>
                <a:gd name="T1" fmla="*/ 12 h 23"/>
                <a:gd name="T2" fmla="*/ 21 w 37"/>
                <a:gd name="T3" fmla="*/ 0 h 23"/>
                <a:gd name="T4" fmla="*/ 1 w 37"/>
                <a:gd name="T5" fmla="*/ 12 h 23"/>
                <a:gd name="T6" fmla="*/ 16 w 37"/>
                <a:gd name="T7" fmla="*/ 23 h 23"/>
                <a:gd name="T8" fmla="*/ 36 w 37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6" y="12"/>
                  </a:moveTo>
                  <a:cubicBezTo>
                    <a:pt x="37" y="5"/>
                    <a:pt x="31" y="0"/>
                    <a:pt x="21" y="0"/>
                  </a:cubicBezTo>
                  <a:cubicBezTo>
                    <a:pt x="12" y="0"/>
                    <a:pt x="3" y="5"/>
                    <a:pt x="1" y="12"/>
                  </a:cubicBezTo>
                  <a:cubicBezTo>
                    <a:pt x="0" y="18"/>
                    <a:pt x="6" y="23"/>
                    <a:pt x="16" y="23"/>
                  </a:cubicBezTo>
                  <a:cubicBezTo>
                    <a:pt x="25" y="23"/>
                    <a:pt x="34" y="18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09" name="Freeform 895">
              <a:extLst>
                <a:ext uri="{FF2B5EF4-FFF2-40B4-BE49-F238E27FC236}">
                  <a16:creationId xmlns:a16="http://schemas.microsoft.com/office/drawing/2014/main" id="{25BD7B6C-9799-413B-A522-8B586F4DB3A7}"/>
                </a:ext>
              </a:extLst>
            </p:cNvPr>
            <p:cNvSpPr/>
            <p:nvPr/>
          </p:nvSpPr>
          <p:spPr bwMode="auto">
            <a:xfrm>
              <a:off x="3716338" y="4652963"/>
              <a:ext cx="125413" cy="76200"/>
            </a:xfrm>
            <a:custGeom>
              <a:avLst/>
              <a:gdLst>
                <a:gd name="T0" fmla="*/ 36 w 38"/>
                <a:gd name="T1" fmla="*/ 12 h 23"/>
                <a:gd name="T2" fmla="*/ 22 w 38"/>
                <a:gd name="T3" fmla="*/ 0 h 23"/>
                <a:gd name="T4" fmla="*/ 2 w 38"/>
                <a:gd name="T5" fmla="*/ 12 h 23"/>
                <a:gd name="T6" fmla="*/ 16 w 38"/>
                <a:gd name="T7" fmla="*/ 23 h 23"/>
                <a:gd name="T8" fmla="*/ 36 w 38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6" y="12"/>
                  </a:moveTo>
                  <a:cubicBezTo>
                    <a:pt x="38" y="5"/>
                    <a:pt x="31" y="0"/>
                    <a:pt x="22" y="0"/>
                  </a:cubicBezTo>
                  <a:cubicBezTo>
                    <a:pt x="12" y="0"/>
                    <a:pt x="3" y="5"/>
                    <a:pt x="2" y="12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6" y="23"/>
                    <a:pt x="35" y="18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10" name="Freeform 896">
              <a:extLst>
                <a:ext uri="{FF2B5EF4-FFF2-40B4-BE49-F238E27FC236}">
                  <a16:creationId xmlns:a16="http://schemas.microsoft.com/office/drawing/2014/main" id="{7A154CDA-653D-4146-8825-A1F9B23E0989}"/>
                </a:ext>
              </a:extLst>
            </p:cNvPr>
            <p:cNvSpPr/>
            <p:nvPr/>
          </p:nvSpPr>
          <p:spPr bwMode="auto">
            <a:xfrm>
              <a:off x="3854450" y="4652963"/>
              <a:ext cx="123825" cy="76200"/>
            </a:xfrm>
            <a:custGeom>
              <a:avLst/>
              <a:gdLst>
                <a:gd name="T0" fmla="*/ 36 w 38"/>
                <a:gd name="T1" fmla="*/ 12 h 23"/>
                <a:gd name="T2" fmla="*/ 22 w 38"/>
                <a:gd name="T3" fmla="*/ 0 h 23"/>
                <a:gd name="T4" fmla="*/ 2 w 38"/>
                <a:gd name="T5" fmla="*/ 12 h 23"/>
                <a:gd name="T6" fmla="*/ 17 w 38"/>
                <a:gd name="T7" fmla="*/ 23 h 23"/>
                <a:gd name="T8" fmla="*/ 36 w 38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6" y="12"/>
                  </a:moveTo>
                  <a:cubicBezTo>
                    <a:pt x="38" y="5"/>
                    <a:pt x="31" y="0"/>
                    <a:pt x="22" y="0"/>
                  </a:cubicBezTo>
                  <a:cubicBezTo>
                    <a:pt x="12" y="0"/>
                    <a:pt x="3" y="5"/>
                    <a:pt x="2" y="12"/>
                  </a:cubicBezTo>
                  <a:cubicBezTo>
                    <a:pt x="0" y="18"/>
                    <a:pt x="7" y="23"/>
                    <a:pt x="17" y="23"/>
                  </a:cubicBezTo>
                  <a:cubicBezTo>
                    <a:pt x="26" y="23"/>
                    <a:pt x="35" y="18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11" name="Freeform 897">
              <a:extLst>
                <a:ext uri="{FF2B5EF4-FFF2-40B4-BE49-F238E27FC236}">
                  <a16:creationId xmlns:a16="http://schemas.microsoft.com/office/drawing/2014/main" id="{8EF28CC6-DEA7-421B-A882-A6FFCDD8BA18}"/>
                </a:ext>
              </a:extLst>
            </p:cNvPr>
            <p:cNvSpPr/>
            <p:nvPr/>
          </p:nvSpPr>
          <p:spPr bwMode="auto">
            <a:xfrm>
              <a:off x="2992438" y="4745038"/>
              <a:ext cx="128588" cy="76200"/>
            </a:xfrm>
            <a:custGeom>
              <a:avLst/>
              <a:gdLst>
                <a:gd name="T0" fmla="*/ 37 w 39"/>
                <a:gd name="T1" fmla="*/ 12 h 23"/>
                <a:gd name="T2" fmla="*/ 23 w 39"/>
                <a:gd name="T3" fmla="*/ 0 h 23"/>
                <a:gd name="T4" fmla="*/ 2 w 39"/>
                <a:gd name="T5" fmla="*/ 12 h 23"/>
                <a:gd name="T6" fmla="*/ 15 w 39"/>
                <a:gd name="T7" fmla="*/ 23 h 23"/>
                <a:gd name="T8" fmla="*/ 37 w 39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12"/>
                  </a:moveTo>
                  <a:cubicBezTo>
                    <a:pt x="39" y="5"/>
                    <a:pt x="32" y="0"/>
                    <a:pt x="23" y="0"/>
                  </a:cubicBezTo>
                  <a:cubicBezTo>
                    <a:pt x="13" y="0"/>
                    <a:pt x="4" y="5"/>
                    <a:pt x="2" y="12"/>
                  </a:cubicBezTo>
                  <a:cubicBezTo>
                    <a:pt x="0" y="18"/>
                    <a:pt x="6" y="23"/>
                    <a:pt x="15" y="23"/>
                  </a:cubicBezTo>
                  <a:cubicBezTo>
                    <a:pt x="25" y="23"/>
                    <a:pt x="35" y="18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12" name="Freeform 898">
              <a:extLst>
                <a:ext uri="{FF2B5EF4-FFF2-40B4-BE49-F238E27FC236}">
                  <a16:creationId xmlns:a16="http://schemas.microsoft.com/office/drawing/2014/main" id="{710099C4-A236-4836-A43A-DECC7FA64C72}"/>
                </a:ext>
              </a:extLst>
            </p:cNvPr>
            <p:cNvSpPr/>
            <p:nvPr/>
          </p:nvSpPr>
          <p:spPr bwMode="auto">
            <a:xfrm>
              <a:off x="3130550" y="4745038"/>
              <a:ext cx="127000" cy="76200"/>
            </a:xfrm>
            <a:custGeom>
              <a:avLst/>
              <a:gdLst>
                <a:gd name="T0" fmla="*/ 37 w 39"/>
                <a:gd name="T1" fmla="*/ 12 h 23"/>
                <a:gd name="T2" fmla="*/ 23 w 39"/>
                <a:gd name="T3" fmla="*/ 0 h 23"/>
                <a:gd name="T4" fmla="*/ 2 w 39"/>
                <a:gd name="T5" fmla="*/ 12 h 23"/>
                <a:gd name="T6" fmla="*/ 16 w 39"/>
                <a:gd name="T7" fmla="*/ 23 h 23"/>
                <a:gd name="T8" fmla="*/ 37 w 39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12"/>
                  </a:moveTo>
                  <a:cubicBezTo>
                    <a:pt x="39" y="5"/>
                    <a:pt x="33" y="0"/>
                    <a:pt x="23" y="0"/>
                  </a:cubicBezTo>
                  <a:cubicBezTo>
                    <a:pt x="14" y="0"/>
                    <a:pt x="4" y="5"/>
                    <a:pt x="2" y="12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6" y="23"/>
                    <a:pt x="36" y="18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13" name="Freeform 899">
              <a:extLst>
                <a:ext uri="{FF2B5EF4-FFF2-40B4-BE49-F238E27FC236}">
                  <a16:creationId xmlns:a16="http://schemas.microsoft.com/office/drawing/2014/main" id="{63EF59E4-35B1-4CF8-96FC-F3908E0F6C4A}"/>
                </a:ext>
              </a:extLst>
            </p:cNvPr>
            <p:cNvSpPr/>
            <p:nvPr/>
          </p:nvSpPr>
          <p:spPr bwMode="auto">
            <a:xfrm>
              <a:off x="3271838" y="4745038"/>
              <a:ext cx="127000" cy="76200"/>
            </a:xfrm>
            <a:custGeom>
              <a:avLst/>
              <a:gdLst>
                <a:gd name="T0" fmla="*/ 37 w 39"/>
                <a:gd name="T1" fmla="*/ 12 h 23"/>
                <a:gd name="T2" fmla="*/ 23 w 39"/>
                <a:gd name="T3" fmla="*/ 0 h 23"/>
                <a:gd name="T4" fmla="*/ 2 w 39"/>
                <a:gd name="T5" fmla="*/ 12 h 23"/>
                <a:gd name="T6" fmla="*/ 16 w 39"/>
                <a:gd name="T7" fmla="*/ 23 h 23"/>
                <a:gd name="T8" fmla="*/ 37 w 39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12"/>
                  </a:moveTo>
                  <a:cubicBezTo>
                    <a:pt x="39" y="5"/>
                    <a:pt x="33" y="0"/>
                    <a:pt x="23" y="0"/>
                  </a:cubicBezTo>
                  <a:cubicBezTo>
                    <a:pt x="13" y="0"/>
                    <a:pt x="4" y="5"/>
                    <a:pt x="2" y="12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6" y="23"/>
                    <a:pt x="35" y="18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14" name="Freeform 900">
              <a:extLst>
                <a:ext uri="{FF2B5EF4-FFF2-40B4-BE49-F238E27FC236}">
                  <a16:creationId xmlns:a16="http://schemas.microsoft.com/office/drawing/2014/main" id="{EABB0A03-788D-4B18-B2FF-840C40DEF416}"/>
                </a:ext>
              </a:extLst>
            </p:cNvPr>
            <p:cNvSpPr/>
            <p:nvPr/>
          </p:nvSpPr>
          <p:spPr bwMode="auto">
            <a:xfrm>
              <a:off x="3411538" y="4745038"/>
              <a:ext cx="128588" cy="76200"/>
            </a:xfrm>
            <a:custGeom>
              <a:avLst/>
              <a:gdLst>
                <a:gd name="T0" fmla="*/ 37 w 39"/>
                <a:gd name="T1" fmla="*/ 12 h 23"/>
                <a:gd name="T2" fmla="*/ 23 w 39"/>
                <a:gd name="T3" fmla="*/ 0 h 23"/>
                <a:gd name="T4" fmla="*/ 2 w 39"/>
                <a:gd name="T5" fmla="*/ 12 h 23"/>
                <a:gd name="T6" fmla="*/ 16 w 39"/>
                <a:gd name="T7" fmla="*/ 23 h 23"/>
                <a:gd name="T8" fmla="*/ 37 w 39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12"/>
                  </a:moveTo>
                  <a:cubicBezTo>
                    <a:pt x="39" y="5"/>
                    <a:pt x="32" y="0"/>
                    <a:pt x="23" y="0"/>
                  </a:cubicBezTo>
                  <a:cubicBezTo>
                    <a:pt x="13" y="0"/>
                    <a:pt x="4" y="5"/>
                    <a:pt x="2" y="12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6" y="23"/>
                    <a:pt x="35" y="18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15" name="Freeform 901">
              <a:extLst>
                <a:ext uri="{FF2B5EF4-FFF2-40B4-BE49-F238E27FC236}">
                  <a16:creationId xmlns:a16="http://schemas.microsoft.com/office/drawing/2014/main" id="{F272F353-491B-4614-9508-C173FC24214E}"/>
                </a:ext>
              </a:extLst>
            </p:cNvPr>
            <p:cNvSpPr/>
            <p:nvPr/>
          </p:nvSpPr>
          <p:spPr bwMode="auto">
            <a:xfrm>
              <a:off x="3552825" y="4745038"/>
              <a:ext cx="123825" cy="76200"/>
            </a:xfrm>
            <a:custGeom>
              <a:avLst/>
              <a:gdLst>
                <a:gd name="T0" fmla="*/ 37 w 38"/>
                <a:gd name="T1" fmla="*/ 12 h 23"/>
                <a:gd name="T2" fmla="*/ 22 w 38"/>
                <a:gd name="T3" fmla="*/ 0 h 23"/>
                <a:gd name="T4" fmla="*/ 2 w 38"/>
                <a:gd name="T5" fmla="*/ 12 h 23"/>
                <a:gd name="T6" fmla="*/ 16 w 38"/>
                <a:gd name="T7" fmla="*/ 23 h 23"/>
                <a:gd name="T8" fmla="*/ 37 w 38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7" y="12"/>
                  </a:moveTo>
                  <a:cubicBezTo>
                    <a:pt x="38" y="5"/>
                    <a:pt x="32" y="0"/>
                    <a:pt x="22" y="0"/>
                  </a:cubicBezTo>
                  <a:cubicBezTo>
                    <a:pt x="13" y="0"/>
                    <a:pt x="4" y="5"/>
                    <a:pt x="2" y="12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6" y="23"/>
                    <a:pt x="35" y="18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16" name="Freeform 902">
              <a:extLst>
                <a:ext uri="{FF2B5EF4-FFF2-40B4-BE49-F238E27FC236}">
                  <a16:creationId xmlns:a16="http://schemas.microsoft.com/office/drawing/2014/main" id="{FDC06AE9-5EE4-45BB-92C3-642F0DFAA17D}"/>
                </a:ext>
              </a:extLst>
            </p:cNvPr>
            <p:cNvSpPr/>
            <p:nvPr/>
          </p:nvSpPr>
          <p:spPr bwMode="auto">
            <a:xfrm>
              <a:off x="3694113" y="4745038"/>
              <a:ext cx="123825" cy="76200"/>
            </a:xfrm>
            <a:custGeom>
              <a:avLst/>
              <a:gdLst>
                <a:gd name="T0" fmla="*/ 37 w 38"/>
                <a:gd name="T1" fmla="*/ 12 h 23"/>
                <a:gd name="T2" fmla="*/ 22 w 38"/>
                <a:gd name="T3" fmla="*/ 0 h 23"/>
                <a:gd name="T4" fmla="*/ 2 w 38"/>
                <a:gd name="T5" fmla="*/ 12 h 23"/>
                <a:gd name="T6" fmla="*/ 16 w 38"/>
                <a:gd name="T7" fmla="*/ 23 h 23"/>
                <a:gd name="T8" fmla="*/ 37 w 38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7" y="12"/>
                  </a:moveTo>
                  <a:cubicBezTo>
                    <a:pt x="38" y="5"/>
                    <a:pt x="32" y="0"/>
                    <a:pt x="22" y="0"/>
                  </a:cubicBezTo>
                  <a:cubicBezTo>
                    <a:pt x="12" y="0"/>
                    <a:pt x="3" y="5"/>
                    <a:pt x="2" y="12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6" y="23"/>
                    <a:pt x="35" y="18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17" name="Freeform 903">
              <a:extLst>
                <a:ext uri="{FF2B5EF4-FFF2-40B4-BE49-F238E27FC236}">
                  <a16:creationId xmlns:a16="http://schemas.microsoft.com/office/drawing/2014/main" id="{83EA55E9-58F3-4989-B76A-45ECD7C010AB}"/>
                </a:ext>
              </a:extLst>
            </p:cNvPr>
            <p:cNvSpPr/>
            <p:nvPr/>
          </p:nvSpPr>
          <p:spPr bwMode="auto">
            <a:xfrm>
              <a:off x="3833813" y="4745038"/>
              <a:ext cx="125413" cy="76200"/>
            </a:xfrm>
            <a:custGeom>
              <a:avLst/>
              <a:gdLst>
                <a:gd name="T0" fmla="*/ 36 w 38"/>
                <a:gd name="T1" fmla="*/ 12 h 23"/>
                <a:gd name="T2" fmla="*/ 22 w 38"/>
                <a:gd name="T3" fmla="*/ 0 h 23"/>
                <a:gd name="T4" fmla="*/ 2 w 38"/>
                <a:gd name="T5" fmla="*/ 12 h 23"/>
                <a:gd name="T6" fmla="*/ 16 w 38"/>
                <a:gd name="T7" fmla="*/ 23 h 23"/>
                <a:gd name="T8" fmla="*/ 36 w 38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6" y="12"/>
                  </a:moveTo>
                  <a:cubicBezTo>
                    <a:pt x="38" y="5"/>
                    <a:pt x="31" y="0"/>
                    <a:pt x="22" y="0"/>
                  </a:cubicBezTo>
                  <a:cubicBezTo>
                    <a:pt x="12" y="0"/>
                    <a:pt x="3" y="5"/>
                    <a:pt x="2" y="12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6" y="23"/>
                    <a:pt x="35" y="18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18" name="Freeform 904">
              <a:extLst>
                <a:ext uri="{FF2B5EF4-FFF2-40B4-BE49-F238E27FC236}">
                  <a16:creationId xmlns:a16="http://schemas.microsoft.com/office/drawing/2014/main" id="{256F17E3-1530-43A2-8F86-F192A3D42738}"/>
                </a:ext>
              </a:extLst>
            </p:cNvPr>
            <p:cNvSpPr/>
            <p:nvPr/>
          </p:nvSpPr>
          <p:spPr bwMode="auto">
            <a:xfrm>
              <a:off x="3975100" y="4745038"/>
              <a:ext cx="123825" cy="76200"/>
            </a:xfrm>
            <a:custGeom>
              <a:avLst/>
              <a:gdLst>
                <a:gd name="T0" fmla="*/ 36 w 38"/>
                <a:gd name="T1" fmla="*/ 12 h 23"/>
                <a:gd name="T2" fmla="*/ 21 w 38"/>
                <a:gd name="T3" fmla="*/ 0 h 23"/>
                <a:gd name="T4" fmla="*/ 1 w 38"/>
                <a:gd name="T5" fmla="*/ 12 h 23"/>
                <a:gd name="T6" fmla="*/ 16 w 38"/>
                <a:gd name="T7" fmla="*/ 23 h 23"/>
                <a:gd name="T8" fmla="*/ 36 w 38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6" y="12"/>
                  </a:moveTo>
                  <a:cubicBezTo>
                    <a:pt x="38" y="5"/>
                    <a:pt x="31" y="0"/>
                    <a:pt x="21" y="0"/>
                  </a:cubicBezTo>
                  <a:cubicBezTo>
                    <a:pt x="12" y="0"/>
                    <a:pt x="3" y="5"/>
                    <a:pt x="1" y="12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6" y="23"/>
                    <a:pt x="35" y="18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19" name="Freeform 905">
              <a:extLst>
                <a:ext uri="{FF2B5EF4-FFF2-40B4-BE49-F238E27FC236}">
                  <a16:creationId xmlns:a16="http://schemas.microsoft.com/office/drawing/2014/main" id="{2F301B28-C534-44CE-87C7-6C69A396FAA6}"/>
                </a:ext>
              </a:extLst>
            </p:cNvPr>
            <p:cNvSpPr/>
            <p:nvPr/>
          </p:nvSpPr>
          <p:spPr bwMode="auto">
            <a:xfrm>
              <a:off x="2960688" y="4837113"/>
              <a:ext cx="130175" cy="79375"/>
            </a:xfrm>
            <a:custGeom>
              <a:avLst/>
              <a:gdLst>
                <a:gd name="T0" fmla="*/ 38 w 40"/>
                <a:gd name="T1" fmla="*/ 12 h 24"/>
                <a:gd name="T2" fmla="*/ 24 w 40"/>
                <a:gd name="T3" fmla="*/ 0 h 24"/>
                <a:gd name="T4" fmla="*/ 2 w 40"/>
                <a:gd name="T5" fmla="*/ 12 h 24"/>
                <a:gd name="T6" fmla="*/ 16 w 40"/>
                <a:gd name="T7" fmla="*/ 24 h 24"/>
                <a:gd name="T8" fmla="*/ 38 w 40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38" y="12"/>
                  </a:moveTo>
                  <a:cubicBezTo>
                    <a:pt x="40" y="6"/>
                    <a:pt x="33" y="0"/>
                    <a:pt x="24" y="0"/>
                  </a:cubicBezTo>
                  <a:cubicBezTo>
                    <a:pt x="14" y="0"/>
                    <a:pt x="4" y="6"/>
                    <a:pt x="2" y="12"/>
                  </a:cubicBezTo>
                  <a:cubicBezTo>
                    <a:pt x="0" y="19"/>
                    <a:pt x="6" y="24"/>
                    <a:pt x="16" y="24"/>
                  </a:cubicBezTo>
                  <a:cubicBezTo>
                    <a:pt x="26" y="24"/>
                    <a:pt x="36" y="19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20" name="Freeform 906">
              <a:extLst>
                <a:ext uri="{FF2B5EF4-FFF2-40B4-BE49-F238E27FC236}">
                  <a16:creationId xmlns:a16="http://schemas.microsoft.com/office/drawing/2014/main" id="{FE2FA402-8E5B-42CC-AAA3-DDAFF032BDC9}"/>
                </a:ext>
              </a:extLst>
            </p:cNvPr>
            <p:cNvSpPr/>
            <p:nvPr/>
          </p:nvSpPr>
          <p:spPr bwMode="auto">
            <a:xfrm>
              <a:off x="3103563" y="4837113"/>
              <a:ext cx="128588" cy="79375"/>
            </a:xfrm>
            <a:custGeom>
              <a:avLst/>
              <a:gdLst>
                <a:gd name="T0" fmla="*/ 37 w 39"/>
                <a:gd name="T1" fmla="*/ 12 h 24"/>
                <a:gd name="T2" fmla="*/ 23 w 39"/>
                <a:gd name="T3" fmla="*/ 0 h 24"/>
                <a:gd name="T4" fmla="*/ 2 w 39"/>
                <a:gd name="T5" fmla="*/ 12 h 24"/>
                <a:gd name="T6" fmla="*/ 16 w 39"/>
                <a:gd name="T7" fmla="*/ 24 h 24"/>
                <a:gd name="T8" fmla="*/ 37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7" y="12"/>
                  </a:moveTo>
                  <a:cubicBezTo>
                    <a:pt x="39" y="6"/>
                    <a:pt x="33" y="0"/>
                    <a:pt x="23" y="0"/>
                  </a:cubicBezTo>
                  <a:cubicBezTo>
                    <a:pt x="13" y="0"/>
                    <a:pt x="4" y="6"/>
                    <a:pt x="2" y="12"/>
                  </a:cubicBezTo>
                  <a:cubicBezTo>
                    <a:pt x="0" y="19"/>
                    <a:pt x="6" y="24"/>
                    <a:pt x="16" y="24"/>
                  </a:cubicBezTo>
                  <a:cubicBezTo>
                    <a:pt x="25" y="24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21" name="Freeform 907">
              <a:extLst>
                <a:ext uri="{FF2B5EF4-FFF2-40B4-BE49-F238E27FC236}">
                  <a16:creationId xmlns:a16="http://schemas.microsoft.com/office/drawing/2014/main" id="{B6A445C0-A634-40E3-AB20-81543933BE7E}"/>
                </a:ext>
              </a:extLst>
            </p:cNvPr>
            <p:cNvSpPr/>
            <p:nvPr/>
          </p:nvSpPr>
          <p:spPr bwMode="auto">
            <a:xfrm>
              <a:off x="3244850" y="4837113"/>
              <a:ext cx="128588" cy="79375"/>
            </a:xfrm>
            <a:custGeom>
              <a:avLst/>
              <a:gdLst>
                <a:gd name="T0" fmla="*/ 37 w 39"/>
                <a:gd name="T1" fmla="*/ 12 h 24"/>
                <a:gd name="T2" fmla="*/ 23 w 39"/>
                <a:gd name="T3" fmla="*/ 0 h 24"/>
                <a:gd name="T4" fmla="*/ 2 w 39"/>
                <a:gd name="T5" fmla="*/ 12 h 24"/>
                <a:gd name="T6" fmla="*/ 16 w 39"/>
                <a:gd name="T7" fmla="*/ 24 h 24"/>
                <a:gd name="T8" fmla="*/ 37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7" y="12"/>
                  </a:moveTo>
                  <a:cubicBezTo>
                    <a:pt x="39" y="6"/>
                    <a:pt x="33" y="0"/>
                    <a:pt x="23" y="0"/>
                  </a:cubicBezTo>
                  <a:cubicBezTo>
                    <a:pt x="13" y="0"/>
                    <a:pt x="4" y="6"/>
                    <a:pt x="2" y="12"/>
                  </a:cubicBezTo>
                  <a:cubicBezTo>
                    <a:pt x="0" y="19"/>
                    <a:pt x="6" y="24"/>
                    <a:pt x="16" y="24"/>
                  </a:cubicBezTo>
                  <a:cubicBezTo>
                    <a:pt x="26" y="24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22" name="Freeform 908">
              <a:extLst>
                <a:ext uri="{FF2B5EF4-FFF2-40B4-BE49-F238E27FC236}">
                  <a16:creationId xmlns:a16="http://schemas.microsoft.com/office/drawing/2014/main" id="{06E82C64-3324-4047-8A98-BF2CEDE92BF6}"/>
                </a:ext>
              </a:extLst>
            </p:cNvPr>
            <p:cNvSpPr/>
            <p:nvPr/>
          </p:nvSpPr>
          <p:spPr bwMode="auto">
            <a:xfrm>
              <a:off x="3386138" y="4837113"/>
              <a:ext cx="127000" cy="79375"/>
            </a:xfrm>
            <a:custGeom>
              <a:avLst/>
              <a:gdLst>
                <a:gd name="T0" fmla="*/ 37 w 39"/>
                <a:gd name="T1" fmla="*/ 12 h 24"/>
                <a:gd name="T2" fmla="*/ 23 w 39"/>
                <a:gd name="T3" fmla="*/ 0 h 24"/>
                <a:gd name="T4" fmla="*/ 2 w 39"/>
                <a:gd name="T5" fmla="*/ 12 h 24"/>
                <a:gd name="T6" fmla="*/ 17 w 39"/>
                <a:gd name="T7" fmla="*/ 24 h 24"/>
                <a:gd name="T8" fmla="*/ 37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7" y="12"/>
                  </a:moveTo>
                  <a:cubicBezTo>
                    <a:pt x="39" y="6"/>
                    <a:pt x="33" y="0"/>
                    <a:pt x="23" y="0"/>
                  </a:cubicBezTo>
                  <a:cubicBezTo>
                    <a:pt x="13" y="0"/>
                    <a:pt x="4" y="6"/>
                    <a:pt x="2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6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23" name="Freeform 909">
              <a:extLst>
                <a:ext uri="{FF2B5EF4-FFF2-40B4-BE49-F238E27FC236}">
                  <a16:creationId xmlns:a16="http://schemas.microsoft.com/office/drawing/2014/main" id="{5517C9F0-956E-4020-B08A-58146D7251EF}"/>
                </a:ext>
              </a:extLst>
            </p:cNvPr>
            <p:cNvSpPr/>
            <p:nvPr/>
          </p:nvSpPr>
          <p:spPr bwMode="auto">
            <a:xfrm>
              <a:off x="3530600" y="4837113"/>
              <a:ext cx="123825" cy="79375"/>
            </a:xfrm>
            <a:custGeom>
              <a:avLst/>
              <a:gdLst>
                <a:gd name="T0" fmla="*/ 37 w 38"/>
                <a:gd name="T1" fmla="*/ 12 h 24"/>
                <a:gd name="T2" fmla="*/ 22 w 38"/>
                <a:gd name="T3" fmla="*/ 0 h 24"/>
                <a:gd name="T4" fmla="*/ 1 w 38"/>
                <a:gd name="T5" fmla="*/ 12 h 24"/>
                <a:gd name="T6" fmla="*/ 16 w 38"/>
                <a:gd name="T7" fmla="*/ 24 h 24"/>
                <a:gd name="T8" fmla="*/ 37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7" y="12"/>
                  </a:moveTo>
                  <a:cubicBezTo>
                    <a:pt x="38" y="6"/>
                    <a:pt x="32" y="0"/>
                    <a:pt x="22" y="0"/>
                  </a:cubicBezTo>
                  <a:cubicBezTo>
                    <a:pt x="12" y="0"/>
                    <a:pt x="3" y="6"/>
                    <a:pt x="1" y="12"/>
                  </a:cubicBezTo>
                  <a:cubicBezTo>
                    <a:pt x="0" y="19"/>
                    <a:pt x="6" y="24"/>
                    <a:pt x="16" y="24"/>
                  </a:cubicBezTo>
                  <a:cubicBezTo>
                    <a:pt x="26" y="24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24" name="Freeform 910">
              <a:extLst>
                <a:ext uri="{FF2B5EF4-FFF2-40B4-BE49-F238E27FC236}">
                  <a16:creationId xmlns:a16="http://schemas.microsoft.com/office/drawing/2014/main" id="{4CC1F30B-7F1A-46B4-B7CC-0B62B4666529}"/>
                </a:ext>
              </a:extLst>
            </p:cNvPr>
            <p:cNvSpPr/>
            <p:nvPr/>
          </p:nvSpPr>
          <p:spPr bwMode="auto">
            <a:xfrm>
              <a:off x="3670300" y="4837113"/>
              <a:ext cx="128588" cy="79375"/>
            </a:xfrm>
            <a:custGeom>
              <a:avLst/>
              <a:gdLst>
                <a:gd name="T0" fmla="*/ 37 w 39"/>
                <a:gd name="T1" fmla="*/ 12 h 24"/>
                <a:gd name="T2" fmla="*/ 22 w 39"/>
                <a:gd name="T3" fmla="*/ 0 h 24"/>
                <a:gd name="T4" fmla="*/ 2 w 39"/>
                <a:gd name="T5" fmla="*/ 12 h 24"/>
                <a:gd name="T6" fmla="*/ 17 w 39"/>
                <a:gd name="T7" fmla="*/ 24 h 24"/>
                <a:gd name="T8" fmla="*/ 37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7" y="12"/>
                  </a:moveTo>
                  <a:cubicBezTo>
                    <a:pt x="39" y="6"/>
                    <a:pt x="32" y="0"/>
                    <a:pt x="22" y="0"/>
                  </a:cubicBezTo>
                  <a:cubicBezTo>
                    <a:pt x="12" y="0"/>
                    <a:pt x="3" y="6"/>
                    <a:pt x="2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6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25" name="Freeform 911">
              <a:extLst>
                <a:ext uri="{FF2B5EF4-FFF2-40B4-BE49-F238E27FC236}">
                  <a16:creationId xmlns:a16="http://schemas.microsoft.com/office/drawing/2014/main" id="{8493F517-B5B7-4A0A-BC38-B882C5F78AA6}"/>
                </a:ext>
              </a:extLst>
            </p:cNvPr>
            <p:cNvSpPr/>
            <p:nvPr/>
          </p:nvSpPr>
          <p:spPr bwMode="auto">
            <a:xfrm>
              <a:off x="3814763" y="4837113"/>
              <a:ext cx="123825" cy="79375"/>
            </a:xfrm>
            <a:custGeom>
              <a:avLst/>
              <a:gdLst>
                <a:gd name="T0" fmla="*/ 36 w 38"/>
                <a:gd name="T1" fmla="*/ 12 h 24"/>
                <a:gd name="T2" fmla="*/ 21 w 38"/>
                <a:gd name="T3" fmla="*/ 0 h 24"/>
                <a:gd name="T4" fmla="*/ 1 w 38"/>
                <a:gd name="T5" fmla="*/ 12 h 24"/>
                <a:gd name="T6" fmla="*/ 16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8" y="6"/>
                    <a:pt x="31" y="0"/>
                    <a:pt x="21" y="0"/>
                  </a:cubicBezTo>
                  <a:cubicBezTo>
                    <a:pt x="12" y="0"/>
                    <a:pt x="3" y="6"/>
                    <a:pt x="1" y="12"/>
                  </a:cubicBezTo>
                  <a:cubicBezTo>
                    <a:pt x="0" y="19"/>
                    <a:pt x="6" y="24"/>
                    <a:pt x="16" y="24"/>
                  </a:cubicBezTo>
                  <a:cubicBezTo>
                    <a:pt x="26" y="24"/>
                    <a:pt x="35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26" name="Freeform 912">
              <a:extLst>
                <a:ext uri="{FF2B5EF4-FFF2-40B4-BE49-F238E27FC236}">
                  <a16:creationId xmlns:a16="http://schemas.microsoft.com/office/drawing/2014/main" id="{67CD4B4C-A370-4DEF-A16C-2A712A31DE16}"/>
                </a:ext>
              </a:extLst>
            </p:cNvPr>
            <p:cNvSpPr/>
            <p:nvPr/>
          </p:nvSpPr>
          <p:spPr bwMode="auto">
            <a:xfrm>
              <a:off x="3956050" y="4837113"/>
              <a:ext cx="123825" cy="79375"/>
            </a:xfrm>
            <a:custGeom>
              <a:avLst/>
              <a:gdLst>
                <a:gd name="T0" fmla="*/ 37 w 38"/>
                <a:gd name="T1" fmla="*/ 12 h 24"/>
                <a:gd name="T2" fmla="*/ 21 w 38"/>
                <a:gd name="T3" fmla="*/ 0 h 24"/>
                <a:gd name="T4" fmla="*/ 1 w 38"/>
                <a:gd name="T5" fmla="*/ 12 h 24"/>
                <a:gd name="T6" fmla="*/ 17 w 38"/>
                <a:gd name="T7" fmla="*/ 24 h 24"/>
                <a:gd name="T8" fmla="*/ 37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7" y="12"/>
                  </a:moveTo>
                  <a:cubicBezTo>
                    <a:pt x="38" y="6"/>
                    <a:pt x="31" y="0"/>
                    <a:pt x="21" y="0"/>
                  </a:cubicBezTo>
                  <a:cubicBezTo>
                    <a:pt x="12" y="0"/>
                    <a:pt x="3" y="6"/>
                    <a:pt x="1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27" name="Freeform 913">
              <a:extLst>
                <a:ext uri="{FF2B5EF4-FFF2-40B4-BE49-F238E27FC236}">
                  <a16:creationId xmlns:a16="http://schemas.microsoft.com/office/drawing/2014/main" id="{F7F5E1EE-E85D-4A37-92CC-80A15A47D45B}"/>
                </a:ext>
              </a:extLst>
            </p:cNvPr>
            <p:cNvSpPr/>
            <p:nvPr/>
          </p:nvSpPr>
          <p:spPr bwMode="auto">
            <a:xfrm>
              <a:off x="4095750" y="4837113"/>
              <a:ext cx="125413" cy="79375"/>
            </a:xfrm>
            <a:custGeom>
              <a:avLst/>
              <a:gdLst>
                <a:gd name="T0" fmla="*/ 37 w 38"/>
                <a:gd name="T1" fmla="*/ 12 h 24"/>
                <a:gd name="T2" fmla="*/ 21 w 38"/>
                <a:gd name="T3" fmla="*/ 0 h 24"/>
                <a:gd name="T4" fmla="*/ 2 w 38"/>
                <a:gd name="T5" fmla="*/ 12 h 24"/>
                <a:gd name="T6" fmla="*/ 17 w 38"/>
                <a:gd name="T7" fmla="*/ 24 h 24"/>
                <a:gd name="T8" fmla="*/ 37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7" y="12"/>
                  </a:moveTo>
                  <a:cubicBezTo>
                    <a:pt x="38" y="6"/>
                    <a:pt x="31" y="0"/>
                    <a:pt x="21" y="0"/>
                  </a:cubicBezTo>
                  <a:cubicBezTo>
                    <a:pt x="12" y="0"/>
                    <a:pt x="3" y="6"/>
                    <a:pt x="2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7" y="24"/>
                    <a:pt x="36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28" name="Freeform 914">
              <a:extLst>
                <a:ext uri="{FF2B5EF4-FFF2-40B4-BE49-F238E27FC236}">
                  <a16:creationId xmlns:a16="http://schemas.microsoft.com/office/drawing/2014/main" id="{CFAE40D5-55BC-4940-BCD6-DF1628123A6E}"/>
                </a:ext>
              </a:extLst>
            </p:cNvPr>
            <p:cNvSpPr/>
            <p:nvPr/>
          </p:nvSpPr>
          <p:spPr bwMode="auto">
            <a:xfrm>
              <a:off x="4240213" y="4837113"/>
              <a:ext cx="122238" cy="79375"/>
            </a:xfrm>
            <a:custGeom>
              <a:avLst/>
              <a:gdLst>
                <a:gd name="T0" fmla="*/ 36 w 37"/>
                <a:gd name="T1" fmla="*/ 12 h 24"/>
                <a:gd name="T2" fmla="*/ 21 w 37"/>
                <a:gd name="T3" fmla="*/ 0 h 24"/>
                <a:gd name="T4" fmla="*/ 1 w 37"/>
                <a:gd name="T5" fmla="*/ 12 h 24"/>
                <a:gd name="T6" fmla="*/ 17 w 37"/>
                <a:gd name="T7" fmla="*/ 24 h 24"/>
                <a:gd name="T8" fmla="*/ 36 w 3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6" y="12"/>
                  </a:moveTo>
                  <a:cubicBezTo>
                    <a:pt x="37" y="6"/>
                    <a:pt x="30" y="0"/>
                    <a:pt x="21" y="0"/>
                  </a:cubicBezTo>
                  <a:cubicBezTo>
                    <a:pt x="11" y="0"/>
                    <a:pt x="2" y="6"/>
                    <a:pt x="1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5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29" name="Freeform 915">
              <a:extLst>
                <a:ext uri="{FF2B5EF4-FFF2-40B4-BE49-F238E27FC236}">
                  <a16:creationId xmlns:a16="http://schemas.microsoft.com/office/drawing/2014/main" id="{0586AEDD-4962-4AC0-9505-0356E72C1E22}"/>
                </a:ext>
              </a:extLst>
            </p:cNvPr>
            <p:cNvSpPr/>
            <p:nvPr/>
          </p:nvSpPr>
          <p:spPr bwMode="auto">
            <a:xfrm>
              <a:off x="3074988" y="4935538"/>
              <a:ext cx="127000" cy="79375"/>
            </a:xfrm>
            <a:custGeom>
              <a:avLst/>
              <a:gdLst>
                <a:gd name="T0" fmla="*/ 37 w 39"/>
                <a:gd name="T1" fmla="*/ 12 h 24"/>
                <a:gd name="T2" fmla="*/ 23 w 39"/>
                <a:gd name="T3" fmla="*/ 0 h 24"/>
                <a:gd name="T4" fmla="*/ 2 w 39"/>
                <a:gd name="T5" fmla="*/ 12 h 24"/>
                <a:gd name="T6" fmla="*/ 16 w 39"/>
                <a:gd name="T7" fmla="*/ 24 h 24"/>
                <a:gd name="T8" fmla="*/ 37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7" y="12"/>
                  </a:moveTo>
                  <a:cubicBezTo>
                    <a:pt x="39" y="5"/>
                    <a:pt x="33" y="0"/>
                    <a:pt x="23" y="0"/>
                  </a:cubicBezTo>
                  <a:cubicBezTo>
                    <a:pt x="13" y="0"/>
                    <a:pt x="4" y="5"/>
                    <a:pt x="2" y="12"/>
                  </a:cubicBezTo>
                  <a:cubicBezTo>
                    <a:pt x="0" y="19"/>
                    <a:pt x="6" y="24"/>
                    <a:pt x="16" y="24"/>
                  </a:cubicBezTo>
                  <a:cubicBezTo>
                    <a:pt x="26" y="24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30" name="Freeform 916">
              <a:extLst>
                <a:ext uri="{FF2B5EF4-FFF2-40B4-BE49-F238E27FC236}">
                  <a16:creationId xmlns:a16="http://schemas.microsoft.com/office/drawing/2014/main" id="{266BF896-F2FA-48F6-B933-64BEE893CD01}"/>
                </a:ext>
              </a:extLst>
            </p:cNvPr>
            <p:cNvSpPr/>
            <p:nvPr/>
          </p:nvSpPr>
          <p:spPr bwMode="auto">
            <a:xfrm>
              <a:off x="3214688" y="4935538"/>
              <a:ext cx="131763" cy="79375"/>
            </a:xfrm>
            <a:custGeom>
              <a:avLst/>
              <a:gdLst>
                <a:gd name="T0" fmla="*/ 38 w 40"/>
                <a:gd name="T1" fmla="*/ 12 h 24"/>
                <a:gd name="T2" fmla="*/ 24 w 40"/>
                <a:gd name="T3" fmla="*/ 0 h 24"/>
                <a:gd name="T4" fmla="*/ 2 w 40"/>
                <a:gd name="T5" fmla="*/ 12 h 24"/>
                <a:gd name="T6" fmla="*/ 17 w 40"/>
                <a:gd name="T7" fmla="*/ 24 h 24"/>
                <a:gd name="T8" fmla="*/ 38 w 40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38" y="12"/>
                  </a:moveTo>
                  <a:cubicBezTo>
                    <a:pt x="40" y="5"/>
                    <a:pt x="33" y="0"/>
                    <a:pt x="24" y="0"/>
                  </a:cubicBezTo>
                  <a:cubicBezTo>
                    <a:pt x="14" y="0"/>
                    <a:pt x="4" y="5"/>
                    <a:pt x="2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7" y="24"/>
                    <a:pt x="36" y="19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31" name="Freeform 917">
              <a:extLst>
                <a:ext uri="{FF2B5EF4-FFF2-40B4-BE49-F238E27FC236}">
                  <a16:creationId xmlns:a16="http://schemas.microsoft.com/office/drawing/2014/main" id="{3FA2E6CB-E2C7-43A2-8B00-762D9F169211}"/>
                </a:ext>
              </a:extLst>
            </p:cNvPr>
            <p:cNvSpPr/>
            <p:nvPr/>
          </p:nvSpPr>
          <p:spPr bwMode="auto">
            <a:xfrm>
              <a:off x="3359150" y="4935538"/>
              <a:ext cx="131763" cy="79375"/>
            </a:xfrm>
            <a:custGeom>
              <a:avLst/>
              <a:gdLst>
                <a:gd name="T0" fmla="*/ 38 w 40"/>
                <a:gd name="T1" fmla="*/ 12 h 24"/>
                <a:gd name="T2" fmla="*/ 23 w 40"/>
                <a:gd name="T3" fmla="*/ 0 h 24"/>
                <a:gd name="T4" fmla="*/ 2 w 40"/>
                <a:gd name="T5" fmla="*/ 12 h 24"/>
                <a:gd name="T6" fmla="*/ 17 w 40"/>
                <a:gd name="T7" fmla="*/ 24 h 24"/>
                <a:gd name="T8" fmla="*/ 38 w 40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38" y="12"/>
                  </a:moveTo>
                  <a:cubicBezTo>
                    <a:pt x="40" y="5"/>
                    <a:pt x="33" y="0"/>
                    <a:pt x="23" y="0"/>
                  </a:cubicBezTo>
                  <a:cubicBezTo>
                    <a:pt x="13" y="0"/>
                    <a:pt x="4" y="5"/>
                    <a:pt x="2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7" y="24"/>
                    <a:pt x="36" y="19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32" name="Freeform 918">
              <a:extLst>
                <a:ext uri="{FF2B5EF4-FFF2-40B4-BE49-F238E27FC236}">
                  <a16:creationId xmlns:a16="http://schemas.microsoft.com/office/drawing/2014/main" id="{890C1B06-C07D-47D5-90BB-53C67B093A51}"/>
                </a:ext>
              </a:extLst>
            </p:cNvPr>
            <p:cNvSpPr/>
            <p:nvPr/>
          </p:nvSpPr>
          <p:spPr bwMode="auto">
            <a:xfrm>
              <a:off x="3503613" y="4935538"/>
              <a:ext cx="127000" cy="79375"/>
            </a:xfrm>
            <a:custGeom>
              <a:avLst/>
              <a:gdLst>
                <a:gd name="T0" fmla="*/ 38 w 39"/>
                <a:gd name="T1" fmla="*/ 12 h 24"/>
                <a:gd name="T2" fmla="*/ 23 w 39"/>
                <a:gd name="T3" fmla="*/ 0 h 24"/>
                <a:gd name="T4" fmla="*/ 2 w 39"/>
                <a:gd name="T5" fmla="*/ 12 h 24"/>
                <a:gd name="T6" fmla="*/ 17 w 39"/>
                <a:gd name="T7" fmla="*/ 24 h 24"/>
                <a:gd name="T8" fmla="*/ 38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8" y="12"/>
                  </a:moveTo>
                  <a:cubicBezTo>
                    <a:pt x="39" y="5"/>
                    <a:pt x="33" y="0"/>
                    <a:pt x="23" y="0"/>
                  </a:cubicBezTo>
                  <a:cubicBezTo>
                    <a:pt x="13" y="0"/>
                    <a:pt x="4" y="5"/>
                    <a:pt x="2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7" y="24"/>
                    <a:pt x="36" y="19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33" name="Freeform 919">
              <a:extLst>
                <a:ext uri="{FF2B5EF4-FFF2-40B4-BE49-F238E27FC236}">
                  <a16:creationId xmlns:a16="http://schemas.microsoft.com/office/drawing/2014/main" id="{A9C85468-69ED-4398-8870-EBB0AF16FD2F}"/>
                </a:ext>
              </a:extLst>
            </p:cNvPr>
            <p:cNvSpPr/>
            <p:nvPr/>
          </p:nvSpPr>
          <p:spPr bwMode="auto">
            <a:xfrm>
              <a:off x="3648075" y="4935538"/>
              <a:ext cx="127000" cy="79375"/>
            </a:xfrm>
            <a:custGeom>
              <a:avLst/>
              <a:gdLst>
                <a:gd name="T0" fmla="*/ 37 w 39"/>
                <a:gd name="T1" fmla="*/ 12 h 24"/>
                <a:gd name="T2" fmla="*/ 22 w 39"/>
                <a:gd name="T3" fmla="*/ 0 h 24"/>
                <a:gd name="T4" fmla="*/ 2 w 39"/>
                <a:gd name="T5" fmla="*/ 12 h 24"/>
                <a:gd name="T6" fmla="*/ 17 w 39"/>
                <a:gd name="T7" fmla="*/ 24 h 24"/>
                <a:gd name="T8" fmla="*/ 37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7" y="12"/>
                  </a:moveTo>
                  <a:cubicBezTo>
                    <a:pt x="39" y="5"/>
                    <a:pt x="32" y="0"/>
                    <a:pt x="22" y="0"/>
                  </a:cubicBezTo>
                  <a:cubicBezTo>
                    <a:pt x="13" y="0"/>
                    <a:pt x="3" y="5"/>
                    <a:pt x="2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7" y="24"/>
                    <a:pt x="36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34" name="Freeform 920">
              <a:extLst>
                <a:ext uri="{FF2B5EF4-FFF2-40B4-BE49-F238E27FC236}">
                  <a16:creationId xmlns:a16="http://schemas.microsoft.com/office/drawing/2014/main" id="{995C4F34-58DD-4F41-9267-4056072168BF}"/>
                </a:ext>
              </a:extLst>
            </p:cNvPr>
            <p:cNvSpPr/>
            <p:nvPr/>
          </p:nvSpPr>
          <p:spPr bwMode="auto">
            <a:xfrm>
              <a:off x="3792538" y="4935538"/>
              <a:ext cx="127000" cy="79375"/>
            </a:xfrm>
            <a:custGeom>
              <a:avLst/>
              <a:gdLst>
                <a:gd name="T0" fmla="*/ 37 w 39"/>
                <a:gd name="T1" fmla="*/ 12 h 24"/>
                <a:gd name="T2" fmla="*/ 22 w 39"/>
                <a:gd name="T3" fmla="*/ 0 h 24"/>
                <a:gd name="T4" fmla="*/ 1 w 39"/>
                <a:gd name="T5" fmla="*/ 12 h 24"/>
                <a:gd name="T6" fmla="*/ 17 w 39"/>
                <a:gd name="T7" fmla="*/ 24 h 24"/>
                <a:gd name="T8" fmla="*/ 37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7" y="12"/>
                  </a:moveTo>
                  <a:cubicBezTo>
                    <a:pt x="39" y="5"/>
                    <a:pt x="32" y="0"/>
                    <a:pt x="22" y="0"/>
                  </a:cubicBezTo>
                  <a:cubicBezTo>
                    <a:pt x="12" y="0"/>
                    <a:pt x="3" y="5"/>
                    <a:pt x="1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6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35" name="Freeform 921">
              <a:extLst>
                <a:ext uri="{FF2B5EF4-FFF2-40B4-BE49-F238E27FC236}">
                  <a16:creationId xmlns:a16="http://schemas.microsoft.com/office/drawing/2014/main" id="{D78B3DF0-4FE9-4799-BE4F-2A57C49CEC40}"/>
                </a:ext>
              </a:extLst>
            </p:cNvPr>
            <p:cNvSpPr/>
            <p:nvPr/>
          </p:nvSpPr>
          <p:spPr bwMode="auto">
            <a:xfrm>
              <a:off x="3935413" y="4935538"/>
              <a:ext cx="125413" cy="79375"/>
            </a:xfrm>
            <a:custGeom>
              <a:avLst/>
              <a:gdLst>
                <a:gd name="T0" fmla="*/ 37 w 38"/>
                <a:gd name="T1" fmla="*/ 12 h 24"/>
                <a:gd name="T2" fmla="*/ 21 w 38"/>
                <a:gd name="T3" fmla="*/ 0 h 24"/>
                <a:gd name="T4" fmla="*/ 1 w 38"/>
                <a:gd name="T5" fmla="*/ 12 h 24"/>
                <a:gd name="T6" fmla="*/ 17 w 38"/>
                <a:gd name="T7" fmla="*/ 24 h 24"/>
                <a:gd name="T8" fmla="*/ 37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7" y="12"/>
                  </a:moveTo>
                  <a:cubicBezTo>
                    <a:pt x="38" y="5"/>
                    <a:pt x="31" y="0"/>
                    <a:pt x="21" y="0"/>
                  </a:cubicBezTo>
                  <a:cubicBezTo>
                    <a:pt x="12" y="0"/>
                    <a:pt x="3" y="5"/>
                    <a:pt x="1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6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36" name="Freeform 922">
              <a:extLst>
                <a:ext uri="{FF2B5EF4-FFF2-40B4-BE49-F238E27FC236}">
                  <a16:creationId xmlns:a16="http://schemas.microsoft.com/office/drawing/2014/main" id="{4CEB80C7-C879-4D6A-A263-FE5CE2B776E2}"/>
                </a:ext>
              </a:extLst>
            </p:cNvPr>
            <p:cNvSpPr/>
            <p:nvPr/>
          </p:nvSpPr>
          <p:spPr bwMode="auto">
            <a:xfrm>
              <a:off x="4079875" y="4935538"/>
              <a:ext cx="123825" cy="79375"/>
            </a:xfrm>
            <a:custGeom>
              <a:avLst/>
              <a:gdLst>
                <a:gd name="T0" fmla="*/ 37 w 38"/>
                <a:gd name="T1" fmla="*/ 12 h 24"/>
                <a:gd name="T2" fmla="*/ 21 w 38"/>
                <a:gd name="T3" fmla="*/ 0 h 24"/>
                <a:gd name="T4" fmla="*/ 1 w 38"/>
                <a:gd name="T5" fmla="*/ 12 h 24"/>
                <a:gd name="T6" fmla="*/ 16 w 38"/>
                <a:gd name="T7" fmla="*/ 24 h 24"/>
                <a:gd name="T8" fmla="*/ 37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7" y="12"/>
                  </a:moveTo>
                  <a:cubicBezTo>
                    <a:pt x="38" y="5"/>
                    <a:pt x="31" y="0"/>
                    <a:pt x="21" y="0"/>
                  </a:cubicBezTo>
                  <a:cubicBezTo>
                    <a:pt x="11" y="0"/>
                    <a:pt x="2" y="5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37" name="Freeform 923">
              <a:extLst>
                <a:ext uri="{FF2B5EF4-FFF2-40B4-BE49-F238E27FC236}">
                  <a16:creationId xmlns:a16="http://schemas.microsoft.com/office/drawing/2014/main" id="{29938D75-46C3-454A-9D11-2A90964C4E43}"/>
                </a:ext>
              </a:extLst>
            </p:cNvPr>
            <p:cNvSpPr/>
            <p:nvPr/>
          </p:nvSpPr>
          <p:spPr bwMode="auto">
            <a:xfrm>
              <a:off x="4221163" y="4935538"/>
              <a:ext cx="123825" cy="79375"/>
            </a:xfrm>
            <a:custGeom>
              <a:avLst/>
              <a:gdLst>
                <a:gd name="T0" fmla="*/ 37 w 38"/>
                <a:gd name="T1" fmla="*/ 12 h 24"/>
                <a:gd name="T2" fmla="*/ 22 w 38"/>
                <a:gd name="T3" fmla="*/ 0 h 24"/>
                <a:gd name="T4" fmla="*/ 2 w 38"/>
                <a:gd name="T5" fmla="*/ 12 h 24"/>
                <a:gd name="T6" fmla="*/ 17 w 38"/>
                <a:gd name="T7" fmla="*/ 24 h 24"/>
                <a:gd name="T8" fmla="*/ 37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7" y="12"/>
                  </a:moveTo>
                  <a:cubicBezTo>
                    <a:pt x="38" y="5"/>
                    <a:pt x="31" y="0"/>
                    <a:pt x="22" y="0"/>
                  </a:cubicBezTo>
                  <a:cubicBezTo>
                    <a:pt x="12" y="0"/>
                    <a:pt x="3" y="5"/>
                    <a:pt x="2" y="12"/>
                  </a:cubicBezTo>
                  <a:cubicBezTo>
                    <a:pt x="0" y="19"/>
                    <a:pt x="8" y="24"/>
                    <a:pt x="17" y="24"/>
                  </a:cubicBezTo>
                  <a:cubicBezTo>
                    <a:pt x="27" y="24"/>
                    <a:pt x="36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38" name="Freeform 924">
              <a:extLst>
                <a:ext uri="{FF2B5EF4-FFF2-40B4-BE49-F238E27FC236}">
                  <a16:creationId xmlns:a16="http://schemas.microsoft.com/office/drawing/2014/main" id="{AC56C31C-BB7D-440E-BAE4-158340486727}"/>
                </a:ext>
              </a:extLst>
            </p:cNvPr>
            <p:cNvSpPr/>
            <p:nvPr/>
          </p:nvSpPr>
          <p:spPr bwMode="auto">
            <a:xfrm>
              <a:off x="4365625" y="4935538"/>
              <a:ext cx="123825" cy="79375"/>
            </a:xfrm>
            <a:custGeom>
              <a:avLst/>
              <a:gdLst>
                <a:gd name="T0" fmla="*/ 37 w 38"/>
                <a:gd name="T1" fmla="*/ 12 h 24"/>
                <a:gd name="T2" fmla="*/ 21 w 38"/>
                <a:gd name="T3" fmla="*/ 0 h 24"/>
                <a:gd name="T4" fmla="*/ 1 w 38"/>
                <a:gd name="T5" fmla="*/ 12 h 24"/>
                <a:gd name="T6" fmla="*/ 17 w 38"/>
                <a:gd name="T7" fmla="*/ 24 h 24"/>
                <a:gd name="T8" fmla="*/ 37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7" y="12"/>
                  </a:moveTo>
                  <a:cubicBezTo>
                    <a:pt x="38" y="5"/>
                    <a:pt x="31" y="0"/>
                    <a:pt x="21" y="0"/>
                  </a:cubicBezTo>
                  <a:cubicBezTo>
                    <a:pt x="11" y="0"/>
                    <a:pt x="2" y="5"/>
                    <a:pt x="1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7" y="24"/>
                    <a:pt x="36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39" name="Freeform 925">
              <a:extLst>
                <a:ext uri="{FF2B5EF4-FFF2-40B4-BE49-F238E27FC236}">
                  <a16:creationId xmlns:a16="http://schemas.microsoft.com/office/drawing/2014/main" id="{69807F4B-36AF-4827-9125-3903FB0152E0}"/>
                </a:ext>
              </a:extLst>
            </p:cNvPr>
            <p:cNvSpPr/>
            <p:nvPr/>
          </p:nvSpPr>
          <p:spPr bwMode="auto">
            <a:xfrm>
              <a:off x="3041650" y="5033963"/>
              <a:ext cx="134938" cy="82550"/>
            </a:xfrm>
            <a:custGeom>
              <a:avLst/>
              <a:gdLst>
                <a:gd name="T0" fmla="*/ 39 w 41"/>
                <a:gd name="T1" fmla="*/ 13 h 25"/>
                <a:gd name="T2" fmla="*/ 24 w 41"/>
                <a:gd name="T3" fmla="*/ 0 h 25"/>
                <a:gd name="T4" fmla="*/ 2 w 41"/>
                <a:gd name="T5" fmla="*/ 13 h 25"/>
                <a:gd name="T6" fmla="*/ 17 w 41"/>
                <a:gd name="T7" fmla="*/ 25 h 25"/>
                <a:gd name="T8" fmla="*/ 39 w 41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39" y="13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3"/>
                  </a:cubicBezTo>
                  <a:cubicBezTo>
                    <a:pt x="0" y="20"/>
                    <a:pt x="7" y="25"/>
                    <a:pt x="17" y="25"/>
                  </a:cubicBezTo>
                  <a:cubicBezTo>
                    <a:pt x="27" y="25"/>
                    <a:pt x="37" y="20"/>
                    <a:pt x="3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40" name="Freeform 926">
              <a:extLst>
                <a:ext uri="{FF2B5EF4-FFF2-40B4-BE49-F238E27FC236}">
                  <a16:creationId xmlns:a16="http://schemas.microsoft.com/office/drawing/2014/main" id="{5B3F1F99-8465-4160-9030-799BB14BCDA9}"/>
                </a:ext>
              </a:extLst>
            </p:cNvPr>
            <p:cNvSpPr/>
            <p:nvPr/>
          </p:nvSpPr>
          <p:spPr bwMode="auto">
            <a:xfrm>
              <a:off x="3189288" y="5033963"/>
              <a:ext cx="130175" cy="82550"/>
            </a:xfrm>
            <a:custGeom>
              <a:avLst/>
              <a:gdLst>
                <a:gd name="T0" fmla="*/ 38 w 40"/>
                <a:gd name="T1" fmla="*/ 13 h 25"/>
                <a:gd name="T2" fmla="*/ 23 w 40"/>
                <a:gd name="T3" fmla="*/ 0 h 25"/>
                <a:gd name="T4" fmla="*/ 2 w 40"/>
                <a:gd name="T5" fmla="*/ 13 h 25"/>
                <a:gd name="T6" fmla="*/ 16 w 40"/>
                <a:gd name="T7" fmla="*/ 25 h 25"/>
                <a:gd name="T8" fmla="*/ 38 w 40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38" y="13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4" y="6"/>
                    <a:pt x="2" y="13"/>
                  </a:cubicBezTo>
                  <a:cubicBezTo>
                    <a:pt x="0" y="20"/>
                    <a:pt x="6" y="25"/>
                    <a:pt x="16" y="25"/>
                  </a:cubicBezTo>
                  <a:cubicBezTo>
                    <a:pt x="26" y="25"/>
                    <a:pt x="36" y="20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41" name="Freeform 927">
              <a:extLst>
                <a:ext uri="{FF2B5EF4-FFF2-40B4-BE49-F238E27FC236}">
                  <a16:creationId xmlns:a16="http://schemas.microsoft.com/office/drawing/2014/main" id="{DA9E93D3-C028-4295-9BFA-DFE15BBE2EC7}"/>
                </a:ext>
              </a:extLst>
            </p:cNvPr>
            <p:cNvSpPr/>
            <p:nvPr/>
          </p:nvSpPr>
          <p:spPr bwMode="auto">
            <a:xfrm>
              <a:off x="3333750" y="5033963"/>
              <a:ext cx="130175" cy="82550"/>
            </a:xfrm>
            <a:custGeom>
              <a:avLst/>
              <a:gdLst>
                <a:gd name="T0" fmla="*/ 38 w 40"/>
                <a:gd name="T1" fmla="*/ 13 h 25"/>
                <a:gd name="T2" fmla="*/ 23 w 40"/>
                <a:gd name="T3" fmla="*/ 0 h 25"/>
                <a:gd name="T4" fmla="*/ 2 w 40"/>
                <a:gd name="T5" fmla="*/ 13 h 25"/>
                <a:gd name="T6" fmla="*/ 17 w 40"/>
                <a:gd name="T7" fmla="*/ 25 h 25"/>
                <a:gd name="T8" fmla="*/ 38 w 40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38" y="13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4" y="6"/>
                    <a:pt x="2" y="13"/>
                  </a:cubicBezTo>
                  <a:cubicBezTo>
                    <a:pt x="0" y="20"/>
                    <a:pt x="7" y="25"/>
                    <a:pt x="17" y="25"/>
                  </a:cubicBezTo>
                  <a:cubicBezTo>
                    <a:pt x="27" y="25"/>
                    <a:pt x="36" y="20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42" name="Freeform 928">
              <a:extLst>
                <a:ext uri="{FF2B5EF4-FFF2-40B4-BE49-F238E27FC236}">
                  <a16:creationId xmlns:a16="http://schemas.microsoft.com/office/drawing/2014/main" id="{CCC69402-9A04-4DCC-9281-5D21AEBA33EA}"/>
                </a:ext>
              </a:extLst>
            </p:cNvPr>
            <p:cNvSpPr/>
            <p:nvPr/>
          </p:nvSpPr>
          <p:spPr bwMode="auto">
            <a:xfrm>
              <a:off x="3478213" y="5033963"/>
              <a:ext cx="130175" cy="82550"/>
            </a:xfrm>
            <a:custGeom>
              <a:avLst/>
              <a:gdLst>
                <a:gd name="T0" fmla="*/ 38 w 40"/>
                <a:gd name="T1" fmla="*/ 13 h 25"/>
                <a:gd name="T2" fmla="*/ 23 w 40"/>
                <a:gd name="T3" fmla="*/ 0 h 25"/>
                <a:gd name="T4" fmla="*/ 2 w 40"/>
                <a:gd name="T5" fmla="*/ 13 h 25"/>
                <a:gd name="T6" fmla="*/ 17 w 40"/>
                <a:gd name="T7" fmla="*/ 25 h 25"/>
                <a:gd name="T8" fmla="*/ 38 w 40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38" y="13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4" y="6"/>
                    <a:pt x="2" y="13"/>
                  </a:cubicBezTo>
                  <a:cubicBezTo>
                    <a:pt x="0" y="20"/>
                    <a:pt x="7" y="25"/>
                    <a:pt x="17" y="25"/>
                  </a:cubicBezTo>
                  <a:cubicBezTo>
                    <a:pt x="27" y="25"/>
                    <a:pt x="37" y="20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43" name="Freeform 929">
              <a:extLst>
                <a:ext uri="{FF2B5EF4-FFF2-40B4-BE49-F238E27FC236}">
                  <a16:creationId xmlns:a16="http://schemas.microsoft.com/office/drawing/2014/main" id="{0F4EE8B0-519C-4FDA-B211-00249D8F8809}"/>
                </a:ext>
              </a:extLst>
            </p:cNvPr>
            <p:cNvSpPr/>
            <p:nvPr/>
          </p:nvSpPr>
          <p:spPr bwMode="auto">
            <a:xfrm>
              <a:off x="3624263" y="5033963"/>
              <a:ext cx="128588" cy="82550"/>
            </a:xfrm>
            <a:custGeom>
              <a:avLst/>
              <a:gdLst>
                <a:gd name="T0" fmla="*/ 37 w 39"/>
                <a:gd name="T1" fmla="*/ 13 h 25"/>
                <a:gd name="T2" fmla="*/ 22 w 39"/>
                <a:gd name="T3" fmla="*/ 0 h 25"/>
                <a:gd name="T4" fmla="*/ 1 w 39"/>
                <a:gd name="T5" fmla="*/ 13 h 25"/>
                <a:gd name="T6" fmla="*/ 17 w 39"/>
                <a:gd name="T7" fmla="*/ 25 h 25"/>
                <a:gd name="T8" fmla="*/ 37 w 39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3"/>
                  </a:moveTo>
                  <a:cubicBezTo>
                    <a:pt x="39" y="6"/>
                    <a:pt x="32" y="0"/>
                    <a:pt x="22" y="0"/>
                  </a:cubicBezTo>
                  <a:cubicBezTo>
                    <a:pt x="12" y="0"/>
                    <a:pt x="3" y="6"/>
                    <a:pt x="1" y="13"/>
                  </a:cubicBezTo>
                  <a:cubicBezTo>
                    <a:pt x="0" y="20"/>
                    <a:pt x="7" y="25"/>
                    <a:pt x="17" y="25"/>
                  </a:cubicBezTo>
                  <a:cubicBezTo>
                    <a:pt x="27" y="25"/>
                    <a:pt x="36" y="20"/>
                    <a:pt x="3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44" name="Freeform 930">
              <a:extLst>
                <a:ext uri="{FF2B5EF4-FFF2-40B4-BE49-F238E27FC236}">
                  <a16:creationId xmlns:a16="http://schemas.microsoft.com/office/drawing/2014/main" id="{7F616C05-44BA-4344-9D77-39B5F9A2B03F}"/>
                </a:ext>
              </a:extLst>
            </p:cNvPr>
            <p:cNvSpPr/>
            <p:nvPr/>
          </p:nvSpPr>
          <p:spPr bwMode="auto">
            <a:xfrm>
              <a:off x="3768725" y="5033963"/>
              <a:ext cx="128588" cy="82550"/>
            </a:xfrm>
            <a:custGeom>
              <a:avLst/>
              <a:gdLst>
                <a:gd name="T0" fmla="*/ 38 w 39"/>
                <a:gd name="T1" fmla="*/ 13 h 25"/>
                <a:gd name="T2" fmla="*/ 22 w 39"/>
                <a:gd name="T3" fmla="*/ 0 h 25"/>
                <a:gd name="T4" fmla="*/ 2 w 39"/>
                <a:gd name="T5" fmla="*/ 13 h 25"/>
                <a:gd name="T6" fmla="*/ 17 w 39"/>
                <a:gd name="T7" fmla="*/ 25 h 25"/>
                <a:gd name="T8" fmla="*/ 38 w 39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8" y="13"/>
                  </a:moveTo>
                  <a:cubicBezTo>
                    <a:pt x="39" y="6"/>
                    <a:pt x="32" y="0"/>
                    <a:pt x="22" y="0"/>
                  </a:cubicBezTo>
                  <a:cubicBezTo>
                    <a:pt x="12" y="0"/>
                    <a:pt x="3" y="6"/>
                    <a:pt x="2" y="13"/>
                  </a:cubicBezTo>
                  <a:cubicBezTo>
                    <a:pt x="0" y="20"/>
                    <a:pt x="7" y="25"/>
                    <a:pt x="17" y="25"/>
                  </a:cubicBezTo>
                  <a:cubicBezTo>
                    <a:pt x="27" y="25"/>
                    <a:pt x="36" y="20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45" name="Freeform 931">
              <a:extLst>
                <a:ext uri="{FF2B5EF4-FFF2-40B4-BE49-F238E27FC236}">
                  <a16:creationId xmlns:a16="http://schemas.microsoft.com/office/drawing/2014/main" id="{440284E4-F336-48BE-A116-8DCB84547E58}"/>
                </a:ext>
              </a:extLst>
            </p:cNvPr>
            <p:cNvSpPr/>
            <p:nvPr/>
          </p:nvSpPr>
          <p:spPr bwMode="auto">
            <a:xfrm>
              <a:off x="3913188" y="5033963"/>
              <a:ext cx="127000" cy="82550"/>
            </a:xfrm>
            <a:custGeom>
              <a:avLst/>
              <a:gdLst>
                <a:gd name="T0" fmla="*/ 38 w 39"/>
                <a:gd name="T1" fmla="*/ 13 h 25"/>
                <a:gd name="T2" fmla="*/ 22 w 39"/>
                <a:gd name="T3" fmla="*/ 0 h 25"/>
                <a:gd name="T4" fmla="*/ 2 w 39"/>
                <a:gd name="T5" fmla="*/ 13 h 25"/>
                <a:gd name="T6" fmla="*/ 17 w 39"/>
                <a:gd name="T7" fmla="*/ 25 h 25"/>
                <a:gd name="T8" fmla="*/ 38 w 39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8" y="13"/>
                  </a:moveTo>
                  <a:cubicBezTo>
                    <a:pt x="39" y="6"/>
                    <a:pt x="32" y="0"/>
                    <a:pt x="22" y="0"/>
                  </a:cubicBezTo>
                  <a:cubicBezTo>
                    <a:pt x="13" y="0"/>
                    <a:pt x="3" y="6"/>
                    <a:pt x="2" y="13"/>
                  </a:cubicBezTo>
                  <a:cubicBezTo>
                    <a:pt x="0" y="20"/>
                    <a:pt x="7" y="25"/>
                    <a:pt x="17" y="25"/>
                  </a:cubicBezTo>
                  <a:cubicBezTo>
                    <a:pt x="27" y="25"/>
                    <a:pt x="37" y="20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46" name="Freeform 932">
              <a:extLst>
                <a:ext uri="{FF2B5EF4-FFF2-40B4-BE49-F238E27FC236}">
                  <a16:creationId xmlns:a16="http://schemas.microsoft.com/office/drawing/2014/main" id="{CE67C494-FE34-4C41-BC78-EF0C79783386}"/>
                </a:ext>
              </a:extLst>
            </p:cNvPr>
            <p:cNvSpPr/>
            <p:nvPr/>
          </p:nvSpPr>
          <p:spPr bwMode="auto">
            <a:xfrm>
              <a:off x="4060825" y="5033963"/>
              <a:ext cx="123825" cy="82550"/>
            </a:xfrm>
            <a:custGeom>
              <a:avLst/>
              <a:gdLst>
                <a:gd name="T0" fmla="*/ 37 w 38"/>
                <a:gd name="T1" fmla="*/ 13 h 25"/>
                <a:gd name="T2" fmla="*/ 21 w 38"/>
                <a:gd name="T3" fmla="*/ 0 h 25"/>
                <a:gd name="T4" fmla="*/ 1 w 38"/>
                <a:gd name="T5" fmla="*/ 13 h 25"/>
                <a:gd name="T6" fmla="*/ 17 w 38"/>
                <a:gd name="T7" fmla="*/ 25 h 25"/>
                <a:gd name="T8" fmla="*/ 37 w 38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7" y="13"/>
                  </a:moveTo>
                  <a:cubicBezTo>
                    <a:pt x="38" y="6"/>
                    <a:pt x="31" y="0"/>
                    <a:pt x="21" y="0"/>
                  </a:cubicBezTo>
                  <a:cubicBezTo>
                    <a:pt x="12" y="0"/>
                    <a:pt x="2" y="6"/>
                    <a:pt x="1" y="13"/>
                  </a:cubicBezTo>
                  <a:cubicBezTo>
                    <a:pt x="0" y="20"/>
                    <a:pt x="7" y="25"/>
                    <a:pt x="17" y="25"/>
                  </a:cubicBezTo>
                  <a:cubicBezTo>
                    <a:pt x="27" y="25"/>
                    <a:pt x="36" y="20"/>
                    <a:pt x="3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47" name="Freeform 933">
              <a:extLst>
                <a:ext uri="{FF2B5EF4-FFF2-40B4-BE49-F238E27FC236}">
                  <a16:creationId xmlns:a16="http://schemas.microsoft.com/office/drawing/2014/main" id="{45DA0974-AAE8-4EB5-BE7C-D98FFEBABB47}"/>
                </a:ext>
              </a:extLst>
            </p:cNvPr>
            <p:cNvSpPr/>
            <p:nvPr/>
          </p:nvSpPr>
          <p:spPr bwMode="auto">
            <a:xfrm>
              <a:off x="4203700" y="5033963"/>
              <a:ext cx="128588" cy="82550"/>
            </a:xfrm>
            <a:custGeom>
              <a:avLst/>
              <a:gdLst>
                <a:gd name="T0" fmla="*/ 37 w 39"/>
                <a:gd name="T1" fmla="*/ 13 h 25"/>
                <a:gd name="T2" fmla="*/ 22 w 39"/>
                <a:gd name="T3" fmla="*/ 0 h 25"/>
                <a:gd name="T4" fmla="*/ 1 w 39"/>
                <a:gd name="T5" fmla="*/ 13 h 25"/>
                <a:gd name="T6" fmla="*/ 17 w 39"/>
                <a:gd name="T7" fmla="*/ 25 h 25"/>
                <a:gd name="T8" fmla="*/ 37 w 39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3"/>
                  </a:moveTo>
                  <a:cubicBezTo>
                    <a:pt x="39" y="6"/>
                    <a:pt x="31" y="0"/>
                    <a:pt x="22" y="0"/>
                  </a:cubicBezTo>
                  <a:cubicBezTo>
                    <a:pt x="12" y="0"/>
                    <a:pt x="3" y="6"/>
                    <a:pt x="1" y="13"/>
                  </a:cubicBezTo>
                  <a:cubicBezTo>
                    <a:pt x="0" y="20"/>
                    <a:pt x="7" y="25"/>
                    <a:pt x="17" y="25"/>
                  </a:cubicBezTo>
                  <a:cubicBezTo>
                    <a:pt x="27" y="25"/>
                    <a:pt x="36" y="20"/>
                    <a:pt x="3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48" name="Freeform 934">
              <a:extLst>
                <a:ext uri="{FF2B5EF4-FFF2-40B4-BE49-F238E27FC236}">
                  <a16:creationId xmlns:a16="http://schemas.microsoft.com/office/drawing/2014/main" id="{4C1578E2-2973-4731-94D1-CE63B2F77992}"/>
                </a:ext>
              </a:extLst>
            </p:cNvPr>
            <p:cNvSpPr/>
            <p:nvPr/>
          </p:nvSpPr>
          <p:spPr bwMode="auto">
            <a:xfrm>
              <a:off x="3159125" y="5135563"/>
              <a:ext cx="131763" cy="85725"/>
            </a:xfrm>
            <a:custGeom>
              <a:avLst/>
              <a:gdLst>
                <a:gd name="T0" fmla="*/ 38 w 40"/>
                <a:gd name="T1" fmla="*/ 13 h 26"/>
                <a:gd name="T2" fmla="*/ 24 w 40"/>
                <a:gd name="T3" fmla="*/ 0 h 26"/>
                <a:gd name="T4" fmla="*/ 2 w 40"/>
                <a:gd name="T5" fmla="*/ 13 h 26"/>
                <a:gd name="T6" fmla="*/ 16 w 40"/>
                <a:gd name="T7" fmla="*/ 26 h 26"/>
                <a:gd name="T8" fmla="*/ 38 w 40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8" y="13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4" y="6"/>
                    <a:pt x="2" y="13"/>
                  </a:cubicBezTo>
                  <a:cubicBezTo>
                    <a:pt x="0" y="20"/>
                    <a:pt x="6" y="26"/>
                    <a:pt x="16" y="26"/>
                  </a:cubicBezTo>
                  <a:cubicBezTo>
                    <a:pt x="27" y="26"/>
                    <a:pt x="36" y="20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49" name="Freeform 935">
              <a:extLst>
                <a:ext uri="{FF2B5EF4-FFF2-40B4-BE49-F238E27FC236}">
                  <a16:creationId xmlns:a16="http://schemas.microsoft.com/office/drawing/2014/main" id="{26D4F0A0-C288-48B5-A3D1-CBBEECB43CCC}"/>
                </a:ext>
              </a:extLst>
            </p:cNvPr>
            <p:cNvSpPr/>
            <p:nvPr/>
          </p:nvSpPr>
          <p:spPr bwMode="auto">
            <a:xfrm>
              <a:off x="3306763" y="5135563"/>
              <a:ext cx="131763" cy="85725"/>
            </a:xfrm>
            <a:custGeom>
              <a:avLst/>
              <a:gdLst>
                <a:gd name="T0" fmla="*/ 38 w 40"/>
                <a:gd name="T1" fmla="*/ 13 h 26"/>
                <a:gd name="T2" fmla="*/ 23 w 40"/>
                <a:gd name="T3" fmla="*/ 0 h 26"/>
                <a:gd name="T4" fmla="*/ 2 w 40"/>
                <a:gd name="T5" fmla="*/ 13 h 26"/>
                <a:gd name="T6" fmla="*/ 16 w 40"/>
                <a:gd name="T7" fmla="*/ 26 h 26"/>
                <a:gd name="T8" fmla="*/ 38 w 40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8" y="13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3" y="6"/>
                    <a:pt x="2" y="13"/>
                  </a:cubicBezTo>
                  <a:cubicBezTo>
                    <a:pt x="0" y="20"/>
                    <a:pt x="6" y="26"/>
                    <a:pt x="16" y="26"/>
                  </a:cubicBezTo>
                  <a:cubicBezTo>
                    <a:pt x="27" y="26"/>
                    <a:pt x="36" y="20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50" name="Freeform 936">
              <a:extLst>
                <a:ext uri="{FF2B5EF4-FFF2-40B4-BE49-F238E27FC236}">
                  <a16:creationId xmlns:a16="http://schemas.microsoft.com/office/drawing/2014/main" id="{B1AF4545-568E-44BA-B1DE-76AAC3B249E9}"/>
                </a:ext>
              </a:extLst>
            </p:cNvPr>
            <p:cNvSpPr/>
            <p:nvPr/>
          </p:nvSpPr>
          <p:spPr bwMode="auto">
            <a:xfrm>
              <a:off x="3451225" y="5135563"/>
              <a:ext cx="131763" cy="85725"/>
            </a:xfrm>
            <a:custGeom>
              <a:avLst/>
              <a:gdLst>
                <a:gd name="T0" fmla="*/ 39 w 40"/>
                <a:gd name="T1" fmla="*/ 13 h 26"/>
                <a:gd name="T2" fmla="*/ 24 w 40"/>
                <a:gd name="T3" fmla="*/ 0 h 26"/>
                <a:gd name="T4" fmla="*/ 2 w 40"/>
                <a:gd name="T5" fmla="*/ 13 h 26"/>
                <a:gd name="T6" fmla="*/ 17 w 40"/>
                <a:gd name="T7" fmla="*/ 26 h 26"/>
                <a:gd name="T8" fmla="*/ 39 w 40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9" y="13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4" y="6"/>
                    <a:pt x="2" y="13"/>
                  </a:cubicBezTo>
                  <a:cubicBezTo>
                    <a:pt x="0" y="20"/>
                    <a:pt x="7" y="26"/>
                    <a:pt x="17" y="26"/>
                  </a:cubicBezTo>
                  <a:cubicBezTo>
                    <a:pt x="27" y="26"/>
                    <a:pt x="37" y="20"/>
                    <a:pt x="3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51" name="Freeform 937">
              <a:extLst>
                <a:ext uri="{FF2B5EF4-FFF2-40B4-BE49-F238E27FC236}">
                  <a16:creationId xmlns:a16="http://schemas.microsoft.com/office/drawing/2014/main" id="{8325D13D-A8C6-4B34-BDD8-143941818128}"/>
                </a:ext>
              </a:extLst>
            </p:cNvPr>
            <p:cNvSpPr/>
            <p:nvPr/>
          </p:nvSpPr>
          <p:spPr bwMode="auto">
            <a:xfrm>
              <a:off x="3598863" y="5135563"/>
              <a:ext cx="130175" cy="85725"/>
            </a:xfrm>
            <a:custGeom>
              <a:avLst/>
              <a:gdLst>
                <a:gd name="T0" fmla="*/ 39 w 40"/>
                <a:gd name="T1" fmla="*/ 13 h 26"/>
                <a:gd name="T2" fmla="*/ 23 w 40"/>
                <a:gd name="T3" fmla="*/ 0 h 26"/>
                <a:gd name="T4" fmla="*/ 2 w 40"/>
                <a:gd name="T5" fmla="*/ 13 h 26"/>
                <a:gd name="T6" fmla="*/ 17 w 40"/>
                <a:gd name="T7" fmla="*/ 26 h 26"/>
                <a:gd name="T8" fmla="*/ 39 w 40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9" y="13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4" y="6"/>
                    <a:pt x="2" y="13"/>
                  </a:cubicBezTo>
                  <a:cubicBezTo>
                    <a:pt x="0" y="20"/>
                    <a:pt x="7" y="26"/>
                    <a:pt x="17" y="26"/>
                  </a:cubicBezTo>
                  <a:cubicBezTo>
                    <a:pt x="27" y="26"/>
                    <a:pt x="37" y="20"/>
                    <a:pt x="3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52" name="Freeform 938">
              <a:extLst>
                <a:ext uri="{FF2B5EF4-FFF2-40B4-BE49-F238E27FC236}">
                  <a16:creationId xmlns:a16="http://schemas.microsoft.com/office/drawing/2014/main" id="{3A43EC21-8F66-4574-BF63-0D0B0C1235C7}"/>
                </a:ext>
              </a:extLst>
            </p:cNvPr>
            <p:cNvSpPr/>
            <p:nvPr/>
          </p:nvSpPr>
          <p:spPr bwMode="auto">
            <a:xfrm>
              <a:off x="3746500" y="5135563"/>
              <a:ext cx="130175" cy="85725"/>
            </a:xfrm>
            <a:custGeom>
              <a:avLst/>
              <a:gdLst>
                <a:gd name="T0" fmla="*/ 38 w 40"/>
                <a:gd name="T1" fmla="*/ 13 h 26"/>
                <a:gd name="T2" fmla="*/ 23 w 40"/>
                <a:gd name="T3" fmla="*/ 0 h 26"/>
                <a:gd name="T4" fmla="*/ 2 w 40"/>
                <a:gd name="T5" fmla="*/ 13 h 26"/>
                <a:gd name="T6" fmla="*/ 17 w 40"/>
                <a:gd name="T7" fmla="*/ 26 h 26"/>
                <a:gd name="T8" fmla="*/ 38 w 40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8" y="13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3" y="6"/>
                    <a:pt x="2" y="13"/>
                  </a:cubicBezTo>
                  <a:cubicBezTo>
                    <a:pt x="0" y="20"/>
                    <a:pt x="7" y="26"/>
                    <a:pt x="17" y="26"/>
                  </a:cubicBezTo>
                  <a:cubicBezTo>
                    <a:pt x="27" y="26"/>
                    <a:pt x="37" y="20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53" name="Freeform 939">
              <a:extLst>
                <a:ext uri="{FF2B5EF4-FFF2-40B4-BE49-F238E27FC236}">
                  <a16:creationId xmlns:a16="http://schemas.microsoft.com/office/drawing/2014/main" id="{82F4AB1C-1269-4D20-A7D5-957A7BD122B1}"/>
                </a:ext>
              </a:extLst>
            </p:cNvPr>
            <p:cNvSpPr/>
            <p:nvPr/>
          </p:nvSpPr>
          <p:spPr bwMode="auto">
            <a:xfrm>
              <a:off x="3894138" y="5135563"/>
              <a:ext cx="127000" cy="85725"/>
            </a:xfrm>
            <a:custGeom>
              <a:avLst/>
              <a:gdLst>
                <a:gd name="T0" fmla="*/ 38 w 39"/>
                <a:gd name="T1" fmla="*/ 13 h 26"/>
                <a:gd name="T2" fmla="*/ 22 w 39"/>
                <a:gd name="T3" fmla="*/ 0 h 26"/>
                <a:gd name="T4" fmla="*/ 1 w 39"/>
                <a:gd name="T5" fmla="*/ 13 h 26"/>
                <a:gd name="T6" fmla="*/ 17 w 39"/>
                <a:gd name="T7" fmla="*/ 26 h 26"/>
                <a:gd name="T8" fmla="*/ 38 w 39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8" y="13"/>
                  </a:moveTo>
                  <a:cubicBezTo>
                    <a:pt x="39" y="6"/>
                    <a:pt x="32" y="0"/>
                    <a:pt x="22" y="0"/>
                  </a:cubicBezTo>
                  <a:cubicBezTo>
                    <a:pt x="12" y="0"/>
                    <a:pt x="3" y="6"/>
                    <a:pt x="1" y="13"/>
                  </a:cubicBezTo>
                  <a:cubicBezTo>
                    <a:pt x="0" y="20"/>
                    <a:pt x="7" y="26"/>
                    <a:pt x="17" y="26"/>
                  </a:cubicBezTo>
                  <a:cubicBezTo>
                    <a:pt x="27" y="26"/>
                    <a:pt x="37" y="20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54" name="Freeform 940">
              <a:extLst>
                <a:ext uri="{FF2B5EF4-FFF2-40B4-BE49-F238E27FC236}">
                  <a16:creationId xmlns:a16="http://schemas.microsoft.com/office/drawing/2014/main" id="{CF8DD1DB-6326-4209-B536-4F8D910206AC}"/>
                </a:ext>
              </a:extLst>
            </p:cNvPr>
            <p:cNvSpPr/>
            <p:nvPr/>
          </p:nvSpPr>
          <p:spPr bwMode="auto">
            <a:xfrm>
              <a:off x="4040188" y="5135563"/>
              <a:ext cx="128588" cy="85725"/>
            </a:xfrm>
            <a:custGeom>
              <a:avLst/>
              <a:gdLst>
                <a:gd name="T0" fmla="*/ 38 w 39"/>
                <a:gd name="T1" fmla="*/ 13 h 26"/>
                <a:gd name="T2" fmla="*/ 22 w 39"/>
                <a:gd name="T3" fmla="*/ 0 h 26"/>
                <a:gd name="T4" fmla="*/ 1 w 39"/>
                <a:gd name="T5" fmla="*/ 13 h 26"/>
                <a:gd name="T6" fmla="*/ 17 w 39"/>
                <a:gd name="T7" fmla="*/ 26 h 26"/>
                <a:gd name="T8" fmla="*/ 38 w 39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8" y="13"/>
                  </a:moveTo>
                  <a:cubicBezTo>
                    <a:pt x="39" y="6"/>
                    <a:pt x="32" y="0"/>
                    <a:pt x="22" y="0"/>
                  </a:cubicBezTo>
                  <a:cubicBezTo>
                    <a:pt x="12" y="0"/>
                    <a:pt x="3" y="6"/>
                    <a:pt x="1" y="13"/>
                  </a:cubicBezTo>
                  <a:cubicBezTo>
                    <a:pt x="0" y="20"/>
                    <a:pt x="7" y="26"/>
                    <a:pt x="17" y="26"/>
                  </a:cubicBezTo>
                  <a:cubicBezTo>
                    <a:pt x="27" y="26"/>
                    <a:pt x="37" y="20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55" name="Freeform 941">
              <a:extLst>
                <a:ext uri="{FF2B5EF4-FFF2-40B4-BE49-F238E27FC236}">
                  <a16:creationId xmlns:a16="http://schemas.microsoft.com/office/drawing/2014/main" id="{17804389-5C40-4D54-8D29-6699C5F510DE}"/>
                </a:ext>
              </a:extLst>
            </p:cNvPr>
            <p:cNvSpPr/>
            <p:nvPr/>
          </p:nvSpPr>
          <p:spPr bwMode="auto">
            <a:xfrm>
              <a:off x="4187825" y="5135563"/>
              <a:ext cx="128588" cy="85725"/>
            </a:xfrm>
            <a:custGeom>
              <a:avLst/>
              <a:gdLst>
                <a:gd name="T0" fmla="*/ 38 w 39"/>
                <a:gd name="T1" fmla="*/ 13 h 26"/>
                <a:gd name="T2" fmla="*/ 21 w 39"/>
                <a:gd name="T3" fmla="*/ 0 h 26"/>
                <a:gd name="T4" fmla="*/ 1 w 39"/>
                <a:gd name="T5" fmla="*/ 13 h 26"/>
                <a:gd name="T6" fmla="*/ 17 w 39"/>
                <a:gd name="T7" fmla="*/ 26 h 26"/>
                <a:gd name="T8" fmla="*/ 38 w 39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8" y="13"/>
                  </a:moveTo>
                  <a:cubicBezTo>
                    <a:pt x="39" y="6"/>
                    <a:pt x="31" y="0"/>
                    <a:pt x="21" y="0"/>
                  </a:cubicBezTo>
                  <a:cubicBezTo>
                    <a:pt x="11" y="0"/>
                    <a:pt x="2" y="6"/>
                    <a:pt x="1" y="13"/>
                  </a:cubicBezTo>
                  <a:cubicBezTo>
                    <a:pt x="0" y="20"/>
                    <a:pt x="7" y="26"/>
                    <a:pt x="17" y="26"/>
                  </a:cubicBezTo>
                  <a:cubicBezTo>
                    <a:pt x="27" y="26"/>
                    <a:pt x="36" y="20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56" name="Freeform 942">
              <a:extLst>
                <a:ext uri="{FF2B5EF4-FFF2-40B4-BE49-F238E27FC236}">
                  <a16:creationId xmlns:a16="http://schemas.microsoft.com/office/drawing/2014/main" id="{7700BAF7-6C22-4E33-ADBB-E6E866247CF7}"/>
                </a:ext>
              </a:extLst>
            </p:cNvPr>
            <p:cNvSpPr/>
            <p:nvPr/>
          </p:nvSpPr>
          <p:spPr bwMode="auto">
            <a:xfrm>
              <a:off x="3278188" y="5240338"/>
              <a:ext cx="133350" cy="88900"/>
            </a:xfrm>
            <a:custGeom>
              <a:avLst/>
              <a:gdLst>
                <a:gd name="T0" fmla="*/ 39 w 41"/>
                <a:gd name="T1" fmla="*/ 14 h 27"/>
                <a:gd name="T2" fmla="*/ 24 w 41"/>
                <a:gd name="T3" fmla="*/ 0 h 27"/>
                <a:gd name="T4" fmla="*/ 2 w 41"/>
                <a:gd name="T5" fmla="*/ 14 h 27"/>
                <a:gd name="T6" fmla="*/ 17 w 41"/>
                <a:gd name="T7" fmla="*/ 27 h 27"/>
                <a:gd name="T8" fmla="*/ 39 w 4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9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1"/>
                    <a:pt x="7" y="27"/>
                    <a:pt x="17" y="27"/>
                  </a:cubicBezTo>
                  <a:cubicBezTo>
                    <a:pt x="27" y="27"/>
                    <a:pt x="37" y="21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57" name="Freeform 943">
              <a:extLst>
                <a:ext uri="{FF2B5EF4-FFF2-40B4-BE49-F238E27FC236}">
                  <a16:creationId xmlns:a16="http://schemas.microsoft.com/office/drawing/2014/main" id="{67EF7275-C346-4B0B-814B-A8A2E5C77FC9}"/>
                </a:ext>
              </a:extLst>
            </p:cNvPr>
            <p:cNvSpPr/>
            <p:nvPr/>
          </p:nvSpPr>
          <p:spPr bwMode="auto">
            <a:xfrm>
              <a:off x="3425825" y="5240338"/>
              <a:ext cx="133350" cy="88900"/>
            </a:xfrm>
            <a:custGeom>
              <a:avLst/>
              <a:gdLst>
                <a:gd name="T0" fmla="*/ 39 w 41"/>
                <a:gd name="T1" fmla="*/ 14 h 27"/>
                <a:gd name="T2" fmla="*/ 24 w 41"/>
                <a:gd name="T3" fmla="*/ 0 h 27"/>
                <a:gd name="T4" fmla="*/ 2 w 41"/>
                <a:gd name="T5" fmla="*/ 14 h 27"/>
                <a:gd name="T6" fmla="*/ 17 w 41"/>
                <a:gd name="T7" fmla="*/ 27 h 27"/>
                <a:gd name="T8" fmla="*/ 39 w 4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9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1"/>
                    <a:pt x="7" y="27"/>
                    <a:pt x="17" y="27"/>
                  </a:cubicBezTo>
                  <a:cubicBezTo>
                    <a:pt x="28" y="27"/>
                    <a:pt x="37" y="21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58" name="Freeform 944">
              <a:extLst>
                <a:ext uri="{FF2B5EF4-FFF2-40B4-BE49-F238E27FC236}">
                  <a16:creationId xmlns:a16="http://schemas.microsoft.com/office/drawing/2014/main" id="{6C5F882B-F177-4BD5-ABBB-6E3A08E9BBB6}"/>
                </a:ext>
              </a:extLst>
            </p:cNvPr>
            <p:cNvSpPr/>
            <p:nvPr/>
          </p:nvSpPr>
          <p:spPr bwMode="auto">
            <a:xfrm>
              <a:off x="3575050" y="5240338"/>
              <a:ext cx="131763" cy="88900"/>
            </a:xfrm>
            <a:custGeom>
              <a:avLst/>
              <a:gdLst>
                <a:gd name="T0" fmla="*/ 38 w 40"/>
                <a:gd name="T1" fmla="*/ 14 h 27"/>
                <a:gd name="T2" fmla="*/ 23 w 40"/>
                <a:gd name="T3" fmla="*/ 0 h 27"/>
                <a:gd name="T4" fmla="*/ 1 w 40"/>
                <a:gd name="T5" fmla="*/ 14 h 27"/>
                <a:gd name="T6" fmla="*/ 17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3" y="6"/>
                    <a:pt x="1" y="14"/>
                  </a:cubicBezTo>
                  <a:cubicBezTo>
                    <a:pt x="0" y="21"/>
                    <a:pt x="7" y="27"/>
                    <a:pt x="17" y="27"/>
                  </a:cubicBezTo>
                  <a:cubicBezTo>
                    <a:pt x="27" y="27"/>
                    <a:pt x="37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59" name="Freeform 945">
              <a:extLst>
                <a:ext uri="{FF2B5EF4-FFF2-40B4-BE49-F238E27FC236}">
                  <a16:creationId xmlns:a16="http://schemas.microsoft.com/office/drawing/2014/main" id="{9F0A9F10-555A-4719-A8F7-610333478488}"/>
                </a:ext>
              </a:extLst>
            </p:cNvPr>
            <p:cNvSpPr/>
            <p:nvPr/>
          </p:nvSpPr>
          <p:spPr bwMode="auto">
            <a:xfrm>
              <a:off x="3722688" y="5240338"/>
              <a:ext cx="131763" cy="88900"/>
            </a:xfrm>
            <a:custGeom>
              <a:avLst/>
              <a:gdLst>
                <a:gd name="T0" fmla="*/ 39 w 40"/>
                <a:gd name="T1" fmla="*/ 14 h 27"/>
                <a:gd name="T2" fmla="*/ 23 w 40"/>
                <a:gd name="T3" fmla="*/ 0 h 27"/>
                <a:gd name="T4" fmla="*/ 2 w 40"/>
                <a:gd name="T5" fmla="*/ 14 h 27"/>
                <a:gd name="T6" fmla="*/ 17 w 40"/>
                <a:gd name="T7" fmla="*/ 27 h 27"/>
                <a:gd name="T8" fmla="*/ 39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9" y="14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3" y="6"/>
                    <a:pt x="2" y="14"/>
                  </a:cubicBezTo>
                  <a:cubicBezTo>
                    <a:pt x="0" y="21"/>
                    <a:pt x="7" y="27"/>
                    <a:pt x="17" y="27"/>
                  </a:cubicBezTo>
                  <a:cubicBezTo>
                    <a:pt x="28" y="27"/>
                    <a:pt x="37" y="21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60" name="Freeform 946">
              <a:extLst>
                <a:ext uri="{FF2B5EF4-FFF2-40B4-BE49-F238E27FC236}">
                  <a16:creationId xmlns:a16="http://schemas.microsoft.com/office/drawing/2014/main" id="{D4E3B5CC-E83B-45DA-B920-0AA07FEE63EB}"/>
                </a:ext>
              </a:extLst>
            </p:cNvPr>
            <p:cNvSpPr/>
            <p:nvPr/>
          </p:nvSpPr>
          <p:spPr bwMode="auto">
            <a:xfrm>
              <a:off x="3873500" y="5240338"/>
              <a:ext cx="128588" cy="88900"/>
            </a:xfrm>
            <a:custGeom>
              <a:avLst/>
              <a:gdLst>
                <a:gd name="T0" fmla="*/ 38 w 39"/>
                <a:gd name="T1" fmla="*/ 14 h 27"/>
                <a:gd name="T2" fmla="*/ 22 w 39"/>
                <a:gd name="T3" fmla="*/ 0 h 27"/>
                <a:gd name="T4" fmla="*/ 1 w 39"/>
                <a:gd name="T5" fmla="*/ 14 h 27"/>
                <a:gd name="T6" fmla="*/ 17 w 39"/>
                <a:gd name="T7" fmla="*/ 27 h 27"/>
                <a:gd name="T8" fmla="*/ 38 w 39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7">
                  <a:moveTo>
                    <a:pt x="38" y="14"/>
                  </a:moveTo>
                  <a:cubicBezTo>
                    <a:pt x="39" y="6"/>
                    <a:pt x="32" y="0"/>
                    <a:pt x="22" y="0"/>
                  </a:cubicBezTo>
                  <a:cubicBezTo>
                    <a:pt x="12" y="0"/>
                    <a:pt x="2" y="6"/>
                    <a:pt x="1" y="14"/>
                  </a:cubicBezTo>
                  <a:cubicBezTo>
                    <a:pt x="0" y="21"/>
                    <a:pt x="7" y="27"/>
                    <a:pt x="17" y="27"/>
                  </a:cubicBezTo>
                  <a:cubicBezTo>
                    <a:pt x="27" y="27"/>
                    <a:pt x="37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61" name="Freeform 947">
              <a:extLst>
                <a:ext uri="{FF2B5EF4-FFF2-40B4-BE49-F238E27FC236}">
                  <a16:creationId xmlns:a16="http://schemas.microsoft.com/office/drawing/2014/main" id="{C365C691-265B-4A13-A005-365F7D9C63A2}"/>
                </a:ext>
              </a:extLst>
            </p:cNvPr>
            <p:cNvSpPr/>
            <p:nvPr/>
          </p:nvSpPr>
          <p:spPr bwMode="auto">
            <a:xfrm>
              <a:off x="4021138" y="5240338"/>
              <a:ext cx="127000" cy="88900"/>
            </a:xfrm>
            <a:custGeom>
              <a:avLst/>
              <a:gdLst>
                <a:gd name="T0" fmla="*/ 38 w 39"/>
                <a:gd name="T1" fmla="*/ 14 h 27"/>
                <a:gd name="T2" fmla="*/ 22 w 39"/>
                <a:gd name="T3" fmla="*/ 0 h 27"/>
                <a:gd name="T4" fmla="*/ 1 w 39"/>
                <a:gd name="T5" fmla="*/ 14 h 27"/>
                <a:gd name="T6" fmla="*/ 17 w 39"/>
                <a:gd name="T7" fmla="*/ 27 h 27"/>
                <a:gd name="T8" fmla="*/ 38 w 39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7">
                  <a:moveTo>
                    <a:pt x="38" y="14"/>
                  </a:moveTo>
                  <a:cubicBezTo>
                    <a:pt x="39" y="6"/>
                    <a:pt x="32" y="0"/>
                    <a:pt x="22" y="0"/>
                  </a:cubicBezTo>
                  <a:cubicBezTo>
                    <a:pt x="12" y="0"/>
                    <a:pt x="3" y="6"/>
                    <a:pt x="1" y="14"/>
                  </a:cubicBezTo>
                  <a:cubicBezTo>
                    <a:pt x="0" y="21"/>
                    <a:pt x="7" y="27"/>
                    <a:pt x="17" y="27"/>
                  </a:cubicBezTo>
                  <a:cubicBezTo>
                    <a:pt x="28" y="27"/>
                    <a:pt x="37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62" name="Freeform 948">
              <a:extLst>
                <a:ext uri="{FF2B5EF4-FFF2-40B4-BE49-F238E27FC236}">
                  <a16:creationId xmlns:a16="http://schemas.microsoft.com/office/drawing/2014/main" id="{11DA71C3-37E3-4268-BEFD-F4C1441A4C0C}"/>
                </a:ext>
              </a:extLst>
            </p:cNvPr>
            <p:cNvSpPr/>
            <p:nvPr/>
          </p:nvSpPr>
          <p:spPr bwMode="auto">
            <a:xfrm>
              <a:off x="4168775" y="5240338"/>
              <a:ext cx="130175" cy="88900"/>
            </a:xfrm>
            <a:custGeom>
              <a:avLst/>
              <a:gdLst>
                <a:gd name="T0" fmla="*/ 38 w 40"/>
                <a:gd name="T1" fmla="*/ 14 h 27"/>
                <a:gd name="T2" fmla="*/ 22 w 40"/>
                <a:gd name="T3" fmla="*/ 0 h 27"/>
                <a:gd name="T4" fmla="*/ 2 w 40"/>
                <a:gd name="T5" fmla="*/ 14 h 27"/>
                <a:gd name="T6" fmla="*/ 18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40" y="6"/>
                    <a:pt x="32" y="0"/>
                    <a:pt x="22" y="0"/>
                  </a:cubicBezTo>
                  <a:cubicBezTo>
                    <a:pt x="12" y="0"/>
                    <a:pt x="3" y="6"/>
                    <a:pt x="2" y="14"/>
                  </a:cubicBezTo>
                  <a:cubicBezTo>
                    <a:pt x="0" y="21"/>
                    <a:pt x="8" y="27"/>
                    <a:pt x="18" y="27"/>
                  </a:cubicBezTo>
                  <a:cubicBezTo>
                    <a:pt x="28" y="27"/>
                    <a:pt x="37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63" name="Freeform 949">
              <a:extLst>
                <a:ext uri="{FF2B5EF4-FFF2-40B4-BE49-F238E27FC236}">
                  <a16:creationId xmlns:a16="http://schemas.microsoft.com/office/drawing/2014/main" id="{FAD421FB-FB2A-460C-8AE1-C3E697FAC879}"/>
                </a:ext>
              </a:extLst>
            </p:cNvPr>
            <p:cNvSpPr/>
            <p:nvPr/>
          </p:nvSpPr>
          <p:spPr bwMode="auto">
            <a:xfrm>
              <a:off x="3248025" y="5349876"/>
              <a:ext cx="138113" cy="92075"/>
            </a:xfrm>
            <a:custGeom>
              <a:avLst/>
              <a:gdLst>
                <a:gd name="T0" fmla="*/ 40 w 42"/>
                <a:gd name="T1" fmla="*/ 14 h 28"/>
                <a:gd name="T2" fmla="*/ 24 w 42"/>
                <a:gd name="T3" fmla="*/ 0 h 28"/>
                <a:gd name="T4" fmla="*/ 2 w 42"/>
                <a:gd name="T5" fmla="*/ 14 h 28"/>
                <a:gd name="T6" fmla="*/ 17 w 42"/>
                <a:gd name="T7" fmla="*/ 28 h 28"/>
                <a:gd name="T8" fmla="*/ 40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40" y="14"/>
                  </a:moveTo>
                  <a:cubicBezTo>
                    <a:pt x="42" y="7"/>
                    <a:pt x="35" y="0"/>
                    <a:pt x="24" y="0"/>
                  </a:cubicBezTo>
                  <a:cubicBezTo>
                    <a:pt x="14" y="0"/>
                    <a:pt x="4" y="7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8" y="28"/>
                    <a:pt x="38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64" name="Freeform 950">
              <a:extLst>
                <a:ext uri="{FF2B5EF4-FFF2-40B4-BE49-F238E27FC236}">
                  <a16:creationId xmlns:a16="http://schemas.microsoft.com/office/drawing/2014/main" id="{9B3F38E6-8031-48E5-A90F-0C0D47678CC8}"/>
                </a:ext>
              </a:extLst>
            </p:cNvPr>
            <p:cNvSpPr/>
            <p:nvPr/>
          </p:nvSpPr>
          <p:spPr bwMode="auto">
            <a:xfrm>
              <a:off x="3398838" y="5349876"/>
              <a:ext cx="134938" cy="92075"/>
            </a:xfrm>
            <a:custGeom>
              <a:avLst/>
              <a:gdLst>
                <a:gd name="T0" fmla="*/ 39 w 41"/>
                <a:gd name="T1" fmla="*/ 14 h 28"/>
                <a:gd name="T2" fmla="*/ 24 w 41"/>
                <a:gd name="T3" fmla="*/ 0 h 28"/>
                <a:gd name="T4" fmla="*/ 2 w 41"/>
                <a:gd name="T5" fmla="*/ 14 h 28"/>
                <a:gd name="T6" fmla="*/ 17 w 41"/>
                <a:gd name="T7" fmla="*/ 28 h 28"/>
                <a:gd name="T8" fmla="*/ 39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9" y="14"/>
                  </a:moveTo>
                  <a:cubicBezTo>
                    <a:pt x="41" y="7"/>
                    <a:pt x="34" y="0"/>
                    <a:pt x="24" y="0"/>
                  </a:cubicBezTo>
                  <a:cubicBezTo>
                    <a:pt x="14" y="0"/>
                    <a:pt x="4" y="7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8" y="28"/>
                    <a:pt x="38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65" name="Freeform 951">
              <a:extLst>
                <a:ext uri="{FF2B5EF4-FFF2-40B4-BE49-F238E27FC236}">
                  <a16:creationId xmlns:a16="http://schemas.microsoft.com/office/drawing/2014/main" id="{0D828CCA-B7B6-4F28-9871-7A213184E81D}"/>
                </a:ext>
              </a:extLst>
            </p:cNvPr>
            <p:cNvSpPr/>
            <p:nvPr/>
          </p:nvSpPr>
          <p:spPr bwMode="auto">
            <a:xfrm>
              <a:off x="3549650" y="5349876"/>
              <a:ext cx="133350" cy="92075"/>
            </a:xfrm>
            <a:custGeom>
              <a:avLst/>
              <a:gdLst>
                <a:gd name="T0" fmla="*/ 39 w 41"/>
                <a:gd name="T1" fmla="*/ 14 h 28"/>
                <a:gd name="T2" fmla="*/ 24 w 41"/>
                <a:gd name="T3" fmla="*/ 0 h 28"/>
                <a:gd name="T4" fmla="*/ 2 w 41"/>
                <a:gd name="T5" fmla="*/ 14 h 28"/>
                <a:gd name="T6" fmla="*/ 17 w 41"/>
                <a:gd name="T7" fmla="*/ 28 h 28"/>
                <a:gd name="T8" fmla="*/ 39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9" y="14"/>
                  </a:moveTo>
                  <a:cubicBezTo>
                    <a:pt x="41" y="7"/>
                    <a:pt x="34" y="0"/>
                    <a:pt x="24" y="0"/>
                  </a:cubicBezTo>
                  <a:cubicBezTo>
                    <a:pt x="13" y="0"/>
                    <a:pt x="4" y="7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8" y="28"/>
                    <a:pt x="38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66" name="Freeform 952">
              <a:extLst>
                <a:ext uri="{FF2B5EF4-FFF2-40B4-BE49-F238E27FC236}">
                  <a16:creationId xmlns:a16="http://schemas.microsoft.com/office/drawing/2014/main" id="{613689A0-FADE-4C69-A804-895D33EBCDE4}"/>
                </a:ext>
              </a:extLst>
            </p:cNvPr>
            <p:cNvSpPr/>
            <p:nvPr/>
          </p:nvSpPr>
          <p:spPr bwMode="auto">
            <a:xfrm>
              <a:off x="3700463" y="5349876"/>
              <a:ext cx="130175" cy="92075"/>
            </a:xfrm>
            <a:custGeom>
              <a:avLst/>
              <a:gdLst>
                <a:gd name="T0" fmla="*/ 39 w 40"/>
                <a:gd name="T1" fmla="*/ 14 h 28"/>
                <a:gd name="T2" fmla="*/ 23 w 40"/>
                <a:gd name="T3" fmla="*/ 0 h 28"/>
                <a:gd name="T4" fmla="*/ 2 w 40"/>
                <a:gd name="T5" fmla="*/ 14 h 28"/>
                <a:gd name="T6" fmla="*/ 17 w 40"/>
                <a:gd name="T7" fmla="*/ 28 h 28"/>
                <a:gd name="T8" fmla="*/ 39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9" y="14"/>
                  </a:moveTo>
                  <a:cubicBezTo>
                    <a:pt x="40" y="7"/>
                    <a:pt x="33" y="0"/>
                    <a:pt x="23" y="0"/>
                  </a:cubicBezTo>
                  <a:cubicBezTo>
                    <a:pt x="13" y="0"/>
                    <a:pt x="3" y="7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8" y="28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67" name="Freeform 953">
              <a:extLst>
                <a:ext uri="{FF2B5EF4-FFF2-40B4-BE49-F238E27FC236}">
                  <a16:creationId xmlns:a16="http://schemas.microsoft.com/office/drawing/2014/main" id="{16FE2CE5-6D24-4FEF-9D0D-C78567D9330A}"/>
                </a:ext>
              </a:extLst>
            </p:cNvPr>
            <p:cNvSpPr/>
            <p:nvPr/>
          </p:nvSpPr>
          <p:spPr bwMode="auto">
            <a:xfrm>
              <a:off x="3851275" y="5349876"/>
              <a:ext cx="130175" cy="92075"/>
            </a:xfrm>
            <a:custGeom>
              <a:avLst/>
              <a:gdLst>
                <a:gd name="T0" fmla="*/ 39 w 40"/>
                <a:gd name="T1" fmla="*/ 14 h 28"/>
                <a:gd name="T2" fmla="*/ 23 w 40"/>
                <a:gd name="T3" fmla="*/ 0 h 28"/>
                <a:gd name="T4" fmla="*/ 1 w 40"/>
                <a:gd name="T5" fmla="*/ 14 h 28"/>
                <a:gd name="T6" fmla="*/ 17 w 40"/>
                <a:gd name="T7" fmla="*/ 28 h 28"/>
                <a:gd name="T8" fmla="*/ 39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9" y="14"/>
                  </a:moveTo>
                  <a:cubicBezTo>
                    <a:pt x="40" y="7"/>
                    <a:pt x="33" y="0"/>
                    <a:pt x="23" y="0"/>
                  </a:cubicBezTo>
                  <a:cubicBezTo>
                    <a:pt x="12" y="0"/>
                    <a:pt x="3" y="7"/>
                    <a:pt x="1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8" y="28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68" name="Freeform 954">
              <a:extLst>
                <a:ext uri="{FF2B5EF4-FFF2-40B4-BE49-F238E27FC236}">
                  <a16:creationId xmlns:a16="http://schemas.microsoft.com/office/drawing/2014/main" id="{A5A806C5-D6B7-4E53-BFEF-D27A104D5A62}"/>
                </a:ext>
              </a:extLst>
            </p:cNvPr>
            <p:cNvSpPr/>
            <p:nvPr/>
          </p:nvSpPr>
          <p:spPr bwMode="auto">
            <a:xfrm>
              <a:off x="3219450" y="5464176"/>
              <a:ext cx="136525" cy="95250"/>
            </a:xfrm>
            <a:custGeom>
              <a:avLst/>
              <a:gdLst>
                <a:gd name="T0" fmla="*/ 40 w 42"/>
                <a:gd name="T1" fmla="*/ 14 h 29"/>
                <a:gd name="T2" fmla="*/ 25 w 42"/>
                <a:gd name="T3" fmla="*/ 0 h 29"/>
                <a:gd name="T4" fmla="*/ 2 w 42"/>
                <a:gd name="T5" fmla="*/ 14 h 29"/>
                <a:gd name="T6" fmla="*/ 18 w 42"/>
                <a:gd name="T7" fmla="*/ 29 h 29"/>
                <a:gd name="T8" fmla="*/ 40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40" y="14"/>
                  </a:moveTo>
                  <a:cubicBezTo>
                    <a:pt x="42" y="6"/>
                    <a:pt x="35" y="0"/>
                    <a:pt x="25" y="0"/>
                  </a:cubicBezTo>
                  <a:cubicBezTo>
                    <a:pt x="15" y="0"/>
                    <a:pt x="5" y="6"/>
                    <a:pt x="2" y="14"/>
                  </a:cubicBezTo>
                  <a:cubicBezTo>
                    <a:pt x="0" y="22"/>
                    <a:pt x="7" y="29"/>
                    <a:pt x="18" y="29"/>
                  </a:cubicBezTo>
                  <a:cubicBezTo>
                    <a:pt x="28" y="29"/>
                    <a:pt x="38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69" name="Freeform 955">
              <a:extLst>
                <a:ext uri="{FF2B5EF4-FFF2-40B4-BE49-F238E27FC236}">
                  <a16:creationId xmlns:a16="http://schemas.microsoft.com/office/drawing/2014/main" id="{D9452293-3162-4F70-AE8E-ABD406EE7D00}"/>
                </a:ext>
              </a:extLst>
            </p:cNvPr>
            <p:cNvSpPr/>
            <p:nvPr/>
          </p:nvSpPr>
          <p:spPr bwMode="auto">
            <a:xfrm>
              <a:off x="3373438" y="5464176"/>
              <a:ext cx="133350" cy="95250"/>
            </a:xfrm>
            <a:custGeom>
              <a:avLst/>
              <a:gdLst>
                <a:gd name="T0" fmla="*/ 40 w 41"/>
                <a:gd name="T1" fmla="*/ 14 h 29"/>
                <a:gd name="T2" fmla="*/ 24 w 41"/>
                <a:gd name="T3" fmla="*/ 0 h 29"/>
                <a:gd name="T4" fmla="*/ 2 w 41"/>
                <a:gd name="T5" fmla="*/ 14 h 29"/>
                <a:gd name="T6" fmla="*/ 17 w 41"/>
                <a:gd name="T7" fmla="*/ 29 h 29"/>
                <a:gd name="T8" fmla="*/ 40 w 4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9">
                  <a:moveTo>
                    <a:pt x="40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7" y="29"/>
                    <a:pt x="17" y="29"/>
                  </a:cubicBezTo>
                  <a:cubicBezTo>
                    <a:pt x="28" y="29"/>
                    <a:pt x="38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70" name="Freeform 956">
              <a:extLst>
                <a:ext uri="{FF2B5EF4-FFF2-40B4-BE49-F238E27FC236}">
                  <a16:creationId xmlns:a16="http://schemas.microsoft.com/office/drawing/2014/main" id="{98581CF0-3954-485B-8409-822D578112EC}"/>
                </a:ext>
              </a:extLst>
            </p:cNvPr>
            <p:cNvSpPr/>
            <p:nvPr/>
          </p:nvSpPr>
          <p:spPr bwMode="auto">
            <a:xfrm>
              <a:off x="3522663" y="5464176"/>
              <a:ext cx="138113" cy="95250"/>
            </a:xfrm>
            <a:custGeom>
              <a:avLst/>
              <a:gdLst>
                <a:gd name="T0" fmla="*/ 40 w 42"/>
                <a:gd name="T1" fmla="*/ 14 h 29"/>
                <a:gd name="T2" fmla="*/ 24 w 42"/>
                <a:gd name="T3" fmla="*/ 0 h 29"/>
                <a:gd name="T4" fmla="*/ 2 w 42"/>
                <a:gd name="T5" fmla="*/ 14 h 29"/>
                <a:gd name="T6" fmla="*/ 18 w 42"/>
                <a:gd name="T7" fmla="*/ 29 h 29"/>
                <a:gd name="T8" fmla="*/ 40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40" y="14"/>
                  </a:moveTo>
                  <a:cubicBezTo>
                    <a:pt x="42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7" y="29"/>
                    <a:pt x="18" y="29"/>
                  </a:cubicBezTo>
                  <a:cubicBezTo>
                    <a:pt x="28" y="29"/>
                    <a:pt x="38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71" name="Freeform 957">
              <a:extLst>
                <a:ext uri="{FF2B5EF4-FFF2-40B4-BE49-F238E27FC236}">
                  <a16:creationId xmlns:a16="http://schemas.microsoft.com/office/drawing/2014/main" id="{B20B4D08-7E17-4311-BEE6-4ABC8DD8575D}"/>
                </a:ext>
              </a:extLst>
            </p:cNvPr>
            <p:cNvSpPr/>
            <p:nvPr/>
          </p:nvSpPr>
          <p:spPr bwMode="auto">
            <a:xfrm>
              <a:off x="3676650" y="5464176"/>
              <a:ext cx="134938" cy="95250"/>
            </a:xfrm>
            <a:custGeom>
              <a:avLst/>
              <a:gdLst>
                <a:gd name="T0" fmla="*/ 39 w 41"/>
                <a:gd name="T1" fmla="*/ 14 h 29"/>
                <a:gd name="T2" fmla="*/ 23 w 41"/>
                <a:gd name="T3" fmla="*/ 0 h 29"/>
                <a:gd name="T4" fmla="*/ 1 w 41"/>
                <a:gd name="T5" fmla="*/ 14 h 29"/>
                <a:gd name="T6" fmla="*/ 17 w 41"/>
                <a:gd name="T7" fmla="*/ 29 h 29"/>
                <a:gd name="T8" fmla="*/ 39 w 4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9">
                  <a:moveTo>
                    <a:pt x="39" y="14"/>
                  </a:moveTo>
                  <a:cubicBezTo>
                    <a:pt x="41" y="6"/>
                    <a:pt x="34" y="0"/>
                    <a:pt x="23" y="0"/>
                  </a:cubicBezTo>
                  <a:cubicBezTo>
                    <a:pt x="13" y="0"/>
                    <a:pt x="3" y="6"/>
                    <a:pt x="1" y="14"/>
                  </a:cubicBezTo>
                  <a:cubicBezTo>
                    <a:pt x="0" y="22"/>
                    <a:pt x="7" y="29"/>
                    <a:pt x="17" y="29"/>
                  </a:cubicBezTo>
                  <a:cubicBezTo>
                    <a:pt x="28" y="29"/>
                    <a:pt x="38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72" name="Freeform 958">
              <a:extLst>
                <a:ext uri="{FF2B5EF4-FFF2-40B4-BE49-F238E27FC236}">
                  <a16:creationId xmlns:a16="http://schemas.microsoft.com/office/drawing/2014/main" id="{44EFD26A-0BE8-47D9-B283-AE7180F57A6C}"/>
                </a:ext>
              </a:extLst>
            </p:cNvPr>
            <p:cNvSpPr/>
            <p:nvPr/>
          </p:nvSpPr>
          <p:spPr bwMode="auto">
            <a:xfrm>
              <a:off x="3827463" y="5464176"/>
              <a:ext cx="134938" cy="95250"/>
            </a:xfrm>
            <a:custGeom>
              <a:avLst/>
              <a:gdLst>
                <a:gd name="T0" fmla="*/ 39 w 41"/>
                <a:gd name="T1" fmla="*/ 14 h 29"/>
                <a:gd name="T2" fmla="*/ 23 w 41"/>
                <a:gd name="T3" fmla="*/ 0 h 29"/>
                <a:gd name="T4" fmla="*/ 2 w 41"/>
                <a:gd name="T5" fmla="*/ 14 h 29"/>
                <a:gd name="T6" fmla="*/ 18 w 41"/>
                <a:gd name="T7" fmla="*/ 29 h 29"/>
                <a:gd name="T8" fmla="*/ 39 w 4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9">
                  <a:moveTo>
                    <a:pt x="39" y="14"/>
                  </a:moveTo>
                  <a:cubicBezTo>
                    <a:pt x="41" y="6"/>
                    <a:pt x="34" y="0"/>
                    <a:pt x="23" y="0"/>
                  </a:cubicBezTo>
                  <a:cubicBezTo>
                    <a:pt x="13" y="0"/>
                    <a:pt x="3" y="6"/>
                    <a:pt x="2" y="14"/>
                  </a:cubicBezTo>
                  <a:cubicBezTo>
                    <a:pt x="0" y="22"/>
                    <a:pt x="7" y="29"/>
                    <a:pt x="18" y="29"/>
                  </a:cubicBezTo>
                  <a:cubicBezTo>
                    <a:pt x="28" y="29"/>
                    <a:pt x="38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73" name="Freeform 959">
              <a:extLst>
                <a:ext uri="{FF2B5EF4-FFF2-40B4-BE49-F238E27FC236}">
                  <a16:creationId xmlns:a16="http://schemas.microsoft.com/office/drawing/2014/main" id="{2BE4FDE4-0F83-476C-AD0F-0058476B4BFA}"/>
                </a:ext>
              </a:extLst>
            </p:cNvPr>
            <p:cNvSpPr/>
            <p:nvPr/>
          </p:nvSpPr>
          <p:spPr bwMode="auto">
            <a:xfrm>
              <a:off x="3189288" y="5578476"/>
              <a:ext cx="141288" cy="98425"/>
            </a:xfrm>
            <a:custGeom>
              <a:avLst/>
              <a:gdLst>
                <a:gd name="T0" fmla="*/ 41 w 43"/>
                <a:gd name="T1" fmla="*/ 15 h 30"/>
                <a:gd name="T2" fmla="*/ 25 w 43"/>
                <a:gd name="T3" fmla="*/ 0 h 30"/>
                <a:gd name="T4" fmla="*/ 3 w 43"/>
                <a:gd name="T5" fmla="*/ 15 h 30"/>
                <a:gd name="T6" fmla="*/ 18 w 43"/>
                <a:gd name="T7" fmla="*/ 30 h 30"/>
                <a:gd name="T8" fmla="*/ 41 w 43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0">
                  <a:moveTo>
                    <a:pt x="41" y="15"/>
                  </a:moveTo>
                  <a:cubicBezTo>
                    <a:pt x="43" y="7"/>
                    <a:pt x="36" y="0"/>
                    <a:pt x="25" y="0"/>
                  </a:cubicBezTo>
                  <a:cubicBezTo>
                    <a:pt x="15" y="0"/>
                    <a:pt x="5" y="7"/>
                    <a:pt x="3" y="15"/>
                  </a:cubicBezTo>
                  <a:cubicBezTo>
                    <a:pt x="0" y="23"/>
                    <a:pt x="7" y="30"/>
                    <a:pt x="18" y="30"/>
                  </a:cubicBezTo>
                  <a:cubicBezTo>
                    <a:pt x="29" y="30"/>
                    <a:pt x="39" y="23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74" name="Freeform 960">
              <a:extLst>
                <a:ext uri="{FF2B5EF4-FFF2-40B4-BE49-F238E27FC236}">
                  <a16:creationId xmlns:a16="http://schemas.microsoft.com/office/drawing/2014/main" id="{F0206B12-4503-4E96-BC3A-4C428E37F53A}"/>
                </a:ext>
              </a:extLst>
            </p:cNvPr>
            <p:cNvSpPr/>
            <p:nvPr/>
          </p:nvSpPr>
          <p:spPr bwMode="auto">
            <a:xfrm>
              <a:off x="3343275" y="5578476"/>
              <a:ext cx="138113" cy="98425"/>
            </a:xfrm>
            <a:custGeom>
              <a:avLst/>
              <a:gdLst>
                <a:gd name="T0" fmla="*/ 41 w 42"/>
                <a:gd name="T1" fmla="*/ 15 h 30"/>
                <a:gd name="T2" fmla="*/ 25 w 42"/>
                <a:gd name="T3" fmla="*/ 0 h 30"/>
                <a:gd name="T4" fmla="*/ 2 w 42"/>
                <a:gd name="T5" fmla="*/ 15 h 30"/>
                <a:gd name="T6" fmla="*/ 18 w 42"/>
                <a:gd name="T7" fmla="*/ 30 h 30"/>
                <a:gd name="T8" fmla="*/ 41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1" y="15"/>
                  </a:moveTo>
                  <a:cubicBezTo>
                    <a:pt x="42" y="7"/>
                    <a:pt x="35" y="0"/>
                    <a:pt x="25" y="0"/>
                  </a:cubicBezTo>
                  <a:cubicBezTo>
                    <a:pt x="14" y="0"/>
                    <a:pt x="4" y="7"/>
                    <a:pt x="2" y="15"/>
                  </a:cubicBezTo>
                  <a:cubicBezTo>
                    <a:pt x="0" y="23"/>
                    <a:pt x="7" y="30"/>
                    <a:pt x="18" y="30"/>
                  </a:cubicBezTo>
                  <a:cubicBezTo>
                    <a:pt x="29" y="30"/>
                    <a:pt x="39" y="23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75" name="Freeform 961">
              <a:extLst>
                <a:ext uri="{FF2B5EF4-FFF2-40B4-BE49-F238E27FC236}">
                  <a16:creationId xmlns:a16="http://schemas.microsoft.com/office/drawing/2014/main" id="{14C7A2B4-1288-41DC-94EC-61733F92247A}"/>
                </a:ext>
              </a:extLst>
            </p:cNvPr>
            <p:cNvSpPr/>
            <p:nvPr/>
          </p:nvSpPr>
          <p:spPr bwMode="auto">
            <a:xfrm>
              <a:off x="3497263" y="5578476"/>
              <a:ext cx="138113" cy="98425"/>
            </a:xfrm>
            <a:custGeom>
              <a:avLst/>
              <a:gdLst>
                <a:gd name="T0" fmla="*/ 40 w 42"/>
                <a:gd name="T1" fmla="*/ 15 h 30"/>
                <a:gd name="T2" fmla="*/ 24 w 42"/>
                <a:gd name="T3" fmla="*/ 0 h 30"/>
                <a:gd name="T4" fmla="*/ 2 w 42"/>
                <a:gd name="T5" fmla="*/ 15 h 30"/>
                <a:gd name="T6" fmla="*/ 18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7"/>
                    <a:pt x="35" y="0"/>
                    <a:pt x="24" y="0"/>
                  </a:cubicBezTo>
                  <a:cubicBezTo>
                    <a:pt x="14" y="0"/>
                    <a:pt x="4" y="7"/>
                    <a:pt x="2" y="15"/>
                  </a:cubicBezTo>
                  <a:cubicBezTo>
                    <a:pt x="0" y="23"/>
                    <a:pt x="7" y="30"/>
                    <a:pt x="18" y="30"/>
                  </a:cubicBezTo>
                  <a:cubicBezTo>
                    <a:pt x="29" y="30"/>
                    <a:pt x="39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76" name="Freeform 962">
              <a:extLst>
                <a:ext uri="{FF2B5EF4-FFF2-40B4-BE49-F238E27FC236}">
                  <a16:creationId xmlns:a16="http://schemas.microsoft.com/office/drawing/2014/main" id="{DE1D2CEF-F66E-4C69-8358-069AFAB6FD0F}"/>
                </a:ext>
              </a:extLst>
            </p:cNvPr>
            <p:cNvSpPr/>
            <p:nvPr/>
          </p:nvSpPr>
          <p:spPr bwMode="auto">
            <a:xfrm>
              <a:off x="3651250" y="5578476"/>
              <a:ext cx="138113" cy="98425"/>
            </a:xfrm>
            <a:custGeom>
              <a:avLst/>
              <a:gdLst>
                <a:gd name="T0" fmla="*/ 40 w 42"/>
                <a:gd name="T1" fmla="*/ 15 h 30"/>
                <a:gd name="T2" fmla="*/ 24 w 42"/>
                <a:gd name="T3" fmla="*/ 0 h 30"/>
                <a:gd name="T4" fmla="*/ 2 w 42"/>
                <a:gd name="T5" fmla="*/ 15 h 30"/>
                <a:gd name="T6" fmla="*/ 18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7"/>
                    <a:pt x="35" y="0"/>
                    <a:pt x="24" y="0"/>
                  </a:cubicBezTo>
                  <a:cubicBezTo>
                    <a:pt x="14" y="0"/>
                    <a:pt x="4" y="7"/>
                    <a:pt x="2" y="15"/>
                  </a:cubicBezTo>
                  <a:cubicBezTo>
                    <a:pt x="0" y="23"/>
                    <a:pt x="8" y="30"/>
                    <a:pt x="18" y="30"/>
                  </a:cubicBezTo>
                  <a:cubicBezTo>
                    <a:pt x="29" y="30"/>
                    <a:pt x="39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77" name="Freeform 963">
              <a:extLst>
                <a:ext uri="{FF2B5EF4-FFF2-40B4-BE49-F238E27FC236}">
                  <a16:creationId xmlns:a16="http://schemas.microsoft.com/office/drawing/2014/main" id="{AFA145BE-2EE4-4CA0-8046-5960FC573B03}"/>
                </a:ext>
              </a:extLst>
            </p:cNvPr>
            <p:cNvSpPr/>
            <p:nvPr/>
          </p:nvSpPr>
          <p:spPr bwMode="auto">
            <a:xfrm>
              <a:off x="3005138" y="5700713"/>
              <a:ext cx="141288" cy="101600"/>
            </a:xfrm>
            <a:custGeom>
              <a:avLst/>
              <a:gdLst>
                <a:gd name="T0" fmla="*/ 41 w 43"/>
                <a:gd name="T1" fmla="*/ 15 h 31"/>
                <a:gd name="T2" fmla="*/ 25 w 43"/>
                <a:gd name="T3" fmla="*/ 0 h 31"/>
                <a:gd name="T4" fmla="*/ 2 w 43"/>
                <a:gd name="T5" fmla="*/ 15 h 31"/>
                <a:gd name="T6" fmla="*/ 17 w 43"/>
                <a:gd name="T7" fmla="*/ 31 h 31"/>
                <a:gd name="T8" fmla="*/ 41 w 4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1">
                  <a:moveTo>
                    <a:pt x="41" y="15"/>
                  </a:moveTo>
                  <a:cubicBezTo>
                    <a:pt x="43" y="6"/>
                    <a:pt x="36" y="0"/>
                    <a:pt x="25" y="0"/>
                  </a:cubicBezTo>
                  <a:cubicBezTo>
                    <a:pt x="15" y="0"/>
                    <a:pt x="4" y="6"/>
                    <a:pt x="2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9" y="24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78" name="Freeform 964">
              <a:extLst>
                <a:ext uri="{FF2B5EF4-FFF2-40B4-BE49-F238E27FC236}">
                  <a16:creationId xmlns:a16="http://schemas.microsoft.com/office/drawing/2014/main" id="{9C9C1F8A-4BAF-4AF6-A7B4-C9E3A64A1C63}"/>
                </a:ext>
              </a:extLst>
            </p:cNvPr>
            <p:cNvSpPr/>
            <p:nvPr/>
          </p:nvSpPr>
          <p:spPr bwMode="auto">
            <a:xfrm>
              <a:off x="3159125" y="5700713"/>
              <a:ext cx="141288" cy="101600"/>
            </a:xfrm>
            <a:custGeom>
              <a:avLst/>
              <a:gdLst>
                <a:gd name="T0" fmla="*/ 41 w 43"/>
                <a:gd name="T1" fmla="*/ 15 h 31"/>
                <a:gd name="T2" fmla="*/ 25 w 43"/>
                <a:gd name="T3" fmla="*/ 0 h 31"/>
                <a:gd name="T4" fmla="*/ 2 w 43"/>
                <a:gd name="T5" fmla="*/ 15 h 31"/>
                <a:gd name="T6" fmla="*/ 18 w 43"/>
                <a:gd name="T7" fmla="*/ 31 h 31"/>
                <a:gd name="T8" fmla="*/ 41 w 4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1">
                  <a:moveTo>
                    <a:pt x="41" y="15"/>
                  </a:moveTo>
                  <a:cubicBezTo>
                    <a:pt x="43" y="6"/>
                    <a:pt x="36" y="0"/>
                    <a:pt x="25" y="0"/>
                  </a:cubicBezTo>
                  <a:cubicBezTo>
                    <a:pt x="15" y="0"/>
                    <a:pt x="4" y="6"/>
                    <a:pt x="2" y="15"/>
                  </a:cubicBezTo>
                  <a:cubicBezTo>
                    <a:pt x="0" y="24"/>
                    <a:pt x="7" y="31"/>
                    <a:pt x="18" y="31"/>
                  </a:cubicBezTo>
                  <a:cubicBezTo>
                    <a:pt x="29" y="31"/>
                    <a:pt x="39" y="24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79" name="Freeform 965">
              <a:extLst>
                <a:ext uri="{FF2B5EF4-FFF2-40B4-BE49-F238E27FC236}">
                  <a16:creationId xmlns:a16="http://schemas.microsoft.com/office/drawing/2014/main" id="{3878526F-CF43-4674-8DD5-54D36C42D251}"/>
                </a:ext>
              </a:extLst>
            </p:cNvPr>
            <p:cNvSpPr/>
            <p:nvPr/>
          </p:nvSpPr>
          <p:spPr bwMode="auto">
            <a:xfrm>
              <a:off x="3316288" y="5700713"/>
              <a:ext cx="138113" cy="101600"/>
            </a:xfrm>
            <a:custGeom>
              <a:avLst/>
              <a:gdLst>
                <a:gd name="T0" fmla="*/ 40 w 42"/>
                <a:gd name="T1" fmla="*/ 15 h 31"/>
                <a:gd name="T2" fmla="*/ 24 w 42"/>
                <a:gd name="T3" fmla="*/ 0 h 31"/>
                <a:gd name="T4" fmla="*/ 2 w 42"/>
                <a:gd name="T5" fmla="*/ 15 h 31"/>
                <a:gd name="T6" fmla="*/ 18 w 42"/>
                <a:gd name="T7" fmla="*/ 31 h 31"/>
                <a:gd name="T8" fmla="*/ 40 w 42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1">
                  <a:moveTo>
                    <a:pt x="40" y="15"/>
                  </a:moveTo>
                  <a:cubicBezTo>
                    <a:pt x="42" y="6"/>
                    <a:pt x="35" y="0"/>
                    <a:pt x="24" y="0"/>
                  </a:cubicBezTo>
                  <a:cubicBezTo>
                    <a:pt x="14" y="0"/>
                    <a:pt x="4" y="6"/>
                    <a:pt x="2" y="15"/>
                  </a:cubicBezTo>
                  <a:cubicBezTo>
                    <a:pt x="0" y="24"/>
                    <a:pt x="7" y="31"/>
                    <a:pt x="18" y="31"/>
                  </a:cubicBezTo>
                  <a:cubicBezTo>
                    <a:pt x="28" y="31"/>
                    <a:pt x="38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80" name="Freeform 966">
              <a:extLst>
                <a:ext uri="{FF2B5EF4-FFF2-40B4-BE49-F238E27FC236}">
                  <a16:creationId xmlns:a16="http://schemas.microsoft.com/office/drawing/2014/main" id="{7B57119B-AD21-47AA-950F-502AF459A59C}"/>
                </a:ext>
              </a:extLst>
            </p:cNvPr>
            <p:cNvSpPr/>
            <p:nvPr/>
          </p:nvSpPr>
          <p:spPr bwMode="auto">
            <a:xfrm>
              <a:off x="3470275" y="5700713"/>
              <a:ext cx="138113" cy="101600"/>
            </a:xfrm>
            <a:custGeom>
              <a:avLst/>
              <a:gdLst>
                <a:gd name="T0" fmla="*/ 41 w 42"/>
                <a:gd name="T1" fmla="*/ 15 h 31"/>
                <a:gd name="T2" fmla="*/ 25 w 42"/>
                <a:gd name="T3" fmla="*/ 0 h 31"/>
                <a:gd name="T4" fmla="*/ 2 w 42"/>
                <a:gd name="T5" fmla="*/ 15 h 31"/>
                <a:gd name="T6" fmla="*/ 18 w 42"/>
                <a:gd name="T7" fmla="*/ 31 h 31"/>
                <a:gd name="T8" fmla="*/ 41 w 42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1">
                  <a:moveTo>
                    <a:pt x="41" y="15"/>
                  </a:moveTo>
                  <a:cubicBezTo>
                    <a:pt x="42" y="6"/>
                    <a:pt x="35" y="0"/>
                    <a:pt x="25" y="0"/>
                  </a:cubicBezTo>
                  <a:cubicBezTo>
                    <a:pt x="14" y="0"/>
                    <a:pt x="4" y="6"/>
                    <a:pt x="2" y="15"/>
                  </a:cubicBezTo>
                  <a:cubicBezTo>
                    <a:pt x="0" y="24"/>
                    <a:pt x="7" y="31"/>
                    <a:pt x="18" y="31"/>
                  </a:cubicBezTo>
                  <a:cubicBezTo>
                    <a:pt x="29" y="31"/>
                    <a:pt x="39" y="24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81" name="Freeform 967">
              <a:extLst>
                <a:ext uri="{FF2B5EF4-FFF2-40B4-BE49-F238E27FC236}">
                  <a16:creationId xmlns:a16="http://schemas.microsoft.com/office/drawing/2014/main" id="{6595358E-5253-4C2E-AAA7-189E0D44D748}"/>
                </a:ext>
              </a:extLst>
            </p:cNvPr>
            <p:cNvSpPr/>
            <p:nvPr/>
          </p:nvSpPr>
          <p:spPr bwMode="auto">
            <a:xfrm>
              <a:off x="2973388" y="5821363"/>
              <a:ext cx="141288" cy="104775"/>
            </a:xfrm>
            <a:custGeom>
              <a:avLst/>
              <a:gdLst>
                <a:gd name="T0" fmla="*/ 41 w 43"/>
                <a:gd name="T1" fmla="*/ 16 h 32"/>
                <a:gd name="T2" fmla="*/ 26 w 43"/>
                <a:gd name="T3" fmla="*/ 0 h 32"/>
                <a:gd name="T4" fmla="*/ 2 w 43"/>
                <a:gd name="T5" fmla="*/ 16 h 32"/>
                <a:gd name="T6" fmla="*/ 18 w 43"/>
                <a:gd name="T7" fmla="*/ 32 h 32"/>
                <a:gd name="T8" fmla="*/ 41 w 43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2">
                  <a:moveTo>
                    <a:pt x="41" y="16"/>
                  </a:moveTo>
                  <a:cubicBezTo>
                    <a:pt x="43" y="8"/>
                    <a:pt x="36" y="0"/>
                    <a:pt x="26" y="0"/>
                  </a:cubicBezTo>
                  <a:cubicBezTo>
                    <a:pt x="15" y="0"/>
                    <a:pt x="4" y="8"/>
                    <a:pt x="2" y="16"/>
                  </a:cubicBezTo>
                  <a:cubicBezTo>
                    <a:pt x="0" y="25"/>
                    <a:pt x="7" y="32"/>
                    <a:pt x="18" y="32"/>
                  </a:cubicBezTo>
                  <a:cubicBezTo>
                    <a:pt x="29" y="32"/>
                    <a:pt x="39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82" name="Freeform 968">
              <a:extLst>
                <a:ext uri="{FF2B5EF4-FFF2-40B4-BE49-F238E27FC236}">
                  <a16:creationId xmlns:a16="http://schemas.microsoft.com/office/drawing/2014/main" id="{9902F38A-24F0-463A-A676-556714BA1B54}"/>
                </a:ext>
              </a:extLst>
            </p:cNvPr>
            <p:cNvSpPr/>
            <p:nvPr/>
          </p:nvSpPr>
          <p:spPr bwMode="auto">
            <a:xfrm>
              <a:off x="3130550" y="5821363"/>
              <a:ext cx="141288" cy="104775"/>
            </a:xfrm>
            <a:custGeom>
              <a:avLst/>
              <a:gdLst>
                <a:gd name="T0" fmla="*/ 41 w 43"/>
                <a:gd name="T1" fmla="*/ 16 h 32"/>
                <a:gd name="T2" fmla="*/ 25 w 43"/>
                <a:gd name="T3" fmla="*/ 0 h 32"/>
                <a:gd name="T4" fmla="*/ 2 w 43"/>
                <a:gd name="T5" fmla="*/ 16 h 32"/>
                <a:gd name="T6" fmla="*/ 18 w 43"/>
                <a:gd name="T7" fmla="*/ 32 h 32"/>
                <a:gd name="T8" fmla="*/ 41 w 43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2">
                  <a:moveTo>
                    <a:pt x="41" y="16"/>
                  </a:moveTo>
                  <a:cubicBezTo>
                    <a:pt x="43" y="8"/>
                    <a:pt x="36" y="0"/>
                    <a:pt x="25" y="0"/>
                  </a:cubicBezTo>
                  <a:cubicBezTo>
                    <a:pt x="15" y="0"/>
                    <a:pt x="4" y="8"/>
                    <a:pt x="2" y="16"/>
                  </a:cubicBezTo>
                  <a:cubicBezTo>
                    <a:pt x="0" y="25"/>
                    <a:pt x="7" y="32"/>
                    <a:pt x="18" y="32"/>
                  </a:cubicBezTo>
                  <a:cubicBezTo>
                    <a:pt x="29" y="32"/>
                    <a:pt x="39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83" name="Freeform 969">
              <a:extLst>
                <a:ext uri="{FF2B5EF4-FFF2-40B4-BE49-F238E27FC236}">
                  <a16:creationId xmlns:a16="http://schemas.microsoft.com/office/drawing/2014/main" id="{3F5C0591-CF09-4B69-9635-56E0D8888F92}"/>
                </a:ext>
              </a:extLst>
            </p:cNvPr>
            <p:cNvSpPr/>
            <p:nvPr/>
          </p:nvSpPr>
          <p:spPr bwMode="auto">
            <a:xfrm>
              <a:off x="3287713" y="5821363"/>
              <a:ext cx="141288" cy="104775"/>
            </a:xfrm>
            <a:custGeom>
              <a:avLst/>
              <a:gdLst>
                <a:gd name="T0" fmla="*/ 41 w 43"/>
                <a:gd name="T1" fmla="*/ 16 h 32"/>
                <a:gd name="T2" fmla="*/ 25 w 43"/>
                <a:gd name="T3" fmla="*/ 0 h 32"/>
                <a:gd name="T4" fmla="*/ 2 w 43"/>
                <a:gd name="T5" fmla="*/ 16 h 32"/>
                <a:gd name="T6" fmla="*/ 18 w 43"/>
                <a:gd name="T7" fmla="*/ 32 h 32"/>
                <a:gd name="T8" fmla="*/ 41 w 43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2">
                  <a:moveTo>
                    <a:pt x="41" y="16"/>
                  </a:moveTo>
                  <a:cubicBezTo>
                    <a:pt x="43" y="8"/>
                    <a:pt x="36" y="0"/>
                    <a:pt x="25" y="0"/>
                  </a:cubicBezTo>
                  <a:cubicBezTo>
                    <a:pt x="14" y="0"/>
                    <a:pt x="4" y="8"/>
                    <a:pt x="2" y="16"/>
                  </a:cubicBezTo>
                  <a:cubicBezTo>
                    <a:pt x="0" y="25"/>
                    <a:pt x="7" y="32"/>
                    <a:pt x="18" y="32"/>
                  </a:cubicBezTo>
                  <a:cubicBezTo>
                    <a:pt x="29" y="32"/>
                    <a:pt x="39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84" name="Freeform 970">
              <a:extLst>
                <a:ext uri="{FF2B5EF4-FFF2-40B4-BE49-F238E27FC236}">
                  <a16:creationId xmlns:a16="http://schemas.microsoft.com/office/drawing/2014/main" id="{97210CD6-E54A-48EF-86B1-EF996EC967E5}"/>
                </a:ext>
              </a:extLst>
            </p:cNvPr>
            <p:cNvSpPr/>
            <p:nvPr/>
          </p:nvSpPr>
          <p:spPr bwMode="auto">
            <a:xfrm>
              <a:off x="2940050" y="5953126"/>
              <a:ext cx="144463" cy="107950"/>
            </a:xfrm>
            <a:custGeom>
              <a:avLst/>
              <a:gdLst>
                <a:gd name="T0" fmla="*/ 42 w 44"/>
                <a:gd name="T1" fmla="*/ 16 h 33"/>
                <a:gd name="T2" fmla="*/ 26 w 44"/>
                <a:gd name="T3" fmla="*/ 0 h 33"/>
                <a:gd name="T4" fmla="*/ 2 w 44"/>
                <a:gd name="T5" fmla="*/ 16 h 33"/>
                <a:gd name="T6" fmla="*/ 18 w 44"/>
                <a:gd name="T7" fmla="*/ 33 h 33"/>
                <a:gd name="T8" fmla="*/ 42 w 44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3">
                  <a:moveTo>
                    <a:pt x="42" y="16"/>
                  </a:moveTo>
                  <a:cubicBezTo>
                    <a:pt x="44" y="7"/>
                    <a:pt x="37" y="0"/>
                    <a:pt x="26" y="0"/>
                  </a:cubicBezTo>
                  <a:cubicBezTo>
                    <a:pt x="15" y="0"/>
                    <a:pt x="4" y="7"/>
                    <a:pt x="2" y="16"/>
                  </a:cubicBezTo>
                  <a:cubicBezTo>
                    <a:pt x="0" y="25"/>
                    <a:pt x="7" y="33"/>
                    <a:pt x="18" y="33"/>
                  </a:cubicBezTo>
                  <a:cubicBezTo>
                    <a:pt x="29" y="33"/>
                    <a:pt x="39" y="25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85" name="Freeform 971">
              <a:extLst>
                <a:ext uri="{FF2B5EF4-FFF2-40B4-BE49-F238E27FC236}">
                  <a16:creationId xmlns:a16="http://schemas.microsoft.com/office/drawing/2014/main" id="{FD06BE2B-99E7-46B7-A542-7CAB0E1D5737}"/>
                </a:ext>
              </a:extLst>
            </p:cNvPr>
            <p:cNvSpPr/>
            <p:nvPr/>
          </p:nvSpPr>
          <p:spPr bwMode="auto">
            <a:xfrm>
              <a:off x="3097213" y="5953126"/>
              <a:ext cx="144463" cy="107950"/>
            </a:xfrm>
            <a:custGeom>
              <a:avLst/>
              <a:gdLst>
                <a:gd name="T0" fmla="*/ 42 w 44"/>
                <a:gd name="T1" fmla="*/ 16 h 33"/>
                <a:gd name="T2" fmla="*/ 26 w 44"/>
                <a:gd name="T3" fmla="*/ 0 h 33"/>
                <a:gd name="T4" fmla="*/ 3 w 44"/>
                <a:gd name="T5" fmla="*/ 16 h 33"/>
                <a:gd name="T6" fmla="*/ 18 w 44"/>
                <a:gd name="T7" fmla="*/ 33 h 33"/>
                <a:gd name="T8" fmla="*/ 42 w 44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3">
                  <a:moveTo>
                    <a:pt x="42" y="16"/>
                  </a:moveTo>
                  <a:cubicBezTo>
                    <a:pt x="44" y="7"/>
                    <a:pt x="37" y="0"/>
                    <a:pt x="26" y="0"/>
                  </a:cubicBezTo>
                  <a:cubicBezTo>
                    <a:pt x="15" y="0"/>
                    <a:pt x="5" y="7"/>
                    <a:pt x="3" y="16"/>
                  </a:cubicBezTo>
                  <a:cubicBezTo>
                    <a:pt x="0" y="25"/>
                    <a:pt x="8" y="33"/>
                    <a:pt x="18" y="33"/>
                  </a:cubicBezTo>
                  <a:cubicBezTo>
                    <a:pt x="29" y="33"/>
                    <a:pt x="40" y="25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86" name="Freeform 972">
              <a:extLst>
                <a:ext uri="{FF2B5EF4-FFF2-40B4-BE49-F238E27FC236}">
                  <a16:creationId xmlns:a16="http://schemas.microsoft.com/office/drawing/2014/main" id="{34CE2F19-ACAE-4D60-AAFA-3D678E9C08AC}"/>
                </a:ext>
              </a:extLst>
            </p:cNvPr>
            <p:cNvSpPr/>
            <p:nvPr/>
          </p:nvSpPr>
          <p:spPr bwMode="auto">
            <a:xfrm>
              <a:off x="2908300" y="6084888"/>
              <a:ext cx="142875" cy="114300"/>
            </a:xfrm>
            <a:custGeom>
              <a:avLst/>
              <a:gdLst>
                <a:gd name="T0" fmla="*/ 42 w 44"/>
                <a:gd name="T1" fmla="*/ 17 h 35"/>
                <a:gd name="T2" fmla="*/ 26 w 44"/>
                <a:gd name="T3" fmla="*/ 0 h 35"/>
                <a:gd name="T4" fmla="*/ 2 w 44"/>
                <a:gd name="T5" fmla="*/ 17 h 35"/>
                <a:gd name="T6" fmla="*/ 18 w 44"/>
                <a:gd name="T7" fmla="*/ 35 h 35"/>
                <a:gd name="T8" fmla="*/ 42 w 44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5">
                  <a:moveTo>
                    <a:pt x="42" y="17"/>
                  </a:moveTo>
                  <a:cubicBezTo>
                    <a:pt x="44" y="8"/>
                    <a:pt x="37" y="0"/>
                    <a:pt x="26" y="0"/>
                  </a:cubicBezTo>
                  <a:cubicBezTo>
                    <a:pt x="15" y="0"/>
                    <a:pt x="4" y="8"/>
                    <a:pt x="2" y="17"/>
                  </a:cubicBezTo>
                  <a:cubicBezTo>
                    <a:pt x="0" y="27"/>
                    <a:pt x="7" y="35"/>
                    <a:pt x="18" y="35"/>
                  </a:cubicBezTo>
                  <a:cubicBezTo>
                    <a:pt x="29" y="35"/>
                    <a:pt x="40" y="27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87" name="Freeform 973">
              <a:extLst>
                <a:ext uri="{FF2B5EF4-FFF2-40B4-BE49-F238E27FC236}">
                  <a16:creationId xmlns:a16="http://schemas.microsoft.com/office/drawing/2014/main" id="{FBB5DD7C-53BC-427E-A7B8-CF8673806B9B}"/>
                </a:ext>
              </a:extLst>
            </p:cNvPr>
            <p:cNvSpPr/>
            <p:nvPr/>
          </p:nvSpPr>
          <p:spPr bwMode="auto">
            <a:xfrm>
              <a:off x="3068638" y="6084888"/>
              <a:ext cx="142875" cy="114300"/>
            </a:xfrm>
            <a:custGeom>
              <a:avLst/>
              <a:gdLst>
                <a:gd name="T0" fmla="*/ 42 w 44"/>
                <a:gd name="T1" fmla="*/ 17 h 35"/>
                <a:gd name="T2" fmla="*/ 26 w 44"/>
                <a:gd name="T3" fmla="*/ 0 h 35"/>
                <a:gd name="T4" fmla="*/ 2 w 44"/>
                <a:gd name="T5" fmla="*/ 17 h 35"/>
                <a:gd name="T6" fmla="*/ 18 w 44"/>
                <a:gd name="T7" fmla="*/ 35 h 35"/>
                <a:gd name="T8" fmla="*/ 42 w 44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5">
                  <a:moveTo>
                    <a:pt x="42" y="17"/>
                  </a:moveTo>
                  <a:cubicBezTo>
                    <a:pt x="44" y="8"/>
                    <a:pt x="37" y="0"/>
                    <a:pt x="26" y="0"/>
                  </a:cubicBezTo>
                  <a:cubicBezTo>
                    <a:pt x="15" y="0"/>
                    <a:pt x="4" y="8"/>
                    <a:pt x="2" y="17"/>
                  </a:cubicBezTo>
                  <a:cubicBezTo>
                    <a:pt x="0" y="27"/>
                    <a:pt x="7" y="35"/>
                    <a:pt x="18" y="35"/>
                  </a:cubicBezTo>
                  <a:cubicBezTo>
                    <a:pt x="29" y="35"/>
                    <a:pt x="40" y="27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88" name="Freeform 974">
              <a:extLst>
                <a:ext uri="{FF2B5EF4-FFF2-40B4-BE49-F238E27FC236}">
                  <a16:creationId xmlns:a16="http://schemas.microsoft.com/office/drawing/2014/main" id="{272BAB34-E84B-4383-9998-FBDD181F389A}"/>
                </a:ext>
              </a:extLst>
            </p:cNvPr>
            <p:cNvSpPr/>
            <p:nvPr/>
          </p:nvSpPr>
          <p:spPr bwMode="auto">
            <a:xfrm>
              <a:off x="2871788" y="6221413"/>
              <a:ext cx="147638" cy="119063"/>
            </a:xfrm>
            <a:custGeom>
              <a:avLst/>
              <a:gdLst>
                <a:gd name="T0" fmla="*/ 43 w 45"/>
                <a:gd name="T1" fmla="*/ 18 h 36"/>
                <a:gd name="T2" fmla="*/ 27 w 45"/>
                <a:gd name="T3" fmla="*/ 0 h 36"/>
                <a:gd name="T4" fmla="*/ 2 w 45"/>
                <a:gd name="T5" fmla="*/ 18 h 36"/>
                <a:gd name="T6" fmla="*/ 19 w 45"/>
                <a:gd name="T7" fmla="*/ 36 h 36"/>
                <a:gd name="T8" fmla="*/ 43 w 45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6">
                  <a:moveTo>
                    <a:pt x="43" y="18"/>
                  </a:moveTo>
                  <a:cubicBezTo>
                    <a:pt x="45" y="8"/>
                    <a:pt x="38" y="0"/>
                    <a:pt x="27" y="0"/>
                  </a:cubicBezTo>
                  <a:cubicBezTo>
                    <a:pt x="16" y="0"/>
                    <a:pt x="5" y="8"/>
                    <a:pt x="2" y="18"/>
                  </a:cubicBezTo>
                  <a:cubicBezTo>
                    <a:pt x="0" y="28"/>
                    <a:pt x="7" y="36"/>
                    <a:pt x="19" y="36"/>
                  </a:cubicBezTo>
                  <a:cubicBezTo>
                    <a:pt x="30" y="36"/>
                    <a:pt x="41" y="28"/>
                    <a:pt x="4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89" name="Freeform 975">
              <a:extLst>
                <a:ext uri="{FF2B5EF4-FFF2-40B4-BE49-F238E27FC236}">
                  <a16:creationId xmlns:a16="http://schemas.microsoft.com/office/drawing/2014/main" id="{92F28672-533A-4FD4-A660-A3A3EF0ABF19}"/>
                </a:ext>
              </a:extLst>
            </p:cNvPr>
            <p:cNvSpPr/>
            <p:nvPr/>
          </p:nvSpPr>
          <p:spPr bwMode="auto">
            <a:xfrm>
              <a:off x="3035300" y="6221413"/>
              <a:ext cx="147638" cy="119063"/>
            </a:xfrm>
            <a:custGeom>
              <a:avLst/>
              <a:gdLst>
                <a:gd name="T0" fmla="*/ 43 w 45"/>
                <a:gd name="T1" fmla="*/ 18 h 36"/>
                <a:gd name="T2" fmla="*/ 26 w 45"/>
                <a:gd name="T3" fmla="*/ 0 h 36"/>
                <a:gd name="T4" fmla="*/ 2 w 45"/>
                <a:gd name="T5" fmla="*/ 18 h 36"/>
                <a:gd name="T6" fmla="*/ 18 w 45"/>
                <a:gd name="T7" fmla="*/ 36 h 36"/>
                <a:gd name="T8" fmla="*/ 43 w 45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6">
                  <a:moveTo>
                    <a:pt x="43" y="18"/>
                  </a:moveTo>
                  <a:cubicBezTo>
                    <a:pt x="45" y="8"/>
                    <a:pt x="37" y="0"/>
                    <a:pt x="26" y="0"/>
                  </a:cubicBezTo>
                  <a:cubicBezTo>
                    <a:pt x="15" y="0"/>
                    <a:pt x="4" y="8"/>
                    <a:pt x="2" y="18"/>
                  </a:cubicBezTo>
                  <a:cubicBezTo>
                    <a:pt x="0" y="28"/>
                    <a:pt x="7" y="36"/>
                    <a:pt x="18" y="36"/>
                  </a:cubicBezTo>
                  <a:cubicBezTo>
                    <a:pt x="30" y="36"/>
                    <a:pt x="40" y="28"/>
                    <a:pt x="4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90" name="Freeform 976">
              <a:extLst>
                <a:ext uri="{FF2B5EF4-FFF2-40B4-BE49-F238E27FC236}">
                  <a16:creationId xmlns:a16="http://schemas.microsoft.com/office/drawing/2014/main" id="{B727EC69-0210-4BDE-84F5-B9CAD1D937A0}"/>
                </a:ext>
              </a:extLst>
            </p:cNvPr>
            <p:cNvSpPr/>
            <p:nvPr/>
          </p:nvSpPr>
          <p:spPr bwMode="auto">
            <a:xfrm>
              <a:off x="2835275" y="6365876"/>
              <a:ext cx="150813" cy="122238"/>
            </a:xfrm>
            <a:custGeom>
              <a:avLst/>
              <a:gdLst>
                <a:gd name="T0" fmla="*/ 44 w 46"/>
                <a:gd name="T1" fmla="*/ 18 h 37"/>
                <a:gd name="T2" fmla="*/ 28 w 46"/>
                <a:gd name="T3" fmla="*/ 0 h 37"/>
                <a:gd name="T4" fmla="*/ 3 w 46"/>
                <a:gd name="T5" fmla="*/ 18 h 37"/>
                <a:gd name="T6" fmla="*/ 19 w 46"/>
                <a:gd name="T7" fmla="*/ 37 h 37"/>
                <a:gd name="T8" fmla="*/ 44 w 46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7">
                  <a:moveTo>
                    <a:pt x="44" y="18"/>
                  </a:moveTo>
                  <a:cubicBezTo>
                    <a:pt x="46" y="8"/>
                    <a:pt x="39" y="0"/>
                    <a:pt x="28" y="0"/>
                  </a:cubicBezTo>
                  <a:cubicBezTo>
                    <a:pt x="16" y="0"/>
                    <a:pt x="5" y="8"/>
                    <a:pt x="3" y="18"/>
                  </a:cubicBezTo>
                  <a:cubicBezTo>
                    <a:pt x="0" y="28"/>
                    <a:pt x="8" y="37"/>
                    <a:pt x="19" y="37"/>
                  </a:cubicBezTo>
                  <a:cubicBezTo>
                    <a:pt x="31" y="37"/>
                    <a:pt x="42" y="28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91" name="Freeform 977">
              <a:extLst>
                <a:ext uri="{FF2B5EF4-FFF2-40B4-BE49-F238E27FC236}">
                  <a16:creationId xmlns:a16="http://schemas.microsoft.com/office/drawing/2014/main" id="{B43AA756-CE13-4A0D-B960-2E58AA65006F}"/>
                </a:ext>
              </a:extLst>
            </p:cNvPr>
            <p:cNvSpPr/>
            <p:nvPr/>
          </p:nvSpPr>
          <p:spPr bwMode="auto">
            <a:xfrm>
              <a:off x="3001963" y="6365876"/>
              <a:ext cx="147638" cy="122238"/>
            </a:xfrm>
            <a:custGeom>
              <a:avLst/>
              <a:gdLst>
                <a:gd name="T0" fmla="*/ 43 w 45"/>
                <a:gd name="T1" fmla="*/ 18 h 37"/>
                <a:gd name="T2" fmla="*/ 27 w 45"/>
                <a:gd name="T3" fmla="*/ 0 h 37"/>
                <a:gd name="T4" fmla="*/ 2 w 45"/>
                <a:gd name="T5" fmla="*/ 18 h 37"/>
                <a:gd name="T6" fmla="*/ 19 w 45"/>
                <a:gd name="T7" fmla="*/ 37 h 37"/>
                <a:gd name="T8" fmla="*/ 43 w 45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7">
                  <a:moveTo>
                    <a:pt x="43" y="18"/>
                  </a:moveTo>
                  <a:cubicBezTo>
                    <a:pt x="45" y="8"/>
                    <a:pt x="38" y="0"/>
                    <a:pt x="27" y="0"/>
                  </a:cubicBezTo>
                  <a:cubicBezTo>
                    <a:pt x="15" y="0"/>
                    <a:pt x="4" y="8"/>
                    <a:pt x="2" y="18"/>
                  </a:cubicBezTo>
                  <a:cubicBezTo>
                    <a:pt x="0" y="28"/>
                    <a:pt x="7" y="37"/>
                    <a:pt x="19" y="37"/>
                  </a:cubicBezTo>
                  <a:cubicBezTo>
                    <a:pt x="30" y="37"/>
                    <a:pt x="41" y="28"/>
                    <a:pt x="4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192" name="Freeform 978">
              <a:extLst>
                <a:ext uri="{FF2B5EF4-FFF2-40B4-BE49-F238E27FC236}">
                  <a16:creationId xmlns:a16="http://schemas.microsoft.com/office/drawing/2014/main" id="{ADAC386C-0A51-4073-8B72-7A88C36349BA}"/>
                </a:ext>
              </a:extLst>
            </p:cNvPr>
            <p:cNvSpPr/>
            <p:nvPr/>
          </p:nvSpPr>
          <p:spPr bwMode="auto">
            <a:xfrm>
              <a:off x="3167063" y="6365876"/>
              <a:ext cx="146050" cy="122238"/>
            </a:xfrm>
            <a:custGeom>
              <a:avLst/>
              <a:gdLst>
                <a:gd name="T0" fmla="*/ 43 w 45"/>
                <a:gd name="T1" fmla="*/ 18 h 37"/>
                <a:gd name="T2" fmla="*/ 27 w 45"/>
                <a:gd name="T3" fmla="*/ 0 h 37"/>
                <a:gd name="T4" fmla="*/ 2 w 45"/>
                <a:gd name="T5" fmla="*/ 18 h 37"/>
                <a:gd name="T6" fmla="*/ 19 w 45"/>
                <a:gd name="T7" fmla="*/ 37 h 37"/>
                <a:gd name="T8" fmla="*/ 43 w 45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7">
                  <a:moveTo>
                    <a:pt x="43" y="18"/>
                  </a:moveTo>
                  <a:cubicBezTo>
                    <a:pt x="45" y="8"/>
                    <a:pt x="38" y="0"/>
                    <a:pt x="27" y="0"/>
                  </a:cubicBezTo>
                  <a:cubicBezTo>
                    <a:pt x="15" y="0"/>
                    <a:pt x="5" y="8"/>
                    <a:pt x="2" y="18"/>
                  </a:cubicBezTo>
                  <a:cubicBezTo>
                    <a:pt x="0" y="28"/>
                    <a:pt x="8" y="37"/>
                    <a:pt x="19" y="37"/>
                  </a:cubicBezTo>
                  <a:cubicBezTo>
                    <a:pt x="30" y="37"/>
                    <a:pt x="41" y="28"/>
                    <a:pt x="4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</p:grpSp>
      <p:grpSp>
        <p:nvGrpSpPr>
          <p:cNvPr id="993" name="Group 1044">
            <a:extLst>
              <a:ext uri="{FF2B5EF4-FFF2-40B4-BE49-F238E27FC236}">
                <a16:creationId xmlns:a16="http://schemas.microsoft.com/office/drawing/2014/main" id="{354F8480-E8EE-4F14-98D5-68AC7CD9F292}"/>
              </a:ext>
            </a:extLst>
          </p:cNvPr>
          <p:cNvGrpSpPr/>
          <p:nvPr/>
        </p:nvGrpSpPr>
        <p:grpSpPr>
          <a:xfrm>
            <a:off x="6318774" y="3661665"/>
            <a:ext cx="890493" cy="1314950"/>
            <a:chOff x="5200651" y="795337"/>
            <a:chExt cx="815975" cy="1204913"/>
          </a:xfrm>
        </p:grpSpPr>
        <p:sp>
          <p:nvSpPr>
            <p:cNvPr id="994" name="Freeform 5">
              <a:extLst>
                <a:ext uri="{FF2B5EF4-FFF2-40B4-BE49-F238E27FC236}">
                  <a16:creationId xmlns:a16="http://schemas.microsoft.com/office/drawing/2014/main" id="{2D6DB7BD-B790-47E7-BD5D-9482FAE7B57F}"/>
                </a:ext>
              </a:extLst>
            </p:cNvPr>
            <p:cNvSpPr/>
            <p:nvPr/>
          </p:nvSpPr>
          <p:spPr bwMode="auto">
            <a:xfrm>
              <a:off x="5200651" y="795337"/>
              <a:ext cx="815975" cy="1204913"/>
            </a:xfrm>
            <a:custGeom>
              <a:avLst/>
              <a:gdLst>
                <a:gd name="T0" fmla="*/ 503 w 503"/>
                <a:gd name="T1" fmla="*/ 252 h 744"/>
                <a:gd name="T2" fmla="*/ 252 w 503"/>
                <a:gd name="T3" fmla="*/ 0 h 744"/>
                <a:gd name="T4" fmla="*/ 0 w 503"/>
                <a:gd name="T5" fmla="*/ 252 h 744"/>
                <a:gd name="T6" fmla="*/ 71 w 503"/>
                <a:gd name="T7" fmla="*/ 426 h 744"/>
                <a:gd name="T8" fmla="*/ 71 w 503"/>
                <a:gd name="T9" fmla="*/ 429 h 744"/>
                <a:gd name="T10" fmla="*/ 246 w 503"/>
                <a:gd name="T11" fmla="*/ 744 h 744"/>
                <a:gd name="T12" fmla="*/ 248 w 503"/>
                <a:gd name="T13" fmla="*/ 744 h 744"/>
                <a:gd name="T14" fmla="*/ 255 w 503"/>
                <a:gd name="T15" fmla="*/ 744 h 744"/>
                <a:gd name="T16" fmla="*/ 259 w 503"/>
                <a:gd name="T17" fmla="*/ 744 h 744"/>
                <a:gd name="T18" fmla="*/ 433 w 503"/>
                <a:gd name="T19" fmla="*/ 429 h 744"/>
                <a:gd name="T20" fmla="*/ 432 w 503"/>
                <a:gd name="T21" fmla="*/ 428 h 744"/>
                <a:gd name="T22" fmla="*/ 503 w 503"/>
                <a:gd name="T23" fmla="*/ 25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3" h="744">
                  <a:moveTo>
                    <a:pt x="503" y="252"/>
                  </a:moveTo>
                  <a:cubicBezTo>
                    <a:pt x="503" y="113"/>
                    <a:pt x="390" y="0"/>
                    <a:pt x="252" y="0"/>
                  </a:cubicBezTo>
                  <a:cubicBezTo>
                    <a:pt x="113" y="0"/>
                    <a:pt x="0" y="113"/>
                    <a:pt x="0" y="252"/>
                  </a:cubicBezTo>
                  <a:cubicBezTo>
                    <a:pt x="0" y="319"/>
                    <a:pt x="27" y="381"/>
                    <a:pt x="71" y="426"/>
                  </a:cubicBezTo>
                  <a:cubicBezTo>
                    <a:pt x="71" y="429"/>
                    <a:pt x="71" y="429"/>
                    <a:pt x="71" y="429"/>
                  </a:cubicBezTo>
                  <a:cubicBezTo>
                    <a:pt x="71" y="429"/>
                    <a:pt x="217" y="573"/>
                    <a:pt x="246" y="744"/>
                  </a:cubicBezTo>
                  <a:cubicBezTo>
                    <a:pt x="248" y="744"/>
                    <a:pt x="248" y="744"/>
                    <a:pt x="248" y="744"/>
                  </a:cubicBezTo>
                  <a:cubicBezTo>
                    <a:pt x="255" y="744"/>
                    <a:pt x="255" y="744"/>
                    <a:pt x="255" y="744"/>
                  </a:cubicBezTo>
                  <a:cubicBezTo>
                    <a:pt x="259" y="744"/>
                    <a:pt x="259" y="744"/>
                    <a:pt x="259" y="744"/>
                  </a:cubicBezTo>
                  <a:cubicBezTo>
                    <a:pt x="288" y="573"/>
                    <a:pt x="433" y="429"/>
                    <a:pt x="433" y="429"/>
                  </a:cubicBezTo>
                  <a:cubicBezTo>
                    <a:pt x="432" y="428"/>
                    <a:pt x="432" y="428"/>
                    <a:pt x="432" y="428"/>
                  </a:cubicBezTo>
                  <a:cubicBezTo>
                    <a:pt x="476" y="383"/>
                    <a:pt x="503" y="319"/>
                    <a:pt x="503" y="252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995" name="Oval 6">
              <a:extLst>
                <a:ext uri="{FF2B5EF4-FFF2-40B4-BE49-F238E27FC236}">
                  <a16:creationId xmlns:a16="http://schemas.microsoft.com/office/drawing/2014/main" id="{A3C06950-8B27-4BE1-A75E-273009BA3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738" y="868363"/>
              <a:ext cx="687388" cy="685800"/>
            </a:xfrm>
            <a:prstGeom prst="ellipse">
              <a:avLst/>
            </a:prstGeom>
            <a:solidFill>
              <a:srgbClr val="DDC4EE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</p:grpSp>
      <p:grpSp>
        <p:nvGrpSpPr>
          <p:cNvPr id="996" name="Group 1047">
            <a:extLst>
              <a:ext uri="{FF2B5EF4-FFF2-40B4-BE49-F238E27FC236}">
                <a16:creationId xmlns:a16="http://schemas.microsoft.com/office/drawing/2014/main" id="{46E14ACF-C1CB-4840-86B7-E013ACABD7BA}"/>
              </a:ext>
            </a:extLst>
          </p:cNvPr>
          <p:cNvGrpSpPr/>
          <p:nvPr/>
        </p:nvGrpSpPr>
        <p:grpSpPr>
          <a:xfrm>
            <a:off x="7588289" y="2741417"/>
            <a:ext cx="890493" cy="1314950"/>
            <a:chOff x="5200651" y="795337"/>
            <a:chExt cx="815975" cy="1204913"/>
          </a:xfrm>
        </p:grpSpPr>
        <p:sp>
          <p:nvSpPr>
            <p:cNvPr id="997" name="Freeform 5">
              <a:extLst>
                <a:ext uri="{FF2B5EF4-FFF2-40B4-BE49-F238E27FC236}">
                  <a16:creationId xmlns:a16="http://schemas.microsoft.com/office/drawing/2014/main" id="{7BDA432A-5A65-446D-9F35-07698D40291C}"/>
                </a:ext>
              </a:extLst>
            </p:cNvPr>
            <p:cNvSpPr/>
            <p:nvPr/>
          </p:nvSpPr>
          <p:spPr bwMode="auto">
            <a:xfrm>
              <a:off x="5200651" y="795337"/>
              <a:ext cx="815975" cy="1204913"/>
            </a:xfrm>
            <a:custGeom>
              <a:avLst/>
              <a:gdLst>
                <a:gd name="T0" fmla="*/ 503 w 503"/>
                <a:gd name="T1" fmla="*/ 252 h 744"/>
                <a:gd name="T2" fmla="*/ 252 w 503"/>
                <a:gd name="T3" fmla="*/ 0 h 744"/>
                <a:gd name="T4" fmla="*/ 0 w 503"/>
                <a:gd name="T5" fmla="*/ 252 h 744"/>
                <a:gd name="T6" fmla="*/ 71 w 503"/>
                <a:gd name="T7" fmla="*/ 426 h 744"/>
                <a:gd name="T8" fmla="*/ 71 w 503"/>
                <a:gd name="T9" fmla="*/ 429 h 744"/>
                <a:gd name="T10" fmla="*/ 246 w 503"/>
                <a:gd name="T11" fmla="*/ 744 h 744"/>
                <a:gd name="T12" fmla="*/ 248 w 503"/>
                <a:gd name="T13" fmla="*/ 744 h 744"/>
                <a:gd name="T14" fmla="*/ 255 w 503"/>
                <a:gd name="T15" fmla="*/ 744 h 744"/>
                <a:gd name="T16" fmla="*/ 259 w 503"/>
                <a:gd name="T17" fmla="*/ 744 h 744"/>
                <a:gd name="T18" fmla="*/ 433 w 503"/>
                <a:gd name="T19" fmla="*/ 429 h 744"/>
                <a:gd name="T20" fmla="*/ 432 w 503"/>
                <a:gd name="T21" fmla="*/ 428 h 744"/>
                <a:gd name="T22" fmla="*/ 503 w 503"/>
                <a:gd name="T23" fmla="*/ 25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3" h="744">
                  <a:moveTo>
                    <a:pt x="503" y="252"/>
                  </a:moveTo>
                  <a:cubicBezTo>
                    <a:pt x="503" y="113"/>
                    <a:pt x="390" y="0"/>
                    <a:pt x="252" y="0"/>
                  </a:cubicBezTo>
                  <a:cubicBezTo>
                    <a:pt x="113" y="0"/>
                    <a:pt x="0" y="113"/>
                    <a:pt x="0" y="252"/>
                  </a:cubicBezTo>
                  <a:cubicBezTo>
                    <a:pt x="0" y="319"/>
                    <a:pt x="27" y="381"/>
                    <a:pt x="71" y="426"/>
                  </a:cubicBezTo>
                  <a:cubicBezTo>
                    <a:pt x="71" y="429"/>
                    <a:pt x="71" y="429"/>
                    <a:pt x="71" y="429"/>
                  </a:cubicBezTo>
                  <a:cubicBezTo>
                    <a:pt x="71" y="429"/>
                    <a:pt x="217" y="573"/>
                    <a:pt x="246" y="744"/>
                  </a:cubicBezTo>
                  <a:cubicBezTo>
                    <a:pt x="248" y="744"/>
                    <a:pt x="248" y="744"/>
                    <a:pt x="248" y="744"/>
                  </a:cubicBezTo>
                  <a:cubicBezTo>
                    <a:pt x="255" y="744"/>
                    <a:pt x="255" y="744"/>
                    <a:pt x="255" y="744"/>
                  </a:cubicBezTo>
                  <a:cubicBezTo>
                    <a:pt x="259" y="744"/>
                    <a:pt x="259" y="744"/>
                    <a:pt x="259" y="744"/>
                  </a:cubicBezTo>
                  <a:cubicBezTo>
                    <a:pt x="288" y="573"/>
                    <a:pt x="433" y="429"/>
                    <a:pt x="433" y="429"/>
                  </a:cubicBezTo>
                  <a:cubicBezTo>
                    <a:pt x="432" y="428"/>
                    <a:pt x="432" y="428"/>
                    <a:pt x="432" y="428"/>
                  </a:cubicBezTo>
                  <a:cubicBezTo>
                    <a:pt x="476" y="383"/>
                    <a:pt x="503" y="319"/>
                    <a:pt x="503" y="252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998" name="Oval 6">
              <a:extLst>
                <a:ext uri="{FF2B5EF4-FFF2-40B4-BE49-F238E27FC236}">
                  <a16:creationId xmlns:a16="http://schemas.microsoft.com/office/drawing/2014/main" id="{2A123BAC-E8DE-4D38-8B89-32D86E1C0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738" y="868363"/>
              <a:ext cx="687388" cy="685800"/>
            </a:xfrm>
            <a:prstGeom prst="ellipse">
              <a:avLst/>
            </a:prstGeom>
            <a:solidFill>
              <a:srgbClr val="DDC4EE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id-ID" sz="160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endParaRPr>
            </a:p>
          </p:txBody>
        </p:sp>
      </p:grpSp>
      <p:grpSp>
        <p:nvGrpSpPr>
          <p:cNvPr id="999" name="Group 1050">
            <a:extLst>
              <a:ext uri="{FF2B5EF4-FFF2-40B4-BE49-F238E27FC236}">
                <a16:creationId xmlns:a16="http://schemas.microsoft.com/office/drawing/2014/main" id="{15BD5524-800D-49A4-9F5B-52B5F82FB0DA}"/>
              </a:ext>
            </a:extLst>
          </p:cNvPr>
          <p:cNvGrpSpPr/>
          <p:nvPr/>
        </p:nvGrpSpPr>
        <p:grpSpPr>
          <a:xfrm>
            <a:off x="5780165" y="2282752"/>
            <a:ext cx="890493" cy="1957492"/>
            <a:chOff x="3759244" y="1277873"/>
            <a:chExt cx="815975" cy="1793686"/>
          </a:xfrm>
        </p:grpSpPr>
        <p:grpSp>
          <p:nvGrpSpPr>
            <p:cNvPr id="1000" name="Group 1051">
              <a:extLst>
                <a:ext uri="{FF2B5EF4-FFF2-40B4-BE49-F238E27FC236}">
                  <a16:creationId xmlns:a16="http://schemas.microsoft.com/office/drawing/2014/main" id="{F83A7A67-4610-406D-8705-91CA868F2C2B}"/>
                </a:ext>
              </a:extLst>
            </p:cNvPr>
            <p:cNvGrpSpPr/>
            <p:nvPr/>
          </p:nvGrpSpPr>
          <p:grpSpPr>
            <a:xfrm>
              <a:off x="3759244" y="1277873"/>
              <a:ext cx="815975" cy="1204913"/>
              <a:chOff x="5200651" y="795337"/>
              <a:chExt cx="815975" cy="1204913"/>
            </a:xfrm>
          </p:grpSpPr>
          <p:sp>
            <p:nvSpPr>
              <p:cNvPr id="1002" name="Freeform 5">
                <a:extLst>
                  <a:ext uri="{FF2B5EF4-FFF2-40B4-BE49-F238E27FC236}">
                    <a16:creationId xmlns:a16="http://schemas.microsoft.com/office/drawing/2014/main" id="{F81259C3-C44F-42E4-A253-5632F17A24C5}"/>
                  </a:ext>
                </a:extLst>
              </p:cNvPr>
              <p:cNvSpPr/>
              <p:nvPr/>
            </p:nvSpPr>
            <p:spPr bwMode="auto">
              <a:xfrm>
                <a:off x="5200651" y="795337"/>
                <a:ext cx="815975" cy="1204913"/>
              </a:xfrm>
              <a:custGeom>
                <a:avLst/>
                <a:gdLst>
                  <a:gd name="T0" fmla="*/ 503 w 503"/>
                  <a:gd name="T1" fmla="*/ 252 h 744"/>
                  <a:gd name="T2" fmla="*/ 252 w 503"/>
                  <a:gd name="T3" fmla="*/ 0 h 744"/>
                  <a:gd name="T4" fmla="*/ 0 w 503"/>
                  <a:gd name="T5" fmla="*/ 252 h 744"/>
                  <a:gd name="T6" fmla="*/ 71 w 503"/>
                  <a:gd name="T7" fmla="*/ 426 h 744"/>
                  <a:gd name="T8" fmla="*/ 71 w 503"/>
                  <a:gd name="T9" fmla="*/ 429 h 744"/>
                  <a:gd name="T10" fmla="*/ 246 w 503"/>
                  <a:gd name="T11" fmla="*/ 744 h 744"/>
                  <a:gd name="T12" fmla="*/ 248 w 503"/>
                  <a:gd name="T13" fmla="*/ 744 h 744"/>
                  <a:gd name="T14" fmla="*/ 255 w 503"/>
                  <a:gd name="T15" fmla="*/ 744 h 744"/>
                  <a:gd name="T16" fmla="*/ 259 w 503"/>
                  <a:gd name="T17" fmla="*/ 744 h 744"/>
                  <a:gd name="T18" fmla="*/ 433 w 503"/>
                  <a:gd name="T19" fmla="*/ 429 h 744"/>
                  <a:gd name="T20" fmla="*/ 432 w 503"/>
                  <a:gd name="T21" fmla="*/ 428 h 744"/>
                  <a:gd name="T22" fmla="*/ 503 w 503"/>
                  <a:gd name="T23" fmla="*/ 252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3" h="744">
                    <a:moveTo>
                      <a:pt x="503" y="252"/>
                    </a:moveTo>
                    <a:cubicBezTo>
                      <a:pt x="503" y="113"/>
                      <a:pt x="390" y="0"/>
                      <a:pt x="252" y="0"/>
                    </a:cubicBezTo>
                    <a:cubicBezTo>
                      <a:pt x="113" y="0"/>
                      <a:pt x="0" y="113"/>
                      <a:pt x="0" y="252"/>
                    </a:cubicBezTo>
                    <a:cubicBezTo>
                      <a:pt x="0" y="319"/>
                      <a:pt x="27" y="381"/>
                      <a:pt x="71" y="426"/>
                    </a:cubicBezTo>
                    <a:cubicBezTo>
                      <a:pt x="71" y="429"/>
                      <a:pt x="71" y="429"/>
                      <a:pt x="71" y="429"/>
                    </a:cubicBezTo>
                    <a:cubicBezTo>
                      <a:pt x="71" y="429"/>
                      <a:pt x="217" y="573"/>
                      <a:pt x="246" y="744"/>
                    </a:cubicBez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55" y="744"/>
                      <a:pt x="255" y="744"/>
                      <a:pt x="255" y="744"/>
                    </a:cubicBezTo>
                    <a:cubicBezTo>
                      <a:pt x="259" y="744"/>
                      <a:pt x="259" y="744"/>
                      <a:pt x="259" y="744"/>
                    </a:cubicBezTo>
                    <a:cubicBezTo>
                      <a:pt x="288" y="573"/>
                      <a:pt x="433" y="429"/>
                      <a:pt x="433" y="429"/>
                    </a:cubicBezTo>
                    <a:cubicBezTo>
                      <a:pt x="432" y="428"/>
                      <a:pt x="432" y="428"/>
                      <a:pt x="432" y="428"/>
                    </a:cubicBezTo>
                    <a:cubicBezTo>
                      <a:pt x="476" y="383"/>
                      <a:pt x="503" y="319"/>
                      <a:pt x="503" y="252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1003" name="Oval 6">
                <a:extLst>
                  <a:ext uri="{FF2B5EF4-FFF2-40B4-BE49-F238E27FC236}">
                    <a16:creationId xmlns:a16="http://schemas.microsoft.com/office/drawing/2014/main" id="{6A992A90-4550-4DBA-BC5A-1F5DDFD8D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944" y="868363"/>
                <a:ext cx="687388" cy="685800"/>
              </a:xfrm>
              <a:prstGeom prst="ellipse">
                <a:avLst/>
              </a:prstGeom>
              <a:solidFill>
                <a:srgbClr val="DDC4EE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</p:grpSp>
        <p:cxnSp>
          <p:nvCxnSpPr>
            <p:cNvPr id="1001" name="Straight Connector 1052">
              <a:extLst>
                <a:ext uri="{FF2B5EF4-FFF2-40B4-BE49-F238E27FC236}">
                  <a16:creationId xmlns:a16="http://schemas.microsoft.com/office/drawing/2014/main" id="{9ADD26B3-4280-4098-BD56-028B87073FD3}"/>
                </a:ext>
              </a:extLst>
            </p:cNvPr>
            <p:cNvCxnSpPr/>
            <p:nvPr/>
          </p:nvCxnSpPr>
          <p:spPr>
            <a:xfrm>
              <a:off x="4167231" y="2359091"/>
              <a:ext cx="0" cy="71246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4" name="Group 1055">
            <a:extLst>
              <a:ext uri="{FF2B5EF4-FFF2-40B4-BE49-F238E27FC236}">
                <a16:creationId xmlns:a16="http://schemas.microsoft.com/office/drawing/2014/main" id="{B6C37F8B-EEFB-4D51-923D-B419F4E8E3C6}"/>
              </a:ext>
            </a:extLst>
          </p:cNvPr>
          <p:cNvGrpSpPr/>
          <p:nvPr/>
        </p:nvGrpSpPr>
        <p:grpSpPr>
          <a:xfrm>
            <a:off x="9396412" y="2443767"/>
            <a:ext cx="890493" cy="1944276"/>
            <a:chOff x="7025252" y="1425414"/>
            <a:chExt cx="815975" cy="1781576"/>
          </a:xfrm>
        </p:grpSpPr>
        <p:grpSp>
          <p:nvGrpSpPr>
            <p:cNvPr id="1005" name="Group 1056">
              <a:extLst>
                <a:ext uri="{FF2B5EF4-FFF2-40B4-BE49-F238E27FC236}">
                  <a16:creationId xmlns:a16="http://schemas.microsoft.com/office/drawing/2014/main" id="{94EF1EAB-711F-4B09-BAA5-3C004EE136D3}"/>
                </a:ext>
              </a:extLst>
            </p:cNvPr>
            <p:cNvGrpSpPr/>
            <p:nvPr/>
          </p:nvGrpSpPr>
          <p:grpSpPr>
            <a:xfrm>
              <a:off x="7025252" y="1425414"/>
              <a:ext cx="815975" cy="1204913"/>
              <a:chOff x="5200651" y="795337"/>
              <a:chExt cx="815975" cy="1204913"/>
            </a:xfrm>
          </p:grpSpPr>
          <p:sp>
            <p:nvSpPr>
              <p:cNvPr id="1007" name="Freeform 5">
                <a:extLst>
                  <a:ext uri="{FF2B5EF4-FFF2-40B4-BE49-F238E27FC236}">
                    <a16:creationId xmlns:a16="http://schemas.microsoft.com/office/drawing/2014/main" id="{2F7C1188-9616-4EF8-BE80-6846EA120CED}"/>
                  </a:ext>
                </a:extLst>
              </p:cNvPr>
              <p:cNvSpPr/>
              <p:nvPr/>
            </p:nvSpPr>
            <p:spPr bwMode="auto">
              <a:xfrm>
                <a:off x="5200651" y="795337"/>
                <a:ext cx="815975" cy="1204913"/>
              </a:xfrm>
              <a:custGeom>
                <a:avLst/>
                <a:gdLst>
                  <a:gd name="T0" fmla="*/ 503 w 503"/>
                  <a:gd name="T1" fmla="*/ 252 h 744"/>
                  <a:gd name="T2" fmla="*/ 252 w 503"/>
                  <a:gd name="T3" fmla="*/ 0 h 744"/>
                  <a:gd name="T4" fmla="*/ 0 w 503"/>
                  <a:gd name="T5" fmla="*/ 252 h 744"/>
                  <a:gd name="T6" fmla="*/ 71 w 503"/>
                  <a:gd name="T7" fmla="*/ 426 h 744"/>
                  <a:gd name="T8" fmla="*/ 71 w 503"/>
                  <a:gd name="T9" fmla="*/ 429 h 744"/>
                  <a:gd name="T10" fmla="*/ 246 w 503"/>
                  <a:gd name="T11" fmla="*/ 744 h 744"/>
                  <a:gd name="T12" fmla="*/ 248 w 503"/>
                  <a:gd name="T13" fmla="*/ 744 h 744"/>
                  <a:gd name="T14" fmla="*/ 255 w 503"/>
                  <a:gd name="T15" fmla="*/ 744 h 744"/>
                  <a:gd name="T16" fmla="*/ 259 w 503"/>
                  <a:gd name="T17" fmla="*/ 744 h 744"/>
                  <a:gd name="T18" fmla="*/ 433 w 503"/>
                  <a:gd name="T19" fmla="*/ 429 h 744"/>
                  <a:gd name="T20" fmla="*/ 432 w 503"/>
                  <a:gd name="T21" fmla="*/ 428 h 744"/>
                  <a:gd name="T22" fmla="*/ 503 w 503"/>
                  <a:gd name="T23" fmla="*/ 252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3" h="744">
                    <a:moveTo>
                      <a:pt x="503" y="252"/>
                    </a:moveTo>
                    <a:cubicBezTo>
                      <a:pt x="503" y="113"/>
                      <a:pt x="390" y="0"/>
                      <a:pt x="252" y="0"/>
                    </a:cubicBezTo>
                    <a:cubicBezTo>
                      <a:pt x="113" y="0"/>
                      <a:pt x="0" y="113"/>
                      <a:pt x="0" y="252"/>
                    </a:cubicBezTo>
                    <a:cubicBezTo>
                      <a:pt x="0" y="319"/>
                      <a:pt x="27" y="381"/>
                      <a:pt x="71" y="426"/>
                    </a:cubicBezTo>
                    <a:cubicBezTo>
                      <a:pt x="71" y="429"/>
                      <a:pt x="71" y="429"/>
                      <a:pt x="71" y="429"/>
                    </a:cubicBezTo>
                    <a:cubicBezTo>
                      <a:pt x="71" y="429"/>
                      <a:pt x="217" y="573"/>
                      <a:pt x="246" y="744"/>
                    </a:cubicBez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55" y="744"/>
                      <a:pt x="255" y="744"/>
                      <a:pt x="255" y="744"/>
                    </a:cubicBezTo>
                    <a:cubicBezTo>
                      <a:pt x="259" y="744"/>
                      <a:pt x="259" y="744"/>
                      <a:pt x="259" y="744"/>
                    </a:cubicBezTo>
                    <a:cubicBezTo>
                      <a:pt x="288" y="573"/>
                      <a:pt x="433" y="429"/>
                      <a:pt x="433" y="429"/>
                    </a:cubicBezTo>
                    <a:cubicBezTo>
                      <a:pt x="432" y="428"/>
                      <a:pt x="432" y="428"/>
                      <a:pt x="432" y="428"/>
                    </a:cubicBezTo>
                    <a:cubicBezTo>
                      <a:pt x="476" y="383"/>
                      <a:pt x="503" y="319"/>
                      <a:pt x="503" y="252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1008" name="Oval 6">
                <a:extLst>
                  <a:ext uri="{FF2B5EF4-FFF2-40B4-BE49-F238E27FC236}">
                    <a16:creationId xmlns:a16="http://schemas.microsoft.com/office/drawing/2014/main" id="{5C200585-F946-4334-B1E9-2258C0B68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868363"/>
                <a:ext cx="687388" cy="685800"/>
              </a:xfrm>
              <a:prstGeom prst="ellipse">
                <a:avLst/>
              </a:prstGeom>
              <a:solidFill>
                <a:srgbClr val="DDC4EE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</p:grpSp>
        <p:cxnSp>
          <p:nvCxnSpPr>
            <p:cNvPr id="1006" name="Straight Connector 1057">
              <a:extLst>
                <a:ext uri="{FF2B5EF4-FFF2-40B4-BE49-F238E27FC236}">
                  <a16:creationId xmlns:a16="http://schemas.microsoft.com/office/drawing/2014/main" id="{D96A7B98-288B-4C87-B869-9E1A955694FC}"/>
                </a:ext>
              </a:extLst>
            </p:cNvPr>
            <p:cNvCxnSpPr/>
            <p:nvPr/>
          </p:nvCxnSpPr>
          <p:spPr>
            <a:xfrm>
              <a:off x="7433239" y="2494522"/>
              <a:ext cx="0" cy="712468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9" name="Group 1060">
            <a:extLst>
              <a:ext uri="{FF2B5EF4-FFF2-40B4-BE49-F238E27FC236}">
                <a16:creationId xmlns:a16="http://schemas.microsoft.com/office/drawing/2014/main" id="{A017CAA6-09E9-4B76-A064-3CC5A51EC2BC}"/>
              </a:ext>
            </a:extLst>
          </p:cNvPr>
          <p:cNvGrpSpPr/>
          <p:nvPr/>
        </p:nvGrpSpPr>
        <p:grpSpPr>
          <a:xfrm>
            <a:off x="10314041" y="3423359"/>
            <a:ext cx="890493" cy="1716559"/>
            <a:chOff x="7866093" y="2323032"/>
            <a:chExt cx="815975" cy="1572915"/>
          </a:xfrm>
        </p:grpSpPr>
        <p:grpSp>
          <p:nvGrpSpPr>
            <p:cNvPr id="1010" name="Group 1061">
              <a:extLst>
                <a:ext uri="{FF2B5EF4-FFF2-40B4-BE49-F238E27FC236}">
                  <a16:creationId xmlns:a16="http://schemas.microsoft.com/office/drawing/2014/main" id="{17020795-BBEC-4125-A89C-72048DA4BC5D}"/>
                </a:ext>
              </a:extLst>
            </p:cNvPr>
            <p:cNvGrpSpPr/>
            <p:nvPr/>
          </p:nvGrpSpPr>
          <p:grpSpPr>
            <a:xfrm>
              <a:off x="7866093" y="2323032"/>
              <a:ext cx="815975" cy="1204913"/>
              <a:chOff x="5200651" y="795337"/>
              <a:chExt cx="815975" cy="1204913"/>
            </a:xfrm>
          </p:grpSpPr>
          <p:sp>
            <p:nvSpPr>
              <p:cNvPr id="1012" name="Freeform 5">
                <a:extLst>
                  <a:ext uri="{FF2B5EF4-FFF2-40B4-BE49-F238E27FC236}">
                    <a16:creationId xmlns:a16="http://schemas.microsoft.com/office/drawing/2014/main" id="{C188026E-7157-4385-9DCF-9A01CF395EAF}"/>
                  </a:ext>
                </a:extLst>
              </p:cNvPr>
              <p:cNvSpPr/>
              <p:nvPr/>
            </p:nvSpPr>
            <p:spPr bwMode="auto">
              <a:xfrm>
                <a:off x="5200651" y="795337"/>
                <a:ext cx="815975" cy="1204913"/>
              </a:xfrm>
              <a:custGeom>
                <a:avLst/>
                <a:gdLst>
                  <a:gd name="T0" fmla="*/ 503 w 503"/>
                  <a:gd name="T1" fmla="*/ 252 h 744"/>
                  <a:gd name="T2" fmla="*/ 252 w 503"/>
                  <a:gd name="T3" fmla="*/ 0 h 744"/>
                  <a:gd name="T4" fmla="*/ 0 w 503"/>
                  <a:gd name="T5" fmla="*/ 252 h 744"/>
                  <a:gd name="T6" fmla="*/ 71 w 503"/>
                  <a:gd name="T7" fmla="*/ 426 h 744"/>
                  <a:gd name="T8" fmla="*/ 71 w 503"/>
                  <a:gd name="T9" fmla="*/ 429 h 744"/>
                  <a:gd name="T10" fmla="*/ 246 w 503"/>
                  <a:gd name="T11" fmla="*/ 744 h 744"/>
                  <a:gd name="T12" fmla="*/ 248 w 503"/>
                  <a:gd name="T13" fmla="*/ 744 h 744"/>
                  <a:gd name="T14" fmla="*/ 255 w 503"/>
                  <a:gd name="T15" fmla="*/ 744 h 744"/>
                  <a:gd name="T16" fmla="*/ 259 w 503"/>
                  <a:gd name="T17" fmla="*/ 744 h 744"/>
                  <a:gd name="T18" fmla="*/ 433 w 503"/>
                  <a:gd name="T19" fmla="*/ 429 h 744"/>
                  <a:gd name="T20" fmla="*/ 432 w 503"/>
                  <a:gd name="T21" fmla="*/ 428 h 744"/>
                  <a:gd name="T22" fmla="*/ 503 w 503"/>
                  <a:gd name="T23" fmla="*/ 252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3" h="744">
                    <a:moveTo>
                      <a:pt x="503" y="252"/>
                    </a:moveTo>
                    <a:cubicBezTo>
                      <a:pt x="503" y="113"/>
                      <a:pt x="390" y="0"/>
                      <a:pt x="252" y="0"/>
                    </a:cubicBezTo>
                    <a:cubicBezTo>
                      <a:pt x="113" y="0"/>
                      <a:pt x="0" y="113"/>
                      <a:pt x="0" y="252"/>
                    </a:cubicBezTo>
                    <a:cubicBezTo>
                      <a:pt x="0" y="319"/>
                      <a:pt x="27" y="381"/>
                      <a:pt x="71" y="426"/>
                    </a:cubicBezTo>
                    <a:cubicBezTo>
                      <a:pt x="71" y="429"/>
                      <a:pt x="71" y="429"/>
                      <a:pt x="71" y="429"/>
                    </a:cubicBezTo>
                    <a:cubicBezTo>
                      <a:pt x="71" y="429"/>
                      <a:pt x="217" y="573"/>
                      <a:pt x="246" y="744"/>
                    </a:cubicBez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55" y="744"/>
                      <a:pt x="255" y="744"/>
                      <a:pt x="255" y="744"/>
                    </a:cubicBezTo>
                    <a:cubicBezTo>
                      <a:pt x="259" y="744"/>
                      <a:pt x="259" y="744"/>
                      <a:pt x="259" y="744"/>
                    </a:cubicBezTo>
                    <a:cubicBezTo>
                      <a:pt x="288" y="573"/>
                      <a:pt x="433" y="429"/>
                      <a:pt x="433" y="429"/>
                    </a:cubicBezTo>
                    <a:cubicBezTo>
                      <a:pt x="432" y="428"/>
                      <a:pt x="432" y="428"/>
                      <a:pt x="432" y="428"/>
                    </a:cubicBezTo>
                    <a:cubicBezTo>
                      <a:pt x="476" y="383"/>
                      <a:pt x="503" y="319"/>
                      <a:pt x="503" y="252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  <p:sp>
            <p:nvSpPr>
              <p:cNvPr id="1013" name="Oval 6">
                <a:extLst>
                  <a:ext uri="{FF2B5EF4-FFF2-40B4-BE49-F238E27FC236}">
                    <a16:creationId xmlns:a16="http://schemas.microsoft.com/office/drawing/2014/main" id="{5573F739-1F1B-4830-BDB1-D145472E2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738" y="868363"/>
                <a:ext cx="687388" cy="685800"/>
              </a:xfrm>
              <a:prstGeom prst="ellipse">
                <a:avLst/>
              </a:prstGeom>
              <a:solidFill>
                <a:srgbClr val="DDC4EE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id-ID" sz="1600"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  <a:sym typeface="+mn-lt"/>
                </a:endParaRPr>
              </a:p>
            </p:txBody>
          </p:sp>
        </p:grpSp>
        <p:cxnSp>
          <p:nvCxnSpPr>
            <p:cNvPr id="1011" name="Straight Connector 1062">
              <a:extLst>
                <a:ext uri="{FF2B5EF4-FFF2-40B4-BE49-F238E27FC236}">
                  <a16:creationId xmlns:a16="http://schemas.microsoft.com/office/drawing/2014/main" id="{2537F55C-B5AB-4574-B430-20122B1005B4}"/>
                </a:ext>
              </a:extLst>
            </p:cNvPr>
            <p:cNvCxnSpPr/>
            <p:nvPr/>
          </p:nvCxnSpPr>
          <p:spPr>
            <a:xfrm>
              <a:off x="8274080" y="3355947"/>
              <a:ext cx="0" cy="54000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4" name="TextBox 1065">
            <a:extLst>
              <a:ext uri="{FF2B5EF4-FFF2-40B4-BE49-F238E27FC236}">
                <a16:creationId xmlns:a16="http://schemas.microsoft.com/office/drawing/2014/main" id="{83E0B1EF-6304-4C1D-B359-695D888A32D7}"/>
              </a:ext>
            </a:extLst>
          </p:cNvPr>
          <p:cNvSpPr txBox="1"/>
          <p:nvPr/>
        </p:nvSpPr>
        <p:spPr>
          <a:xfrm>
            <a:off x="5924321" y="2514101"/>
            <a:ext cx="607859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600" dirty="0">
                <a:solidFill>
                  <a:srgbClr val="7030A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rPr>
              <a:t>55%</a:t>
            </a:r>
          </a:p>
        </p:txBody>
      </p:sp>
      <p:sp>
        <p:nvSpPr>
          <p:cNvPr id="1015" name="TextBox 1066">
            <a:extLst>
              <a:ext uri="{FF2B5EF4-FFF2-40B4-BE49-F238E27FC236}">
                <a16:creationId xmlns:a16="http://schemas.microsoft.com/office/drawing/2014/main" id="{2A401504-1516-40C2-84C6-7A8486AD186E}"/>
              </a:ext>
            </a:extLst>
          </p:cNvPr>
          <p:cNvSpPr txBox="1"/>
          <p:nvPr/>
        </p:nvSpPr>
        <p:spPr>
          <a:xfrm>
            <a:off x="6464712" y="3887063"/>
            <a:ext cx="607859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600" dirty="0">
                <a:solidFill>
                  <a:srgbClr val="7030A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rPr>
              <a:t>17%</a:t>
            </a:r>
          </a:p>
        </p:txBody>
      </p:sp>
      <p:sp>
        <p:nvSpPr>
          <p:cNvPr id="1016" name="TextBox 1067">
            <a:extLst>
              <a:ext uri="{FF2B5EF4-FFF2-40B4-BE49-F238E27FC236}">
                <a16:creationId xmlns:a16="http://schemas.microsoft.com/office/drawing/2014/main" id="{16FB65B0-6A82-4F3A-9058-510671750948}"/>
              </a:ext>
            </a:extLst>
          </p:cNvPr>
          <p:cNvSpPr txBox="1"/>
          <p:nvPr/>
        </p:nvSpPr>
        <p:spPr>
          <a:xfrm>
            <a:off x="7733229" y="2991197"/>
            <a:ext cx="607859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600" dirty="0">
                <a:solidFill>
                  <a:srgbClr val="7030A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rPr>
              <a:t>47%</a:t>
            </a:r>
          </a:p>
        </p:txBody>
      </p:sp>
      <p:sp>
        <p:nvSpPr>
          <p:cNvPr id="1017" name="TextBox 1068">
            <a:extLst>
              <a:ext uri="{FF2B5EF4-FFF2-40B4-BE49-F238E27FC236}">
                <a16:creationId xmlns:a16="http://schemas.microsoft.com/office/drawing/2014/main" id="{64859A5B-B97D-4F19-BEE8-6861994E2D97}"/>
              </a:ext>
            </a:extLst>
          </p:cNvPr>
          <p:cNvSpPr txBox="1"/>
          <p:nvPr/>
        </p:nvSpPr>
        <p:spPr>
          <a:xfrm>
            <a:off x="9597841" y="2689441"/>
            <a:ext cx="487633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600" dirty="0">
                <a:solidFill>
                  <a:srgbClr val="7030A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rPr>
              <a:t>9%</a:t>
            </a:r>
          </a:p>
        </p:txBody>
      </p:sp>
      <p:sp>
        <p:nvSpPr>
          <p:cNvPr id="1018" name="TextBox 1069">
            <a:extLst>
              <a:ext uri="{FF2B5EF4-FFF2-40B4-BE49-F238E27FC236}">
                <a16:creationId xmlns:a16="http://schemas.microsoft.com/office/drawing/2014/main" id="{4E93670D-83B6-4701-B7E8-4386230DC00C}"/>
              </a:ext>
            </a:extLst>
          </p:cNvPr>
          <p:cNvSpPr txBox="1"/>
          <p:nvPr/>
        </p:nvSpPr>
        <p:spPr>
          <a:xfrm>
            <a:off x="10461333" y="3677457"/>
            <a:ext cx="607859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id-ID" sz="1600" dirty="0">
                <a:solidFill>
                  <a:srgbClr val="7030A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+mn-lt"/>
              </a:rPr>
              <a:t>31%</a:t>
            </a:r>
          </a:p>
        </p:txBody>
      </p:sp>
      <p:sp>
        <p:nvSpPr>
          <p:cNvPr id="1087" name="文本框 1086">
            <a:extLst>
              <a:ext uri="{FF2B5EF4-FFF2-40B4-BE49-F238E27FC236}">
                <a16:creationId xmlns:a16="http://schemas.microsoft.com/office/drawing/2014/main" id="{7F53405B-9366-49B9-B62E-BB8E23498831}"/>
              </a:ext>
            </a:extLst>
          </p:cNvPr>
          <p:cNvSpPr txBox="1"/>
          <p:nvPr/>
        </p:nvSpPr>
        <p:spPr>
          <a:xfrm>
            <a:off x="947332" y="1846821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7030A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1088" name="文本框 1087">
            <a:extLst>
              <a:ext uri="{FF2B5EF4-FFF2-40B4-BE49-F238E27FC236}">
                <a16:creationId xmlns:a16="http://schemas.microsoft.com/office/drawing/2014/main" id="{B7656D43-7CF8-4CD2-9F6F-724F7D74A772}"/>
              </a:ext>
            </a:extLst>
          </p:cNvPr>
          <p:cNvSpPr txBox="1"/>
          <p:nvPr/>
        </p:nvSpPr>
        <p:spPr>
          <a:xfrm>
            <a:off x="1025188" y="2237419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1019" name="文本框 1086">
            <a:extLst>
              <a:ext uri="{FF2B5EF4-FFF2-40B4-BE49-F238E27FC236}">
                <a16:creationId xmlns:a16="http://schemas.microsoft.com/office/drawing/2014/main" id="{4254F5F4-A12C-4E68-9D13-97586ADE9F2E}"/>
              </a:ext>
            </a:extLst>
          </p:cNvPr>
          <p:cNvSpPr txBox="1"/>
          <p:nvPr/>
        </p:nvSpPr>
        <p:spPr>
          <a:xfrm>
            <a:off x="910234" y="2987427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7030A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1020" name="文本框 1087">
            <a:extLst>
              <a:ext uri="{FF2B5EF4-FFF2-40B4-BE49-F238E27FC236}">
                <a16:creationId xmlns:a16="http://schemas.microsoft.com/office/drawing/2014/main" id="{76ECF36A-0564-43BE-8B1B-B21E32EF3927}"/>
              </a:ext>
            </a:extLst>
          </p:cNvPr>
          <p:cNvSpPr txBox="1"/>
          <p:nvPr/>
        </p:nvSpPr>
        <p:spPr>
          <a:xfrm>
            <a:off x="988090" y="3378025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1021" name="文本框 1086">
            <a:extLst>
              <a:ext uri="{FF2B5EF4-FFF2-40B4-BE49-F238E27FC236}">
                <a16:creationId xmlns:a16="http://schemas.microsoft.com/office/drawing/2014/main" id="{BCA6E2A6-BFDD-4E2A-A583-87FD21438477}"/>
              </a:ext>
            </a:extLst>
          </p:cNvPr>
          <p:cNvSpPr txBox="1"/>
          <p:nvPr/>
        </p:nvSpPr>
        <p:spPr>
          <a:xfrm>
            <a:off x="917735" y="4172239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7030A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1022" name="文本框 1087">
            <a:extLst>
              <a:ext uri="{FF2B5EF4-FFF2-40B4-BE49-F238E27FC236}">
                <a16:creationId xmlns:a16="http://schemas.microsoft.com/office/drawing/2014/main" id="{E04C7BE5-4924-4459-A701-1ACD3D4DA1B9}"/>
              </a:ext>
            </a:extLst>
          </p:cNvPr>
          <p:cNvSpPr txBox="1"/>
          <p:nvPr/>
        </p:nvSpPr>
        <p:spPr>
          <a:xfrm>
            <a:off x="995591" y="4562837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1023" name="文本框 1086">
            <a:extLst>
              <a:ext uri="{FF2B5EF4-FFF2-40B4-BE49-F238E27FC236}">
                <a16:creationId xmlns:a16="http://schemas.microsoft.com/office/drawing/2014/main" id="{E2EEBA1C-60B6-4348-B487-0C55A4F6DCDE}"/>
              </a:ext>
            </a:extLst>
          </p:cNvPr>
          <p:cNvSpPr txBox="1"/>
          <p:nvPr/>
        </p:nvSpPr>
        <p:spPr>
          <a:xfrm>
            <a:off x="924852" y="5312845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7030A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1024" name="文本框 1087">
            <a:extLst>
              <a:ext uri="{FF2B5EF4-FFF2-40B4-BE49-F238E27FC236}">
                <a16:creationId xmlns:a16="http://schemas.microsoft.com/office/drawing/2014/main" id="{B25DD2A4-ADD9-413E-868B-FCD9E81F8F7F}"/>
              </a:ext>
            </a:extLst>
          </p:cNvPr>
          <p:cNvSpPr txBox="1"/>
          <p:nvPr/>
        </p:nvSpPr>
        <p:spPr>
          <a:xfrm>
            <a:off x="1002708" y="5703443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grpSp>
        <p:nvGrpSpPr>
          <p:cNvPr id="1025" name="Grupo 1024">
            <a:extLst>
              <a:ext uri="{FF2B5EF4-FFF2-40B4-BE49-F238E27FC236}">
                <a16:creationId xmlns:a16="http://schemas.microsoft.com/office/drawing/2014/main" id="{FFE4D82D-3D2C-43C9-B8AC-DD99900B55FF}"/>
              </a:ext>
            </a:extLst>
          </p:cNvPr>
          <p:cNvGrpSpPr/>
          <p:nvPr/>
        </p:nvGrpSpPr>
        <p:grpSpPr>
          <a:xfrm>
            <a:off x="9201150" y="293"/>
            <a:ext cx="3012621" cy="2277197"/>
            <a:chOff x="-3454400" y="977178"/>
            <a:chExt cx="3012621" cy="2277197"/>
          </a:xfrm>
        </p:grpSpPr>
        <p:sp>
          <p:nvSpPr>
            <p:cNvPr id="1026" name="Freeform 8">
              <a:extLst>
                <a:ext uri="{FF2B5EF4-FFF2-40B4-BE49-F238E27FC236}">
                  <a16:creationId xmlns:a16="http://schemas.microsoft.com/office/drawing/2014/main" id="{EC685C8F-49F8-4D98-B03A-2A16E7CD1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7" name="Freeform 7">
              <a:extLst>
                <a:ext uri="{FF2B5EF4-FFF2-40B4-BE49-F238E27FC236}">
                  <a16:creationId xmlns:a16="http://schemas.microsoft.com/office/drawing/2014/main" id="{8ECFD16E-9FE5-40F2-A510-0C730219B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8" name="Freeform 9">
              <a:extLst>
                <a:ext uri="{FF2B5EF4-FFF2-40B4-BE49-F238E27FC236}">
                  <a16:creationId xmlns:a16="http://schemas.microsoft.com/office/drawing/2014/main" id="{762B605F-57AC-441F-B0C0-647F31F7B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1029" name="Grupo 1028">
            <a:extLst>
              <a:ext uri="{FF2B5EF4-FFF2-40B4-BE49-F238E27FC236}">
                <a16:creationId xmlns:a16="http://schemas.microsoft.com/office/drawing/2014/main" id="{3BF53D69-0357-4E8B-BFED-EC74DAE9D4C6}"/>
              </a:ext>
            </a:extLst>
          </p:cNvPr>
          <p:cNvGrpSpPr/>
          <p:nvPr/>
        </p:nvGrpSpPr>
        <p:grpSpPr>
          <a:xfrm rot="10800000">
            <a:off x="-29274" y="5581996"/>
            <a:ext cx="1688091" cy="1276004"/>
            <a:chOff x="-3454400" y="977178"/>
            <a:chExt cx="3012621" cy="2277197"/>
          </a:xfrm>
        </p:grpSpPr>
        <p:sp>
          <p:nvSpPr>
            <p:cNvPr id="1030" name="Freeform 8">
              <a:extLst>
                <a:ext uri="{FF2B5EF4-FFF2-40B4-BE49-F238E27FC236}">
                  <a16:creationId xmlns:a16="http://schemas.microsoft.com/office/drawing/2014/main" id="{E27083B9-E3E9-4FD2-9EE0-C70923278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1" name="Freeform 7">
              <a:extLst>
                <a:ext uri="{FF2B5EF4-FFF2-40B4-BE49-F238E27FC236}">
                  <a16:creationId xmlns:a16="http://schemas.microsoft.com/office/drawing/2014/main" id="{807022A5-C5CD-4874-BEDD-8E6C59891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2" name="Freeform 9">
              <a:extLst>
                <a:ext uri="{FF2B5EF4-FFF2-40B4-BE49-F238E27FC236}">
                  <a16:creationId xmlns:a16="http://schemas.microsoft.com/office/drawing/2014/main" id="{1F77A7BD-EDD8-409B-BBC5-92CB3FB1A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020607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" grpId="0"/>
      <p:bldP spid="1088" grpId="0"/>
      <p:bldP spid="1019" grpId="0"/>
      <p:bldP spid="1020" grpId="0"/>
      <p:bldP spid="1021" grpId="0"/>
      <p:bldP spid="1022" grpId="0"/>
      <p:bldP spid="1023" grpId="0"/>
      <p:bldP spid="10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>
            <a:extLst>
              <a:ext uri="{FF2B5EF4-FFF2-40B4-BE49-F238E27FC236}">
                <a16:creationId xmlns:a16="http://schemas.microsoft.com/office/drawing/2014/main" id="{481AC19C-5BD2-4C00-9539-8EE34357CBC5}"/>
              </a:ext>
            </a:extLst>
          </p:cNvPr>
          <p:cNvGrpSpPr/>
          <p:nvPr/>
        </p:nvGrpSpPr>
        <p:grpSpPr>
          <a:xfrm>
            <a:off x="0" y="-5775"/>
            <a:ext cx="5909176" cy="1983016"/>
            <a:chOff x="0" y="-5775"/>
            <a:chExt cx="5909176" cy="1983016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97F31B0D-B627-426D-8CBC-15B1AE3C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2"/>
              <a:ext cx="1326784" cy="1374170"/>
            </a:xfrm>
            <a:custGeom>
              <a:avLst/>
              <a:gdLst>
                <a:gd name="T0" fmla="*/ 0 w 476"/>
                <a:gd name="T1" fmla="*/ 0 h 493"/>
                <a:gd name="T2" fmla="*/ 0 w 476"/>
                <a:gd name="T3" fmla="*/ 493 h 493"/>
                <a:gd name="T4" fmla="*/ 476 w 476"/>
                <a:gd name="T5" fmla="*/ 0 h 493"/>
                <a:gd name="T6" fmla="*/ 0 w 476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493">
                  <a:moveTo>
                    <a:pt x="0" y="0"/>
                  </a:moveTo>
                  <a:lnTo>
                    <a:pt x="0" y="493"/>
                  </a:lnTo>
                  <a:lnTo>
                    <a:pt x="4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FF760ABC-236A-4821-94FF-1698598E0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2"/>
              <a:ext cx="1923279" cy="1976239"/>
            </a:xfrm>
            <a:custGeom>
              <a:avLst/>
              <a:gdLst>
                <a:gd name="T0" fmla="*/ 0 w 690"/>
                <a:gd name="T1" fmla="*/ 599 h 709"/>
                <a:gd name="T2" fmla="*/ 0 w 690"/>
                <a:gd name="T3" fmla="*/ 709 h 709"/>
                <a:gd name="T4" fmla="*/ 690 w 690"/>
                <a:gd name="T5" fmla="*/ 0 h 709"/>
                <a:gd name="T6" fmla="*/ 552 w 690"/>
                <a:gd name="T7" fmla="*/ 0 h 709"/>
                <a:gd name="T8" fmla="*/ 0 w 690"/>
                <a:gd name="T9" fmla="*/ 59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709">
                  <a:moveTo>
                    <a:pt x="0" y="599"/>
                  </a:moveTo>
                  <a:lnTo>
                    <a:pt x="0" y="709"/>
                  </a:lnTo>
                  <a:lnTo>
                    <a:pt x="690" y="0"/>
                  </a:lnTo>
                  <a:lnTo>
                    <a:pt x="552" y="0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66379117-195E-42D5-B4BA-F87363A53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968" y="-5775"/>
              <a:ext cx="4779208" cy="1482876"/>
            </a:xfrm>
            <a:custGeom>
              <a:avLst/>
              <a:gdLst>
                <a:gd name="T0" fmla="*/ 0 w 1919"/>
                <a:gd name="T1" fmla="*/ 532 h 532"/>
                <a:gd name="T2" fmla="*/ 0 w 1919"/>
                <a:gd name="T3" fmla="*/ 421 h 532"/>
                <a:gd name="T4" fmla="*/ 395 w 1919"/>
                <a:gd name="T5" fmla="*/ 0 h 532"/>
                <a:gd name="T6" fmla="*/ 1919 w 1919"/>
                <a:gd name="T7" fmla="*/ 0 h 532"/>
                <a:gd name="T8" fmla="*/ 1919 w 1919"/>
                <a:gd name="T9" fmla="*/ 149 h 532"/>
                <a:gd name="T10" fmla="*/ 381 w 1919"/>
                <a:gd name="T11" fmla="*/ 149 h 532"/>
                <a:gd name="T12" fmla="*/ 0 w 1919"/>
                <a:gd name="T13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9" h="532">
                  <a:moveTo>
                    <a:pt x="0" y="532"/>
                  </a:moveTo>
                  <a:lnTo>
                    <a:pt x="0" y="421"/>
                  </a:lnTo>
                  <a:lnTo>
                    <a:pt x="395" y="0"/>
                  </a:lnTo>
                  <a:lnTo>
                    <a:pt x="1919" y="0"/>
                  </a:lnTo>
                  <a:lnTo>
                    <a:pt x="1919" y="149"/>
                  </a:lnTo>
                  <a:lnTo>
                    <a:pt x="381" y="149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B0039F3-22B3-4653-ABB1-7C59A61FEE4B}"/>
              </a:ext>
            </a:extLst>
          </p:cNvPr>
          <p:cNvGrpSpPr/>
          <p:nvPr/>
        </p:nvGrpSpPr>
        <p:grpSpPr>
          <a:xfrm rot="5400000">
            <a:off x="9596834" y="4284606"/>
            <a:ext cx="2990851" cy="2199482"/>
            <a:chOff x="-3454400" y="977178"/>
            <a:chExt cx="2990851" cy="2199482"/>
          </a:xfrm>
        </p:grpSpPr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4ED254E1-97D7-49C4-87E0-6515044B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6F99A6B2-9E7F-4BCD-8425-705E58E73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C1C1A2BB-2A95-4ECC-983E-1901E3553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5899" y="1238323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32FD46D6-89CF-4D6E-B963-6A653A1656D0}"/>
              </a:ext>
            </a:extLst>
          </p:cNvPr>
          <p:cNvGrpSpPr/>
          <p:nvPr/>
        </p:nvGrpSpPr>
        <p:grpSpPr>
          <a:xfrm>
            <a:off x="10533262" y="-5775"/>
            <a:ext cx="1688091" cy="1276004"/>
            <a:chOff x="-3454400" y="977178"/>
            <a:chExt cx="3012621" cy="2277197"/>
          </a:xfrm>
        </p:grpSpPr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E69C40B8-C5B2-4F58-9799-23B7B766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08BE40A7-1EF6-40FA-97C9-A8EA88CC9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CA5A2ABB-D6D9-40D6-B0C7-6A021325F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F899C79-4F10-4E13-86A1-1861092DD21A}"/>
              </a:ext>
            </a:extLst>
          </p:cNvPr>
          <p:cNvGrpSpPr/>
          <p:nvPr/>
        </p:nvGrpSpPr>
        <p:grpSpPr>
          <a:xfrm>
            <a:off x="1999937" y="776018"/>
            <a:ext cx="3832579" cy="701083"/>
            <a:chOff x="630051" y="454038"/>
            <a:chExt cx="3832579" cy="70108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E0DA022-D447-4AF6-A74C-51EF97EC7172}"/>
                </a:ext>
              </a:extLst>
            </p:cNvPr>
            <p:cNvSpPr/>
            <p:nvPr/>
          </p:nvSpPr>
          <p:spPr>
            <a:xfrm rot="1931135">
              <a:off x="630051" y="829080"/>
              <a:ext cx="196942" cy="156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A6B9CCA-1D74-49B7-9AD4-1630F6B810D2}"/>
                </a:ext>
              </a:extLst>
            </p:cNvPr>
            <p:cNvGrpSpPr/>
            <p:nvPr/>
          </p:nvGrpSpPr>
          <p:grpSpPr>
            <a:xfrm>
              <a:off x="840261" y="454038"/>
              <a:ext cx="3622369" cy="701083"/>
              <a:chOff x="1000374" y="482613"/>
              <a:chExt cx="3622369" cy="701083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F05406-591D-4F30-A587-14B826070F07}"/>
                  </a:ext>
                </a:extLst>
              </p:cNvPr>
              <p:cNvSpPr txBox="1"/>
              <p:nvPr/>
            </p:nvSpPr>
            <p:spPr>
              <a:xfrm>
                <a:off x="1000374" y="482613"/>
                <a:ext cx="36223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962334-C24B-4196-8FE7-335418194B8B}"/>
                  </a:ext>
                </a:extLst>
              </p:cNvPr>
              <p:cNvSpPr txBox="1"/>
              <p:nvPr/>
            </p:nvSpPr>
            <p:spPr>
              <a:xfrm>
                <a:off x="1033683" y="906697"/>
                <a:ext cx="35216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Basic information of the enterprise</a:t>
                </a:r>
              </a:p>
            </p:txBody>
          </p:sp>
        </p:grpSp>
      </p:grpSp>
      <p:cxnSp>
        <p:nvCxnSpPr>
          <p:cNvPr id="63" name="Straight Connector 20">
            <a:extLst>
              <a:ext uri="{FF2B5EF4-FFF2-40B4-BE49-F238E27FC236}">
                <a16:creationId xmlns:a16="http://schemas.microsoft.com/office/drawing/2014/main" id="{8944D6E8-81F1-442D-9A4F-5D90C3D4D777}"/>
              </a:ext>
            </a:extLst>
          </p:cNvPr>
          <p:cNvCxnSpPr/>
          <p:nvPr/>
        </p:nvCxnSpPr>
        <p:spPr>
          <a:xfrm>
            <a:off x="6443954" y="2185206"/>
            <a:ext cx="0" cy="33869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21">
            <a:extLst>
              <a:ext uri="{FF2B5EF4-FFF2-40B4-BE49-F238E27FC236}">
                <a16:creationId xmlns:a16="http://schemas.microsoft.com/office/drawing/2014/main" id="{6618885B-E406-4D4B-8B7C-764DC58EB0E8}"/>
              </a:ext>
            </a:extLst>
          </p:cNvPr>
          <p:cNvCxnSpPr/>
          <p:nvPr/>
        </p:nvCxnSpPr>
        <p:spPr>
          <a:xfrm>
            <a:off x="6781857" y="4338880"/>
            <a:ext cx="374323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165">
            <a:extLst>
              <a:ext uri="{FF2B5EF4-FFF2-40B4-BE49-F238E27FC236}">
                <a16:creationId xmlns:a16="http://schemas.microsoft.com/office/drawing/2014/main" id="{5B70D195-44C5-4B5D-83DC-9082521D536C}"/>
              </a:ext>
            </a:extLst>
          </p:cNvPr>
          <p:cNvGrpSpPr>
            <a:grpSpLocks noChangeAspect="1"/>
          </p:cNvGrpSpPr>
          <p:nvPr/>
        </p:nvGrpSpPr>
        <p:grpSpPr>
          <a:xfrm>
            <a:off x="9561968" y="3825658"/>
            <a:ext cx="418443" cy="321294"/>
            <a:chOff x="6383899" y="2991297"/>
            <a:chExt cx="360040" cy="276450"/>
          </a:xfrm>
        </p:grpSpPr>
        <p:sp>
          <p:nvSpPr>
            <p:cNvPr id="66" name="Rectangle 166">
              <a:extLst>
                <a:ext uri="{FF2B5EF4-FFF2-40B4-BE49-F238E27FC236}">
                  <a16:creationId xmlns:a16="http://schemas.microsoft.com/office/drawing/2014/main" id="{863F24CE-0558-48DB-B8B6-D99A63B80053}"/>
                </a:ext>
              </a:extLst>
            </p:cNvPr>
            <p:cNvSpPr/>
            <p:nvPr/>
          </p:nvSpPr>
          <p:spPr>
            <a:xfrm>
              <a:off x="6383899" y="3019583"/>
              <a:ext cx="360040" cy="1742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67" name="Isosceles Triangle 167">
              <a:extLst>
                <a:ext uri="{FF2B5EF4-FFF2-40B4-BE49-F238E27FC236}">
                  <a16:creationId xmlns:a16="http://schemas.microsoft.com/office/drawing/2014/main" id="{1F18B912-78E1-4BAD-B8BA-1B3D1118768D}"/>
                </a:ext>
              </a:extLst>
            </p:cNvPr>
            <p:cNvSpPr/>
            <p:nvPr/>
          </p:nvSpPr>
          <p:spPr>
            <a:xfrm flipV="1">
              <a:off x="6501162" y="3193843"/>
              <a:ext cx="125514" cy="73904"/>
            </a:xfrm>
            <a:prstGeom prst="triangle">
              <a:avLst/>
            </a:prstGeom>
            <a:solidFill>
              <a:srgbClr val="D533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68" name="TextBox 168">
              <a:extLst>
                <a:ext uri="{FF2B5EF4-FFF2-40B4-BE49-F238E27FC236}">
                  <a16:creationId xmlns:a16="http://schemas.microsoft.com/office/drawing/2014/main" id="{B269F50B-CB31-4E5A-8193-0D0E0C610642}"/>
                </a:ext>
              </a:extLst>
            </p:cNvPr>
            <p:cNvSpPr txBox="1"/>
            <p:nvPr/>
          </p:nvSpPr>
          <p:spPr>
            <a:xfrm>
              <a:off x="6386545" y="2991297"/>
              <a:ext cx="354747" cy="198614"/>
            </a:xfrm>
            <a:prstGeom prst="rect">
              <a:avLst/>
            </a:prstGeom>
            <a:solidFill>
              <a:srgbClr val="D5335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98%</a:t>
              </a:r>
            </a:p>
          </p:txBody>
        </p:sp>
      </p:grpSp>
      <p:grpSp>
        <p:nvGrpSpPr>
          <p:cNvPr id="69" name="Group 169">
            <a:extLst>
              <a:ext uri="{FF2B5EF4-FFF2-40B4-BE49-F238E27FC236}">
                <a16:creationId xmlns:a16="http://schemas.microsoft.com/office/drawing/2014/main" id="{932DB671-0C54-426B-B3AA-CF7CD4FB055B}"/>
              </a:ext>
            </a:extLst>
          </p:cNvPr>
          <p:cNvGrpSpPr>
            <a:grpSpLocks noChangeAspect="1"/>
          </p:cNvGrpSpPr>
          <p:nvPr/>
        </p:nvGrpSpPr>
        <p:grpSpPr>
          <a:xfrm>
            <a:off x="9228533" y="3179120"/>
            <a:ext cx="418443" cy="321294"/>
            <a:chOff x="6383899" y="2556942"/>
            <a:chExt cx="360040" cy="276450"/>
          </a:xfrm>
        </p:grpSpPr>
        <p:sp>
          <p:nvSpPr>
            <p:cNvPr id="70" name="Rectangle 170">
              <a:extLst>
                <a:ext uri="{FF2B5EF4-FFF2-40B4-BE49-F238E27FC236}">
                  <a16:creationId xmlns:a16="http://schemas.microsoft.com/office/drawing/2014/main" id="{1CEC6A04-32FF-4718-B954-8D80CF51C256}"/>
                </a:ext>
              </a:extLst>
            </p:cNvPr>
            <p:cNvSpPr/>
            <p:nvPr/>
          </p:nvSpPr>
          <p:spPr>
            <a:xfrm>
              <a:off x="6383899" y="2585228"/>
              <a:ext cx="360040" cy="1742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71" name="Isosceles Triangle 171">
              <a:extLst>
                <a:ext uri="{FF2B5EF4-FFF2-40B4-BE49-F238E27FC236}">
                  <a16:creationId xmlns:a16="http://schemas.microsoft.com/office/drawing/2014/main" id="{1AD39FA6-661E-4394-94A7-55C2E1AFC88E}"/>
                </a:ext>
              </a:extLst>
            </p:cNvPr>
            <p:cNvSpPr/>
            <p:nvPr/>
          </p:nvSpPr>
          <p:spPr>
            <a:xfrm flipV="1">
              <a:off x="6501162" y="2759488"/>
              <a:ext cx="125514" cy="73904"/>
            </a:xfrm>
            <a:prstGeom prst="triangle">
              <a:avLst/>
            </a:prstGeom>
            <a:solidFill>
              <a:srgbClr val="D533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72" name="TextBox 172">
              <a:extLst>
                <a:ext uri="{FF2B5EF4-FFF2-40B4-BE49-F238E27FC236}">
                  <a16:creationId xmlns:a16="http://schemas.microsoft.com/office/drawing/2014/main" id="{8DFCBD49-50B6-4C2C-A5F3-FE4FFC4700EB}"/>
                </a:ext>
              </a:extLst>
            </p:cNvPr>
            <p:cNvSpPr txBox="1"/>
            <p:nvPr/>
          </p:nvSpPr>
          <p:spPr>
            <a:xfrm>
              <a:off x="6386545" y="2556942"/>
              <a:ext cx="354747" cy="198614"/>
            </a:xfrm>
            <a:prstGeom prst="rect">
              <a:avLst/>
            </a:prstGeom>
            <a:solidFill>
              <a:srgbClr val="DB6075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98%</a:t>
              </a:r>
            </a:p>
          </p:txBody>
        </p:sp>
      </p:grpSp>
      <p:grpSp>
        <p:nvGrpSpPr>
          <p:cNvPr id="73" name="Group 173">
            <a:extLst>
              <a:ext uri="{FF2B5EF4-FFF2-40B4-BE49-F238E27FC236}">
                <a16:creationId xmlns:a16="http://schemas.microsoft.com/office/drawing/2014/main" id="{A45C4082-7CBF-432C-9CEE-B7EB5472AE80}"/>
              </a:ext>
            </a:extLst>
          </p:cNvPr>
          <p:cNvGrpSpPr>
            <a:grpSpLocks noChangeAspect="1"/>
          </p:cNvGrpSpPr>
          <p:nvPr/>
        </p:nvGrpSpPr>
        <p:grpSpPr>
          <a:xfrm>
            <a:off x="8676501" y="2522869"/>
            <a:ext cx="418443" cy="321294"/>
            <a:chOff x="6383899" y="2052886"/>
            <a:chExt cx="360040" cy="276450"/>
          </a:xfrm>
        </p:grpSpPr>
        <p:sp>
          <p:nvSpPr>
            <p:cNvPr id="74" name="Rectangle 174">
              <a:extLst>
                <a:ext uri="{FF2B5EF4-FFF2-40B4-BE49-F238E27FC236}">
                  <a16:creationId xmlns:a16="http://schemas.microsoft.com/office/drawing/2014/main" id="{9614927D-7EA6-4BE3-923C-5E7DCAD17D84}"/>
                </a:ext>
              </a:extLst>
            </p:cNvPr>
            <p:cNvSpPr/>
            <p:nvPr/>
          </p:nvSpPr>
          <p:spPr>
            <a:xfrm>
              <a:off x="6383899" y="2081172"/>
              <a:ext cx="360040" cy="1742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75" name="Isosceles Triangle 175">
              <a:extLst>
                <a:ext uri="{FF2B5EF4-FFF2-40B4-BE49-F238E27FC236}">
                  <a16:creationId xmlns:a16="http://schemas.microsoft.com/office/drawing/2014/main" id="{5B06EEC5-0CC1-425C-9423-67DE49C19B5E}"/>
                </a:ext>
              </a:extLst>
            </p:cNvPr>
            <p:cNvSpPr/>
            <p:nvPr/>
          </p:nvSpPr>
          <p:spPr>
            <a:xfrm flipV="1">
              <a:off x="6501162" y="2255432"/>
              <a:ext cx="125514" cy="73904"/>
            </a:xfrm>
            <a:prstGeom prst="triangle">
              <a:avLst/>
            </a:prstGeom>
            <a:solidFill>
              <a:srgbClr val="D533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76" name="TextBox 176">
              <a:extLst>
                <a:ext uri="{FF2B5EF4-FFF2-40B4-BE49-F238E27FC236}">
                  <a16:creationId xmlns:a16="http://schemas.microsoft.com/office/drawing/2014/main" id="{188B2510-ABEE-4E2D-9FBB-935ACC3D7E70}"/>
                </a:ext>
              </a:extLst>
            </p:cNvPr>
            <p:cNvSpPr txBox="1"/>
            <p:nvPr/>
          </p:nvSpPr>
          <p:spPr>
            <a:xfrm>
              <a:off x="6386545" y="2052886"/>
              <a:ext cx="354747" cy="198614"/>
            </a:xfrm>
            <a:prstGeom prst="rect">
              <a:avLst/>
            </a:prstGeom>
            <a:solidFill>
              <a:srgbClr val="D5335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98%</a:t>
              </a:r>
            </a:p>
          </p:txBody>
        </p:sp>
      </p:grpSp>
      <p:sp>
        <p:nvSpPr>
          <p:cNvPr id="77" name="Rounded Rectangle 177">
            <a:extLst>
              <a:ext uri="{FF2B5EF4-FFF2-40B4-BE49-F238E27FC236}">
                <a16:creationId xmlns:a16="http://schemas.microsoft.com/office/drawing/2014/main" id="{6ABC7541-B3C2-4BC2-A41D-34B7ACBE1E67}"/>
              </a:ext>
            </a:extLst>
          </p:cNvPr>
          <p:cNvSpPr/>
          <p:nvPr/>
        </p:nvSpPr>
        <p:spPr>
          <a:xfrm>
            <a:off x="6781856" y="2222176"/>
            <a:ext cx="4320000" cy="252000"/>
          </a:xfrm>
          <a:prstGeom prst="roundRect">
            <a:avLst/>
          </a:prstGeom>
          <a:pattFill prst="trellis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78" name="Rounded Rectangle 178">
            <a:extLst>
              <a:ext uri="{FF2B5EF4-FFF2-40B4-BE49-F238E27FC236}">
                <a16:creationId xmlns:a16="http://schemas.microsoft.com/office/drawing/2014/main" id="{F7554752-D7E4-4DF8-AA0B-2006817371DE}"/>
              </a:ext>
            </a:extLst>
          </p:cNvPr>
          <p:cNvSpPr>
            <a:spLocks noChangeAspect="1"/>
          </p:cNvSpPr>
          <p:nvPr/>
        </p:nvSpPr>
        <p:spPr>
          <a:xfrm>
            <a:off x="6781858" y="2222176"/>
            <a:ext cx="3653993" cy="252000"/>
          </a:xfrm>
          <a:prstGeom prst="roundRect">
            <a:avLst/>
          </a:prstGeom>
          <a:solidFill>
            <a:srgbClr val="DB516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79" name="Rounded Rectangle 179">
            <a:extLst>
              <a:ext uri="{FF2B5EF4-FFF2-40B4-BE49-F238E27FC236}">
                <a16:creationId xmlns:a16="http://schemas.microsoft.com/office/drawing/2014/main" id="{B5604753-3641-4600-B35D-00A0F596D82D}"/>
              </a:ext>
            </a:extLst>
          </p:cNvPr>
          <p:cNvSpPr/>
          <p:nvPr/>
        </p:nvSpPr>
        <p:spPr>
          <a:xfrm>
            <a:off x="6781856" y="2870810"/>
            <a:ext cx="4320000" cy="252000"/>
          </a:xfrm>
          <a:prstGeom prst="roundRect">
            <a:avLst/>
          </a:prstGeom>
          <a:pattFill prst="trellis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80" name="Rounded Rectangle 180">
            <a:extLst>
              <a:ext uri="{FF2B5EF4-FFF2-40B4-BE49-F238E27FC236}">
                <a16:creationId xmlns:a16="http://schemas.microsoft.com/office/drawing/2014/main" id="{DE9B0EC0-FF2F-48EE-B92A-42634181EDB0}"/>
              </a:ext>
            </a:extLst>
          </p:cNvPr>
          <p:cNvSpPr>
            <a:spLocks noChangeAspect="1"/>
          </p:cNvSpPr>
          <p:nvPr/>
        </p:nvSpPr>
        <p:spPr>
          <a:xfrm>
            <a:off x="6781857" y="2870810"/>
            <a:ext cx="2141996" cy="252000"/>
          </a:xfrm>
          <a:prstGeom prst="roundRect">
            <a:avLst/>
          </a:prstGeom>
          <a:solidFill>
            <a:srgbClr val="E80A6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81" name="Rounded Rectangle 181">
            <a:extLst>
              <a:ext uri="{FF2B5EF4-FFF2-40B4-BE49-F238E27FC236}">
                <a16:creationId xmlns:a16="http://schemas.microsoft.com/office/drawing/2014/main" id="{ECB4740D-13AE-4D3A-8E1E-CBF1031A4191}"/>
              </a:ext>
            </a:extLst>
          </p:cNvPr>
          <p:cNvSpPr/>
          <p:nvPr/>
        </p:nvSpPr>
        <p:spPr>
          <a:xfrm>
            <a:off x="6781856" y="3526268"/>
            <a:ext cx="4320000" cy="252000"/>
          </a:xfrm>
          <a:prstGeom prst="roundRect">
            <a:avLst/>
          </a:prstGeom>
          <a:pattFill prst="trellis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82" name="Rounded Rectangle 182">
            <a:extLst>
              <a:ext uri="{FF2B5EF4-FFF2-40B4-BE49-F238E27FC236}">
                <a16:creationId xmlns:a16="http://schemas.microsoft.com/office/drawing/2014/main" id="{7FD2F9FF-A956-40EA-8437-7532CC78F06D}"/>
              </a:ext>
            </a:extLst>
          </p:cNvPr>
          <p:cNvSpPr>
            <a:spLocks noChangeAspect="1"/>
          </p:cNvSpPr>
          <p:nvPr/>
        </p:nvSpPr>
        <p:spPr>
          <a:xfrm>
            <a:off x="6781857" y="3526268"/>
            <a:ext cx="2688522" cy="252000"/>
          </a:xfrm>
          <a:prstGeom prst="roundRect">
            <a:avLst/>
          </a:prstGeom>
          <a:solidFill>
            <a:srgbClr val="DB607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83" name="Rounded Rectangle 183">
            <a:extLst>
              <a:ext uri="{FF2B5EF4-FFF2-40B4-BE49-F238E27FC236}">
                <a16:creationId xmlns:a16="http://schemas.microsoft.com/office/drawing/2014/main" id="{32271980-CBB6-4D5A-B064-6772DB106D62}"/>
              </a:ext>
            </a:extLst>
          </p:cNvPr>
          <p:cNvSpPr/>
          <p:nvPr/>
        </p:nvSpPr>
        <p:spPr>
          <a:xfrm>
            <a:off x="6781856" y="4182598"/>
            <a:ext cx="4320000" cy="252000"/>
          </a:xfrm>
          <a:prstGeom prst="roundRect">
            <a:avLst/>
          </a:prstGeom>
          <a:pattFill prst="trellis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84" name="Rounded Rectangle 184">
            <a:extLst>
              <a:ext uri="{FF2B5EF4-FFF2-40B4-BE49-F238E27FC236}">
                <a16:creationId xmlns:a16="http://schemas.microsoft.com/office/drawing/2014/main" id="{BECC0ECF-74B9-4117-9BC7-7E53605AA28A}"/>
              </a:ext>
            </a:extLst>
          </p:cNvPr>
          <p:cNvSpPr>
            <a:spLocks noChangeAspect="1"/>
          </p:cNvSpPr>
          <p:nvPr/>
        </p:nvSpPr>
        <p:spPr>
          <a:xfrm>
            <a:off x="6781857" y="4182598"/>
            <a:ext cx="3023994" cy="252000"/>
          </a:xfrm>
          <a:prstGeom prst="roundRect">
            <a:avLst/>
          </a:prstGeom>
          <a:solidFill>
            <a:srgbClr val="D5335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grpSp>
        <p:nvGrpSpPr>
          <p:cNvPr id="85" name="Group 185">
            <a:extLst>
              <a:ext uri="{FF2B5EF4-FFF2-40B4-BE49-F238E27FC236}">
                <a16:creationId xmlns:a16="http://schemas.microsoft.com/office/drawing/2014/main" id="{8966138B-E2F7-4CB2-9DAC-F4FF3B2B3EF8}"/>
              </a:ext>
            </a:extLst>
          </p:cNvPr>
          <p:cNvGrpSpPr>
            <a:grpSpLocks noChangeAspect="1"/>
          </p:cNvGrpSpPr>
          <p:nvPr/>
        </p:nvGrpSpPr>
        <p:grpSpPr>
          <a:xfrm>
            <a:off x="10201302" y="1863912"/>
            <a:ext cx="418443" cy="321294"/>
            <a:chOff x="6383899" y="1395641"/>
            <a:chExt cx="360040" cy="276450"/>
          </a:xfrm>
        </p:grpSpPr>
        <p:sp>
          <p:nvSpPr>
            <p:cNvPr id="86" name="Rectangle 186">
              <a:extLst>
                <a:ext uri="{FF2B5EF4-FFF2-40B4-BE49-F238E27FC236}">
                  <a16:creationId xmlns:a16="http://schemas.microsoft.com/office/drawing/2014/main" id="{223BE0DE-1036-4203-B343-D937DB9C7D33}"/>
                </a:ext>
              </a:extLst>
            </p:cNvPr>
            <p:cNvSpPr/>
            <p:nvPr/>
          </p:nvSpPr>
          <p:spPr>
            <a:xfrm>
              <a:off x="6383899" y="1423927"/>
              <a:ext cx="360040" cy="1742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87" name="TextBox 187">
              <a:extLst>
                <a:ext uri="{FF2B5EF4-FFF2-40B4-BE49-F238E27FC236}">
                  <a16:creationId xmlns:a16="http://schemas.microsoft.com/office/drawing/2014/main" id="{F986BBC7-7D3D-450B-963D-4BB4C8E32634}"/>
                </a:ext>
              </a:extLst>
            </p:cNvPr>
            <p:cNvSpPr txBox="1"/>
            <p:nvPr/>
          </p:nvSpPr>
          <p:spPr>
            <a:xfrm>
              <a:off x="6386545" y="1395641"/>
              <a:ext cx="354747" cy="198614"/>
            </a:xfrm>
            <a:prstGeom prst="rect">
              <a:avLst/>
            </a:prstGeom>
            <a:solidFill>
              <a:srgbClr val="DB516B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98%</a:t>
              </a:r>
            </a:p>
          </p:txBody>
        </p:sp>
        <p:sp>
          <p:nvSpPr>
            <p:cNvPr id="88" name="Isosceles Triangle 188">
              <a:extLst>
                <a:ext uri="{FF2B5EF4-FFF2-40B4-BE49-F238E27FC236}">
                  <a16:creationId xmlns:a16="http://schemas.microsoft.com/office/drawing/2014/main" id="{1A063830-ADD0-426F-A5C5-47E2097C2382}"/>
                </a:ext>
              </a:extLst>
            </p:cNvPr>
            <p:cNvSpPr/>
            <p:nvPr/>
          </p:nvSpPr>
          <p:spPr>
            <a:xfrm flipV="1">
              <a:off x="6501162" y="1598187"/>
              <a:ext cx="125514" cy="73904"/>
            </a:xfrm>
            <a:prstGeom prst="triangle">
              <a:avLst/>
            </a:prstGeom>
            <a:solidFill>
              <a:srgbClr val="D533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</p:grpSp>
      <p:sp>
        <p:nvSpPr>
          <p:cNvPr id="89" name="TextBox 189">
            <a:extLst>
              <a:ext uri="{FF2B5EF4-FFF2-40B4-BE49-F238E27FC236}">
                <a16:creationId xmlns:a16="http://schemas.microsoft.com/office/drawing/2014/main" id="{D3525394-2A57-4141-9AB1-BD45706E317C}"/>
              </a:ext>
            </a:extLst>
          </p:cNvPr>
          <p:cNvSpPr txBox="1"/>
          <p:nvPr/>
        </p:nvSpPr>
        <p:spPr>
          <a:xfrm>
            <a:off x="6780417" y="2643758"/>
            <a:ext cx="11001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100" i="1" dirty="0">
                <a:solidFill>
                  <a:schemeClr val="bg1">
                    <a:lumMod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Three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90" name="TextBox 190">
            <a:extLst>
              <a:ext uri="{FF2B5EF4-FFF2-40B4-BE49-F238E27FC236}">
                <a16:creationId xmlns:a16="http://schemas.microsoft.com/office/drawing/2014/main" id="{4BFC5404-9190-4817-8FAE-E88E08D4FBA7}"/>
              </a:ext>
            </a:extLst>
          </p:cNvPr>
          <p:cNvSpPr txBox="1"/>
          <p:nvPr/>
        </p:nvSpPr>
        <p:spPr>
          <a:xfrm>
            <a:off x="6782584" y="3930286"/>
            <a:ext cx="866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100" i="1" dirty="0">
                <a:solidFill>
                  <a:schemeClr val="bg1">
                    <a:lumMod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One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91" name="TextBox 191">
            <a:extLst>
              <a:ext uri="{FF2B5EF4-FFF2-40B4-BE49-F238E27FC236}">
                <a16:creationId xmlns:a16="http://schemas.microsoft.com/office/drawing/2014/main" id="{9C2C9440-0C27-4F20-A4FF-2E7EA5F11730}"/>
              </a:ext>
            </a:extLst>
          </p:cNvPr>
          <p:cNvSpPr txBox="1"/>
          <p:nvPr/>
        </p:nvSpPr>
        <p:spPr>
          <a:xfrm>
            <a:off x="6769264" y="1985654"/>
            <a:ext cx="1276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100" i="1" dirty="0">
                <a:solidFill>
                  <a:schemeClr val="bg1">
                    <a:lumMod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Four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92" name="TextBox 192">
            <a:extLst>
              <a:ext uri="{FF2B5EF4-FFF2-40B4-BE49-F238E27FC236}">
                <a16:creationId xmlns:a16="http://schemas.microsoft.com/office/drawing/2014/main" id="{AAEAF690-ECF8-4FF7-8076-2D2DEDAB6F0C}"/>
              </a:ext>
            </a:extLst>
          </p:cNvPr>
          <p:cNvSpPr txBox="1"/>
          <p:nvPr/>
        </p:nvSpPr>
        <p:spPr>
          <a:xfrm>
            <a:off x="6775964" y="3288752"/>
            <a:ext cx="1088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100" i="1" dirty="0">
                <a:solidFill>
                  <a:schemeClr val="bg1">
                    <a:lumMod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Two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F7286F8-5A4E-4E47-9422-5105F0F5B8C0}"/>
              </a:ext>
            </a:extLst>
          </p:cNvPr>
          <p:cNvSpPr txBox="1"/>
          <p:nvPr/>
        </p:nvSpPr>
        <p:spPr>
          <a:xfrm>
            <a:off x="6704994" y="4686910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DB516B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DB516B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9939D51-28F8-43E3-A8FC-39313C9D730F}"/>
              </a:ext>
            </a:extLst>
          </p:cNvPr>
          <p:cNvSpPr txBox="1"/>
          <p:nvPr/>
        </p:nvSpPr>
        <p:spPr>
          <a:xfrm>
            <a:off x="6782851" y="5077508"/>
            <a:ext cx="3943678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pic>
        <p:nvPicPr>
          <p:cNvPr id="5122" name="Picture 2" descr="¡creo que usted puede y usted puede! - igualdad de género fotografías e imágenes de stock">
            <a:extLst>
              <a:ext uri="{FF2B5EF4-FFF2-40B4-BE49-F238E27FC236}">
                <a16:creationId xmlns:a16="http://schemas.microsoft.com/office/drawing/2014/main" id="{3B664D9F-9A48-4CD9-986A-5745D30D8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878" y="1772377"/>
            <a:ext cx="5397492" cy="478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69790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1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6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6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1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6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1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6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1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6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1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6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9" grpId="0"/>
      <p:bldP spid="90" grpId="0"/>
      <p:bldP spid="91" grpId="0"/>
      <p:bldP spid="92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mpoderamiento femenino - igualdad de género fotografías e imágenes de stock">
            <a:extLst>
              <a:ext uri="{FF2B5EF4-FFF2-40B4-BE49-F238E27FC236}">
                <a16:creationId xmlns:a16="http://schemas.microsoft.com/office/drawing/2014/main" id="{A2C35BBC-CF0F-425B-B68B-921789654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8912" y="-31875"/>
            <a:ext cx="5723978" cy="691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9DF4F6A-806B-45E0-B4C8-19145F5B208C}"/>
              </a:ext>
            </a:extLst>
          </p:cNvPr>
          <p:cNvSpPr txBox="1"/>
          <p:nvPr/>
        </p:nvSpPr>
        <p:spPr>
          <a:xfrm>
            <a:off x="640326" y="3888922"/>
            <a:ext cx="5465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</a:t>
            </a:r>
            <a:endParaRPr lang="zh-CN" altLang="en-US" sz="4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E236A8-F8A8-44A4-BCBF-9846319100A0}"/>
              </a:ext>
            </a:extLst>
          </p:cNvPr>
          <p:cNvSpPr txBox="1"/>
          <p:nvPr/>
        </p:nvSpPr>
        <p:spPr>
          <a:xfrm>
            <a:off x="742986" y="4604648"/>
            <a:ext cx="53516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Basic information of the enterprise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81F2E27-CDFC-41B3-8398-8AAB9209DD92}"/>
              </a:ext>
            </a:extLst>
          </p:cNvPr>
          <p:cNvSpPr txBox="1"/>
          <p:nvPr/>
        </p:nvSpPr>
        <p:spPr>
          <a:xfrm>
            <a:off x="2656074" y="1674486"/>
            <a:ext cx="14959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03</a:t>
            </a:r>
            <a:endParaRPr lang="zh-CN" altLang="en-US" sz="88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2A2AC0B-8F09-4CDE-B877-1F76B6EFE0DF}"/>
              </a:ext>
            </a:extLst>
          </p:cNvPr>
          <p:cNvSpPr txBox="1"/>
          <p:nvPr/>
        </p:nvSpPr>
        <p:spPr>
          <a:xfrm>
            <a:off x="1216746" y="5174756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5F95EBB-4633-465A-852B-14795401BBB4}"/>
              </a:ext>
            </a:extLst>
          </p:cNvPr>
          <p:cNvSpPr txBox="1"/>
          <p:nvPr/>
        </p:nvSpPr>
        <p:spPr>
          <a:xfrm>
            <a:off x="1216746" y="5571755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974EA66-CDE8-400F-940A-E5A68FB8671A}"/>
              </a:ext>
            </a:extLst>
          </p:cNvPr>
          <p:cNvSpPr txBox="1"/>
          <p:nvPr/>
        </p:nvSpPr>
        <p:spPr>
          <a:xfrm>
            <a:off x="3650206" y="5174756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421BBC1-BD6C-4CB0-95CF-AB9608A5AAB0}"/>
              </a:ext>
            </a:extLst>
          </p:cNvPr>
          <p:cNvSpPr txBox="1"/>
          <p:nvPr/>
        </p:nvSpPr>
        <p:spPr>
          <a:xfrm>
            <a:off x="3650206" y="5571755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4A08A8-BB5F-4054-902F-48B81963685A}"/>
              </a:ext>
            </a:extLst>
          </p:cNvPr>
          <p:cNvSpPr txBox="1"/>
          <p:nvPr/>
        </p:nvSpPr>
        <p:spPr>
          <a:xfrm>
            <a:off x="1833257" y="2792019"/>
            <a:ext cx="327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I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ntroducing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4A48DC6-4F5F-4F7B-A27C-B73965D1E9CA}"/>
              </a:ext>
            </a:extLst>
          </p:cNvPr>
          <p:cNvGrpSpPr/>
          <p:nvPr/>
        </p:nvGrpSpPr>
        <p:grpSpPr>
          <a:xfrm>
            <a:off x="0" y="-5775"/>
            <a:ext cx="6478912" cy="1983016"/>
            <a:chOff x="0" y="-5775"/>
            <a:chExt cx="6478912" cy="198301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36D952D-93E1-4A8B-85FF-C577ED94B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2"/>
              <a:ext cx="1326784" cy="1374170"/>
            </a:xfrm>
            <a:custGeom>
              <a:avLst/>
              <a:gdLst>
                <a:gd name="T0" fmla="*/ 0 w 476"/>
                <a:gd name="T1" fmla="*/ 0 h 493"/>
                <a:gd name="T2" fmla="*/ 0 w 476"/>
                <a:gd name="T3" fmla="*/ 493 h 493"/>
                <a:gd name="T4" fmla="*/ 476 w 476"/>
                <a:gd name="T5" fmla="*/ 0 h 493"/>
                <a:gd name="T6" fmla="*/ 0 w 476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493">
                  <a:moveTo>
                    <a:pt x="0" y="0"/>
                  </a:moveTo>
                  <a:lnTo>
                    <a:pt x="0" y="493"/>
                  </a:lnTo>
                  <a:lnTo>
                    <a:pt x="4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83C380E-98DB-4A9F-8590-ED673D28B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2"/>
              <a:ext cx="1923279" cy="1976239"/>
            </a:xfrm>
            <a:custGeom>
              <a:avLst/>
              <a:gdLst>
                <a:gd name="T0" fmla="*/ 0 w 690"/>
                <a:gd name="T1" fmla="*/ 599 h 709"/>
                <a:gd name="T2" fmla="*/ 0 w 690"/>
                <a:gd name="T3" fmla="*/ 709 h 709"/>
                <a:gd name="T4" fmla="*/ 690 w 690"/>
                <a:gd name="T5" fmla="*/ 0 h 709"/>
                <a:gd name="T6" fmla="*/ 552 w 690"/>
                <a:gd name="T7" fmla="*/ 0 h 709"/>
                <a:gd name="T8" fmla="*/ 0 w 690"/>
                <a:gd name="T9" fmla="*/ 59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709">
                  <a:moveTo>
                    <a:pt x="0" y="599"/>
                  </a:moveTo>
                  <a:lnTo>
                    <a:pt x="0" y="709"/>
                  </a:lnTo>
                  <a:lnTo>
                    <a:pt x="690" y="0"/>
                  </a:lnTo>
                  <a:lnTo>
                    <a:pt x="552" y="0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94A5022-7585-4060-8FAA-FFE9CA7B9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967" y="-5775"/>
              <a:ext cx="5348945" cy="1482876"/>
            </a:xfrm>
            <a:custGeom>
              <a:avLst/>
              <a:gdLst>
                <a:gd name="T0" fmla="*/ 0 w 1919"/>
                <a:gd name="T1" fmla="*/ 532 h 532"/>
                <a:gd name="T2" fmla="*/ 0 w 1919"/>
                <a:gd name="T3" fmla="*/ 421 h 532"/>
                <a:gd name="T4" fmla="*/ 395 w 1919"/>
                <a:gd name="T5" fmla="*/ 0 h 532"/>
                <a:gd name="T6" fmla="*/ 1919 w 1919"/>
                <a:gd name="T7" fmla="*/ 0 h 532"/>
                <a:gd name="T8" fmla="*/ 1919 w 1919"/>
                <a:gd name="T9" fmla="*/ 149 h 532"/>
                <a:gd name="T10" fmla="*/ 381 w 1919"/>
                <a:gd name="T11" fmla="*/ 149 h 532"/>
                <a:gd name="T12" fmla="*/ 0 w 1919"/>
                <a:gd name="T13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9" h="532">
                  <a:moveTo>
                    <a:pt x="0" y="532"/>
                  </a:moveTo>
                  <a:lnTo>
                    <a:pt x="0" y="421"/>
                  </a:lnTo>
                  <a:lnTo>
                    <a:pt x="395" y="0"/>
                  </a:lnTo>
                  <a:lnTo>
                    <a:pt x="1919" y="0"/>
                  </a:lnTo>
                  <a:lnTo>
                    <a:pt x="1919" y="149"/>
                  </a:lnTo>
                  <a:lnTo>
                    <a:pt x="381" y="149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3A5ED08-647D-4658-AF37-A4BC5940AB42}"/>
              </a:ext>
            </a:extLst>
          </p:cNvPr>
          <p:cNvGrpSpPr/>
          <p:nvPr/>
        </p:nvGrpSpPr>
        <p:grpSpPr>
          <a:xfrm rot="5400000">
            <a:off x="9596834" y="4284606"/>
            <a:ext cx="2990851" cy="2199482"/>
            <a:chOff x="-3454400" y="977178"/>
            <a:chExt cx="2990851" cy="2199482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1D6D91D-AFF9-490F-BF53-D0358CCCC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FDC4093-58F0-4F53-BD85-033615480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17B0368-77C2-437C-B903-621409F36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5899" y="1238323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B3D22C6-2605-4119-8961-6EDF7823730C}"/>
              </a:ext>
            </a:extLst>
          </p:cNvPr>
          <p:cNvGrpSpPr/>
          <p:nvPr/>
        </p:nvGrpSpPr>
        <p:grpSpPr>
          <a:xfrm>
            <a:off x="10533262" y="-5775"/>
            <a:ext cx="1688091" cy="1276004"/>
            <a:chOff x="-3454400" y="977178"/>
            <a:chExt cx="3012621" cy="2277197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386A160-6310-4C99-8D58-7E6020673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7033001-E577-4BA0-954B-3811BAB27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9AA222AA-D63D-4B83-A66D-A6D7A7755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83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3" grpId="0"/>
      <p:bldP spid="64" grpId="0"/>
      <p:bldP spid="65" grpId="0"/>
      <p:bldP spid="66" grpId="0"/>
      <p:bldP spid="67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9CD91629-9AC9-4F00-B41C-5D63A2E135F9}"/>
              </a:ext>
            </a:extLst>
          </p:cNvPr>
          <p:cNvSpPr txBox="1"/>
          <p:nvPr/>
        </p:nvSpPr>
        <p:spPr>
          <a:xfrm>
            <a:off x="816542" y="2200194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rgbClr val="6096C8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rgbClr val="6096C8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4D96E1A-EF20-45AE-829A-E3DA360116A1}"/>
              </a:ext>
            </a:extLst>
          </p:cNvPr>
          <p:cNvSpPr txBox="1"/>
          <p:nvPr/>
        </p:nvSpPr>
        <p:spPr>
          <a:xfrm>
            <a:off x="8934216" y="5517179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rgbClr val="6096C8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rgbClr val="6096C8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10D6D41-DCB6-4CC9-8EA2-B93E8E75ED08}"/>
              </a:ext>
            </a:extLst>
          </p:cNvPr>
          <p:cNvGrpSpPr/>
          <p:nvPr/>
        </p:nvGrpSpPr>
        <p:grpSpPr>
          <a:xfrm>
            <a:off x="9574912" y="2956448"/>
            <a:ext cx="2093453" cy="868694"/>
            <a:chOff x="60897" y="2097773"/>
            <a:chExt cx="3024336" cy="86869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CF6AB07-C2C0-42F7-BABD-03ED10B04DF9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0BCD574-F96B-4E3A-9841-3076B6313774}"/>
              </a:ext>
            </a:extLst>
          </p:cNvPr>
          <p:cNvGrpSpPr/>
          <p:nvPr/>
        </p:nvGrpSpPr>
        <p:grpSpPr>
          <a:xfrm>
            <a:off x="9543565" y="4214999"/>
            <a:ext cx="2093453" cy="868694"/>
            <a:chOff x="60897" y="3081923"/>
            <a:chExt cx="3024336" cy="86869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BCEF8ED-052B-460B-94AC-2F931E963775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841942" y="2845267"/>
            <a:ext cx="2138325" cy="868694"/>
            <a:chOff x="5940152" y="3724275"/>
            <a:chExt cx="3024336" cy="86869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841942" y="4103818"/>
            <a:ext cx="2138325" cy="868694"/>
            <a:chOff x="5940152" y="4708425"/>
            <a:chExt cx="3024336" cy="86869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098" name="Picture 2" descr="símbolo transgénero - igualdad de genero fotografías e imágenes de stock">
            <a:extLst>
              <a:ext uri="{FF2B5EF4-FFF2-40B4-BE49-F238E27FC236}">
                <a16:creationId xmlns:a16="http://schemas.microsoft.com/office/drawing/2014/main" id="{0FAB4787-9218-400F-BCF0-93F74BCB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66" y="2111213"/>
            <a:ext cx="5829300" cy="38862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11" name="Título 10"/>
          <p:cNvSpPr>
            <a:spLocks noGrp="1"/>
          </p:cNvSpPr>
          <p:nvPr>
            <p:ph type="title" idx="15"/>
          </p:nvPr>
        </p:nvSpPr>
        <p:spPr>
          <a:xfrm>
            <a:off x="3736570" y="351747"/>
            <a:ext cx="4718860" cy="707201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s-AR" sz="4400" b="1" u="sng" dirty="0">
                <a:solidFill>
                  <a:srgbClr val="B47FD9"/>
                </a:solidFill>
              </a:rPr>
              <a:t>Free Template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7450A85A-446C-4876-A2F9-C1165D8BCBA1}"/>
              </a:ext>
            </a:extLst>
          </p:cNvPr>
          <p:cNvGrpSpPr/>
          <p:nvPr/>
        </p:nvGrpSpPr>
        <p:grpSpPr>
          <a:xfrm>
            <a:off x="-21662" y="-25754"/>
            <a:ext cx="12213662" cy="1171985"/>
            <a:chOff x="-21662" y="-25754"/>
            <a:chExt cx="12213662" cy="1171985"/>
          </a:xfrm>
        </p:grpSpPr>
        <p:sp>
          <p:nvSpPr>
            <p:cNvPr id="26" name="Diagrama de flujo: entrada manual 25">
              <a:extLst>
                <a:ext uri="{FF2B5EF4-FFF2-40B4-BE49-F238E27FC236}">
                  <a16:creationId xmlns:a16="http://schemas.microsoft.com/office/drawing/2014/main" id="{66C2BB98-6A09-427B-B87C-499937294FC5}"/>
                </a:ext>
              </a:extLst>
            </p:cNvPr>
            <p:cNvSpPr/>
            <p:nvPr/>
          </p:nvSpPr>
          <p:spPr>
            <a:xfrm rot="10800000" flipH="1">
              <a:off x="11353795" y="-13109"/>
              <a:ext cx="838205" cy="1159340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Diagrama de flujo: entrada manual 26">
              <a:extLst>
                <a:ext uri="{FF2B5EF4-FFF2-40B4-BE49-F238E27FC236}">
                  <a16:creationId xmlns:a16="http://schemas.microsoft.com/office/drawing/2014/main" id="{24307018-3441-4614-8903-AD581340AFC8}"/>
                </a:ext>
              </a:extLst>
            </p:cNvPr>
            <p:cNvSpPr/>
            <p:nvPr/>
          </p:nvSpPr>
          <p:spPr>
            <a:xfrm rot="10800000">
              <a:off x="-21662" y="-25754"/>
              <a:ext cx="838204" cy="1171985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2BA28396-718D-46BE-8033-5A605CE6E1BA}"/>
              </a:ext>
            </a:extLst>
          </p:cNvPr>
          <p:cNvSpPr/>
          <p:nvPr/>
        </p:nvSpPr>
        <p:spPr>
          <a:xfrm>
            <a:off x="0" y="6654800"/>
            <a:ext cx="12192000" cy="203200"/>
          </a:xfrm>
          <a:prstGeom prst="rect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14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iagrama de flujo: proceso 70">
            <a:extLst>
              <a:ext uri="{FF2B5EF4-FFF2-40B4-BE49-F238E27FC236}">
                <a16:creationId xmlns:a16="http://schemas.microsoft.com/office/drawing/2014/main" id="{510A5BFC-A466-49C3-8137-AC1A60BF0DAA}"/>
              </a:ext>
            </a:extLst>
          </p:cNvPr>
          <p:cNvSpPr/>
          <p:nvPr/>
        </p:nvSpPr>
        <p:spPr>
          <a:xfrm>
            <a:off x="6926403" y="1672981"/>
            <a:ext cx="4538134" cy="1770130"/>
          </a:xfrm>
          <a:prstGeom prst="flowChartProcess">
            <a:avLst/>
          </a:prstGeom>
          <a:noFill/>
          <a:ln w="76200">
            <a:solidFill>
              <a:srgbClr val="B47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Diagrama de flujo: proceso 71">
            <a:extLst>
              <a:ext uri="{FF2B5EF4-FFF2-40B4-BE49-F238E27FC236}">
                <a16:creationId xmlns:a16="http://schemas.microsoft.com/office/drawing/2014/main" id="{A96A3CDF-EBC1-409B-8DF6-9596D264D171}"/>
              </a:ext>
            </a:extLst>
          </p:cNvPr>
          <p:cNvSpPr/>
          <p:nvPr/>
        </p:nvSpPr>
        <p:spPr>
          <a:xfrm>
            <a:off x="999734" y="4252185"/>
            <a:ext cx="4538134" cy="1770130"/>
          </a:xfrm>
          <a:prstGeom prst="flowChartProcess">
            <a:avLst/>
          </a:prstGeom>
          <a:noFill/>
          <a:ln w="76200">
            <a:solidFill>
              <a:srgbClr val="B47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Diagrama de flujo: proceso 72">
            <a:extLst>
              <a:ext uri="{FF2B5EF4-FFF2-40B4-BE49-F238E27FC236}">
                <a16:creationId xmlns:a16="http://schemas.microsoft.com/office/drawing/2014/main" id="{F559C54F-74FA-4162-890C-E9C9017F4657}"/>
              </a:ext>
            </a:extLst>
          </p:cNvPr>
          <p:cNvSpPr/>
          <p:nvPr/>
        </p:nvSpPr>
        <p:spPr>
          <a:xfrm>
            <a:off x="6926403" y="4252185"/>
            <a:ext cx="4538134" cy="1770130"/>
          </a:xfrm>
          <a:prstGeom prst="flowChartProcess">
            <a:avLst/>
          </a:prstGeom>
          <a:noFill/>
          <a:ln w="76200">
            <a:solidFill>
              <a:srgbClr val="B47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Diagrama de flujo: proceso 2">
            <a:extLst>
              <a:ext uri="{FF2B5EF4-FFF2-40B4-BE49-F238E27FC236}">
                <a16:creationId xmlns:a16="http://schemas.microsoft.com/office/drawing/2014/main" id="{537F28B0-B360-4AA8-95E9-F0C7026023AD}"/>
              </a:ext>
            </a:extLst>
          </p:cNvPr>
          <p:cNvSpPr/>
          <p:nvPr/>
        </p:nvSpPr>
        <p:spPr>
          <a:xfrm>
            <a:off x="1032933" y="1678748"/>
            <a:ext cx="4538134" cy="1770130"/>
          </a:xfrm>
          <a:prstGeom prst="flowChartProcess">
            <a:avLst/>
          </a:prstGeom>
          <a:noFill/>
          <a:ln w="76200">
            <a:solidFill>
              <a:srgbClr val="B47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F899C79-4F10-4E13-86A1-1861092DD21A}"/>
              </a:ext>
            </a:extLst>
          </p:cNvPr>
          <p:cNvGrpSpPr/>
          <p:nvPr/>
        </p:nvGrpSpPr>
        <p:grpSpPr>
          <a:xfrm>
            <a:off x="3294960" y="345900"/>
            <a:ext cx="5759037" cy="983336"/>
            <a:chOff x="-239796" y="171785"/>
            <a:chExt cx="5759037" cy="98333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E0DA022-D447-4AF6-A74C-51EF97EC7172}"/>
                </a:ext>
              </a:extLst>
            </p:cNvPr>
            <p:cNvSpPr/>
            <p:nvPr/>
          </p:nvSpPr>
          <p:spPr>
            <a:xfrm rot="1931135">
              <a:off x="630051" y="829080"/>
              <a:ext cx="196942" cy="156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A6B9CCA-1D74-49B7-9AD4-1630F6B810D2}"/>
                </a:ext>
              </a:extLst>
            </p:cNvPr>
            <p:cNvGrpSpPr/>
            <p:nvPr/>
          </p:nvGrpSpPr>
          <p:grpSpPr>
            <a:xfrm>
              <a:off x="-239796" y="171785"/>
              <a:ext cx="5759037" cy="983336"/>
              <a:chOff x="-79683" y="200360"/>
              <a:chExt cx="5759037" cy="983336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F05406-591D-4F30-A587-14B826070F07}"/>
                  </a:ext>
                </a:extLst>
              </p:cNvPr>
              <p:cNvSpPr txBox="1"/>
              <p:nvPr/>
            </p:nvSpPr>
            <p:spPr>
              <a:xfrm>
                <a:off x="-79683" y="200360"/>
                <a:ext cx="57590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4400" b="1" dirty="0">
                    <a:solidFill>
                      <a:srgbClr val="B47FD9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Add title text</a:t>
                </a:r>
                <a:endParaRPr lang="zh-CN" altLang="en-US" sz="4400" b="1" dirty="0">
                  <a:solidFill>
                    <a:srgbClr val="B47FD9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962334-C24B-4196-8FE7-335418194B8B}"/>
                  </a:ext>
                </a:extLst>
              </p:cNvPr>
              <p:cNvSpPr txBox="1"/>
              <p:nvPr/>
            </p:nvSpPr>
            <p:spPr>
              <a:xfrm>
                <a:off x="1033683" y="906697"/>
                <a:ext cx="361793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Basic information of the enterprise</a:t>
                </a:r>
              </a:p>
            </p:txBody>
          </p:sp>
        </p:grp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CCF643C8-1A9C-442F-AE4E-31FFE579DAE6}"/>
              </a:ext>
            </a:extLst>
          </p:cNvPr>
          <p:cNvSpPr txBox="1"/>
          <p:nvPr/>
        </p:nvSpPr>
        <p:spPr>
          <a:xfrm>
            <a:off x="8000103" y="1968826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B47FD9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YOUR TITLE</a:t>
            </a:r>
            <a:endParaRPr lang="zh-CN" altLang="en-US" sz="2400" b="1" dirty="0">
              <a:solidFill>
                <a:srgbClr val="B47FD9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4BB466C4-D7ED-4A75-8DF6-FC1D3BD916AC}"/>
              </a:ext>
            </a:extLst>
          </p:cNvPr>
          <p:cNvSpPr txBox="1"/>
          <p:nvPr/>
        </p:nvSpPr>
        <p:spPr>
          <a:xfrm>
            <a:off x="8077959" y="2359424"/>
            <a:ext cx="2437641" cy="83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6B96698-957F-46B4-A9C0-A3281CCE0726}"/>
              </a:ext>
            </a:extLst>
          </p:cNvPr>
          <p:cNvSpPr txBox="1"/>
          <p:nvPr/>
        </p:nvSpPr>
        <p:spPr>
          <a:xfrm>
            <a:off x="8000103" y="4612858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B47FD9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YOUR TITLE</a:t>
            </a:r>
            <a:endParaRPr lang="zh-CN" altLang="en-US" sz="2400" b="1" dirty="0">
              <a:solidFill>
                <a:srgbClr val="B47FD9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BD1AC53-9189-49C5-85F1-C17C042300DB}"/>
              </a:ext>
            </a:extLst>
          </p:cNvPr>
          <p:cNvSpPr txBox="1"/>
          <p:nvPr/>
        </p:nvSpPr>
        <p:spPr>
          <a:xfrm>
            <a:off x="8077959" y="5003456"/>
            <a:ext cx="2437641" cy="83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E9720EF-FB05-4B1F-85CA-A8B6DCEF6DA5}"/>
              </a:ext>
            </a:extLst>
          </p:cNvPr>
          <p:cNvSpPr txBox="1"/>
          <p:nvPr/>
        </p:nvSpPr>
        <p:spPr>
          <a:xfrm>
            <a:off x="2097969" y="1968826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B47FD9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YOUR TITLE</a:t>
            </a:r>
            <a:endParaRPr lang="zh-CN" altLang="en-US" sz="2400" b="1" dirty="0">
              <a:solidFill>
                <a:srgbClr val="B47FD9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8887A876-B24E-4951-86E9-98AE48B6870C}"/>
              </a:ext>
            </a:extLst>
          </p:cNvPr>
          <p:cNvSpPr txBox="1"/>
          <p:nvPr/>
        </p:nvSpPr>
        <p:spPr>
          <a:xfrm>
            <a:off x="1811867" y="2359424"/>
            <a:ext cx="2393894" cy="83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3E6F56B-B2E7-499D-A519-962897AB577A}"/>
              </a:ext>
            </a:extLst>
          </p:cNvPr>
          <p:cNvSpPr txBox="1"/>
          <p:nvPr/>
        </p:nvSpPr>
        <p:spPr>
          <a:xfrm>
            <a:off x="2097969" y="4612858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B47FD9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YOUR TITLE</a:t>
            </a:r>
            <a:endParaRPr lang="zh-CN" altLang="en-US" sz="2400" b="1" dirty="0">
              <a:solidFill>
                <a:srgbClr val="B47FD9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912AFE2C-CCAE-44EA-9A05-7B52F7464EF0}"/>
              </a:ext>
            </a:extLst>
          </p:cNvPr>
          <p:cNvSpPr txBox="1"/>
          <p:nvPr/>
        </p:nvSpPr>
        <p:spPr>
          <a:xfrm>
            <a:off x="1676400" y="5003456"/>
            <a:ext cx="2529361" cy="83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pic>
        <p:nvPicPr>
          <p:cNvPr id="6146" name="Picture 2" descr="golpe de estado en brasil - igualdad de genero fotografías e imágenes de stock">
            <a:extLst>
              <a:ext uri="{FF2B5EF4-FFF2-40B4-BE49-F238E27FC236}">
                <a16:creationId xmlns:a16="http://schemas.microsoft.com/office/drawing/2014/main" id="{D24AB017-18A5-4CD2-B9D8-A8AE48139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8386" y="1700313"/>
            <a:ext cx="3449963" cy="5051039"/>
          </a:xfrm>
          <a:prstGeom prst="rect">
            <a:avLst/>
          </a:prstGeom>
          <a:noFill/>
          <a:ln w="76200">
            <a:solidFill>
              <a:srgbClr val="B47F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FBF75E5-788F-44A7-A517-88431A619ED4}"/>
              </a:ext>
            </a:extLst>
          </p:cNvPr>
          <p:cNvGrpSpPr/>
          <p:nvPr/>
        </p:nvGrpSpPr>
        <p:grpSpPr>
          <a:xfrm>
            <a:off x="9201150" y="293"/>
            <a:ext cx="3012621" cy="2277197"/>
            <a:chOff x="-3454400" y="977178"/>
            <a:chExt cx="3012621" cy="2277197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83F73A52-A81B-4E6F-A139-BB8C6C857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959670A4-898D-46AB-97AB-AC5D44D25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51352580-16AA-4E78-9E1B-1B285560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18307400-8773-4193-AFC4-A49B80C03B02}"/>
              </a:ext>
            </a:extLst>
          </p:cNvPr>
          <p:cNvGrpSpPr/>
          <p:nvPr/>
        </p:nvGrpSpPr>
        <p:grpSpPr>
          <a:xfrm rot="10800000">
            <a:off x="-29274" y="5581996"/>
            <a:ext cx="1688091" cy="1276004"/>
            <a:chOff x="-3454400" y="977178"/>
            <a:chExt cx="3012621" cy="2277197"/>
          </a:xfrm>
        </p:grpSpPr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C7F0A174-EFDC-455A-ACE8-FA7C400F4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A8F1E07E-5EB9-4138-A1DF-2AC3C601B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1B764A3D-6550-4934-B593-5A2BE2EA6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8967771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9DF4F6A-806B-45E0-B4C8-19145F5B208C}"/>
              </a:ext>
            </a:extLst>
          </p:cNvPr>
          <p:cNvSpPr txBox="1"/>
          <p:nvPr/>
        </p:nvSpPr>
        <p:spPr>
          <a:xfrm>
            <a:off x="1013377" y="3589272"/>
            <a:ext cx="5465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</a:t>
            </a:r>
            <a:endParaRPr lang="zh-CN" altLang="en-US" sz="4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E236A8-F8A8-44A4-BCBF-9846319100A0}"/>
              </a:ext>
            </a:extLst>
          </p:cNvPr>
          <p:cNvSpPr txBox="1"/>
          <p:nvPr/>
        </p:nvSpPr>
        <p:spPr>
          <a:xfrm>
            <a:off x="1116037" y="4304998"/>
            <a:ext cx="53516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Basic information of the enterprise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81F2E27-CDFC-41B3-8398-8AAB9209DD92}"/>
              </a:ext>
            </a:extLst>
          </p:cNvPr>
          <p:cNvSpPr txBox="1"/>
          <p:nvPr/>
        </p:nvSpPr>
        <p:spPr>
          <a:xfrm>
            <a:off x="914763" y="2251804"/>
            <a:ext cx="15376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04</a:t>
            </a:r>
            <a:endParaRPr lang="zh-CN" altLang="en-US" sz="88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2A2AC0B-8F09-4CDE-B877-1F76B6EFE0DF}"/>
              </a:ext>
            </a:extLst>
          </p:cNvPr>
          <p:cNvSpPr txBox="1"/>
          <p:nvPr/>
        </p:nvSpPr>
        <p:spPr>
          <a:xfrm>
            <a:off x="1116037" y="4866839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5F95EBB-4633-465A-852B-14795401BBB4}"/>
              </a:ext>
            </a:extLst>
          </p:cNvPr>
          <p:cNvSpPr txBox="1"/>
          <p:nvPr/>
        </p:nvSpPr>
        <p:spPr>
          <a:xfrm>
            <a:off x="1116037" y="5263838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974EA66-CDE8-400F-940A-E5A68FB8671A}"/>
              </a:ext>
            </a:extLst>
          </p:cNvPr>
          <p:cNvSpPr txBox="1"/>
          <p:nvPr/>
        </p:nvSpPr>
        <p:spPr>
          <a:xfrm>
            <a:off x="3549497" y="4866839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421BBC1-BD6C-4CB0-95CF-AB9608A5AAB0}"/>
              </a:ext>
            </a:extLst>
          </p:cNvPr>
          <p:cNvSpPr txBox="1"/>
          <p:nvPr/>
        </p:nvSpPr>
        <p:spPr>
          <a:xfrm>
            <a:off x="3549497" y="5263838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4A08A8-BB5F-4054-902F-48B81963685A}"/>
              </a:ext>
            </a:extLst>
          </p:cNvPr>
          <p:cNvSpPr txBox="1"/>
          <p:nvPr/>
        </p:nvSpPr>
        <p:spPr>
          <a:xfrm>
            <a:off x="2433901" y="2618019"/>
            <a:ext cx="327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I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ntroducing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pic>
        <p:nvPicPr>
          <p:cNvPr id="5122" name="Picture 2" descr="esta es una declaración clara, no una solicitud - igualdad de genero fotografías e imágenes de stock">
            <a:extLst>
              <a:ext uri="{FF2B5EF4-FFF2-40B4-BE49-F238E27FC236}">
                <a16:creationId xmlns:a16="http://schemas.microsoft.com/office/drawing/2014/main" id="{D0ED5E23-AABB-4B16-B114-1B415AF04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7085" y="216924"/>
            <a:ext cx="4304677" cy="64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7177D02C-269F-4177-9451-6AE888714884}"/>
              </a:ext>
            </a:extLst>
          </p:cNvPr>
          <p:cNvGrpSpPr/>
          <p:nvPr/>
        </p:nvGrpSpPr>
        <p:grpSpPr>
          <a:xfrm>
            <a:off x="0" y="-5775"/>
            <a:ext cx="6478912" cy="1983016"/>
            <a:chOff x="0" y="-5775"/>
            <a:chExt cx="6478912" cy="198301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4ACF136-8D5D-4E95-9FCF-3F4889A83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2"/>
              <a:ext cx="1326784" cy="1374170"/>
            </a:xfrm>
            <a:custGeom>
              <a:avLst/>
              <a:gdLst>
                <a:gd name="T0" fmla="*/ 0 w 476"/>
                <a:gd name="T1" fmla="*/ 0 h 493"/>
                <a:gd name="T2" fmla="*/ 0 w 476"/>
                <a:gd name="T3" fmla="*/ 493 h 493"/>
                <a:gd name="T4" fmla="*/ 476 w 476"/>
                <a:gd name="T5" fmla="*/ 0 h 493"/>
                <a:gd name="T6" fmla="*/ 0 w 476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493">
                  <a:moveTo>
                    <a:pt x="0" y="0"/>
                  </a:moveTo>
                  <a:lnTo>
                    <a:pt x="0" y="493"/>
                  </a:lnTo>
                  <a:lnTo>
                    <a:pt x="4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39DCF9F-D6B8-4811-A1AD-53654A96D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2"/>
              <a:ext cx="1923279" cy="1976239"/>
            </a:xfrm>
            <a:custGeom>
              <a:avLst/>
              <a:gdLst>
                <a:gd name="T0" fmla="*/ 0 w 690"/>
                <a:gd name="T1" fmla="*/ 599 h 709"/>
                <a:gd name="T2" fmla="*/ 0 w 690"/>
                <a:gd name="T3" fmla="*/ 709 h 709"/>
                <a:gd name="T4" fmla="*/ 690 w 690"/>
                <a:gd name="T5" fmla="*/ 0 h 709"/>
                <a:gd name="T6" fmla="*/ 552 w 690"/>
                <a:gd name="T7" fmla="*/ 0 h 709"/>
                <a:gd name="T8" fmla="*/ 0 w 690"/>
                <a:gd name="T9" fmla="*/ 59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709">
                  <a:moveTo>
                    <a:pt x="0" y="599"/>
                  </a:moveTo>
                  <a:lnTo>
                    <a:pt x="0" y="709"/>
                  </a:lnTo>
                  <a:lnTo>
                    <a:pt x="690" y="0"/>
                  </a:lnTo>
                  <a:lnTo>
                    <a:pt x="552" y="0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B0061A6-985C-432B-8576-CEB481470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967" y="-5775"/>
              <a:ext cx="5348945" cy="1482876"/>
            </a:xfrm>
            <a:custGeom>
              <a:avLst/>
              <a:gdLst>
                <a:gd name="T0" fmla="*/ 0 w 1919"/>
                <a:gd name="T1" fmla="*/ 532 h 532"/>
                <a:gd name="T2" fmla="*/ 0 w 1919"/>
                <a:gd name="T3" fmla="*/ 421 h 532"/>
                <a:gd name="T4" fmla="*/ 395 w 1919"/>
                <a:gd name="T5" fmla="*/ 0 h 532"/>
                <a:gd name="T6" fmla="*/ 1919 w 1919"/>
                <a:gd name="T7" fmla="*/ 0 h 532"/>
                <a:gd name="T8" fmla="*/ 1919 w 1919"/>
                <a:gd name="T9" fmla="*/ 149 h 532"/>
                <a:gd name="T10" fmla="*/ 381 w 1919"/>
                <a:gd name="T11" fmla="*/ 149 h 532"/>
                <a:gd name="T12" fmla="*/ 0 w 1919"/>
                <a:gd name="T13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9" h="532">
                  <a:moveTo>
                    <a:pt x="0" y="532"/>
                  </a:moveTo>
                  <a:lnTo>
                    <a:pt x="0" y="421"/>
                  </a:lnTo>
                  <a:lnTo>
                    <a:pt x="395" y="0"/>
                  </a:lnTo>
                  <a:lnTo>
                    <a:pt x="1919" y="0"/>
                  </a:lnTo>
                  <a:lnTo>
                    <a:pt x="1919" y="149"/>
                  </a:lnTo>
                  <a:lnTo>
                    <a:pt x="381" y="149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98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3" grpId="0"/>
      <p:bldP spid="64" grpId="0"/>
      <p:bldP spid="65" grpId="0"/>
      <p:bldP spid="66" grpId="0"/>
      <p:bldP spid="6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">
            <a:extLst>
              <a:ext uri="{FF2B5EF4-FFF2-40B4-BE49-F238E27FC236}">
                <a16:creationId xmlns:a16="http://schemas.microsoft.com/office/drawing/2014/main" id="{FCAB8D20-D482-4635-BC8A-7EBEC3411AB7}"/>
              </a:ext>
            </a:extLst>
          </p:cNvPr>
          <p:cNvSpPr/>
          <p:nvPr/>
        </p:nvSpPr>
        <p:spPr>
          <a:xfrm rot="9900000">
            <a:off x="711968" y="558609"/>
            <a:ext cx="5114560" cy="6061163"/>
          </a:xfrm>
          <a:custGeom>
            <a:avLst/>
            <a:gdLst>
              <a:gd name="connsiteX0" fmla="*/ 0 w 2392326"/>
              <a:gd name="connsiteY0" fmla="*/ 0 h 2392326"/>
              <a:gd name="connsiteX1" fmla="*/ 2392326 w 2392326"/>
              <a:gd name="connsiteY1" fmla="*/ 0 h 2392326"/>
              <a:gd name="connsiteX2" fmla="*/ 2392326 w 2392326"/>
              <a:gd name="connsiteY2" fmla="*/ 2392326 h 2392326"/>
              <a:gd name="connsiteX3" fmla="*/ 0 w 2392326"/>
              <a:gd name="connsiteY3" fmla="*/ 2392326 h 2392326"/>
              <a:gd name="connsiteX4" fmla="*/ 0 w 2392326"/>
              <a:gd name="connsiteY4" fmla="*/ 0 h 2392326"/>
              <a:gd name="connsiteX0" fmla="*/ 0 w 2404369"/>
              <a:gd name="connsiteY0" fmla="*/ 0 h 2392326"/>
              <a:gd name="connsiteX1" fmla="*/ 2392326 w 2404369"/>
              <a:gd name="connsiteY1" fmla="*/ 0 h 2392326"/>
              <a:gd name="connsiteX2" fmla="*/ 2404369 w 2404369"/>
              <a:gd name="connsiteY2" fmla="*/ 553 h 2392326"/>
              <a:gd name="connsiteX3" fmla="*/ 2392326 w 2404369"/>
              <a:gd name="connsiteY3" fmla="*/ 2392326 h 2392326"/>
              <a:gd name="connsiteX4" fmla="*/ 0 w 2404369"/>
              <a:gd name="connsiteY4" fmla="*/ 2392326 h 2392326"/>
              <a:gd name="connsiteX5" fmla="*/ 0 w 2404369"/>
              <a:gd name="connsiteY5" fmla="*/ 0 h 2392326"/>
              <a:gd name="connsiteX0" fmla="*/ 0 w 2576818"/>
              <a:gd name="connsiteY0" fmla="*/ 193260 h 2585586"/>
              <a:gd name="connsiteX1" fmla="*/ 2392326 w 2576818"/>
              <a:gd name="connsiteY1" fmla="*/ 193260 h 2585586"/>
              <a:gd name="connsiteX2" fmla="*/ 2404369 w 2576818"/>
              <a:gd name="connsiteY2" fmla="*/ 193813 h 2585586"/>
              <a:gd name="connsiteX3" fmla="*/ 2415002 w 2576818"/>
              <a:gd name="connsiteY3" fmla="*/ 172548 h 2585586"/>
              <a:gd name="connsiteX4" fmla="*/ 2392326 w 2576818"/>
              <a:gd name="connsiteY4" fmla="*/ 2585586 h 2585586"/>
              <a:gd name="connsiteX5" fmla="*/ 0 w 2576818"/>
              <a:gd name="connsiteY5" fmla="*/ 2585586 h 2585586"/>
              <a:gd name="connsiteX6" fmla="*/ 0 w 2576818"/>
              <a:gd name="connsiteY6" fmla="*/ 193260 h 2585586"/>
              <a:gd name="connsiteX0" fmla="*/ 0 w 2573604"/>
              <a:gd name="connsiteY0" fmla="*/ 0 h 2569494"/>
              <a:gd name="connsiteX1" fmla="*/ 2392326 w 2573604"/>
              <a:gd name="connsiteY1" fmla="*/ 0 h 2569494"/>
              <a:gd name="connsiteX2" fmla="*/ 2404369 w 2573604"/>
              <a:gd name="connsiteY2" fmla="*/ 553 h 2569494"/>
              <a:gd name="connsiteX3" fmla="*/ 2392326 w 2573604"/>
              <a:gd name="connsiteY3" fmla="*/ 2392326 h 2569494"/>
              <a:gd name="connsiteX4" fmla="*/ 0 w 2573604"/>
              <a:gd name="connsiteY4" fmla="*/ 2392326 h 2569494"/>
              <a:gd name="connsiteX5" fmla="*/ 0 w 2573604"/>
              <a:gd name="connsiteY5" fmla="*/ 0 h 2569494"/>
              <a:gd name="connsiteX0" fmla="*/ 0 w 2392326"/>
              <a:gd name="connsiteY0" fmla="*/ 0 h 2569494"/>
              <a:gd name="connsiteX1" fmla="*/ 2392326 w 2392326"/>
              <a:gd name="connsiteY1" fmla="*/ 0 h 2569494"/>
              <a:gd name="connsiteX2" fmla="*/ 2392326 w 2392326"/>
              <a:gd name="connsiteY2" fmla="*/ 2392326 h 2569494"/>
              <a:gd name="connsiteX3" fmla="*/ 0 w 2392326"/>
              <a:gd name="connsiteY3" fmla="*/ 2392326 h 2569494"/>
              <a:gd name="connsiteX4" fmla="*/ 0 w 2392326"/>
              <a:gd name="connsiteY4" fmla="*/ 0 h 2569494"/>
              <a:gd name="connsiteX0" fmla="*/ 0 w 2691366"/>
              <a:gd name="connsiteY0" fmla="*/ 299040 h 2868534"/>
              <a:gd name="connsiteX1" fmla="*/ 2392326 w 2691366"/>
              <a:gd name="connsiteY1" fmla="*/ 299040 h 2868534"/>
              <a:gd name="connsiteX2" fmla="*/ 2392326 w 2691366"/>
              <a:gd name="connsiteY2" fmla="*/ 2691366 h 2868534"/>
              <a:gd name="connsiteX3" fmla="*/ 0 w 2691366"/>
              <a:gd name="connsiteY3" fmla="*/ 2691366 h 2868534"/>
              <a:gd name="connsiteX4" fmla="*/ 0 w 2691366"/>
              <a:gd name="connsiteY4" fmla="*/ 299040 h 2868534"/>
              <a:gd name="connsiteX0" fmla="*/ 0 w 2692119"/>
              <a:gd name="connsiteY0" fmla="*/ 299040 h 2868534"/>
              <a:gd name="connsiteX1" fmla="*/ 2392326 w 2692119"/>
              <a:gd name="connsiteY1" fmla="*/ 299040 h 2868534"/>
              <a:gd name="connsiteX2" fmla="*/ 2392326 w 2692119"/>
              <a:gd name="connsiteY2" fmla="*/ 2691366 h 2868534"/>
              <a:gd name="connsiteX3" fmla="*/ 0 w 2692119"/>
              <a:gd name="connsiteY3" fmla="*/ 2691366 h 2868534"/>
              <a:gd name="connsiteX4" fmla="*/ 0 w 2692119"/>
              <a:gd name="connsiteY4" fmla="*/ 299040 h 2868534"/>
              <a:gd name="connsiteX0" fmla="*/ 0 w 2692119"/>
              <a:gd name="connsiteY0" fmla="*/ 299040 h 3151740"/>
              <a:gd name="connsiteX1" fmla="*/ 2392326 w 2692119"/>
              <a:gd name="connsiteY1" fmla="*/ 299040 h 3151740"/>
              <a:gd name="connsiteX2" fmla="*/ 2392326 w 2692119"/>
              <a:gd name="connsiteY2" fmla="*/ 2691366 h 3151740"/>
              <a:gd name="connsiteX3" fmla="*/ 0 w 2692119"/>
              <a:gd name="connsiteY3" fmla="*/ 2691366 h 3151740"/>
              <a:gd name="connsiteX4" fmla="*/ 0 w 2692119"/>
              <a:gd name="connsiteY4" fmla="*/ 299040 h 3151740"/>
              <a:gd name="connsiteX0" fmla="*/ 0 w 2692119"/>
              <a:gd name="connsiteY0" fmla="*/ 460403 h 3313103"/>
              <a:gd name="connsiteX1" fmla="*/ 2392326 w 2692119"/>
              <a:gd name="connsiteY1" fmla="*/ 460403 h 3313103"/>
              <a:gd name="connsiteX2" fmla="*/ 2392326 w 2692119"/>
              <a:gd name="connsiteY2" fmla="*/ 2852729 h 3313103"/>
              <a:gd name="connsiteX3" fmla="*/ 0 w 2692119"/>
              <a:gd name="connsiteY3" fmla="*/ 2852729 h 3313103"/>
              <a:gd name="connsiteX4" fmla="*/ 0 w 2692119"/>
              <a:gd name="connsiteY4" fmla="*/ 460403 h 3313103"/>
              <a:gd name="connsiteX0" fmla="*/ 86505 w 2778624"/>
              <a:gd name="connsiteY0" fmla="*/ 233266 h 2852730"/>
              <a:gd name="connsiteX1" fmla="*/ 2478831 w 2778624"/>
              <a:gd name="connsiteY1" fmla="*/ 233266 h 2852730"/>
              <a:gd name="connsiteX2" fmla="*/ 2478831 w 2778624"/>
              <a:gd name="connsiteY2" fmla="*/ 2625592 h 2852730"/>
              <a:gd name="connsiteX3" fmla="*/ 86505 w 2778624"/>
              <a:gd name="connsiteY3" fmla="*/ 2625592 h 2852730"/>
              <a:gd name="connsiteX4" fmla="*/ 577013 w 2778624"/>
              <a:gd name="connsiteY4" fmla="*/ 1488462 h 2852730"/>
              <a:gd name="connsiteX5" fmla="*/ 86505 w 2778624"/>
              <a:gd name="connsiteY5" fmla="*/ 233266 h 2852730"/>
              <a:gd name="connsiteX0" fmla="*/ 88223 w 2780342"/>
              <a:gd name="connsiteY0" fmla="*/ 260106 h 2856127"/>
              <a:gd name="connsiteX1" fmla="*/ 2480549 w 2780342"/>
              <a:gd name="connsiteY1" fmla="*/ 260106 h 2856127"/>
              <a:gd name="connsiteX2" fmla="*/ 2480549 w 2780342"/>
              <a:gd name="connsiteY2" fmla="*/ 2652432 h 2856127"/>
              <a:gd name="connsiteX3" fmla="*/ 88223 w 2780342"/>
              <a:gd name="connsiteY3" fmla="*/ 2652432 h 2856127"/>
              <a:gd name="connsiteX4" fmla="*/ 568099 w 2780342"/>
              <a:gd name="connsiteY4" fmla="*/ 2004400 h 2856127"/>
              <a:gd name="connsiteX5" fmla="*/ 88223 w 2780342"/>
              <a:gd name="connsiteY5" fmla="*/ 260106 h 2856127"/>
              <a:gd name="connsiteX0" fmla="*/ 88223 w 2778262"/>
              <a:gd name="connsiteY0" fmla="*/ 260106 h 3396762"/>
              <a:gd name="connsiteX1" fmla="*/ 2480549 w 2778262"/>
              <a:gd name="connsiteY1" fmla="*/ 260106 h 3396762"/>
              <a:gd name="connsiteX2" fmla="*/ 2480549 w 2778262"/>
              <a:gd name="connsiteY2" fmla="*/ 2652432 h 3396762"/>
              <a:gd name="connsiteX3" fmla="*/ 109488 w 2778262"/>
              <a:gd name="connsiteY3" fmla="*/ 3375446 h 3396762"/>
              <a:gd name="connsiteX4" fmla="*/ 568099 w 2778262"/>
              <a:gd name="connsiteY4" fmla="*/ 2004400 h 3396762"/>
              <a:gd name="connsiteX5" fmla="*/ 88223 w 2778262"/>
              <a:gd name="connsiteY5" fmla="*/ 260106 h 3396762"/>
              <a:gd name="connsiteX0" fmla="*/ 128487 w 2818526"/>
              <a:gd name="connsiteY0" fmla="*/ 279492 h 3416148"/>
              <a:gd name="connsiteX1" fmla="*/ 2520813 w 2818526"/>
              <a:gd name="connsiteY1" fmla="*/ 279492 h 3416148"/>
              <a:gd name="connsiteX2" fmla="*/ 2520813 w 2818526"/>
              <a:gd name="connsiteY2" fmla="*/ 2671818 h 3416148"/>
              <a:gd name="connsiteX3" fmla="*/ 149752 w 2818526"/>
              <a:gd name="connsiteY3" fmla="*/ 3394832 h 3416148"/>
              <a:gd name="connsiteX4" fmla="*/ 406345 w 2818526"/>
              <a:gd name="connsiteY4" fmla="*/ 2353395 h 3416148"/>
              <a:gd name="connsiteX5" fmla="*/ 128487 w 2818526"/>
              <a:gd name="connsiteY5" fmla="*/ 279492 h 3416148"/>
              <a:gd name="connsiteX0" fmla="*/ 128487 w 2761949"/>
              <a:gd name="connsiteY0" fmla="*/ 279492 h 3498203"/>
              <a:gd name="connsiteX1" fmla="*/ 2520813 w 2761949"/>
              <a:gd name="connsiteY1" fmla="*/ 279492 h 3498203"/>
              <a:gd name="connsiteX2" fmla="*/ 2520813 w 2761949"/>
              <a:gd name="connsiteY2" fmla="*/ 2671818 h 3498203"/>
              <a:gd name="connsiteX3" fmla="*/ 1117315 w 2761949"/>
              <a:gd name="connsiteY3" fmla="*/ 3479892 h 3498203"/>
              <a:gd name="connsiteX4" fmla="*/ 406345 w 2761949"/>
              <a:gd name="connsiteY4" fmla="*/ 2353395 h 3498203"/>
              <a:gd name="connsiteX5" fmla="*/ 128487 w 2761949"/>
              <a:gd name="connsiteY5" fmla="*/ 279492 h 3498203"/>
              <a:gd name="connsiteX0" fmla="*/ 128487 w 2728975"/>
              <a:gd name="connsiteY0" fmla="*/ 298981 h 3540268"/>
              <a:gd name="connsiteX1" fmla="*/ 2520813 w 2728975"/>
              <a:gd name="connsiteY1" fmla="*/ 298981 h 3540268"/>
              <a:gd name="connsiteX2" fmla="*/ 2446385 w 2728975"/>
              <a:gd name="connsiteY2" fmla="*/ 2989018 h 3540268"/>
              <a:gd name="connsiteX3" fmla="*/ 1117315 w 2728975"/>
              <a:gd name="connsiteY3" fmla="*/ 3499381 h 3540268"/>
              <a:gd name="connsiteX4" fmla="*/ 406345 w 2728975"/>
              <a:gd name="connsiteY4" fmla="*/ 2372884 h 3540268"/>
              <a:gd name="connsiteX5" fmla="*/ 128487 w 2728975"/>
              <a:gd name="connsiteY5" fmla="*/ 298981 h 3540268"/>
              <a:gd name="connsiteX0" fmla="*/ 128487 w 2689876"/>
              <a:gd name="connsiteY0" fmla="*/ 298981 h 3544787"/>
              <a:gd name="connsiteX1" fmla="*/ 2520813 w 2689876"/>
              <a:gd name="connsiteY1" fmla="*/ 298981 h 3544787"/>
              <a:gd name="connsiteX2" fmla="*/ 2446385 w 2689876"/>
              <a:gd name="connsiteY2" fmla="*/ 2989018 h 3544787"/>
              <a:gd name="connsiteX3" fmla="*/ 1117315 w 2689876"/>
              <a:gd name="connsiteY3" fmla="*/ 3499381 h 3544787"/>
              <a:gd name="connsiteX4" fmla="*/ 406345 w 2689876"/>
              <a:gd name="connsiteY4" fmla="*/ 2372884 h 3544787"/>
              <a:gd name="connsiteX5" fmla="*/ 128487 w 2689876"/>
              <a:gd name="connsiteY5" fmla="*/ 298981 h 3544787"/>
              <a:gd name="connsiteX0" fmla="*/ 59452 w 2620841"/>
              <a:gd name="connsiteY0" fmla="*/ 286177 h 3531983"/>
              <a:gd name="connsiteX1" fmla="*/ 2451778 w 2620841"/>
              <a:gd name="connsiteY1" fmla="*/ 286177 h 3531983"/>
              <a:gd name="connsiteX2" fmla="*/ 2377350 w 2620841"/>
              <a:gd name="connsiteY2" fmla="*/ 2976214 h 3531983"/>
              <a:gd name="connsiteX3" fmla="*/ 1048280 w 2620841"/>
              <a:gd name="connsiteY3" fmla="*/ 3486577 h 3531983"/>
              <a:gd name="connsiteX4" fmla="*/ 751980 w 2620841"/>
              <a:gd name="connsiteY4" fmla="*/ 2136799 h 3531983"/>
              <a:gd name="connsiteX5" fmla="*/ 59452 w 2620841"/>
              <a:gd name="connsiteY5" fmla="*/ 286177 h 3531983"/>
              <a:gd name="connsiteX0" fmla="*/ 64365 w 2625754"/>
              <a:gd name="connsiteY0" fmla="*/ 287377 h 3533183"/>
              <a:gd name="connsiteX1" fmla="*/ 2456691 w 2625754"/>
              <a:gd name="connsiteY1" fmla="*/ 287377 h 3533183"/>
              <a:gd name="connsiteX2" fmla="*/ 2382263 w 2625754"/>
              <a:gd name="connsiteY2" fmla="*/ 2977414 h 3533183"/>
              <a:gd name="connsiteX3" fmla="*/ 1053193 w 2625754"/>
              <a:gd name="connsiteY3" fmla="*/ 3487777 h 3533183"/>
              <a:gd name="connsiteX4" fmla="*/ 714363 w 2625754"/>
              <a:gd name="connsiteY4" fmla="*/ 2159264 h 3533183"/>
              <a:gd name="connsiteX5" fmla="*/ 64365 w 2625754"/>
              <a:gd name="connsiteY5" fmla="*/ 287377 h 3533183"/>
              <a:gd name="connsiteX0" fmla="*/ 64365 w 2657121"/>
              <a:gd name="connsiteY0" fmla="*/ 287377 h 3556876"/>
              <a:gd name="connsiteX1" fmla="*/ 2456691 w 2657121"/>
              <a:gd name="connsiteY1" fmla="*/ 287377 h 3556876"/>
              <a:gd name="connsiteX2" fmla="*/ 2382263 w 2657121"/>
              <a:gd name="connsiteY2" fmla="*/ 2977414 h 3556876"/>
              <a:gd name="connsiteX3" fmla="*/ 1223314 w 2657121"/>
              <a:gd name="connsiteY3" fmla="*/ 3519678 h 3556876"/>
              <a:gd name="connsiteX4" fmla="*/ 714363 w 2657121"/>
              <a:gd name="connsiteY4" fmla="*/ 2159264 h 3556876"/>
              <a:gd name="connsiteX5" fmla="*/ 64365 w 2657121"/>
              <a:gd name="connsiteY5" fmla="*/ 287377 h 3556876"/>
              <a:gd name="connsiteX0" fmla="*/ 64365 w 2657121"/>
              <a:gd name="connsiteY0" fmla="*/ 287377 h 3556877"/>
              <a:gd name="connsiteX1" fmla="*/ 2456691 w 2657121"/>
              <a:gd name="connsiteY1" fmla="*/ 287377 h 3556877"/>
              <a:gd name="connsiteX2" fmla="*/ 2382263 w 2657121"/>
              <a:gd name="connsiteY2" fmla="*/ 2977414 h 3556877"/>
              <a:gd name="connsiteX3" fmla="*/ 1223314 w 2657121"/>
              <a:gd name="connsiteY3" fmla="*/ 3519678 h 3556877"/>
              <a:gd name="connsiteX4" fmla="*/ 714363 w 2657121"/>
              <a:gd name="connsiteY4" fmla="*/ 2159264 h 3556877"/>
              <a:gd name="connsiteX5" fmla="*/ 64365 w 2657121"/>
              <a:gd name="connsiteY5" fmla="*/ 287377 h 3556877"/>
              <a:gd name="connsiteX0" fmla="*/ 64365 w 2657121"/>
              <a:gd name="connsiteY0" fmla="*/ 287377 h 3534619"/>
              <a:gd name="connsiteX1" fmla="*/ 2456691 w 2657121"/>
              <a:gd name="connsiteY1" fmla="*/ 287377 h 3534619"/>
              <a:gd name="connsiteX2" fmla="*/ 2382263 w 2657121"/>
              <a:gd name="connsiteY2" fmla="*/ 2977414 h 3534619"/>
              <a:gd name="connsiteX3" fmla="*/ 1223314 w 2657121"/>
              <a:gd name="connsiteY3" fmla="*/ 3519678 h 3534619"/>
              <a:gd name="connsiteX4" fmla="*/ 714363 w 2657121"/>
              <a:gd name="connsiteY4" fmla="*/ 2159264 h 3534619"/>
              <a:gd name="connsiteX5" fmla="*/ 64365 w 2657121"/>
              <a:gd name="connsiteY5" fmla="*/ 287377 h 3534619"/>
              <a:gd name="connsiteX0" fmla="*/ 64365 w 2644407"/>
              <a:gd name="connsiteY0" fmla="*/ 287377 h 3882234"/>
              <a:gd name="connsiteX1" fmla="*/ 2456691 w 2644407"/>
              <a:gd name="connsiteY1" fmla="*/ 287377 h 3882234"/>
              <a:gd name="connsiteX2" fmla="*/ 2382263 w 2644407"/>
              <a:gd name="connsiteY2" fmla="*/ 2977414 h 3882234"/>
              <a:gd name="connsiteX3" fmla="*/ 1521025 w 2644407"/>
              <a:gd name="connsiteY3" fmla="*/ 3870552 h 3882234"/>
              <a:gd name="connsiteX4" fmla="*/ 714363 w 2644407"/>
              <a:gd name="connsiteY4" fmla="*/ 2159264 h 3882234"/>
              <a:gd name="connsiteX5" fmla="*/ 64365 w 2644407"/>
              <a:gd name="connsiteY5" fmla="*/ 287377 h 3882234"/>
              <a:gd name="connsiteX0" fmla="*/ 64365 w 2644407"/>
              <a:gd name="connsiteY0" fmla="*/ 287377 h 3879500"/>
              <a:gd name="connsiteX1" fmla="*/ 2456691 w 2644407"/>
              <a:gd name="connsiteY1" fmla="*/ 287377 h 3879500"/>
              <a:gd name="connsiteX2" fmla="*/ 2382263 w 2644407"/>
              <a:gd name="connsiteY2" fmla="*/ 2977414 h 3879500"/>
              <a:gd name="connsiteX3" fmla="*/ 1521025 w 2644407"/>
              <a:gd name="connsiteY3" fmla="*/ 3870552 h 3879500"/>
              <a:gd name="connsiteX4" fmla="*/ 714363 w 2644407"/>
              <a:gd name="connsiteY4" fmla="*/ 2159264 h 3879500"/>
              <a:gd name="connsiteX5" fmla="*/ 64365 w 2644407"/>
              <a:gd name="connsiteY5" fmla="*/ 287377 h 3879500"/>
              <a:gd name="connsiteX0" fmla="*/ 64094 w 2644136"/>
              <a:gd name="connsiteY0" fmla="*/ 287377 h 3879746"/>
              <a:gd name="connsiteX1" fmla="*/ 2456420 w 2644136"/>
              <a:gd name="connsiteY1" fmla="*/ 287377 h 3879746"/>
              <a:gd name="connsiteX2" fmla="*/ 2381992 w 2644136"/>
              <a:gd name="connsiteY2" fmla="*/ 2977414 h 3879746"/>
              <a:gd name="connsiteX3" fmla="*/ 1520754 w 2644136"/>
              <a:gd name="connsiteY3" fmla="*/ 3870552 h 3879746"/>
              <a:gd name="connsiteX4" fmla="*/ 714092 w 2644136"/>
              <a:gd name="connsiteY4" fmla="*/ 2159264 h 3879746"/>
              <a:gd name="connsiteX5" fmla="*/ 64094 w 2644136"/>
              <a:gd name="connsiteY5" fmla="*/ 287377 h 3879746"/>
              <a:gd name="connsiteX0" fmla="*/ 42877 w 2622919"/>
              <a:gd name="connsiteY0" fmla="*/ 280230 h 3894977"/>
              <a:gd name="connsiteX1" fmla="*/ 2435203 w 2622919"/>
              <a:gd name="connsiteY1" fmla="*/ 280230 h 3894977"/>
              <a:gd name="connsiteX2" fmla="*/ 2360775 w 2622919"/>
              <a:gd name="connsiteY2" fmla="*/ 2970267 h 3894977"/>
              <a:gd name="connsiteX3" fmla="*/ 1499537 w 2622919"/>
              <a:gd name="connsiteY3" fmla="*/ 3863405 h 3894977"/>
              <a:gd name="connsiteX4" fmla="*/ 905526 w 2622919"/>
              <a:gd name="connsiteY4" fmla="*/ 2024527 h 3894977"/>
              <a:gd name="connsiteX5" fmla="*/ 42877 w 2622919"/>
              <a:gd name="connsiteY5" fmla="*/ 280230 h 3894977"/>
              <a:gd name="connsiteX0" fmla="*/ 68222 w 3091272"/>
              <a:gd name="connsiteY0" fmla="*/ 247704 h 3862031"/>
              <a:gd name="connsiteX1" fmla="*/ 2981543 w 3091272"/>
              <a:gd name="connsiteY1" fmla="*/ 300867 h 3862031"/>
              <a:gd name="connsiteX2" fmla="*/ 2386120 w 3091272"/>
              <a:gd name="connsiteY2" fmla="*/ 2937741 h 3862031"/>
              <a:gd name="connsiteX3" fmla="*/ 1524882 w 3091272"/>
              <a:gd name="connsiteY3" fmla="*/ 3830879 h 3862031"/>
              <a:gd name="connsiteX4" fmla="*/ 930871 w 3091272"/>
              <a:gd name="connsiteY4" fmla="*/ 1992001 h 3862031"/>
              <a:gd name="connsiteX5" fmla="*/ 68222 w 3091272"/>
              <a:gd name="connsiteY5" fmla="*/ 247704 h 3862031"/>
              <a:gd name="connsiteX0" fmla="*/ 68222 w 3791526"/>
              <a:gd name="connsiteY0" fmla="*/ 107468 h 3721795"/>
              <a:gd name="connsiteX1" fmla="*/ 2981543 w 3791526"/>
              <a:gd name="connsiteY1" fmla="*/ 160631 h 3721795"/>
              <a:gd name="connsiteX2" fmla="*/ 2386120 w 3791526"/>
              <a:gd name="connsiteY2" fmla="*/ 2797505 h 3721795"/>
              <a:gd name="connsiteX3" fmla="*/ 1524882 w 3791526"/>
              <a:gd name="connsiteY3" fmla="*/ 3690643 h 3721795"/>
              <a:gd name="connsiteX4" fmla="*/ 930871 w 3791526"/>
              <a:gd name="connsiteY4" fmla="*/ 1851765 h 3721795"/>
              <a:gd name="connsiteX5" fmla="*/ 68222 w 3791526"/>
              <a:gd name="connsiteY5" fmla="*/ 107468 h 3721795"/>
              <a:gd name="connsiteX0" fmla="*/ 68222 w 3242639"/>
              <a:gd name="connsiteY0" fmla="*/ 146772 h 3761099"/>
              <a:gd name="connsiteX1" fmla="*/ 2981543 w 3242639"/>
              <a:gd name="connsiteY1" fmla="*/ 199935 h 3761099"/>
              <a:gd name="connsiteX2" fmla="*/ 2386120 w 3242639"/>
              <a:gd name="connsiteY2" fmla="*/ 2836809 h 3761099"/>
              <a:gd name="connsiteX3" fmla="*/ 1524882 w 3242639"/>
              <a:gd name="connsiteY3" fmla="*/ 3729947 h 3761099"/>
              <a:gd name="connsiteX4" fmla="*/ 930871 w 3242639"/>
              <a:gd name="connsiteY4" fmla="*/ 1891069 h 3761099"/>
              <a:gd name="connsiteX5" fmla="*/ 68222 w 3242639"/>
              <a:gd name="connsiteY5" fmla="*/ 146772 h 3761099"/>
              <a:gd name="connsiteX0" fmla="*/ 68222 w 3235804"/>
              <a:gd name="connsiteY0" fmla="*/ 61114 h 3675441"/>
              <a:gd name="connsiteX1" fmla="*/ 2981543 w 3235804"/>
              <a:gd name="connsiteY1" fmla="*/ 114277 h 3675441"/>
              <a:gd name="connsiteX2" fmla="*/ 2386120 w 3235804"/>
              <a:gd name="connsiteY2" fmla="*/ 2751151 h 3675441"/>
              <a:gd name="connsiteX3" fmla="*/ 1524882 w 3235804"/>
              <a:gd name="connsiteY3" fmla="*/ 3644289 h 3675441"/>
              <a:gd name="connsiteX4" fmla="*/ 930871 w 3235804"/>
              <a:gd name="connsiteY4" fmla="*/ 1805411 h 3675441"/>
              <a:gd name="connsiteX5" fmla="*/ 68222 w 3235804"/>
              <a:gd name="connsiteY5" fmla="*/ 61114 h 3675441"/>
              <a:gd name="connsiteX0" fmla="*/ 68222 w 3232359"/>
              <a:gd name="connsiteY0" fmla="*/ 285813 h 3900140"/>
              <a:gd name="connsiteX1" fmla="*/ 2981543 w 3232359"/>
              <a:gd name="connsiteY1" fmla="*/ 338976 h 3900140"/>
              <a:gd name="connsiteX2" fmla="*/ 2386120 w 3232359"/>
              <a:gd name="connsiteY2" fmla="*/ 2975850 h 3900140"/>
              <a:gd name="connsiteX3" fmla="*/ 1524882 w 3232359"/>
              <a:gd name="connsiteY3" fmla="*/ 3868988 h 3900140"/>
              <a:gd name="connsiteX4" fmla="*/ 930871 w 3232359"/>
              <a:gd name="connsiteY4" fmla="*/ 2030110 h 3900140"/>
              <a:gd name="connsiteX5" fmla="*/ 68222 w 3232359"/>
              <a:gd name="connsiteY5" fmla="*/ 285813 h 3900140"/>
              <a:gd name="connsiteX0" fmla="*/ 85131 w 3249268"/>
              <a:gd name="connsiteY0" fmla="*/ 285813 h 3900140"/>
              <a:gd name="connsiteX1" fmla="*/ 2998452 w 3249268"/>
              <a:gd name="connsiteY1" fmla="*/ 338976 h 3900140"/>
              <a:gd name="connsiteX2" fmla="*/ 2403029 w 3249268"/>
              <a:gd name="connsiteY2" fmla="*/ 2975850 h 3900140"/>
              <a:gd name="connsiteX3" fmla="*/ 1541791 w 3249268"/>
              <a:gd name="connsiteY3" fmla="*/ 3868988 h 3900140"/>
              <a:gd name="connsiteX4" fmla="*/ 947780 w 3249268"/>
              <a:gd name="connsiteY4" fmla="*/ 2030110 h 3900140"/>
              <a:gd name="connsiteX5" fmla="*/ 85131 w 3249268"/>
              <a:gd name="connsiteY5" fmla="*/ 285813 h 3900140"/>
              <a:gd name="connsiteX0" fmla="*/ 73941 w 3238078"/>
              <a:gd name="connsiteY0" fmla="*/ 285813 h 3900140"/>
              <a:gd name="connsiteX1" fmla="*/ 2987262 w 3238078"/>
              <a:gd name="connsiteY1" fmla="*/ 338976 h 3900140"/>
              <a:gd name="connsiteX2" fmla="*/ 2391839 w 3238078"/>
              <a:gd name="connsiteY2" fmla="*/ 2975850 h 3900140"/>
              <a:gd name="connsiteX3" fmla="*/ 1530601 w 3238078"/>
              <a:gd name="connsiteY3" fmla="*/ 3868988 h 3900140"/>
              <a:gd name="connsiteX4" fmla="*/ 936590 w 3238078"/>
              <a:gd name="connsiteY4" fmla="*/ 2030110 h 3900140"/>
              <a:gd name="connsiteX5" fmla="*/ 73941 w 3238078"/>
              <a:gd name="connsiteY5" fmla="*/ 285813 h 3900140"/>
              <a:gd name="connsiteX0" fmla="*/ 64938 w 3229075"/>
              <a:gd name="connsiteY0" fmla="*/ 285813 h 3900140"/>
              <a:gd name="connsiteX1" fmla="*/ 2978259 w 3229075"/>
              <a:gd name="connsiteY1" fmla="*/ 338976 h 3900140"/>
              <a:gd name="connsiteX2" fmla="*/ 2382836 w 3229075"/>
              <a:gd name="connsiteY2" fmla="*/ 2975850 h 3900140"/>
              <a:gd name="connsiteX3" fmla="*/ 1521598 w 3229075"/>
              <a:gd name="connsiteY3" fmla="*/ 3868988 h 3900140"/>
              <a:gd name="connsiteX4" fmla="*/ 927587 w 3229075"/>
              <a:gd name="connsiteY4" fmla="*/ 2030110 h 3900140"/>
              <a:gd name="connsiteX5" fmla="*/ 64938 w 3229075"/>
              <a:gd name="connsiteY5" fmla="*/ 285813 h 3900140"/>
              <a:gd name="connsiteX0" fmla="*/ 72754 w 3236649"/>
              <a:gd name="connsiteY0" fmla="*/ 285813 h 3537586"/>
              <a:gd name="connsiteX1" fmla="*/ 2986075 w 3236649"/>
              <a:gd name="connsiteY1" fmla="*/ 338976 h 3537586"/>
              <a:gd name="connsiteX2" fmla="*/ 2390652 w 3236649"/>
              <a:gd name="connsiteY2" fmla="*/ 2975850 h 3537586"/>
              <a:gd name="connsiteX3" fmla="*/ 1540046 w 3236649"/>
              <a:gd name="connsiteY3" fmla="*/ 3475587 h 3537586"/>
              <a:gd name="connsiteX4" fmla="*/ 935403 w 3236649"/>
              <a:gd name="connsiteY4" fmla="*/ 2030110 h 3537586"/>
              <a:gd name="connsiteX5" fmla="*/ 72754 w 3236649"/>
              <a:gd name="connsiteY5" fmla="*/ 285813 h 3537586"/>
              <a:gd name="connsiteX0" fmla="*/ 72754 w 3238380"/>
              <a:gd name="connsiteY0" fmla="*/ 265157 h 3612595"/>
              <a:gd name="connsiteX1" fmla="*/ 2986075 w 3238380"/>
              <a:gd name="connsiteY1" fmla="*/ 318320 h 3612595"/>
              <a:gd name="connsiteX2" fmla="*/ 2922282 w 3238380"/>
              <a:gd name="connsiteY2" fmla="*/ 3221011 h 3612595"/>
              <a:gd name="connsiteX3" fmla="*/ 1540046 w 3238380"/>
              <a:gd name="connsiteY3" fmla="*/ 3454931 h 3612595"/>
              <a:gd name="connsiteX4" fmla="*/ 935403 w 3238380"/>
              <a:gd name="connsiteY4" fmla="*/ 2009454 h 3612595"/>
              <a:gd name="connsiteX5" fmla="*/ 72754 w 3238380"/>
              <a:gd name="connsiteY5" fmla="*/ 265157 h 3612595"/>
              <a:gd name="connsiteX0" fmla="*/ 72754 w 3115118"/>
              <a:gd name="connsiteY0" fmla="*/ 255338 h 3540806"/>
              <a:gd name="connsiteX1" fmla="*/ 2986075 w 3115118"/>
              <a:gd name="connsiteY1" fmla="*/ 308501 h 3540806"/>
              <a:gd name="connsiteX2" fmla="*/ 2496982 w 3115118"/>
              <a:gd name="connsiteY2" fmla="*/ 3062339 h 3540806"/>
              <a:gd name="connsiteX3" fmla="*/ 1540046 w 3115118"/>
              <a:gd name="connsiteY3" fmla="*/ 3445112 h 3540806"/>
              <a:gd name="connsiteX4" fmla="*/ 935403 w 3115118"/>
              <a:gd name="connsiteY4" fmla="*/ 1999635 h 3540806"/>
              <a:gd name="connsiteX5" fmla="*/ 72754 w 3115118"/>
              <a:gd name="connsiteY5" fmla="*/ 255338 h 3540806"/>
              <a:gd name="connsiteX0" fmla="*/ 72754 w 3130866"/>
              <a:gd name="connsiteY0" fmla="*/ 257432 h 3554321"/>
              <a:gd name="connsiteX1" fmla="*/ 2986075 w 3130866"/>
              <a:gd name="connsiteY1" fmla="*/ 310595 h 3554321"/>
              <a:gd name="connsiteX2" fmla="*/ 2571410 w 3130866"/>
              <a:gd name="connsiteY2" fmla="*/ 3096330 h 3554321"/>
              <a:gd name="connsiteX3" fmla="*/ 1540046 w 3130866"/>
              <a:gd name="connsiteY3" fmla="*/ 3447206 h 3554321"/>
              <a:gd name="connsiteX4" fmla="*/ 935403 w 3130866"/>
              <a:gd name="connsiteY4" fmla="*/ 2001729 h 3554321"/>
              <a:gd name="connsiteX5" fmla="*/ 72754 w 3130866"/>
              <a:gd name="connsiteY5" fmla="*/ 257432 h 3554321"/>
              <a:gd name="connsiteX0" fmla="*/ 68158 w 3139212"/>
              <a:gd name="connsiteY0" fmla="*/ 257432 h 3586578"/>
              <a:gd name="connsiteX1" fmla="*/ 2981479 w 3139212"/>
              <a:gd name="connsiteY1" fmla="*/ 310595 h 3586578"/>
              <a:gd name="connsiteX2" fmla="*/ 2566814 w 3139212"/>
              <a:gd name="connsiteY2" fmla="*/ 3096330 h 3586578"/>
              <a:gd name="connsiteX3" fmla="*/ 1014455 w 3139212"/>
              <a:gd name="connsiteY3" fmla="*/ 3489739 h 3586578"/>
              <a:gd name="connsiteX4" fmla="*/ 930807 w 3139212"/>
              <a:gd name="connsiteY4" fmla="*/ 2001729 h 3586578"/>
              <a:gd name="connsiteX5" fmla="*/ 68158 w 3139212"/>
              <a:gd name="connsiteY5" fmla="*/ 257432 h 3586578"/>
              <a:gd name="connsiteX0" fmla="*/ 93994 w 3165048"/>
              <a:gd name="connsiteY0" fmla="*/ 259313 h 3586097"/>
              <a:gd name="connsiteX1" fmla="*/ 3007315 w 3165048"/>
              <a:gd name="connsiteY1" fmla="*/ 312476 h 3586097"/>
              <a:gd name="connsiteX2" fmla="*/ 2592650 w 3165048"/>
              <a:gd name="connsiteY2" fmla="*/ 3098211 h 3586097"/>
              <a:gd name="connsiteX3" fmla="*/ 1040291 w 3165048"/>
              <a:gd name="connsiteY3" fmla="*/ 3491620 h 3586097"/>
              <a:gd name="connsiteX4" fmla="*/ 743992 w 3165048"/>
              <a:gd name="connsiteY4" fmla="*/ 2035508 h 3586097"/>
              <a:gd name="connsiteX5" fmla="*/ 93994 w 3165048"/>
              <a:gd name="connsiteY5" fmla="*/ 259313 h 3586097"/>
              <a:gd name="connsiteX0" fmla="*/ 90098 w 3161152"/>
              <a:gd name="connsiteY0" fmla="*/ 259313 h 3586097"/>
              <a:gd name="connsiteX1" fmla="*/ 3003419 w 3161152"/>
              <a:gd name="connsiteY1" fmla="*/ 312476 h 3586097"/>
              <a:gd name="connsiteX2" fmla="*/ 2588754 w 3161152"/>
              <a:gd name="connsiteY2" fmla="*/ 3098211 h 3586097"/>
              <a:gd name="connsiteX3" fmla="*/ 1036395 w 3161152"/>
              <a:gd name="connsiteY3" fmla="*/ 3491620 h 3586097"/>
              <a:gd name="connsiteX4" fmla="*/ 740096 w 3161152"/>
              <a:gd name="connsiteY4" fmla="*/ 2035508 h 3586097"/>
              <a:gd name="connsiteX5" fmla="*/ 90098 w 3161152"/>
              <a:gd name="connsiteY5" fmla="*/ 259313 h 3586097"/>
              <a:gd name="connsiteX0" fmla="*/ 90098 w 3148385"/>
              <a:gd name="connsiteY0" fmla="*/ 248242 h 3530481"/>
              <a:gd name="connsiteX1" fmla="*/ 3003419 w 3148385"/>
              <a:gd name="connsiteY1" fmla="*/ 301405 h 3530481"/>
              <a:gd name="connsiteX2" fmla="*/ 2535594 w 3148385"/>
              <a:gd name="connsiteY2" fmla="*/ 2917022 h 3530481"/>
              <a:gd name="connsiteX3" fmla="*/ 1036395 w 3148385"/>
              <a:gd name="connsiteY3" fmla="*/ 3480549 h 3530481"/>
              <a:gd name="connsiteX4" fmla="*/ 740096 w 3148385"/>
              <a:gd name="connsiteY4" fmla="*/ 2024437 h 3530481"/>
              <a:gd name="connsiteX5" fmla="*/ 90098 w 3148385"/>
              <a:gd name="connsiteY5" fmla="*/ 248242 h 3530481"/>
              <a:gd name="connsiteX0" fmla="*/ 95919 w 3150725"/>
              <a:gd name="connsiteY0" fmla="*/ 248242 h 3597856"/>
              <a:gd name="connsiteX1" fmla="*/ 3009240 w 3150725"/>
              <a:gd name="connsiteY1" fmla="*/ 301405 h 3597856"/>
              <a:gd name="connsiteX2" fmla="*/ 2541415 w 3150725"/>
              <a:gd name="connsiteY2" fmla="*/ 2917022 h 3597856"/>
              <a:gd name="connsiteX3" fmla="*/ 1191072 w 3150725"/>
              <a:gd name="connsiteY3" fmla="*/ 3554977 h 3597856"/>
              <a:gd name="connsiteX4" fmla="*/ 745917 w 3150725"/>
              <a:gd name="connsiteY4" fmla="*/ 2024437 h 3597856"/>
              <a:gd name="connsiteX5" fmla="*/ 95919 w 3150725"/>
              <a:gd name="connsiteY5" fmla="*/ 248242 h 359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0725" h="3597856">
                <a:moveTo>
                  <a:pt x="95919" y="248242"/>
                </a:moveTo>
                <a:cubicBezTo>
                  <a:pt x="473139" y="-38930"/>
                  <a:pt x="2601657" y="-143392"/>
                  <a:pt x="3009240" y="301405"/>
                </a:cubicBezTo>
                <a:cubicBezTo>
                  <a:pt x="3416823" y="746202"/>
                  <a:pt x="2844443" y="2374760"/>
                  <a:pt x="2541415" y="2917022"/>
                </a:cubicBezTo>
                <a:cubicBezTo>
                  <a:pt x="2238387" y="3459284"/>
                  <a:pt x="1490322" y="3703741"/>
                  <a:pt x="1191072" y="3554977"/>
                </a:cubicBezTo>
                <a:cubicBezTo>
                  <a:pt x="891822" y="3406213"/>
                  <a:pt x="928442" y="2575559"/>
                  <a:pt x="745917" y="2024437"/>
                </a:cubicBezTo>
                <a:cubicBezTo>
                  <a:pt x="563392" y="1473315"/>
                  <a:pt x="-281301" y="535414"/>
                  <a:pt x="95919" y="248242"/>
                </a:cubicBezTo>
                <a:close/>
              </a:path>
            </a:pathLst>
          </a:custGeom>
          <a:solidFill>
            <a:srgbClr val="F0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24" name="矩形 1">
            <a:extLst>
              <a:ext uri="{FF2B5EF4-FFF2-40B4-BE49-F238E27FC236}">
                <a16:creationId xmlns:a16="http://schemas.microsoft.com/office/drawing/2014/main" id="{4D7DB8E0-B9C3-496A-B020-5EBBBDEA5F4F}"/>
              </a:ext>
            </a:extLst>
          </p:cNvPr>
          <p:cNvSpPr/>
          <p:nvPr/>
        </p:nvSpPr>
        <p:spPr>
          <a:xfrm rot="16611264">
            <a:off x="771578" y="911030"/>
            <a:ext cx="5114560" cy="6061163"/>
          </a:xfrm>
          <a:custGeom>
            <a:avLst/>
            <a:gdLst>
              <a:gd name="connsiteX0" fmla="*/ 0 w 2392326"/>
              <a:gd name="connsiteY0" fmla="*/ 0 h 2392326"/>
              <a:gd name="connsiteX1" fmla="*/ 2392326 w 2392326"/>
              <a:gd name="connsiteY1" fmla="*/ 0 h 2392326"/>
              <a:gd name="connsiteX2" fmla="*/ 2392326 w 2392326"/>
              <a:gd name="connsiteY2" fmla="*/ 2392326 h 2392326"/>
              <a:gd name="connsiteX3" fmla="*/ 0 w 2392326"/>
              <a:gd name="connsiteY3" fmla="*/ 2392326 h 2392326"/>
              <a:gd name="connsiteX4" fmla="*/ 0 w 2392326"/>
              <a:gd name="connsiteY4" fmla="*/ 0 h 2392326"/>
              <a:gd name="connsiteX0" fmla="*/ 0 w 2404369"/>
              <a:gd name="connsiteY0" fmla="*/ 0 h 2392326"/>
              <a:gd name="connsiteX1" fmla="*/ 2392326 w 2404369"/>
              <a:gd name="connsiteY1" fmla="*/ 0 h 2392326"/>
              <a:gd name="connsiteX2" fmla="*/ 2404369 w 2404369"/>
              <a:gd name="connsiteY2" fmla="*/ 553 h 2392326"/>
              <a:gd name="connsiteX3" fmla="*/ 2392326 w 2404369"/>
              <a:gd name="connsiteY3" fmla="*/ 2392326 h 2392326"/>
              <a:gd name="connsiteX4" fmla="*/ 0 w 2404369"/>
              <a:gd name="connsiteY4" fmla="*/ 2392326 h 2392326"/>
              <a:gd name="connsiteX5" fmla="*/ 0 w 2404369"/>
              <a:gd name="connsiteY5" fmla="*/ 0 h 2392326"/>
              <a:gd name="connsiteX0" fmla="*/ 0 w 2576818"/>
              <a:gd name="connsiteY0" fmla="*/ 193260 h 2585586"/>
              <a:gd name="connsiteX1" fmla="*/ 2392326 w 2576818"/>
              <a:gd name="connsiteY1" fmla="*/ 193260 h 2585586"/>
              <a:gd name="connsiteX2" fmla="*/ 2404369 w 2576818"/>
              <a:gd name="connsiteY2" fmla="*/ 193813 h 2585586"/>
              <a:gd name="connsiteX3" fmla="*/ 2415002 w 2576818"/>
              <a:gd name="connsiteY3" fmla="*/ 172548 h 2585586"/>
              <a:gd name="connsiteX4" fmla="*/ 2392326 w 2576818"/>
              <a:gd name="connsiteY4" fmla="*/ 2585586 h 2585586"/>
              <a:gd name="connsiteX5" fmla="*/ 0 w 2576818"/>
              <a:gd name="connsiteY5" fmla="*/ 2585586 h 2585586"/>
              <a:gd name="connsiteX6" fmla="*/ 0 w 2576818"/>
              <a:gd name="connsiteY6" fmla="*/ 193260 h 2585586"/>
              <a:gd name="connsiteX0" fmla="*/ 0 w 2573604"/>
              <a:gd name="connsiteY0" fmla="*/ 0 h 2569494"/>
              <a:gd name="connsiteX1" fmla="*/ 2392326 w 2573604"/>
              <a:gd name="connsiteY1" fmla="*/ 0 h 2569494"/>
              <a:gd name="connsiteX2" fmla="*/ 2404369 w 2573604"/>
              <a:gd name="connsiteY2" fmla="*/ 553 h 2569494"/>
              <a:gd name="connsiteX3" fmla="*/ 2392326 w 2573604"/>
              <a:gd name="connsiteY3" fmla="*/ 2392326 h 2569494"/>
              <a:gd name="connsiteX4" fmla="*/ 0 w 2573604"/>
              <a:gd name="connsiteY4" fmla="*/ 2392326 h 2569494"/>
              <a:gd name="connsiteX5" fmla="*/ 0 w 2573604"/>
              <a:gd name="connsiteY5" fmla="*/ 0 h 2569494"/>
              <a:gd name="connsiteX0" fmla="*/ 0 w 2392326"/>
              <a:gd name="connsiteY0" fmla="*/ 0 h 2569494"/>
              <a:gd name="connsiteX1" fmla="*/ 2392326 w 2392326"/>
              <a:gd name="connsiteY1" fmla="*/ 0 h 2569494"/>
              <a:gd name="connsiteX2" fmla="*/ 2392326 w 2392326"/>
              <a:gd name="connsiteY2" fmla="*/ 2392326 h 2569494"/>
              <a:gd name="connsiteX3" fmla="*/ 0 w 2392326"/>
              <a:gd name="connsiteY3" fmla="*/ 2392326 h 2569494"/>
              <a:gd name="connsiteX4" fmla="*/ 0 w 2392326"/>
              <a:gd name="connsiteY4" fmla="*/ 0 h 2569494"/>
              <a:gd name="connsiteX0" fmla="*/ 0 w 2691366"/>
              <a:gd name="connsiteY0" fmla="*/ 299040 h 2868534"/>
              <a:gd name="connsiteX1" fmla="*/ 2392326 w 2691366"/>
              <a:gd name="connsiteY1" fmla="*/ 299040 h 2868534"/>
              <a:gd name="connsiteX2" fmla="*/ 2392326 w 2691366"/>
              <a:gd name="connsiteY2" fmla="*/ 2691366 h 2868534"/>
              <a:gd name="connsiteX3" fmla="*/ 0 w 2691366"/>
              <a:gd name="connsiteY3" fmla="*/ 2691366 h 2868534"/>
              <a:gd name="connsiteX4" fmla="*/ 0 w 2691366"/>
              <a:gd name="connsiteY4" fmla="*/ 299040 h 2868534"/>
              <a:gd name="connsiteX0" fmla="*/ 0 w 2692119"/>
              <a:gd name="connsiteY0" fmla="*/ 299040 h 2868534"/>
              <a:gd name="connsiteX1" fmla="*/ 2392326 w 2692119"/>
              <a:gd name="connsiteY1" fmla="*/ 299040 h 2868534"/>
              <a:gd name="connsiteX2" fmla="*/ 2392326 w 2692119"/>
              <a:gd name="connsiteY2" fmla="*/ 2691366 h 2868534"/>
              <a:gd name="connsiteX3" fmla="*/ 0 w 2692119"/>
              <a:gd name="connsiteY3" fmla="*/ 2691366 h 2868534"/>
              <a:gd name="connsiteX4" fmla="*/ 0 w 2692119"/>
              <a:gd name="connsiteY4" fmla="*/ 299040 h 2868534"/>
              <a:gd name="connsiteX0" fmla="*/ 0 w 2692119"/>
              <a:gd name="connsiteY0" fmla="*/ 299040 h 3151740"/>
              <a:gd name="connsiteX1" fmla="*/ 2392326 w 2692119"/>
              <a:gd name="connsiteY1" fmla="*/ 299040 h 3151740"/>
              <a:gd name="connsiteX2" fmla="*/ 2392326 w 2692119"/>
              <a:gd name="connsiteY2" fmla="*/ 2691366 h 3151740"/>
              <a:gd name="connsiteX3" fmla="*/ 0 w 2692119"/>
              <a:gd name="connsiteY3" fmla="*/ 2691366 h 3151740"/>
              <a:gd name="connsiteX4" fmla="*/ 0 w 2692119"/>
              <a:gd name="connsiteY4" fmla="*/ 299040 h 3151740"/>
              <a:gd name="connsiteX0" fmla="*/ 0 w 2692119"/>
              <a:gd name="connsiteY0" fmla="*/ 460403 h 3313103"/>
              <a:gd name="connsiteX1" fmla="*/ 2392326 w 2692119"/>
              <a:gd name="connsiteY1" fmla="*/ 460403 h 3313103"/>
              <a:gd name="connsiteX2" fmla="*/ 2392326 w 2692119"/>
              <a:gd name="connsiteY2" fmla="*/ 2852729 h 3313103"/>
              <a:gd name="connsiteX3" fmla="*/ 0 w 2692119"/>
              <a:gd name="connsiteY3" fmla="*/ 2852729 h 3313103"/>
              <a:gd name="connsiteX4" fmla="*/ 0 w 2692119"/>
              <a:gd name="connsiteY4" fmla="*/ 460403 h 3313103"/>
              <a:gd name="connsiteX0" fmla="*/ 86505 w 2778624"/>
              <a:gd name="connsiteY0" fmla="*/ 233266 h 2852730"/>
              <a:gd name="connsiteX1" fmla="*/ 2478831 w 2778624"/>
              <a:gd name="connsiteY1" fmla="*/ 233266 h 2852730"/>
              <a:gd name="connsiteX2" fmla="*/ 2478831 w 2778624"/>
              <a:gd name="connsiteY2" fmla="*/ 2625592 h 2852730"/>
              <a:gd name="connsiteX3" fmla="*/ 86505 w 2778624"/>
              <a:gd name="connsiteY3" fmla="*/ 2625592 h 2852730"/>
              <a:gd name="connsiteX4" fmla="*/ 577013 w 2778624"/>
              <a:gd name="connsiteY4" fmla="*/ 1488462 h 2852730"/>
              <a:gd name="connsiteX5" fmla="*/ 86505 w 2778624"/>
              <a:gd name="connsiteY5" fmla="*/ 233266 h 2852730"/>
              <a:gd name="connsiteX0" fmla="*/ 88223 w 2780342"/>
              <a:gd name="connsiteY0" fmla="*/ 260106 h 2856127"/>
              <a:gd name="connsiteX1" fmla="*/ 2480549 w 2780342"/>
              <a:gd name="connsiteY1" fmla="*/ 260106 h 2856127"/>
              <a:gd name="connsiteX2" fmla="*/ 2480549 w 2780342"/>
              <a:gd name="connsiteY2" fmla="*/ 2652432 h 2856127"/>
              <a:gd name="connsiteX3" fmla="*/ 88223 w 2780342"/>
              <a:gd name="connsiteY3" fmla="*/ 2652432 h 2856127"/>
              <a:gd name="connsiteX4" fmla="*/ 568099 w 2780342"/>
              <a:gd name="connsiteY4" fmla="*/ 2004400 h 2856127"/>
              <a:gd name="connsiteX5" fmla="*/ 88223 w 2780342"/>
              <a:gd name="connsiteY5" fmla="*/ 260106 h 2856127"/>
              <a:gd name="connsiteX0" fmla="*/ 88223 w 2778262"/>
              <a:gd name="connsiteY0" fmla="*/ 260106 h 3396762"/>
              <a:gd name="connsiteX1" fmla="*/ 2480549 w 2778262"/>
              <a:gd name="connsiteY1" fmla="*/ 260106 h 3396762"/>
              <a:gd name="connsiteX2" fmla="*/ 2480549 w 2778262"/>
              <a:gd name="connsiteY2" fmla="*/ 2652432 h 3396762"/>
              <a:gd name="connsiteX3" fmla="*/ 109488 w 2778262"/>
              <a:gd name="connsiteY3" fmla="*/ 3375446 h 3396762"/>
              <a:gd name="connsiteX4" fmla="*/ 568099 w 2778262"/>
              <a:gd name="connsiteY4" fmla="*/ 2004400 h 3396762"/>
              <a:gd name="connsiteX5" fmla="*/ 88223 w 2778262"/>
              <a:gd name="connsiteY5" fmla="*/ 260106 h 3396762"/>
              <a:gd name="connsiteX0" fmla="*/ 128487 w 2818526"/>
              <a:gd name="connsiteY0" fmla="*/ 279492 h 3416148"/>
              <a:gd name="connsiteX1" fmla="*/ 2520813 w 2818526"/>
              <a:gd name="connsiteY1" fmla="*/ 279492 h 3416148"/>
              <a:gd name="connsiteX2" fmla="*/ 2520813 w 2818526"/>
              <a:gd name="connsiteY2" fmla="*/ 2671818 h 3416148"/>
              <a:gd name="connsiteX3" fmla="*/ 149752 w 2818526"/>
              <a:gd name="connsiteY3" fmla="*/ 3394832 h 3416148"/>
              <a:gd name="connsiteX4" fmla="*/ 406345 w 2818526"/>
              <a:gd name="connsiteY4" fmla="*/ 2353395 h 3416148"/>
              <a:gd name="connsiteX5" fmla="*/ 128487 w 2818526"/>
              <a:gd name="connsiteY5" fmla="*/ 279492 h 3416148"/>
              <a:gd name="connsiteX0" fmla="*/ 128487 w 2761949"/>
              <a:gd name="connsiteY0" fmla="*/ 279492 h 3498203"/>
              <a:gd name="connsiteX1" fmla="*/ 2520813 w 2761949"/>
              <a:gd name="connsiteY1" fmla="*/ 279492 h 3498203"/>
              <a:gd name="connsiteX2" fmla="*/ 2520813 w 2761949"/>
              <a:gd name="connsiteY2" fmla="*/ 2671818 h 3498203"/>
              <a:gd name="connsiteX3" fmla="*/ 1117315 w 2761949"/>
              <a:gd name="connsiteY3" fmla="*/ 3479892 h 3498203"/>
              <a:gd name="connsiteX4" fmla="*/ 406345 w 2761949"/>
              <a:gd name="connsiteY4" fmla="*/ 2353395 h 3498203"/>
              <a:gd name="connsiteX5" fmla="*/ 128487 w 2761949"/>
              <a:gd name="connsiteY5" fmla="*/ 279492 h 3498203"/>
              <a:gd name="connsiteX0" fmla="*/ 128487 w 2728975"/>
              <a:gd name="connsiteY0" fmla="*/ 298981 h 3540268"/>
              <a:gd name="connsiteX1" fmla="*/ 2520813 w 2728975"/>
              <a:gd name="connsiteY1" fmla="*/ 298981 h 3540268"/>
              <a:gd name="connsiteX2" fmla="*/ 2446385 w 2728975"/>
              <a:gd name="connsiteY2" fmla="*/ 2989018 h 3540268"/>
              <a:gd name="connsiteX3" fmla="*/ 1117315 w 2728975"/>
              <a:gd name="connsiteY3" fmla="*/ 3499381 h 3540268"/>
              <a:gd name="connsiteX4" fmla="*/ 406345 w 2728975"/>
              <a:gd name="connsiteY4" fmla="*/ 2372884 h 3540268"/>
              <a:gd name="connsiteX5" fmla="*/ 128487 w 2728975"/>
              <a:gd name="connsiteY5" fmla="*/ 298981 h 3540268"/>
              <a:gd name="connsiteX0" fmla="*/ 128487 w 2689876"/>
              <a:gd name="connsiteY0" fmla="*/ 298981 h 3544787"/>
              <a:gd name="connsiteX1" fmla="*/ 2520813 w 2689876"/>
              <a:gd name="connsiteY1" fmla="*/ 298981 h 3544787"/>
              <a:gd name="connsiteX2" fmla="*/ 2446385 w 2689876"/>
              <a:gd name="connsiteY2" fmla="*/ 2989018 h 3544787"/>
              <a:gd name="connsiteX3" fmla="*/ 1117315 w 2689876"/>
              <a:gd name="connsiteY3" fmla="*/ 3499381 h 3544787"/>
              <a:gd name="connsiteX4" fmla="*/ 406345 w 2689876"/>
              <a:gd name="connsiteY4" fmla="*/ 2372884 h 3544787"/>
              <a:gd name="connsiteX5" fmla="*/ 128487 w 2689876"/>
              <a:gd name="connsiteY5" fmla="*/ 298981 h 3544787"/>
              <a:gd name="connsiteX0" fmla="*/ 59452 w 2620841"/>
              <a:gd name="connsiteY0" fmla="*/ 286177 h 3531983"/>
              <a:gd name="connsiteX1" fmla="*/ 2451778 w 2620841"/>
              <a:gd name="connsiteY1" fmla="*/ 286177 h 3531983"/>
              <a:gd name="connsiteX2" fmla="*/ 2377350 w 2620841"/>
              <a:gd name="connsiteY2" fmla="*/ 2976214 h 3531983"/>
              <a:gd name="connsiteX3" fmla="*/ 1048280 w 2620841"/>
              <a:gd name="connsiteY3" fmla="*/ 3486577 h 3531983"/>
              <a:gd name="connsiteX4" fmla="*/ 751980 w 2620841"/>
              <a:gd name="connsiteY4" fmla="*/ 2136799 h 3531983"/>
              <a:gd name="connsiteX5" fmla="*/ 59452 w 2620841"/>
              <a:gd name="connsiteY5" fmla="*/ 286177 h 3531983"/>
              <a:gd name="connsiteX0" fmla="*/ 64365 w 2625754"/>
              <a:gd name="connsiteY0" fmla="*/ 287377 h 3533183"/>
              <a:gd name="connsiteX1" fmla="*/ 2456691 w 2625754"/>
              <a:gd name="connsiteY1" fmla="*/ 287377 h 3533183"/>
              <a:gd name="connsiteX2" fmla="*/ 2382263 w 2625754"/>
              <a:gd name="connsiteY2" fmla="*/ 2977414 h 3533183"/>
              <a:gd name="connsiteX3" fmla="*/ 1053193 w 2625754"/>
              <a:gd name="connsiteY3" fmla="*/ 3487777 h 3533183"/>
              <a:gd name="connsiteX4" fmla="*/ 714363 w 2625754"/>
              <a:gd name="connsiteY4" fmla="*/ 2159264 h 3533183"/>
              <a:gd name="connsiteX5" fmla="*/ 64365 w 2625754"/>
              <a:gd name="connsiteY5" fmla="*/ 287377 h 3533183"/>
              <a:gd name="connsiteX0" fmla="*/ 64365 w 2657121"/>
              <a:gd name="connsiteY0" fmla="*/ 287377 h 3556876"/>
              <a:gd name="connsiteX1" fmla="*/ 2456691 w 2657121"/>
              <a:gd name="connsiteY1" fmla="*/ 287377 h 3556876"/>
              <a:gd name="connsiteX2" fmla="*/ 2382263 w 2657121"/>
              <a:gd name="connsiteY2" fmla="*/ 2977414 h 3556876"/>
              <a:gd name="connsiteX3" fmla="*/ 1223314 w 2657121"/>
              <a:gd name="connsiteY3" fmla="*/ 3519678 h 3556876"/>
              <a:gd name="connsiteX4" fmla="*/ 714363 w 2657121"/>
              <a:gd name="connsiteY4" fmla="*/ 2159264 h 3556876"/>
              <a:gd name="connsiteX5" fmla="*/ 64365 w 2657121"/>
              <a:gd name="connsiteY5" fmla="*/ 287377 h 3556876"/>
              <a:gd name="connsiteX0" fmla="*/ 64365 w 2657121"/>
              <a:gd name="connsiteY0" fmla="*/ 287377 h 3556877"/>
              <a:gd name="connsiteX1" fmla="*/ 2456691 w 2657121"/>
              <a:gd name="connsiteY1" fmla="*/ 287377 h 3556877"/>
              <a:gd name="connsiteX2" fmla="*/ 2382263 w 2657121"/>
              <a:gd name="connsiteY2" fmla="*/ 2977414 h 3556877"/>
              <a:gd name="connsiteX3" fmla="*/ 1223314 w 2657121"/>
              <a:gd name="connsiteY3" fmla="*/ 3519678 h 3556877"/>
              <a:gd name="connsiteX4" fmla="*/ 714363 w 2657121"/>
              <a:gd name="connsiteY4" fmla="*/ 2159264 h 3556877"/>
              <a:gd name="connsiteX5" fmla="*/ 64365 w 2657121"/>
              <a:gd name="connsiteY5" fmla="*/ 287377 h 3556877"/>
              <a:gd name="connsiteX0" fmla="*/ 64365 w 2657121"/>
              <a:gd name="connsiteY0" fmla="*/ 287377 h 3534619"/>
              <a:gd name="connsiteX1" fmla="*/ 2456691 w 2657121"/>
              <a:gd name="connsiteY1" fmla="*/ 287377 h 3534619"/>
              <a:gd name="connsiteX2" fmla="*/ 2382263 w 2657121"/>
              <a:gd name="connsiteY2" fmla="*/ 2977414 h 3534619"/>
              <a:gd name="connsiteX3" fmla="*/ 1223314 w 2657121"/>
              <a:gd name="connsiteY3" fmla="*/ 3519678 h 3534619"/>
              <a:gd name="connsiteX4" fmla="*/ 714363 w 2657121"/>
              <a:gd name="connsiteY4" fmla="*/ 2159264 h 3534619"/>
              <a:gd name="connsiteX5" fmla="*/ 64365 w 2657121"/>
              <a:gd name="connsiteY5" fmla="*/ 287377 h 3534619"/>
              <a:gd name="connsiteX0" fmla="*/ 64365 w 2644407"/>
              <a:gd name="connsiteY0" fmla="*/ 287377 h 3882234"/>
              <a:gd name="connsiteX1" fmla="*/ 2456691 w 2644407"/>
              <a:gd name="connsiteY1" fmla="*/ 287377 h 3882234"/>
              <a:gd name="connsiteX2" fmla="*/ 2382263 w 2644407"/>
              <a:gd name="connsiteY2" fmla="*/ 2977414 h 3882234"/>
              <a:gd name="connsiteX3" fmla="*/ 1521025 w 2644407"/>
              <a:gd name="connsiteY3" fmla="*/ 3870552 h 3882234"/>
              <a:gd name="connsiteX4" fmla="*/ 714363 w 2644407"/>
              <a:gd name="connsiteY4" fmla="*/ 2159264 h 3882234"/>
              <a:gd name="connsiteX5" fmla="*/ 64365 w 2644407"/>
              <a:gd name="connsiteY5" fmla="*/ 287377 h 3882234"/>
              <a:gd name="connsiteX0" fmla="*/ 64365 w 2644407"/>
              <a:gd name="connsiteY0" fmla="*/ 287377 h 3879500"/>
              <a:gd name="connsiteX1" fmla="*/ 2456691 w 2644407"/>
              <a:gd name="connsiteY1" fmla="*/ 287377 h 3879500"/>
              <a:gd name="connsiteX2" fmla="*/ 2382263 w 2644407"/>
              <a:gd name="connsiteY2" fmla="*/ 2977414 h 3879500"/>
              <a:gd name="connsiteX3" fmla="*/ 1521025 w 2644407"/>
              <a:gd name="connsiteY3" fmla="*/ 3870552 h 3879500"/>
              <a:gd name="connsiteX4" fmla="*/ 714363 w 2644407"/>
              <a:gd name="connsiteY4" fmla="*/ 2159264 h 3879500"/>
              <a:gd name="connsiteX5" fmla="*/ 64365 w 2644407"/>
              <a:gd name="connsiteY5" fmla="*/ 287377 h 3879500"/>
              <a:gd name="connsiteX0" fmla="*/ 64094 w 2644136"/>
              <a:gd name="connsiteY0" fmla="*/ 287377 h 3879746"/>
              <a:gd name="connsiteX1" fmla="*/ 2456420 w 2644136"/>
              <a:gd name="connsiteY1" fmla="*/ 287377 h 3879746"/>
              <a:gd name="connsiteX2" fmla="*/ 2381992 w 2644136"/>
              <a:gd name="connsiteY2" fmla="*/ 2977414 h 3879746"/>
              <a:gd name="connsiteX3" fmla="*/ 1520754 w 2644136"/>
              <a:gd name="connsiteY3" fmla="*/ 3870552 h 3879746"/>
              <a:gd name="connsiteX4" fmla="*/ 714092 w 2644136"/>
              <a:gd name="connsiteY4" fmla="*/ 2159264 h 3879746"/>
              <a:gd name="connsiteX5" fmla="*/ 64094 w 2644136"/>
              <a:gd name="connsiteY5" fmla="*/ 287377 h 3879746"/>
              <a:gd name="connsiteX0" fmla="*/ 42877 w 2622919"/>
              <a:gd name="connsiteY0" fmla="*/ 280230 h 3894977"/>
              <a:gd name="connsiteX1" fmla="*/ 2435203 w 2622919"/>
              <a:gd name="connsiteY1" fmla="*/ 280230 h 3894977"/>
              <a:gd name="connsiteX2" fmla="*/ 2360775 w 2622919"/>
              <a:gd name="connsiteY2" fmla="*/ 2970267 h 3894977"/>
              <a:gd name="connsiteX3" fmla="*/ 1499537 w 2622919"/>
              <a:gd name="connsiteY3" fmla="*/ 3863405 h 3894977"/>
              <a:gd name="connsiteX4" fmla="*/ 905526 w 2622919"/>
              <a:gd name="connsiteY4" fmla="*/ 2024527 h 3894977"/>
              <a:gd name="connsiteX5" fmla="*/ 42877 w 2622919"/>
              <a:gd name="connsiteY5" fmla="*/ 280230 h 3894977"/>
              <a:gd name="connsiteX0" fmla="*/ 68222 w 3091272"/>
              <a:gd name="connsiteY0" fmla="*/ 247704 h 3862031"/>
              <a:gd name="connsiteX1" fmla="*/ 2981543 w 3091272"/>
              <a:gd name="connsiteY1" fmla="*/ 300867 h 3862031"/>
              <a:gd name="connsiteX2" fmla="*/ 2386120 w 3091272"/>
              <a:gd name="connsiteY2" fmla="*/ 2937741 h 3862031"/>
              <a:gd name="connsiteX3" fmla="*/ 1524882 w 3091272"/>
              <a:gd name="connsiteY3" fmla="*/ 3830879 h 3862031"/>
              <a:gd name="connsiteX4" fmla="*/ 930871 w 3091272"/>
              <a:gd name="connsiteY4" fmla="*/ 1992001 h 3862031"/>
              <a:gd name="connsiteX5" fmla="*/ 68222 w 3091272"/>
              <a:gd name="connsiteY5" fmla="*/ 247704 h 3862031"/>
              <a:gd name="connsiteX0" fmla="*/ 68222 w 3791526"/>
              <a:gd name="connsiteY0" fmla="*/ 107468 h 3721795"/>
              <a:gd name="connsiteX1" fmla="*/ 2981543 w 3791526"/>
              <a:gd name="connsiteY1" fmla="*/ 160631 h 3721795"/>
              <a:gd name="connsiteX2" fmla="*/ 2386120 w 3791526"/>
              <a:gd name="connsiteY2" fmla="*/ 2797505 h 3721795"/>
              <a:gd name="connsiteX3" fmla="*/ 1524882 w 3791526"/>
              <a:gd name="connsiteY3" fmla="*/ 3690643 h 3721795"/>
              <a:gd name="connsiteX4" fmla="*/ 930871 w 3791526"/>
              <a:gd name="connsiteY4" fmla="*/ 1851765 h 3721795"/>
              <a:gd name="connsiteX5" fmla="*/ 68222 w 3791526"/>
              <a:gd name="connsiteY5" fmla="*/ 107468 h 3721795"/>
              <a:gd name="connsiteX0" fmla="*/ 68222 w 3242639"/>
              <a:gd name="connsiteY0" fmla="*/ 146772 h 3761099"/>
              <a:gd name="connsiteX1" fmla="*/ 2981543 w 3242639"/>
              <a:gd name="connsiteY1" fmla="*/ 199935 h 3761099"/>
              <a:gd name="connsiteX2" fmla="*/ 2386120 w 3242639"/>
              <a:gd name="connsiteY2" fmla="*/ 2836809 h 3761099"/>
              <a:gd name="connsiteX3" fmla="*/ 1524882 w 3242639"/>
              <a:gd name="connsiteY3" fmla="*/ 3729947 h 3761099"/>
              <a:gd name="connsiteX4" fmla="*/ 930871 w 3242639"/>
              <a:gd name="connsiteY4" fmla="*/ 1891069 h 3761099"/>
              <a:gd name="connsiteX5" fmla="*/ 68222 w 3242639"/>
              <a:gd name="connsiteY5" fmla="*/ 146772 h 3761099"/>
              <a:gd name="connsiteX0" fmla="*/ 68222 w 3235804"/>
              <a:gd name="connsiteY0" fmla="*/ 61114 h 3675441"/>
              <a:gd name="connsiteX1" fmla="*/ 2981543 w 3235804"/>
              <a:gd name="connsiteY1" fmla="*/ 114277 h 3675441"/>
              <a:gd name="connsiteX2" fmla="*/ 2386120 w 3235804"/>
              <a:gd name="connsiteY2" fmla="*/ 2751151 h 3675441"/>
              <a:gd name="connsiteX3" fmla="*/ 1524882 w 3235804"/>
              <a:gd name="connsiteY3" fmla="*/ 3644289 h 3675441"/>
              <a:gd name="connsiteX4" fmla="*/ 930871 w 3235804"/>
              <a:gd name="connsiteY4" fmla="*/ 1805411 h 3675441"/>
              <a:gd name="connsiteX5" fmla="*/ 68222 w 3235804"/>
              <a:gd name="connsiteY5" fmla="*/ 61114 h 3675441"/>
              <a:gd name="connsiteX0" fmla="*/ 68222 w 3232359"/>
              <a:gd name="connsiteY0" fmla="*/ 285813 h 3900140"/>
              <a:gd name="connsiteX1" fmla="*/ 2981543 w 3232359"/>
              <a:gd name="connsiteY1" fmla="*/ 338976 h 3900140"/>
              <a:gd name="connsiteX2" fmla="*/ 2386120 w 3232359"/>
              <a:gd name="connsiteY2" fmla="*/ 2975850 h 3900140"/>
              <a:gd name="connsiteX3" fmla="*/ 1524882 w 3232359"/>
              <a:gd name="connsiteY3" fmla="*/ 3868988 h 3900140"/>
              <a:gd name="connsiteX4" fmla="*/ 930871 w 3232359"/>
              <a:gd name="connsiteY4" fmla="*/ 2030110 h 3900140"/>
              <a:gd name="connsiteX5" fmla="*/ 68222 w 3232359"/>
              <a:gd name="connsiteY5" fmla="*/ 285813 h 3900140"/>
              <a:gd name="connsiteX0" fmla="*/ 85131 w 3249268"/>
              <a:gd name="connsiteY0" fmla="*/ 285813 h 3900140"/>
              <a:gd name="connsiteX1" fmla="*/ 2998452 w 3249268"/>
              <a:gd name="connsiteY1" fmla="*/ 338976 h 3900140"/>
              <a:gd name="connsiteX2" fmla="*/ 2403029 w 3249268"/>
              <a:gd name="connsiteY2" fmla="*/ 2975850 h 3900140"/>
              <a:gd name="connsiteX3" fmla="*/ 1541791 w 3249268"/>
              <a:gd name="connsiteY3" fmla="*/ 3868988 h 3900140"/>
              <a:gd name="connsiteX4" fmla="*/ 947780 w 3249268"/>
              <a:gd name="connsiteY4" fmla="*/ 2030110 h 3900140"/>
              <a:gd name="connsiteX5" fmla="*/ 85131 w 3249268"/>
              <a:gd name="connsiteY5" fmla="*/ 285813 h 3900140"/>
              <a:gd name="connsiteX0" fmla="*/ 73941 w 3238078"/>
              <a:gd name="connsiteY0" fmla="*/ 285813 h 3900140"/>
              <a:gd name="connsiteX1" fmla="*/ 2987262 w 3238078"/>
              <a:gd name="connsiteY1" fmla="*/ 338976 h 3900140"/>
              <a:gd name="connsiteX2" fmla="*/ 2391839 w 3238078"/>
              <a:gd name="connsiteY2" fmla="*/ 2975850 h 3900140"/>
              <a:gd name="connsiteX3" fmla="*/ 1530601 w 3238078"/>
              <a:gd name="connsiteY3" fmla="*/ 3868988 h 3900140"/>
              <a:gd name="connsiteX4" fmla="*/ 936590 w 3238078"/>
              <a:gd name="connsiteY4" fmla="*/ 2030110 h 3900140"/>
              <a:gd name="connsiteX5" fmla="*/ 73941 w 3238078"/>
              <a:gd name="connsiteY5" fmla="*/ 285813 h 3900140"/>
              <a:gd name="connsiteX0" fmla="*/ 64938 w 3229075"/>
              <a:gd name="connsiteY0" fmla="*/ 285813 h 3900140"/>
              <a:gd name="connsiteX1" fmla="*/ 2978259 w 3229075"/>
              <a:gd name="connsiteY1" fmla="*/ 338976 h 3900140"/>
              <a:gd name="connsiteX2" fmla="*/ 2382836 w 3229075"/>
              <a:gd name="connsiteY2" fmla="*/ 2975850 h 3900140"/>
              <a:gd name="connsiteX3" fmla="*/ 1521598 w 3229075"/>
              <a:gd name="connsiteY3" fmla="*/ 3868988 h 3900140"/>
              <a:gd name="connsiteX4" fmla="*/ 927587 w 3229075"/>
              <a:gd name="connsiteY4" fmla="*/ 2030110 h 3900140"/>
              <a:gd name="connsiteX5" fmla="*/ 64938 w 3229075"/>
              <a:gd name="connsiteY5" fmla="*/ 285813 h 3900140"/>
              <a:gd name="connsiteX0" fmla="*/ 72754 w 3236649"/>
              <a:gd name="connsiteY0" fmla="*/ 285813 h 3537586"/>
              <a:gd name="connsiteX1" fmla="*/ 2986075 w 3236649"/>
              <a:gd name="connsiteY1" fmla="*/ 338976 h 3537586"/>
              <a:gd name="connsiteX2" fmla="*/ 2390652 w 3236649"/>
              <a:gd name="connsiteY2" fmla="*/ 2975850 h 3537586"/>
              <a:gd name="connsiteX3" fmla="*/ 1540046 w 3236649"/>
              <a:gd name="connsiteY3" fmla="*/ 3475587 h 3537586"/>
              <a:gd name="connsiteX4" fmla="*/ 935403 w 3236649"/>
              <a:gd name="connsiteY4" fmla="*/ 2030110 h 3537586"/>
              <a:gd name="connsiteX5" fmla="*/ 72754 w 3236649"/>
              <a:gd name="connsiteY5" fmla="*/ 285813 h 3537586"/>
              <a:gd name="connsiteX0" fmla="*/ 72754 w 3238380"/>
              <a:gd name="connsiteY0" fmla="*/ 265157 h 3612595"/>
              <a:gd name="connsiteX1" fmla="*/ 2986075 w 3238380"/>
              <a:gd name="connsiteY1" fmla="*/ 318320 h 3612595"/>
              <a:gd name="connsiteX2" fmla="*/ 2922282 w 3238380"/>
              <a:gd name="connsiteY2" fmla="*/ 3221011 h 3612595"/>
              <a:gd name="connsiteX3" fmla="*/ 1540046 w 3238380"/>
              <a:gd name="connsiteY3" fmla="*/ 3454931 h 3612595"/>
              <a:gd name="connsiteX4" fmla="*/ 935403 w 3238380"/>
              <a:gd name="connsiteY4" fmla="*/ 2009454 h 3612595"/>
              <a:gd name="connsiteX5" fmla="*/ 72754 w 3238380"/>
              <a:gd name="connsiteY5" fmla="*/ 265157 h 3612595"/>
              <a:gd name="connsiteX0" fmla="*/ 72754 w 3115118"/>
              <a:gd name="connsiteY0" fmla="*/ 255338 h 3540806"/>
              <a:gd name="connsiteX1" fmla="*/ 2986075 w 3115118"/>
              <a:gd name="connsiteY1" fmla="*/ 308501 h 3540806"/>
              <a:gd name="connsiteX2" fmla="*/ 2496982 w 3115118"/>
              <a:gd name="connsiteY2" fmla="*/ 3062339 h 3540806"/>
              <a:gd name="connsiteX3" fmla="*/ 1540046 w 3115118"/>
              <a:gd name="connsiteY3" fmla="*/ 3445112 h 3540806"/>
              <a:gd name="connsiteX4" fmla="*/ 935403 w 3115118"/>
              <a:gd name="connsiteY4" fmla="*/ 1999635 h 3540806"/>
              <a:gd name="connsiteX5" fmla="*/ 72754 w 3115118"/>
              <a:gd name="connsiteY5" fmla="*/ 255338 h 3540806"/>
              <a:gd name="connsiteX0" fmla="*/ 72754 w 3130866"/>
              <a:gd name="connsiteY0" fmla="*/ 257432 h 3554321"/>
              <a:gd name="connsiteX1" fmla="*/ 2986075 w 3130866"/>
              <a:gd name="connsiteY1" fmla="*/ 310595 h 3554321"/>
              <a:gd name="connsiteX2" fmla="*/ 2571410 w 3130866"/>
              <a:gd name="connsiteY2" fmla="*/ 3096330 h 3554321"/>
              <a:gd name="connsiteX3" fmla="*/ 1540046 w 3130866"/>
              <a:gd name="connsiteY3" fmla="*/ 3447206 h 3554321"/>
              <a:gd name="connsiteX4" fmla="*/ 935403 w 3130866"/>
              <a:gd name="connsiteY4" fmla="*/ 2001729 h 3554321"/>
              <a:gd name="connsiteX5" fmla="*/ 72754 w 3130866"/>
              <a:gd name="connsiteY5" fmla="*/ 257432 h 3554321"/>
              <a:gd name="connsiteX0" fmla="*/ 68158 w 3139212"/>
              <a:gd name="connsiteY0" fmla="*/ 257432 h 3586578"/>
              <a:gd name="connsiteX1" fmla="*/ 2981479 w 3139212"/>
              <a:gd name="connsiteY1" fmla="*/ 310595 h 3586578"/>
              <a:gd name="connsiteX2" fmla="*/ 2566814 w 3139212"/>
              <a:gd name="connsiteY2" fmla="*/ 3096330 h 3586578"/>
              <a:gd name="connsiteX3" fmla="*/ 1014455 w 3139212"/>
              <a:gd name="connsiteY3" fmla="*/ 3489739 h 3586578"/>
              <a:gd name="connsiteX4" fmla="*/ 930807 w 3139212"/>
              <a:gd name="connsiteY4" fmla="*/ 2001729 h 3586578"/>
              <a:gd name="connsiteX5" fmla="*/ 68158 w 3139212"/>
              <a:gd name="connsiteY5" fmla="*/ 257432 h 3586578"/>
              <a:gd name="connsiteX0" fmla="*/ 93994 w 3165048"/>
              <a:gd name="connsiteY0" fmla="*/ 259313 h 3586097"/>
              <a:gd name="connsiteX1" fmla="*/ 3007315 w 3165048"/>
              <a:gd name="connsiteY1" fmla="*/ 312476 h 3586097"/>
              <a:gd name="connsiteX2" fmla="*/ 2592650 w 3165048"/>
              <a:gd name="connsiteY2" fmla="*/ 3098211 h 3586097"/>
              <a:gd name="connsiteX3" fmla="*/ 1040291 w 3165048"/>
              <a:gd name="connsiteY3" fmla="*/ 3491620 h 3586097"/>
              <a:gd name="connsiteX4" fmla="*/ 743992 w 3165048"/>
              <a:gd name="connsiteY4" fmla="*/ 2035508 h 3586097"/>
              <a:gd name="connsiteX5" fmla="*/ 93994 w 3165048"/>
              <a:gd name="connsiteY5" fmla="*/ 259313 h 3586097"/>
              <a:gd name="connsiteX0" fmla="*/ 90098 w 3161152"/>
              <a:gd name="connsiteY0" fmla="*/ 259313 h 3586097"/>
              <a:gd name="connsiteX1" fmla="*/ 3003419 w 3161152"/>
              <a:gd name="connsiteY1" fmla="*/ 312476 h 3586097"/>
              <a:gd name="connsiteX2" fmla="*/ 2588754 w 3161152"/>
              <a:gd name="connsiteY2" fmla="*/ 3098211 h 3586097"/>
              <a:gd name="connsiteX3" fmla="*/ 1036395 w 3161152"/>
              <a:gd name="connsiteY3" fmla="*/ 3491620 h 3586097"/>
              <a:gd name="connsiteX4" fmla="*/ 740096 w 3161152"/>
              <a:gd name="connsiteY4" fmla="*/ 2035508 h 3586097"/>
              <a:gd name="connsiteX5" fmla="*/ 90098 w 3161152"/>
              <a:gd name="connsiteY5" fmla="*/ 259313 h 3586097"/>
              <a:gd name="connsiteX0" fmla="*/ 90098 w 3148385"/>
              <a:gd name="connsiteY0" fmla="*/ 248242 h 3530481"/>
              <a:gd name="connsiteX1" fmla="*/ 3003419 w 3148385"/>
              <a:gd name="connsiteY1" fmla="*/ 301405 h 3530481"/>
              <a:gd name="connsiteX2" fmla="*/ 2535594 w 3148385"/>
              <a:gd name="connsiteY2" fmla="*/ 2917022 h 3530481"/>
              <a:gd name="connsiteX3" fmla="*/ 1036395 w 3148385"/>
              <a:gd name="connsiteY3" fmla="*/ 3480549 h 3530481"/>
              <a:gd name="connsiteX4" fmla="*/ 740096 w 3148385"/>
              <a:gd name="connsiteY4" fmla="*/ 2024437 h 3530481"/>
              <a:gd name="connsiteX5" fmla="*/ 90098 w 3148385"/>
              <a:gd name="connsiteY5" fmla="*/ 248242 h 3530481"/>
              <a:gd name="connsiteX0" fmla="*/ 95919 w 3150725"/>
              <a:gd name="connsiteY0" fmla="*/ 248242 h 3597856"/>
              <a:gd name="connsiteX1" fmla="*/ 3009240 w 3150725"/>
              <a:gd name="connsiteY1" fmla="*/ 301405 h 3597856"/>
              <a:gd name="connsiteX2" fmla="*/ 2541415 w 3150725"/>
              <a:gd name="connsiteY2" fmla="*/ 2917022 h 3597856"/>
              <a:gd name="connsiteX3" fmla="*/ 1191072 w 3150725"/>
              <a:gd name="connsiteY3" fmla="*/ 3554977 h 3597856"/>
              <a:gd name="connsiteX4" fmla="*/ 745917 w 3150725"/>
              <a:gd name="connsiteY4" fmla="*/ 2024437 h 3597856"/>
              <a:gd name="connsiteX5" fmla="*/ 95919 w 3150725"/>
              <a:gd name="connsiteY5" fmla="*/ 248242 h 359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0725" h="3597856">
                <a:moveTo>
                  <a:pt x="95919" y="248242"/>
                </a:moveTo>
                <a:cubicBezTo>
                  <a:pt x="473139" y="-38930"/>
                  <a:pt x="2601657" y="-143392"/>
                  <a:pt x="3009240" y="301405"/>
                </a:cubicBezTo>
                <a:cubicBezTo>
                  <a:pt x="3416823" y="746202"/>
                  <a:pt x="2844443" y="2374760"/>
                  <a:pt x="2541415" y="2917022"/>
                </a:cubicBezTo>
                <a:cubicBezTo>
                  <a:pt x="2238387" y="3459284"/>
                  <a:pt x="1490322" y="3703741"/>
                  <a:pt x="1191072" y="3554977"/>
                </a:cubicBezTo>
                <a:cubicBezTo>
                  <a:pt x="891822" y="3406213"/>
                  <a:pt x="928442" y="2575559"/>
                  <a:pt x="745917" y="2024437"/>
                </a:cubicBezTo>
                <a:cubicBezTo>
                  <a:pt x="563392" y="1473315"/>
                  <a:pt x="-281301" y="535414"/>
                  <a:pt x="95919" y="248242"/>
                </a:cubicBezTo>
                <a:close/>
              </a:path>
            </a:pathLst>
          </a:custGeom>
          <a:solidFill>
            <a:srgbClr val="DDC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F899C79-4F10-4E13-86A1-1861092DD21A}"/>
              </a:ext>
            </a:extLst>
          </p:cNvPr>
          <p:cNvGrpSpPr/>
          <p:nvPr/>
        </p:nvGrpSpPr>
        <p:grpSpPr>
          <a:xfrm>
            <a:off x="4174898" y="407087"/>
            <a:ext cx="3842204" cy="710097"/>
            <a:chOff x="630051" y="392482"/>
            <a:chExt cx="3842204" cy="71009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E0DA022-D447-4AF6-A74C-51EF97EC7172}"/>
                </a:ext>
              </a:extLst>
            </p:cNvPr>
            <p:cNvSpPr/>
            <p:nvPr/>
          </p:nvSpPr>
          <p:spPr>
            <a:xfrm rot="1931135">
              <a:off x="630051" y="829080"/>
              <a:ext cx="196942" cy="156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A6B9CCA-1D74-49B7-9AD4-1630F6B810D2}"/>
                </a:ext>
              </a:extLst>
            </p:cNvPr>
            <p:cNvGrpSpPr/>
            <p:nvPr/>
          </p:nvGrpSpPr>
          <p:grpSpPr>
            <a:xfrm>
              <a:off x="840261" y="392482"/>
              <a:ext cx="3631994" cy="710097"/>
              <a:chOff x="1000374" y="421057"/>
              <a:chExt cx="3631994" cy="710097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F05406-591D-4F30-A587-14B826070F07}"/>
                  </a:ext>
                </a:extLst>
              </p:cNvPr>
              <p:cNvSpPr txBox="1"/>
              <p:nvPr/>
            </p:nvSpPr>
            <p:spPr>
              <a:xfrm>
                <a:off x="1000374" y="421057"/>
                <a:ext cx="36319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962334-C24B-4196-8FE7-335418194B8B}"/>
                  </a:ext>
                </a:extLst>
              </p:cNvPr>
              <p:cNvSpPr txBox="1"/>
              <p:nvPr/>
            </p:nvSpPr>
            <p:spPr>
              <a:xfrm>
                <a:off x="1033683" y="854155"/>
                <a:ext cx="35120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Basic information of the enterprise</a:t>
                </a:r>
              </a:p>
            </p:txBody>
          </p:sp>
        </p:grpSp>
      </p:grpSp>
      <p:sp>
        <p:nvSpPr>
          <p:cNvPr id="3" name="矩形 1">
            <a:extLst>
              <a:ext uri="{FF2B5EF4-FFF2-40B4-BE49-F238E27FC236}">
                <a16:creationId xmlns:a16="http://schemas.microsoft.com/office/drawing/2014/main" id="{6BBA954D-1279-435B-8F6F-98ECF9027DFC}"/>
              </a:ext>
            </a:extLst>
          </p:cNvPr>
          <p:cNvSpPr/>
          <p:nvPr/>
        </p:nvSpPr>
        <p:spPr>
          <a:xfrm rot="16611264">
            <a:off x="1194432" y="1655400"/>
            <a:ext cx="4803544" cy="5485234"/>
          </a:xfrm>
          <a:custGeom>
            <a:avLst/>
            <a:gdLst>
              <a:gd name="connsiteX0" fmla="*/ 0 w 2392326"/>
              <a:gd name="connsiteY0" fmla="*/ 0 h 2392326"/>
              <a:gd name="connsiteX1" fmla="*/ 2392326 w 2392326"/>
              <a:gd name="connsiteY1" fmla="*/ 0 h 2392326"/>
              <a:gd name="connsiteX2" fmla="*/ 2392326 w 2392326"/>
              <a:gd name="connsiteY2" fmla="*/ 2392326 h 2392326"/>
              <a:gd name="connsiteX3" fmla="*/ 0 w 2392326"/>
              <a:gd name="connsiteY3" fmla="*/ 2392326 h 2392326"/>
              <a:gd name="connsiteX4" fmla="*/ 0 w 2392326"/>
              <a:gd name="connsiteY4" fmla="*/ 0 h 2392326"/>
              <a:gd name="connsiteX0" fmla="*/ 0 w 2404369"/>
              <a:gd name="connsiteY0" fmla="*/ 0 h 2392326"/>
              <a:gd name="connsiteX1" fmla="*/ 2392326 w 2404369"/>
              <a:gd name="connsiteY1" fmla="*/ 0 h 2392326"/>
              <a:gd name="connsiteX2" fmla="*/ 2404369 w 2404369"/>
              <a:gd name="connsiteY2" fmla="*/ 553 h 2392326"/>
              <a:gd name="connsiteX3" fmla="*/ 2392326 w 2404369"/>
              <a:gd name="connsiteY3" fmla="*/ 2392326 h 2392326"/>
              <a:gd name="connsiteX4" fmla="*/ 0 w 2404369"/>
              <a:gd name="connsiteY4" fmla="*/ 2392326 h 2392326"/>
              <a:gd name="connsiteX5" fmla="*/ 0 w 2404369"/>
              <a:gd name="connsiteY5" fmla="*/ 0 h 2392326"/>
              <a:gd name="connsiteX0" fmla="*/ 0 w 2576818"/>
              <a:gd name="connsiteY0" fmla="*/ 193260 h 2585586"/>
              <a:gd name="connsiteX1" fmla="*/ 2392326 w 2576818"/>
              <a:gd name="connsiteY1" fmla="*/ 193260 h 2585586"/>
              <a:gd name="connsiteX2" fmla="*/ 2404369 w 2576818"/>
              <a:gd name="connsiteY2" fmla="*/ 193813 h 2585586"/>
              <a:gd name="connsiteX3" fmla="*/ 2415002 w 2576818"/>
              <a:gd name="connsiteY3" fmla="*/ 172548 h 2585586"/>
              <a:gd name="connsiteX4" fmla="*/ 2392326 w 2576818"/>
              <a:gd name="connsiteY4" fmla="*/ 2585586 h 2585586"/>
              <a:gd name="connsiteX5" fmla="*/ 0 w 2576818"/>
              <a:gd name="connsiteY5" fmla="*/ 2585586 h 2585586"/>
              <a:gd name="connsiteX6" fmla="*/ 0 w 2576818"/>
              <a:gd name="connsiteY6" fmla="*/ 193260 h 2585586"/>
              <a:gd name="connsiteX0" fmla="*/ 0 w 2573604"/>
              <a:gd name="connsiteY0" fmla="*/ 0 h 2569494"/>
              <a:gd name="connsiteX1" fmla="*/ 2392326 w 2573604"/>
              <a:gd name="connsiteY1" fmla="*/ 0 h 2569494"/>
              <a:gd name="connsiteX2" fmla="*/ 2404369 w 2573604"/>
              <a:gd name="connsiteY2" fmla="*/ 553 h 2569494"/>
              <a:gd name="connsiteX3" fmla="*/ 2392326 w 2573604"/>
              <a:gd name="connsiteY3" fmla="*/ 2392326 h 2569494"/>
              <a:gd name="connsiteX4" fmla="*/ 0 w 2573604"/>
              <a:gd name="connsiteY4" fmla="*/ 2392326 h 2569494"/>
              <a:gd name="connsiteX5" fmla="*/ 0 w 2573604"/>
              <a:gd name="connsiteY5" fmla="*/ 0 h 2569494"/>
              <a:gd name="connsiteX0" fmla="*/ 0 w 2392326"/>
              <a:gd name="connsiteY0" fmla="*/ 0 h 2569494"/>
              <a:gd name="connsiteX1" fmla="*/ 2392326 w 2392326"/>
              <a:gd name="connsiteY1" fmla="*/ 0 h 2569494"/>
              <a:gd name="connsiteX2" fmla="*/ 2392326 w 2392326"/>
              <a:gd name="connsiteY2" fmla="*/ 2392326 h 2569494"/>
              <a:gd name="connsiteX3" fmla="*/ 0 w 2392326"/>
              <a:gd name="connsiteY3" fmla="*/ 2392326 h 2569494"/>
              <a:gd name="connsiteX4" fmla="*/ 0 w 2392326"/>
              <a:gd name="connsiteY4" fmla="*/ 0 h 2569494"/>
              <a:gd name="connsiteX0" fmla="*/ 0 w 2691366"/>
              <a:gd name="connsiteY0" fmla="*/ 299040 h 2868534"/>
              <a:gd name="connsiteX1" fmla="*/ 2392326 w 2691366"/>
              <a:gd name="connsiteY1" fmla="*/ 299040 h 2868534"/>
              <a:gd name="connsiteX2" fmla="*/ 2392326 w 2691366"/>
              <a:gd name="connsiteY2" fmla="*/ 2691366 h 2868534"/>
              <a:gd name="connsiteX3" fmla="*/ 0 w 2691366"/>
              <a:gd name="connsiteY3" fmla="*/ 2691366 h 2868534"/>
              <a:gd name="connsiteX4" fmla="*/ 0 w 2691366"/>
              <a:gd name="connsiteY4" fmla="*/ 299040 h 2868534"/>
              <a:gd name="connsiteX0" fmla="*/ 0 w 2692119"/>
              <a:gd name="connsiteY0" fmla="*/ 299040 h 2868534"/>
              <a:gd name="connsiteX1" fmla="*/ 2392326 w 2692119"/>
              <a:gd name="connsiteY1" fmla="*/ 299040 h 2868534"/>
              <a:gd name="connsiteX2" fmla="*/ 2392326 w 2692119"/>
              <a:gd name="connsiteY2" fmla="*/ 2691366 h 2868534"/>
              <a:gd name="connsiteX3" fmla="*/ 0 w 2692119"/>
              <a:gd name="connsiteY3" fmla="*/ 2691366 h 2868534"/>
              <a:gd name="connsiteX4" fmla="*/ 0 w 2692119"/>
              <a:gd name="connsiteY4" fmla="*/ 299040 h 2868534"/>
              <a:gd name="connsiteX0" fmla="*/ 0 w 2692119"/>
              <a:gd name="connsiteY0" fmla="*/ 299040 h 3151740"/>
              <a:gd name="connsiteX1" fmla="*/ 2392326 w 2692119"/>
              <a:gd name="connsiteY1" fmla="*/ 299040 h 3151740"/>
              <a:gd name="connsiteX2" fmla="*/ 2392326 w 2692119"/>
              <a:gd name="connsiteY2" fmla="*/ 2691366 h 3151740"/>
              <a:gd name="connsiteX3" fmla="*/ 0 w 2692119"/>
              <a:gd name="connsiteY3" fmla="*/ 2691366 h 3151740"/>
              <a:gd name="connsiteX4" fmla="*/ 0 w 2692119"/>
              <a:gd name="connsiteY4" fmla="*/ 299040 h 3151740"/>
              <a:gd name="connsiteX0" fmla="*/ 0 w 2692119"/>
              <a:gd name="connsiteY0" fmla="*/ 460403 h 3313103"/>
              <a:gd name="connsiteX1" fmla="*/ 2392326 w 2692119"/>
              <a:gd name="connsiteY1" fmla="*/ 460403 h 3313103"/>
              <a:gd name="connsiteX2" fmla="*/ 2392326 w 2692119"/>
              <a:gd name="connsiteY2" fmla="*/ 2852729 h 3313103"/>
              <a:gd name="connsiteX3" fmla="*/ 0 w 2692119"/>
              <a:gd name="connsiteY3" fmla="*/ 2852729 h 3313103"/>
              <a:gd name="connsiteX4" fmla="*/ 0 w 2692119"/>
              <a:gd name="connsiteY4" fmla="*/ 460403 h 3313103"/>
              <a:gd name="connsiteX0" fmla="*/ 86505 w 2778624"/>
              <a:gd name="connsiteY0" fmla="*/ 233266 h 2852730"/>
              <a:gd name="connsiteX1" fmla="*/ 2478831 w 2778624"/>
              <a:gd name="connsiteY1" fmla="*/ 233266 h 2852730"/>
              <a:gd name="connsiteX2" fmla="*/ 2478831 w 2778624"/>
              <a:gd name="connsiteY2" fmla="*/ 2625592 h 2852730"/>
              <a:gd name="connsiteX3" fmla="*/ 86505 w 2778624"/>
              <a:gd name="connsiteY3" fmla="*/ 2625592 h 2852730"/>
              <a:gd name="connsiteX4" fmla="*/ 577013 w 2778624"/>
              <a:gd name="connsiteY4" fmla="*/ 1488462 h 2852730"/>
              <a:gd name="connsiteX5" fmla="*/ 86505 w 2778624"/>
              <a:gd name="connsiteY5" fmla="*/ 233266 h 2852730"/>
              <a:gd name="connsiteX0" fmla="*/ 88223 w 2780342"/>
              <a:gd name="connsiteY0" fmla="*/ 260106 h 2856127"/>
              <a:gd name="connsiteX1" fmla="*/ 2480549 w 2780342"/>
              <a:gd name="connsiteY1" fmla="*/ 260106 h 2856127"/>
              <a:gd name="connsiteX2" fmla="*/ 2480549 w 2780342"/>
              <a:gd name="connsiteY2" fmla="*/ 2652432 h 2856127"/>
              <a:gd name="connsiteX3" fmla="*/ 88223 w 2780342"/>
              <a:gd name="connsiteY3" fmla="*/ 2652432 h 2856127"/>
              <a:gd name="connsiteX4" fmla="*/ 568099 w 2780342"/>
              <a:gd name="connsiteY4" fmla="*/ 2004400 h 2856127"/>
              <a:gd name="connsiteX5" fmla="*/ 88223 w 2780342"/>
              <a:gd name="connsiteY5" fmla="*/ 260106 h 2856127"/>
              <a:gd name="connsiteX0" fmla="*/ 88223 w 2778262"/>
              <a:gd name="connsiteY0" fmla="*/ 260106 h 3396762"/>
              <a:gd name="connsiteX1" fmla="*/ 2480549 w 2778262"/>
              <a:gd name="connsiteY1" fmla="*/ 260106 h 3396762"/>
              <a:gd name="connsiteX2" fmla="*/ 2480549 w 2778262"/>
              <a:gd name="connsiteY2" fmla="*/ 2652432 h 3396762"/>
              <a:gd name="connsiteX3" fmla="*/ 109488 w 2778262"/>
              <a:gd name="connsiteY3" fmla="*/ 3375446 h 3396762"/>
              <a:gd name="connsiteX4" fmla="*/ 568099 w 2778262"/>
              <a:gd name="connsiteY4" fmla="*/ 2004400 h 3396762"/>
              <a:gd name="connsiteX5" fmla="*/ 88223 w 2778262"/>
              <a:gd name="connsiteY5" fmla="*/ 260106 h 3396762"/>
              <a:gd name="connsiteX0" fmla="*/ 128487 w 2818526"/>
              <a:gd name="connsiteY0" fmla="*/ 279492 h 3416148"/>
              <a:gd name="connsiteX1" fmla="*/ 2520813 w 2818526"/>
              <a:gd name="connsiteY1" fmla="*/ 279492 h 3416148"/>
              <a:gd name="connsiteX2" fmla="*/ 2520813 w 2818526"/>
              <a:gd name="connsiteY2" fmla="*/ 2671818 h 3416148"/>
              <a:gd name="connsiteX3" fmla="*/ 149752 w 2818526"/>
              <a:gd name="connsiteY3" fmla="*/ 3394832 h 3416148"/>
              <a:gd name="connsiteX4" fmla="*/ 406345 w 2818526"/>
              <a:gd name="connsiteY4" fmla="*/ 2353395 h 3416148"/>
              <a:gd name="connsiteX5" fmla="*/ 128487 w 2818526"/>
              <a:gd name="connsiteY5" fmla="*/ 279492 h 3416148"/>
              <a:gd name="connsiteX0" fmla="*/ 128487 w 2761949"/>
              <a:gd name="connsiteY0" fmla="*/ 279492 h 3498203"/>
              <a:gd name="connsiteX1" fmla="*/ 2520813 w 2761949"/>
              <a:gd name="connsiteY1" fmla="*/ 279492 h 3498203"/>
              <a:gd name="connsiteX2" fmla="*/ 2520813 w 2761949"/>
              <a:gd name="connsiteY2" fmla="*/ 2671818 h 3498203"/>
              <a:gd name="connsiteX3" fmla="*/ 1117315 w 2761949"/>
              <a:gd name="connsiteY3" fmla="*/ 3479892 h 3498203"/>
              <a:gd name="connsiteX4" fmla="*/ 406345 w 2761949"/>
              <a:gd name="connsiteY4" fmla="*/ 2353395 h 3498203"/>
              <a:gd name="connsiteX5" fmla="*/ 128487 w 2761949"/>
              <a:gd name="connsiteY5" fmla="*/ 279492 h 3498203"/>
              <a:gd name="connsiteX0" fmla="*/ 128487 w 2728975"/>
              <a:gd name="connsiteY0" fmla="*/ 298981 h 3540268"/>
              <a:gd name="connsiteX1" fmla="*/ 2520813 w 2728975"/>
              <a:gd name="connsiteY1" fmla="*/ 298981 h 3540268"/>
              <a:gd name="connsiteX2" fmla="*/ 2446385 w 2728975"/>
              <a:gd name="connsiteY2" fmla="*/ 2989018 h 3540268"/>
              <a:gd name="connsiteX3" fmla="*/ 1117315 w 2728975"/>
              <a:gd name="connsiteY3" fmla="*/ 3499381 h 3540268"/>
              <a:gd name="connsiteX4" fmla="*/ 406345 w 2728975"/>
              <a:gd name="connsiteY4" fmla="*/ 2372884 h 3540268"/>
              <a:gd name="connsiteX5" fmla="*/ 128487 w 2728975"/>
              <a:gd name="connsiteY5" fmla="*/ 298981 h 3540268"/>
              <a:gd name="connsiteX0" fmla="*/ 128487 w 2689876"/>
              <a:gd name="connsiteY0" fmla="*/ 298981 h 3544787"/>
              <a:gd name="connsiteX1" fmla="*/ 2520813 w 2689876"/>
              <a:gd name="connsiteY1" fmla="*/ 298981 h 3544787"/>
              <a:gd name="connsiteX2" fmla="*/ 2446385 w 2689876"/>
              <a:gd name="connsiteY2" fmla="*/ 2989018 h 3544787"/>
              <a:gd name="connsiteX3" fmla="*/ 1117315 w 2689876"/>
              <a:gd name="connsiteY3" fmla="*/ 3499381 h 3544787"/>
              <a:gd name="connsiteX4" fmla="*/ 406345 w 2689876"/>
              <a:gd name="connsiteY4" fmla="*/ 2372884 h 3544787"/>
              <a:gd name="connsiteX5" fmla="*/ 128487 w 2689876"/>
              <a:gd name="connsiteY5" fmla="*/ 298981 h 3544787"/>
              <a:gd name="connsiteX0" fmla="*/ 59452 w 2620841"/>
              <a:gd name="connsiteY0" fmla="*/ 286177 h 3531983"/>
              <a:gd name="connsiteX1" fmla="*/ 2451778 w 2620841"/>
              <a:gd name="connsiteY1" fmla="*/ 286177 h 3531983"/>
              <a:gd name="connsiteX2" fmla="*/ 2377350 w 2620841"/>
              <a:gd name="connsiteY2" fmla="*/ 2976214 h 3531983"/>
              <a:gd name="connsiteX3" fmla="*/ 1048280 w 2620841"/>
              <a:gd name="connsiteY3" fmla="*/ 3486577 h 3531983"/>
              <a:gd name="connsiteX4" fmla="*/ 751980 w 2620841"/>
              <a:gd name="connsiteY4" fmla="*/ 2136799 h 3531983"/>
              <a:gd name="connsiteX5" fmla="*/ 59452 w 2620841"/>
              <a:gd name="connsiteY5" fmla="*/ 286177 h 3531983"/>
              <a:gd name="connsiteX0" fmla="*/ 64365 w 2625754"/>
              <a:gd name="connsiteY0" fmla="*/ 287377 h 3533183"/>
              <a:gd name="connsiteX1" fmla="*/ 2456691 w 2625754"/>
              <a:gd name="connsiteY1" fmla="*/ 287377 h 3533183"/>
              <a:gd name="connsiteX2" fmla="*/ 2382263 w 2625754"/>
              <a:gd name="connsiteY2" fmla="*/ 2977414 h 3533183"/>
              <a:gd name="connsiteX3" fmla="*/ 1053193 w 2625754"/>
              <a:gd name="connsiteY3" fmla="*/ 3487777 h 3533183"/>
              <a:gd name="connsiteX4" fmla="*/ 714363 w 2625754"/>
              <a:gd name="connsiteY4" fmla="*/ 2159264 h 3533183"/>
              <a:gd name="connsiteX5" fmla="*/ 64365 w 2625754"/>
              <a:gd name="connsiteY5" fmla="*/ 287377 h 3533183"/>
              <a:gd name="connsiteX0" fmla="*/ 64365 w 2657121"/>
              <a:gd name="connsiteY0" fmla="*/ 287377 h 3556876"/>
              <a:gd name="connsiteX1" fmla="*/ 2456691 w 2657121"/>
              <a:gd name="connsiteY1" fmla="*/ 287377 h 3556876"/>
              <a:gd name="connsiteX2" fmla="*/ 2382263 w 2657121"/>
              <a:gd name="connsiteY2" fmla="*/ 2977414 h 3556876"/>
              <a:gd name="connsiteX3" fmla="*/ 1223314 w 2657121"/>
              <a:gd name="connsiteY3" fmla="*/ 3519678 h 3556876"/>
              <a:gd name="connsiteX4" fmla="*/ 714363 w 2657121"/>
              <a:gd name="connsiteY4" fmla="*/ 2159264 h 3556876"/>
              <a:gd name="connsiteX5" fmla="*/ 64365 w 2657121"/>
              <a:gd name="connsiteY5" fmla="*/ 287377 h 3556876"/>
              <a:gd name="connsiteX0" fmla="*/ 64365 w 2657121"/>
              <a:gd name="connsiteY0" fmla="*/ 287377 h 3556877"/>
              <a:gd name="connsiteX1" fmla="*/ 2456691 w 2657121"/>
              <a:gd name="connsiteY1" fmla="*/ 287377 h 3556877"/>
              <a:gd name="connsiteX2" fmla="*/ 2382263 w 2657121"/>
              <a:gd name="connsiteY2" fmla="*/ 2977414 h 3556877"/>
              <a:gd name="connsiteX3" fmla="*/ 1223314 w 2657121"/>
              <a:gd name="connsiteY3" fmla="*/ 3519678 h 3556877"/>
              <a:gd name="connsiteX4" fmla="*/ 714363 w 2657121"/>
              <a:gd name="connsiteY4" fmla="*/ 2159264 h 3556877"/>
              <a:gd name="connsiteX5" fmla="*/ 64365 w 2657121"/>
              <a:gd name="connsiteY5" fmla="*/ 287377 h 3556877"/>
              <a:gd name="connsiteX0" fmla="*/ 64365 w 2657121"/>
              <a:gd name="connsiteY0" fmla="*/ 287377 h 3534619"/>
              <a:gd name="connsiteX1" fmla="*/ 2456691 w 2657121"/>
              <a:gd name="connsiteY1" fmla="*/ 287377 h 3534619"/>
              <a:gd name="connsiteX2" fmla="*/ 2382263 w 2657121"/>
              <a:gd name="connsiteY2" fmla="*/ 2977414 h 3534619"/>
              <a:gd name="connsiteX3" fmla="*/ 1223314 w 2657121"/>
              <a:gd name="connsiteY3" fmla="*/ 3519678 h 3534619"/>
              <a:gd name="connsiteX4" fmla="*/ 714363 w 2657121"/>
              <a:gd name="connsiteY4" fmla="*/ 2159264 h 3534619"/>
              <a:gd name="connsiteX5" fmla="*/ 64365 w 2657121"/>
              <a:gd name="connsiteY5" fmla="*/ 287377 h 3534619"/>
              <a:gd name="connsiteX0" fmla="*/ 64365 w 2644407"/>
              <a:gd name="connsiteY0" fmla="*/ 287377 h 3882234"/>
              <a:gd name="connsiteX1" fmla="*/ 2456691 w 2644407"/>
              <a:gd name="connsiteY1" fmla="*/ 287377 h 3882234"/>
              <a:gd name="connsiteX2" fmla="*/ 2382263 w 2644407"/>
              <a:gd name="connsiteY2" fmla="*/ 2977414 h 3882234"/>
              <a:gd name="connsiteX3" fmla="*/ 1521025 w 2644407"/>
              <a:gd name="connsiteY3" fmla="*/ 3870552 h 3882234"/>
              <a:gd name="connsiteX4" fmla="*/ 714363 w 2644407"/>
              <a:gd name="connsiteY4" fmla="*/ 2159264 h 3882234"/>
              <a:gd name="connsiteX5" fmla="*/ 64365 w 2644407"/>
              <a:gd name="connsiteY5" fmla="*/ 287377 h 3882234"/>
              <a:gd name="connsiteX0" fmla="*/ 64365 w 2644407"/>
              <a:gd name="connsiteY0" fmla="*/ 287377 h 3879500"/>
              <a:gd name="connsiteX1" fmla="*/ 2456691 w 2644407"/>
              <a:gd name="connsiteY1" fmla="*/ 287377 h 3879500"/>
              <a:gd name="connsiteX2" fmla="*/ 2382263 w 2644407"/>
              <a:gd name="connsiteY2" fmla="*/ 2977414 h 3879500"/>
              <a:gd name="connsiteX3" fmla="*/ 1521025 w 2644407"/>
              <a:gd name="connsiteY3" fmla="*/ 3870552 h 3879500"/>
              <a:gd name="connsiteX4" fmla="*/ 714363 w 2644407"/>
              <a:gd name="connsiteY4" fmla="*/ 2159264 h 3879500"/>
              <a:gd name="connsiteX5" fmla="*/ 64365 w 2644407"/>
              <a:gd name="connsiteY5" fmla="*/ 287377 h 3879500"/>
              <a:gd name="connsiteX0" fmla="*/ 64094 w 2644136"/>
              <a:gd name="connsiteY0" fmla="*/ 287377 h 3879746"/>
              <a:gd name="connsiteX1" fmla="*/ 2456420 w 2644136"/>
              <a:gd name="connsiteY1" fmla="*/ 287377 h 3879746"/>
              <a:gd name="connsiteX2" fmla="*/ 2381992 w 2644136"/>
              <a:gd name="connsiteY2" fmla="*/ 2977414 h 3879746"/>
              <a:gd name="connsiteX3" fmla="*/ 1520754 w 2644136"/>
              <a:gd name="connsiteY3" fmla="*/ 3870552 h 3879746"/>
              <a:gd name="connsiteX4" fmla="*/ 714092 w 2644136"/>
              <a:gd name="connsiteY4" fmla="*/ 2159264 h 3879746"/>
              <a:gd name="connsiteX5" fmla="*/ 64094 w 2644136"/>
              <a:gd name="connsiteY5" fmla="*/ 287377 h 3879746"/>
              <a:gd name="connsiteX0" fmla="*/ 42877 w 2622919"/>
              <a:gd name="connsiteY0" fmla="*/ 280230 h 3894977"/>
              <a:gd name="connsiteX1" fmla="*/ 2435203 w 2622919"/>
              <a:gd name="connsiteY1" fmla="*/ 280230 h 3894977"/>
              <a:gd name="connsiteX2" fmla="*/ 2360775 w 2622919"/>
              <a:gd name="connsiteY2" fmla="*/ 2970267 h 3894977"/>
              <a:gd name="connsiteX3" fmla="*/ 1499537 w 2622919"/>
              <a:gd name="connsiteY3" fmla="*/ 3863405 h 3894977"/>
              <a:gd name="connsiteX4" fmla="*/ 905526 w 2622919"/>
              <a:gd name="connsiteY4" fmla="*/ 2024527 h 3894977"/>
              <a:gd name="connsiteX5" fmla="*/ 42877 w 2622919"/>
              <a:gd name="connsiteY5" fmla="*/ 280230 h 3894977"/>
              <a:gd name="connsiteX0" fmla="*/ 68222 w 3091272"/>
              <a:gd name="connsiteY0" fmla="*/ 247704 h 3862031"/>
              <a:gd name="connsiteX1" fmla="*/ 2981543 w 3091272"/>
              <a:gd name="connsiteY1" fmla="*/ 300867 h 3862031"/>
              <a:gd name="connsiteX2" fmla="*/ 2386120 w 3091272"/>
              <a:gd name="connsiteY2" fmla="*/ 2937741 h 3862031"/>
              <a:gd name="connsiteX3" fmla="*/ 1524882 w 3091272"/>
              <a:gd name="connsiteY3" fmla="*/ 3830879 h 3862031"/>
              <a:gd name="connsiteX4" fmla="*/ 930871 w 3091272"/>
              <a:gd name="connsiteY4" fmla="*/ 1992001 h 3862031"/>
              <a:gd name="connsiteX5" fmla="*/ 68222 w 3091272"/>
              <a:gd name="connsiteY5" fmla="*/ 247704 h 3862031"/>
              <a:gd name="connsiteX0" fmla="*/ 68222 w 3791526"/>
              <a:gd name="connsiteY0" fmla="*/ 107468 h 3721795"/>
              <a:gd name="connsiteX1" fmla="*/ 2981543 w 3791526"/>
              <a:gd name="connsiteY1" fmla="*/ 160631 h 3721795"/>
              <a:gd name="connsiteX2" fmla="*/ 2386120 w 3791526"/>
              <a:gd name="connsiteY2" fmla="*/ 2797505 h 3721795"/>
              <a:gd name="connsiteX3" fmla="*/ 1524882 w 3791526"/>
              <a:gd name="connsiteY3" fmla="*/ 3690643 h 3721795"/>
              <a:gd name="connsiteX4" fmla="*/ 930871 w 3791526"/>
              <a:gd name="connsiteY4" fmla="*/ 1851765 h 3721795"/>
              <a:gd name="connsiteX5" fmla="*/ 68222 w 3791526"/>
              <a:gd name="connsiteY5" fmla="*/ 107468 h 3721795"/>
              <a:gd name="connsiteX0" fmla="*/ 68222 w 3242639"/>
              <a:gd name="connsiteY0" fmla="*/ 146772 h 3761099"/>
              <a:gd name="connsiteX1" fmla="*/ 2981543 w 3242639"/>
              <a:gd name="connsiteY1" fmla="*/ 199935 h 3761099"/>
              <a:gd name="connsiteX2" fmla="*/ 2386120 w 3242639"/>
              <a:gd name="connsiteY2" fmla="*/ 2836809 h 3761099"/>
              <a:gd name="connsiteX3" fmla="*/ 1524882 w 3242639"/>
              <a:gd name="connsiteY3" fmla="*/ 3729947 h 3761099"/>
              <a:gd name="connsiteX4" fmla="*/ 930871 w 3242639"/>
              <a:gd name="connsiteY4" fmla="*/ 1891069 h 3761099"/>
              <a:gd name="connsiteX5" fmla="*/ 68222 w 3242639"/>
              <a:gd name="connsiteY5" fmla="*/ 146772 h 3761099"/>
              <a:gd name="connsiteX0" fmla="*/ 68222 w 3235804"/>
              <a:gd name="connsiteY0" fmla="*/ 61114 h 3675441"/>
              <a:gd name="connsiteX1" fmla="*/ 2981543 w 3235804"/>
              <a:gd name="connsiteY1" fmla="*/ 114277 h 3675441"/>
              <a:gd name="connsiteX2" fmla="*/ 2386120 w 3235804"/>
              <a:gd name="connsiteY2" fmla="*/ 2751151 h 3675441"/>
              <a:gd name="connsiteX3" fmla="*/ 1524882 w 3235804"/>
              <a:gd name="connsiteY3" fmla="*/ 3644289 h 3675441"/>
              <a:gd name="connsiteX4" fmla="*/ 930871 w 3235804"/>
              <a:gd name="connsiteY4" fmla="*/ 1805411 h 3675441"/>
              <a:gd name="connsiteX5" fmla="*/ 68222 w 3235804"/>
              <a:gd name="connsiteY5" fmla="*/ 61114 h 3675441"/>
              <a:gd name="connsiteX0" fmla="*/ 68222 w 3232359"/>
              <a:gd name="connsiteY0" fmla="*/ 285813 h 3900140"/>
              <a:gd name="connsiteX1" fmla="*/ 2981543 w 3232359"/>
              <a:gd name="connsiteY1" fmla="*/ 338976 h 3900140"/>
              <a:gd name="connsiteX2" fmla="*/ 2386120 w 3232359"/>
              <a:gd name="connsiteY2" fmla="*/ 2975850 h 3900140"/>
              <a:gd name="connsiteX3" fmla="*/ 1524882 w 3232359"/>
              <a:gd name="connsiteY3" fmla="*/ 3868988 h 3900140"/>
              <a:gd name="connsiteX4" fmla="*/ 930871 w 3232359"/>
              <a:gd name="connsiteY4" fmla="*/ 2030110 h 3900140"/>
              <a:gd name="connsiteX5" fmla="*/ 68222 w 3232359"/>
              <a:gd name="connsiteY5" fmla="*/ 285813 h 3900140"/>
              <a:gd name="connsiteX0" fmla="*/ 85131 w 3249268"/>
              <a:gd name="connsiteY0" fmla="*/ 285813 h 3900140"/>
              <a:gd name="connsiteX1" fmla="*/ 2998452 w 3249268"/>
              <a:gd name="connsiteY1" fmla="*/ 338976 h 3900140"/>
              <a:gd name="connsiteX2" fmla="*/ 2403029 w 3249268"/>
              <a:gd name="connsiteY2" fmla="*/ 2975850 h 3900140"/>
              <a:gd name="connsiteX3" fmla="*/ 1541791 w 3249268"/>
              <a:gd name="connsiteY3" fmla="*/ 3868988 h 3900140"/>
              <a:gd name="connsiteX4" fmla="*/ 947780 w 3249268"/>
              <a:gd name="connsiteY4" fmla="*/ 2030110 h 3900140"/>
              <a:gd name="connsiteX5" fmla="*/ 85131 w 3249268"/>
              <a:gd name="connsiteY5" fmla="*/ 285813 h 3900140"/>
              <a:gd name="connsiteX0" fmla="*/ 73941 w 3238078"/>
              <a:gd name="connsiteY0" fmla="*/ 285813 h 3900140"/>
              <a:gd name="connsiteX1" fmla="*/ 2987262 w 3238078"/>
              <a:gd name="connsiteY1" fmla="*/ 338976 h 3900140"/>
              <a:gd name="connsiteX2" fmla="*/ 2391839 w 3238078"/>
              <a:gd name="connsiteY2" fmla="*/ 2975850 h 3900140"/>
              <a:gd name="connsiteX3" fmla="*/ 1530601 w 3238078"/>
              <a:gd name="connsiteY3" fmla="*/ 3868988 h 3900140"/>
              <a:gd name="connsiteX4" fmla="*/ 936590 w 3238078"/>
              <a:gd name="connsiteY4" fmla="*/ 2030110 h 3900140"/>
              <a:gd name="connsiteX5" fmla="*/ 73941 w 3238078"/>
              <a:gd name="connsiteY5" fmla="*/ 285813 h 3900140"/>
              <a:gd name="connsiteX0" fmla="*/ 64938 w 3229075"/>
              <a:gd name="connsiteY0" fmla="*/ 285813 h 3900140"/>
              <a:gd name="connsiteX1" fmla="*/ 2978259 w 3229075"/>
              <a:gd name="connsiteY1" fmla="*/ 338976 h 3900140"/>
              <a:gd name="connsiteX2" fmla="*/ 2382836 w 3229075"/>
              <a:gd name="connsiteY2" fmla="*/ 2975850 h 3900140"/>
              <a:gd name="connsiteX3" fmla="*/ 1521598 w 3229075"/>
              <a:gd name="connsiteY3" fmla="*/ 3868988 h 3900140"/>
              <a:gd name="connsiteX4" fmla="*/ 927587 w 3229075"/>
              <a:gd name="connsiteY4" fmla="*/ 2030110 h 3900140"/>
              <a:gd name="connsiteX5" fmla="*/ 64938 w 3229075"/>
              <a:gd name="connsiteY5" fmla="*/ 285813 h 3900140"/>
              <a:gd name="connsiteX0" fmla="*/ 72754 w 3236649"/>
              <a:gd name="connsiteY0" fmla="*/ 285813 h 3537586"/>
              <a:gd name="connsiteX1" fmla="*/ 2986075 w 3236649"/>
              <a:gd name="connsiteY1" fmla="*/ 338976 h 3537586"/>
              <a:gd name="connsiteX2" fmla="*/ 2390652 w 3236649"/>
              <a:gd name="connsiteY2" fmla="*/ 2975850 h 3537586"/>
              <a:gd name="connsiteX3" fmla="*/ 1540046 w 3236649"/>
              <a:gd name="connsiteY3" fmla="*/ 3475587 h 3537586"/>
              <a:gd name="connsiteX4" fmla="*/ 935403 w 3236649"/>
              <a:gd name="connsiteY4" fmla="*/ 2030110 h 3537586"/>
              <a:gd name="connsiteX5" fmla="*/ 72754 w 3236649"/>
              <a:gd name="connsiteY5" fmla="*/ 285813 h 3537586"/>
              <a:gd name="connsiteX0" fmla="*/ 72754 w 3238380"/>
              <a:gd name="connsiteY0" fmla="*/ 265157 h 3612595"/>
              <a:gd name="connsiteX1" fmla="*/ 2986075 w 3238380"/>
              <a:gd name="connsiteY1" fmla="*/ 318320 h 3612595"/>
              <a:gd name="connsiteX2" fmla="*/ 2922282 w 3238380"/>
              <a:gd name="connsiteY2" fmla="*/ 3221011 h 3612595"/>
              <a:gd name="connsiteX3" fmla="*/ 1540046 w 3238380"/>
              <a:gd name="connsiteY3" fmla="*/ 3454931 h 3612595"/>
              <a:gd name="connsiteX4" fmla="*/ 935403 w 3238380"/>
              <a:gd name="connsiteY4" fmla="*/ 2009454 h 3612595"/>
              <a:gd name="connsiteX5" fmla="*/ 72754 w 3238380"/>
              <a:gd name="connsiteY5" fmla="*/ 265157 h 3612595"/>
              <a:gd name="connsiteX0" fmla="*/ 72754 w 3115118"/>
              <a:gd name="connsiteY0" fmla="*/ 255338 h 3540806"/>
              <a:gd name="connsiteX1" fmla="*/ 2986075 w 3115118"/>
              <a:gd name="connsiteY1" fmla="*/ 308501 h 3540806"/>
              <a:gd name="connsiteX2" fmla="*/ 2496982 w 3115118"/>
              <a:gd name="connsiteY2" fmla="*/ 3062339 h 3540806"/>
              <a:gd name="connsiteX3" fmla="*/ 1540046 w 3115118"/>
              <a:gd name="connsiteY3" fmla="*/ 3445112 h 3540806"/>
              <a:gd name="connsiteX4" fmla="*/ 935403 w 3115118"/>
              <a:gd name="connsiteY4" fmla="*/ 1999635 h 3540806"/>
              <a:gd name="connsiteX5" fmla="*/ 72754 w 3115118"/>
              <a:gd name="connsiteY5" fmla="*/ 255338 h 3540806"/>
              <a:gd name="connsiteX0" fmla="*/ 72754 w 3130866"/>
              <a:gd name="connsiteY0" fmla="*/ 257432 h 3554321"/>
              <a:gd name="connsiteX1" fmla="*/ 2986075 w 3130866"/>
              <a:gd name="connsiteY1" fmla="*/ 310595 h 3554321"/>
              <a:gd name="connsiteX2" fmla="*/ 2571410 w 3130866"/>
              <a:gd name="connsiteY2" fmla="*/ 3096330 h 3554321"/>
              <a:gd name="connsiteX3" fmla="*/ 1540046 w 3130866"/>
              <a:gd name="connsiteY3" fmla="*/ 3447206 h 3554321"/>
              <a:gd name="connsiteX4" fmla="*/ 935403 w 3130866"/>
              <a:gd name="connsiteY4" fmla="*/ 2001729 h 3554321"/>
              <a:gd name="connsiteX5" fmla="*/ 72754 w 3130866"/>
              <a:gd name="connsiteY5" fmla="*/ 257432 h 3554321"/>
              <a:gd name="connsiteX0" fmla="*/ 68158 w 3139212"/>
              <a:gd name="connsiteY0" fmla="*/ 257432 h 3586578"/>
              <a:gd name="connsiteX1" fmla="*/ 2981479 w 3139212"/>
              <a:gd name="connsiteY1" fmla="*/ 310595 h 3586578"/>
              <a:gd name="connsiteX2" fmla="*/ 2566814 w 3139212"/>
              <a:gd name="connsiteY2" fmla="*/ 3096330 h 3586578"/>
              <a:gd name="connsiteX3" fmla="*/ 1014455 w 3139212"/>
              <a:gd name="connsiteY3" fmla="*/ 3489739 h 3586578"/>
              <a:gd name="connsiteX4" fmla="*/ 930807 w 3139212"/>
              <a:gd name="connsiteY4" fmla="*/ 2001729 h 3586578"/>
              <a:gd name="connsiteX5" fmla="*/ 68158 w 3139212"/>
              <a:gd name="connsiteY5" fmla="*/ 257432 h 3586578"/>
              <a:gd name="connsiteX0" fmla="*/ 93994 w 3165048"/>
              <a:gd name="connsiteY0" fmla="*/ 259313 h 3586097"/>
              <a:gd name="connsiteX1" fmla="*/ 3007315 w 3165048"/>
              <a:gd name="connsiteY1" fmla="*/ 312476 h 3586097"/>
              <a:gd name="connsiteX2" fmla="*/ 2592650 w 3165048"/>
              <a:gd name="connsiteY2" fmla="*/ 3098211 h 3586097"/>
              <a:gd name="connsiteX3" fmla="*/ 1040291 w 3165048"/>
              <a:gd name="connsiteY3" fmla="*/ 3491620 h 3586097"/>
              <a:gd name="connsiteX4" fmla="*/ 743992 w 3165048"/>
              <a:gd name="connsiteY4" fmla="*/ 2035508 h 3586097"/>
              <a:gd name="connsiteX5" fmla="*/ 93994 w 3165048"/>
              <a:gd name="connsiteY5" fmla="*/ 259313 h 3586097"/>
              <a:gd name="connsiteX0" fmla="*/ 90098 w 3161152"/>
              <a:gd name="connsiteY0" fmla="*/ 259313 h 3586097"/>
              <a:gd name="connsiteX1" fmla="*/ 3003419 w 3161152"/>
              <a:gd name="connsiteY1" fmla="*/ 312476 h 3586097"/>
              <a:gd name="connsiteX2" fmla="*/ 2588754 w 3161152"/>
              <a:gd name="connsiteY2" fmla="*/ 3098211 h 3586097"/>
              <a:gd name="connsiteX3" fmla="*/ 1036395 w 3161152"/>
              <a:gd name="connsiteY3" fmla="*/ 3491620 h 3586097"/>
              <a:gd name="connsiteX4" fmla="*/ 740096 w 3161152"/>
              <a:gd name="connsiteY4" fmla="*/ 2035508 h 3586097"/>
              <a:gd name="connsiteX5" fmla="*/ 90098 w 3161152"/>
              <a:gd name="connsiteY5" fmla="*/ 259313 h 3586097"/>
              <a:gd name="connsiteX0" fmla="*/ 90098 w 3148385"/>
              <a:gd name="connsiteY0" fmla="*/ 248242 h 3530481"/>
              <a:gd name="connsiteX1" fmla="*/ 3003419 w 3148385"/>
              <a:gd name="connsiteY1" fmla="*/ 301405 h 3530481"/>
              <a:gd name="connsiteX2" fmla="*/ 2535594 w 3148385"/>
              <a:gd name="connsiteY2" fmla="*/ 2917022 h 3530481"/>
              <a:gd name="connsiteX3" fmla="*/ 1036395 w 3148385"/>
              <a:gd name="connsiteY3" fmla="*/ 3480549 h 3530481"/>
              <a:gd name="connsiteX4" fmla="*/ 740096 w 3148385"/>
              <a:gd name="connsiteY4" fmla="*/ 2024437 h 3530481"/>
              <a:gd name="connsiteX5" fmla="*/ 90098 w 3148385"/>
              <a:gd name="connsiteY5" fmla="*/ 248242 h 3530481"/>
              <a:gd name="connsiteX0" fmla="*/ 95919 w 3150725"/>
              <a:gd name="connsiteY0" fmla="*/ 248242 h 3597856"/>
              <a:gd name="connsiteX1" fmla="*/ 3009240 w 3150725"/>
              <a:gd name="connsiteY1" fmla="*/ 301405 h 3597856"/>
              <a:gd name="connsiteX2" fmla="*/ 2541415 w 3150725"/>
              <a:gd name="connsiteY2" fmla="*/ 2917022 h 3597856"/>
              <a:gd name="connsiteX3" fmla="*/ 1191072 w 3150725"/>
              <a:gd name="connsiteY3" fmla="*/ 3554977 h 3597856"/>
              <a:gd name="connsiteX4" fmla="*/ 745917 w 3150725"/>
              <a:gd name="connsiteY4" fmla="*/ 2024437 h 3597856"/>
              <a:gd name="connsiteX5" fmla="*/ 95919 w 3150725"/>
              <a:gd name="connsiteY5" fmla="*/ 248242 h 359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0725" h="3597856">
                <a:moveTo>
                  <a:pt x="95919" y="248242"/>
                </a:moveTo>
                <a:cubicBezTo>
                  <a:pt x="473139" y="-38930"/>
                  <a:pt x="2601657" y="-143392"/>
                  <a:pt x="3009240" y="301405"/>
                </a:cubicBezTo>
                <a:cubicBezTo>
                  <a:pt x="3416823" y="746202"/>
                  <a:pt x="2844443" y="2374760"/>
                  <a:pt x="2541415" y="2917022"/>
                </a:cubicBezTo>
                <a:cubicBezTo>
                  <a:pt x="2238387" y="3459284"/>
                  <a:pt x="1490322" y="3703741"/>
                  <a:pt x="1191072" y="3554977"/>
                </a:cubicBezTo>
                <a:cubicBezTo>
                  <a:pt x="891822" y="3406213"/>
                  <a:pt x="928442" y="2575559"/>
                  <a:pt x="745917" y="2024437"/>
                </a:cubicBezTo>
                <a:cubicBezTo>
                  <a:pt x="563392" y="1473315"/>
                  <a:pt x="-281301" y="535414"/>
                  <a:pt x="95919" y="248242"/>
                </a:cubicBezTo>
                <a:close/>
              </a:path>
            </a:pathLst>
          </a:cu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4FF9670-ACF9-4CB6-88DC-8872A75C1188}"/>
              </a:ext>
            </a:extLst>
          </p:cNvPr>
          <p:cNvSpPr txBox="1"/>
          <p:nvPr/>
        </p:nvSpPr>
        <p:spPr>
          <a:xfrm>
            <a:off x="6692490" y="2084772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DB516B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DB516B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3FC7C88-5C8D-4C3D-BD7D-4E40A9393639}"/>
              </a:ext>
            </a:extLst>
          </p:cNvPr>
          <p:cNvSpPr txBox="1"/>
          <p:nvPr/>
        </p:nvSpPr>
        <p:spPr>
          <a:xfrm>
            <a:off x="6692489" y="2652154"/>
            <a:ext cx="4496539" cy="313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</a:p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</a:p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</a:p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384E703-0977-4948-89B6-638F0906A26E}"/>
              </a:ext>
            </a:extLst>
          </p:cNvPr>
          <p:cNvGrpSpPr/>
          <p:nvPr/>
        </p:nvGrpSpPr>
        <p:grpSpPr>
          <a:xfrm>
            <a:off x="0" y="-10716"/>
            <a:ext cx="1924909" cy="1966515"/>
            <a:chOff x="0" y="-10715"/>
            <a:chExt cx="1101725" cy="11255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89CBEA6-99CF-437C-8B1C-FC4947D5A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0715"/>
              <a:ext cx="760413" cy="782638"/>
            </a:xfrm>
            <a:custGeom>
              <a:avLst/>
              <a:gdLst>
                <a:gd name="T0" fmla="*/ 0 w 479"/>
                <a:gd name="T1" fmla="*/ 0 h 493"/>
                <a:gd name="T2" fmla="*/ 0 w 479"/>
                <a:gd name="T3" fmla="*/ 493 h 493"/>
                <a:gd name="T4" fmla="*/ 479 w 479"/>
                <a:gd name="T5" fmla="*/ 0 h 493"/>
                <a:gd name="T6" fmla="*/ 0 w 479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493">
                  <a:moveTo>
                    <a:pt x="0" y="0"/>
                  </a:moveTo>
                  <a:lnTo>
                    <a:pt x="0" y="493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8FA4F5F-2EB9-4EE6-99CE-3815CE55E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0715"/>
              <a:ext cx="1101725" cy="1125538"/>
            </a:xfrm>
            <a:custGeom>
              <a:avLst/>
              <a:gdLst>
                <a:gd name="T0" fmla="*/ 0 w 694"/>
                <a:gd name="T1" fmla="*/ 599 h 709"/>
                <a:gd name="T2" fmla="*/ 0 w 694"/>
                <a:gd name="T3" fmla="*/ 709 h 709"/>
                <a:gd name="T4" fmla="*/ 694 w 694"/>
                <a:gd name="T5" fmla="*/ 0 h 709"/>
                <a:gd name="T6" fmla="*/ 555 w 694"/>
                <a:gd name="T7" fmla="*/ 0 h 709"/>
                <a:gd name="T8" fmla="*/ 0 w 694"/>
                <a:gd name="T9" fmla="*/ 59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" h="709">
                  <a:moveTo>
                    <a:pt x="0" y="599"/>
                  </a:moveTo>
                  <a:lnTo>
                    <a:pt x="0" y="709"/>
                  </a:lnTo>
                  <a:lnTo>
                    <a:pt x="694" y="0"/>
                  </a:lnTo>
                  <a:lnTo>
                    <a:pt x="555" y="0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F2125AA-9B3F-40A7-8E79-BA4AFCAF36CB}"/>
              </a:ext>
            </a:extLst>
          </p:cNvPr>
          <p:cNvGrpSpPr/>
          <p:nvPr/>
        </p:nvGrpSpPr>
        <p:grpSpPr>
          <a:xfrm rot="10800000">
            <a:off x="10267091" y="4891485"/>
            <a:ext cx="1924909" cy="1966515"/>
            <a:chOff x="0" y="-10715"/>
            <a:chExt cx="1101725" cy="1125538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8A64014-5411-4528-82C3-0FD1D7722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0715"/>
              <a:ext cx="760413" cy="782638"/>
            </a:xfrm>
            <a:custGeom>
              <a:avLst/>
              <a:gdLst>
                <a:gd name="T0" fmla="*/ 0 w 479"/>
                <a:gd name="T1" fmla="*/ 0 h 493"/>
                <a:gd name="T2" fmla="*/ 0 w 479"/>
                <a:gd name="T3" fmla="*/ 493 h 493"/>
                <a:gd name="T4" fmla="*/ 479 w 479"/>
                <a:gd name="T5" fmla="*/ 0 h 493"/>
                <a:gd name="T6" fmla="*/ 0 w 479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493">
                  <a:moveTo>
                    <a:pt x="0" y="0"/>
                  </a:moveTo>
                  <a:lnTo>
                    <a:pt x="0" y="493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31A2B81-8E4C-4EA8-9733-A3607B09B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0715"/>
              <a:ext cx="1101725" cy="1125538"/>
            </a:xfrm>
            <a:custGeom>
              <a:avLst/>
              <a:gdLst>
                <a:gd name="T0" fmla="*/ 0 w 694"/>
                <a:gd name="T1" fmla="*/ 599 h 709"/>
                <a:gd name="T2" fmla="*/ 0 w 694"/>
                <a:gd name="T3" fmla="*/ 709 h 709"/>
                <a:gd name="T4" fmla="*/ 694 w 694"/>
                <a:gd name="T5" fmla="*/ 0 h 709"/>
                <a:gd name="T6" fmla="*/ 555 w 694"/>
                <a:gd name="T7" fmla="*/ 0 h 709"/>
                <a:gd name="T8" fmla="*/ 0 w 694"/>
                <a:gd name="T9" fmla="*/ 59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" h="709">
                  <a:moveTo>
                    <a:pt x="0" y="599"/>
                  </a:moveTo>
                  <a:lnTo>
                    <a:pt x="0" y="709"/>
                  </a:lnTo>
                  <a:lnTo>
                    <a:pt x="694" y="0"/>
                  </a:lnTo>
                  <a:lnTo>
                    <a:pt x="555" y="0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503815870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37A7AF5-CE00-466D-8DD0-21D0DC22F8A3}"/>
              </a:ext>
            </a:extLst>
          </p:cNvPr>
          <p:cNvSpPr/>
          <p:nvPr/>
        </p:nvSpPr>
        <p:spPr>
          <a:xfrm>
            <a:off x="438066" y="6703072"/>
            <a:ext cx="11315868" cy="1549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40999" y="154927"/>
            <a:ext cx="49893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 SUBTITLE IN HERE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1" y="215454"/>
            <a:ext cx="940999" cy="402166"/>
          </a:xfrm>
          <a:prstGeom prst="rect">
            <a:avLst/>
          </a:prstGeom>
          <a:solidFill>
            <a:srgbClr val="B47FD9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930338" y="215454"/>
            <a:ext cx="6261662" cy="402166"/>
          </a:xfrm>
          <a:prstGeom prst="rect">
            <a:avLst/>
          </a:prstGeom>
          <a:solidFill>
            <a:srgbClr val="B47FD9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85187" y="1523413"/>
            <a:ext cx="6599859" cy="400110"/>
          </a:xfrm>
          <a:prstGeom prst="rect">
            <a:avLst/>
          </a:prstGeom>
          <a:solidFill>
            <a:srgbClr val="B47FD9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SUBTITLE IN HERE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85187" y="1980673"/>
            <a:ext cx="6158348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SUMMARY PART. CLICK HERE TO ADD YOUR DESCRIPTION SENTENCES ABOUT THIS PART. THIS IS A SUMMARY PART. CLICK HERE TO ADD YOUR DESCRIPTION SENTENCES ABOUT THIS PART.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03867" y="3827066"/>
            <a:ext cx="2381250" cy="369332"/>
          </a:xfrm>
          <a:prstGeom prst="rect">
            <a:avLst/>
          </a:prstGeom>
          <a:solidFill>
            <a:srgbClr val="B47FD9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03867" y="4964225"/>
            <a:ext cx="2381250" cy="369332"/>
          </a:xfrm>
          <a:prstGeom prst="rect">
            <a:avLst/>
          </a:prstGeom>
          <a:solidFill>
            <a:srgbClr val="B47FD9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03867" y="4196398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03867" y="5333557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46617" y="4969672"/>
            <a:ext cx="857250" cy="8572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846617" y="3864772"/>
            <a:ext cx="857250" cy="8572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>
            <a:spLocks noChangeAspect="1"/>
          </p:cNvSpPr>
          <p:nvPr/>
        </p:nvSpPr>
        <p:spPr>
          <a:xfrm>
            <a:off x="5068397" y="4113397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>
            <a:spLocks noChangeAspect="1"/>
          </p:cNvSpPr>
          <p:nvPr/>
        </p:nvSpPr>
        <p:spPr>
          <a:xfrm>
            <a:off x="5084973" y="5218297"/>
            <a:ext cx="364369" cy="360000"/>
          </a:xfrm>
          <a:custGeom>
            <a:avLst/>
            <a:gdLst>
              <a:gd name="connsiteX0" fmla="*/ 3577275 w 5691115"/>
              <a:gd name="connsiteY0" fmla="*/ 3207225 h 5622876"/>
              <a:gd name="connsiteX1" fmla="*/ 3268639 w 5691115"/>
              <a:gd name="connsiteY1" fmla="*/ 3515861 h 5622876"/>
              <a:gd name="connsiteX2" fmla="*/ 3268639 w 5691115"/>
              <a:gd name="connsiteY2" fmla="*/ 5089053 h 5622876"/>
              <a:gd name="connsiteX3" fmla="*/ 3577275 w 5691115"/>
              <a:gd name="connsiteY3" fmla="*/ 5397689 h 5622876"/>
              <a:gd name="connsiteX4" fmla="*/ 5150467 w 5691115"/>
              <a:gd name="connsiteY4" fmla="*/ 5397689 h 5622876"/>
              <a:gd name="connsiteX5" fmla="*/ 5459103 w 5691115"/>
              <a:gd name="connsiteY5" fmla="*/ 5089053 h 5622876"/>
              <a:gd name="connsiteX6" fmla="*/ 5459103 w 5691115"/>
              <a:gd name="connsiteY6" fmla="*/ 3515861 h 5622876"/>
              <a:gd name="connsiteX7" fmla="*/ 5150467 w 5691115"/>
              <a:gd name="connsiteY7" fmla="*/ 3207225 h 5622876"/>
              <a:gd name="connsiteX8" fmla="*/ 533824 w 5691115"/>
              <a:gd name="connsiteY8" fmla="*/ 3207225 h 5622876"/>
              <a:gd name="connsiteX9" fmla="*/ 225188 w 5691115"/>
              <a:gd name="connsiteY9" fmla="*/ 3515861 h 5622876"/>
              <a:gd name="connsiteX10" fmla="*/ 225188 w 5691115"/>
              <a:gd name="connsiteY10" fmla="*/ 5089053 h 5622876"/>
              <a:gd name="connsiteX11" fmla="*/ 533824 w 5691115"/>
              <a:gd name="connsiteY11" fmla="*/ 5397689 h 5622876"/>
              <a:gd name="connsiteX12" fmla="*/ 2107016 w 5691115"/>
              <a:gd name="connsiteY12" fmla="*/ 5397689 h 5622876"/>
              <a:gd name="connsiteX13" fmla="*/ 2415652 w 5691115"/>
              <a:gd name="connsiteY13" fmla="*/ 5089053 h 5622876"/>
              <a:gd name="connsiteX14" fmla="*/ 2415652 w 5691115"/>
              <a:gd name="connsiteY14" fmla="*/ 3515861 h 5622876"/>
              <a:gd name="connsiteX15" fmla="*/ 2107016 w 5691115"/>
              <a:gd name="connsiteY15" fmla="*/ 3207225 h 5622876"/>
              <a:gd name="connsiteX16" fmla="*/ 3416507 w 5691115"/>
              <a:gd name="connsiteY16" fmla="*/ 2975212 h 5622876"/>
              <a:gd name="connsiteX17" fmla="*/ 5318059 w 5691115"/>
              <a:gd name="connsiteY17" fmla="*/ 2975212 h 5622876"/>
              <a:gd name="connsiteX18" fmla="*/ 5691115 w 5691115"/>
              <a:gd name="connsiteY18" fmla="*/ 3348268 h 5622876"/>
              <a:gd name="connsiteX19" fmla="*/ 5691115 w 5691115"/>
              <a:gd name="connsiteY19" fmla="*/ 5249820 h 5622876"/>
              <a:gd name="connsiteX20" fmla="*/ 5318059 w 5691115"/>
              <a:gd name="connsiteY20" fmla="*/ 5622876 h 5622876"/>
              <a:gd name="connsiteX21" fmla="*/ 3416507 w 5691115"/>
              <a:gd name="connsiteY21" fmla="*/ 5622876 h 5622876"/>
              <a:gd name="connsiteX22" fmla="*/ 3043451 w 5691115"/>
              <a:gd name="connsiteY22" fmla="*/ 5249820 h 5622876"/>
              <a:gd name="connsiteX23" fmla="*/ 3043451 w 5691115"/>
              <a:gd name="connsiteY23" fmla="*/ 3348268 h 5622876"/>
              <a:gd name="connsiteX24" fmla="*/ 3416507 w 5691115"/>
              <a:gd name="connsiteY24" fmla="*/ 2975212 h 5622876"/>
              <a:gd name="connsiteX25" fmla="*/ 373056 w 5691115"/>
              <a:gd name="connsiteY25" fmla="*/ 2975212 h 5622876"/>
              <a:gd name="connsiteX26" fmla="*/ 2274608 w 5691115"/>
              <a:gd name="connsiteY26" fmla="*/ 2975212 h 5622876"/>
              <a:gd name="connsiteX27" fmla="*/ 2647664 w 5691115"/>
              <a:gd name="connsiteY27" fmla="*/ 3348268 h 5622876"/>
              <a:gd name="connsiteX28" fmla="*/ 2647664 w 5691115"/>
              <a:gd name="connsiteY28" fmla="*/ 5249820 h 5622876"/>
              <a:gd name="connsiteX29" fmla="*/ 2274608 w 5691115"/>
              <a:gd name="connsiteY29" fmla="*/ 5622876 h 5622876"/>
              <a:gd name="connsiteX30" fmla="*/ 373056 w 5691115"/>
              <a:gd name="connsiteY30" fmla="*/ 5622876 h 5622876"/>
              <a:gd name="connsiteX31" fmla="*/ 0 w 5691115"/>
              <a:gd name="connsiteY31" fmla="*/ 5249820 h 5622876"/>
              <a:gd name="connsiteX32" fmla="*/ 0 w 5691115"/>
              <a:gd name="connsiteY32" fmla="*/ 3348268 h 5622876"/>
              <a:gd name="connsiteX33" fmla="*/ 373056 w 5691115"/>
              <a:gd name="connsiteY33" fmla="*/ 2975212 h 5622876"/>
              <a:gd name="connsiteX34" fmla="*/ 3577275 w 5691115"/>
              <a:gd name="connsiteY34" fmla="*/ 232013 h 5622876"/>
              <a:gd name="connsiteX35" fmla="*/ 3268639 w 5691115"/>
              <a:gd name="connsiteY35" fmla="*/ 540649 h 5622876"/>
              <a:gd name="connsiteX36" fmla="*/ 3268639 w 5691115"/>
              <a:gd name="connsiteY36" fmla="*/ 2113841 h 5622876"/>
              <a:gd name="connsiteX37" fmla="*/ 3577275 w 5691115"/>
              <a:gd name="connsiteY37" fmla="*/ 2422477 h 5622876"/>
              <a:gd name="connsiteX38" fmla="*/ 5150467 w 5691115"/>
              <a:gd name="connsiteY38" fmla="*/ 2422477 h 5622876"/>
              <a:gd name="connsiteX39" fmla="*/ 5459103 w 5691115"/>
              <a:gd name="connsiteY39" fmla="*/ 2113841 h 5622876"/>
              <a:gd name="connsiteX40" fmla="*/ 5459103 w 5691115"/>
              <a:gd name="connsiteY40" fmla="*/ 540649 h 5622876"/>
              <a:gd name="connsiteX41" fmla="*/ 5150467 w 5691115"/>
              <a:gd name="connsiteY41" fmla="*/ 232013 h 5622876"/>
              <a:gd name="connsiteX42" fmla="*/ 533824 w 5691115"/>
              <a:gd name="connsiteY42" fmla="*/ 232013 h 5622876"/>
              <a:gd name="connsiteX43" fmla="*/ 225188 w 5691115"/>
              <a:gd name="connsiteY43" fmla="*/ 540649 h 5622876"/>
              <a:gd name="connsiteX44" fmla="*/ 225188 w 5691115"/>
              <a:gd name="connsiteY44" fmla="*/ 2113841 h 5622876"/>
              <a:gd name="connsiteX45" fmla="*/ 533824 w 5691115"/>
              <a:gd name="connsiteY45" fmla="*/ 2422477 h 5622876"/>
              <a:gd name="connsiteX46" fmla="*/ 2107016 w 5691115"/>
              <a:gd name="connsiteY46" fmla="*/ 2422477 h 5622876"/>
              <a:gd name="connsiteX47" fmla="*/ 2415652 w 5691115"/>
              <a:gd name="connsiteY47" fmla="*/ 2113841 h 5622876"/>
              <a:gd name="connsiteX48" fmla="*/ 2415652 w 5691115"/>
              <a:gd name="connsiteY48" fmla="*/ 540649 h 5622876"/>
              <a:gd name="connsiteX49" fmla="*/ 2107016 w 5691115"/>
              <a:gd name="connsiteY49" fmla="*/ 232013 h 5622876"/>
              <a:gd name="connsiteX50" fmla="*/ 3416507 w 5691115"/>
              <a:gd name="connsiteY50" fmla="*/ 0 h 5622876"/>
              <a:gd name="connsiteX51" fmla="*/ 5318059 w 5691115"/>
              <a:gd name="connsiteY51" fmla="*/ 0 h 5622876"/>
              <a:gd name="connsiteX52" fmla="*/ 5691115 w 5691115"/>
              <a:gd name="connsiteY52" fmla="*/ 373056 h 5622876"/>
              <a:gd name="connsiteX53" fmla="*/ 5691115 w 5691115"/>
              <a:gd name="connsiteY53" fmla="*/ 2274608 h 5622876"/>
              <a:gd name="connsiteX54" fmla="*/ 5318059 w 5691115"/>
              <a:gd name="connsiteY54" fmla="*/ 2647664 h 5622876"/>
              <a:gd name="connsiteX55" fmla="*/ 3416507 w 5691115"/>
              <a:gd name="connsiteY55" fmla="*/ 2647664 h 5622876"/>
              <a:gd name="connsiteX56" fmla="*/ 3043451 w 5691115"/>
              <a:gd name="connsiteY56" fmla="*/ 2274608 h 5622876"/>
              <a:gd name="connsiteX57" fmla="*/ 3043451 w 5691115"/>
              <a:gd name="connsiteY57" fmla="*/ 373056 h 5622876"/>
              <a:gd name="connsiteX58" fmla="*/ 3416507 w 5691115"/>
              <a:gd name="connsiteY58" fmla="*/ 0 h 5622876"/>
              <a:gd name="connsiteX59" fmla="*/ 373056 w 5691115"/>
              <a:gd name="connsiteY59" fmla="*/ 0 h 5622876"/>
              <a:gd name="connsiteX60" fmla="*/ 2274608 w 5691115"/>
              <a:gd name="connsiteY60" fmla="*/ 0 h 5622876"/>
              <a:gd name="connsiteX61" fmla="*/ 2647664 w 5691115"/>
              <a:gd name="connsiteY61" fmla="*/ 373056 h 5622876"/>
              <a:gd name="connsiteX62" fmla="*/ 2647664 w 5691115"/>
              <a:gd name="connsiteY62" fmla="*/ 2274608 h 5622876"/>
              <a:gd name="connsiteX63" fmla="*/ 2274608 w 5691115"/>
              <a:gd name="connsiteY63" fmla="*/ 2647664 h 5622876"/>
              <a:gd name="connsiteX64" fmla="*/ 373056 w 5691115"/>
              <a:gd name="connsiteY64" fmla="*/ 2647664 h 5622876"/>
              <a:gd name="connsiteX65" fmla="*/ 0 w 5691115"/>
              <a:gd name="connsiteY65" fmla="*/ 2274608 h 5622876"/>
              <a:gd name="connsiteX66" fmla="*/ 0 w 5691115"/>
              <a:gd name="connsiteY66" fmla="*/ 373056 h 5622876"/>
              <a:gd name="connsiteX67" fmla="*/ 373056 w 5691115"/>
              <a:gd name="connsiteY67" fmla="*/ 0 h 5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691115" h="5622876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537358" y="3827066"/>
            <a:ext cx="2381250" cy="369332"/>
          </a:xfrm>
          <a:prstGeom prst="rect">
            <a:avLst/>
          </a:prstGeom>
          <a:solidFill>
            <a:srgbClr val="B47FD9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537358" y="4964225"/>
            <a:ext cx="2381250" cy="369332"/>
          </a:xfrm>
          <a:prstGeom prst="rect">
            <a:avLst/>
          </a:prstGeom>
          <a:solidFill>
            <a:srgbClr val="B47FD9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SUBTITLE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537358" y="4196398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37358" y="5333557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CONTENTS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680108" y="4969672"/>
            <a:ext cx="857250" cy="8572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680108" y="3864772"/>
            <a:ext cx="857250" cy="8572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>
            <a:spLocks noChangeAspect="1"/>
          </p:cNvSpPr>
          <p:nvPr/>
        </p:nvSpPr>
        <p:spPr>
          <a:xfrm>
            <a:off x="8942367" y="4107877"/>
            <a:ext cx="349825" cy="360000"/>
          </a:xfrm>
          <a:custGeom>
            <a:avLst/>
            <a:gdLst>
              <a:gd name="connsiteX0" fmla="*/ 1913593 w 4735848"/>
              <a:gd name="connsiteY0" fmla="*/ 451664 h 4873594"/>
              <a:gd name="connsiteX1" fmla="*/ 874786 w 4735848"/>
              <a:gd name="connsiteY1" fmla="*/ 881952 h 4873594"/>
              <a:gd name="connsiteX2" fmla="*/ 444498 w 4735848"/>
              <a:gd name="connsiteY2" fmla="*/ 1920759 h 4873594"/>
              <a:gd name="connsiteX3" fmla="*/ 1913592 w 4735848"/>
              <a:gd name="connsiteY3" fmla="*/ 1920759 h 4873594"/>
              <a:gd name="connsiteX4" fmla="*/ 1913593 w 4735848"/>
              <a:gd name="connsiteY4" fmla="*/ 451664 h 4873594"/>
              <a:gd name="connsiteX5" fmla="*/ 2518011 w 4735848"/>
              <a:gd name="connsiteY5" fmla="*/ 438017 h 4873594"/>
              <a:gd name="connsiteX6" fmla="*/ 4575743 w 4735848"/>
              <a:gd name="connsiteY6" fmla="*/ 1828610 h 4873594"/>
              <a:gd name="connsiteX7" fmla="*/ 4052974 w 4735848"/>
              <a:gd name="connsiteY7" fmla="*/ 4256515 h 4873594"/>
              <a:gd name="connsiteX8" fmla="*/ 1605283 w 4735848"/>
              <a:gd name="connsiteY8" fmla="*/ 4677015 h 4873594"/>
              <a:gd name="connsiteX9" fmla="*/ 302200 w 4735848"/>
              <a:gd name="connsiteY9" fmla="*/ 2562782 h 4873594"/>
              <a:gd name="connsiteX10" fmla="*/ 648266 w 4735848"/>
              <a:gd name="connsiteY10" fmla="*/ 2577306 h 4873594"/>
              <a:gd name="connsiteX11" fmla="*/ 1747834 w 4735848"/>
              <a:gd name="connsiteY11" fmla="*/ 4361339 h 4873594"/>
              <a:gd name="connsiteX12" fmla="*/ 3813244 w 4735848"/>
              <a:gd name="connsiteY12" fmla="*/ 4006513 h 4873594"/>
              <a:gd name="connsiteX13" fmla="*/ 4254367 w 4735848"/>
              <a:gd name="connsiteY13" fmla="*/ 1957798 h 4873594"/>
              <a:gd name="connsiteX14" fmla="*/ 2518012 w 4735848"/>
              <a:gd name="connsiteY14" fmla="*/ 784388 h 4873594"/>
              <a:gd name="connsiteX15" fmla="*/ 2251880 w 4735848"/>
              <a:gd name="connsiteY15" fmla="*/ 0 h 4873594"/>
              <a:gd name="connsiteX16" fmla="*/ 2251880 w 4735848"/>
              <a:gd name="connsiteY16" fmla="*/ 2251879 h 4873594"/>
              <a:gd name="connsiteX17" fmla="*/ 0 w 4735848"/>
              <a:gd name="connsiteY17" fmla="*/ 2251880 h 4873594"/>
              <a:gd name="connsiteX18" fmla="*/ 659560 w 4735848"/>
              <a:gd name="connsiteY18" fmla="*/ 659560 h 4873594"/>
              <a:gd name="connsiteX19" fmla="*/ 2251880 w 4735848"/>
              <a:gd name="connsiteY19" fmla="*/ 0 h 487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35848" h="4873594">
                <a:moveTo>
                  <a:pt x="1913593" y="451664"/>
                </a:moveTo>
                <a:cubicBezTo>
                  <a:pt x="1523965" y="451664"/>
                  <a:pt x="1150295" y="606443"/>
                  <a:pt x="874786" y="881952"/>
                </a:cubicBezTo>
                <a:cubicBezTo>
                  <a:pt x="599277" y="1157461"/>
                  <a:pt x="444498" y="1531131"/>
                  <a:pt x="444498" y="1920759"/>
                </a:cubicBezTo>
                <a:lnTo>
                  <a:pt x="1913592" y="1920759"/>
                </a:lnTo>
                <a:cubicBezTo>
                  <a:pt x="1913592" y="1431061"/>
                  <a:pt x="1913593" y="941362"/>
                  <a:pt x="1913593" y="451664"/>
                </a:cubicBezTo>
                <a:close/>
                <a:moveTo>
                  <a:pt x="2518011" y="438017"/>
                </a:moveTo>
                <a:cubicBezTo>
                  <a:pt x="3423484" y="438017"/>
                  <a:pt x="4238024" y="988475"/>
                  <a:pt x="4575743" y="1828610"/>
                </a:cubicBezTo>
                <a:cubicBezTo>
                  <a:pt x="4913461" y="2668746"/>
                  <a:pt x="4706527" y="3629817"/>
                  <a:pt x="4052974" y="4256515"/>
                </a:cubicBezTo>
                <a:cubicBezTo>
                  <a:pt x="3399422" y="4883213"/>
                  <a:pt x="2430518" y="5049665"/>
                  <a:pt x="1605283" y="4677015"/>
                </a:cubicBezTo>
                <a:cubicBezTo>
                  <a:pt x="780048" y="4304364"/>
                  <a:pt x="264230" y="3467458"/>
                  <a:pt x="302200" y="2562782"/>
                </a:cubicBezTo>
                <a:lnTo>
                  <a:pt x="648266" y="2577306"/>
                </a:lnTo>
                <a:cubicBezTo>
                  <a:pt x="616227" y="3340690"/>
                  <a:pt x="1051484" y="4046888"/>
                  <a:pt x="1747834" y="4361339"/>
                </a:cubicBezTo>
                <a:cubicBezTo>
                  <a:pt x="2444184" y="4675789"/>
                  <a:pt x="3261764" y="4535333"/>
                  <a:pt x="3813244" y="4006513"/>
                </a:cubicBezTo>
                <a:cubicBezTo>
                  <a:pt x="4364725" y="3477693"/>
                  <a:pt x="4539341" y="2666722"/>
                  <a:pt x="4254367" y="1957798"/>
                </a:cubicBezTo>
                <a:cubicBezTo>
                  <a:pt x="3969393" y="1248875"/>
                  <a:pt x="3282068" y="784388"/>
                  <a:pt x="2518012" y="784388"/>
                </a:cubicBezTo>
                <a:close/>
                <a:moveTo>
                  <a:pt x="2251880" y="0"/>
                </a:moveTo>
                <a:lnTo>
                  <a:pt x="2251880" y="2251879"/>
                </a:lnTo>
                <a:lnTo>
                  <a:pt x="0" y="2251880"/>
                </a:lnTo>
                <a:cubicBezTo>
                  <a:pt x="0" y="1654644"/>
                  <a:pt x="237251" y="1081869"/>
                  <a:pt x="659560" y="659560"/>
                </a:cubicBezTo>
                <a:cubicBezTo>
                  <a:pt x="1081870" y="237250"/>
                  <a:pt x="1654644" y="-1"/>
                  <a:pt x="2251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任意多边形 29"/>
          <p:cNvSpPr>
            <a:spLocks noChangeAspect="1"/>
          </p:cNvSpPr>
          <p:nvPr/>
        </p:nvSpPr>
        <p:spPr>
          <a:xfrm>
            <a:off x="8942367" y="5215685"/>
            <a:ext cx="360772" cy="360000"/>
          </a:xfrm>
          <a:custGeom>
            <a:avLst/>
            <a:gdLst>
              <a:gd name="connsiteX0" fmla="*/ 816378 w 5074852"/>
              <a:gd name="connsiteY0" fmla="*/ 3584162 h 5063990"/>
              <a:gd name="connsiteX1" fmla="*/ 494757 w 5074852"/>
              <a:gd name="connsiteY1" fmla="*/ 4562500 h 5063990"/>
              <a:gd name="connsiteX2" fmla="*/ 1522998 w 5074852"/>
              <a:gd name="connsiteY2" fmla="*/ 4251342 h 5063990"/>
              <a:gd name="connsiteX3" fmla="*/ 1446260 w 5074852"/>
              <a:gd name="connsiteY3" fmla="*/ 4131002 h 5063990"/>
              <a:gd name="connsiteX4" fmla="*/ 923382 w 5074852"/>
              <a:gd name="connsiteY4" fmla="*/ 3642561 h 5063990"/>
              <a:gd name="connsiteX5" fmla="*/ 3542907 w 5074852"/>
              <a:gd name="connsiteY5" fmla="*/ 705484 h 5063990"/>
              <a:gd name="connsiteX6" fmla="*/ 985516 w 5074852"/>
              <a:gd name="connsiteY6" fmla="*/ 3262875 h 5063990"/>
              <a:gd name="connsiteX7" fmla="*/ 1113448 w 5074852"/>
              <a:gd name="connsiteY7" fmla="*/ 3332695 h 5063990"/>
              <a:gd name="connsiteX8" fmla="*/ 1742481 w 5074852"/>
              <a:gd name="connsiteY8" fmla="*/ 3920299 h 5063990"/>
              <a:gd name="connsiteX9" fmla="*/ 1832850 w 5074852"/>
              <a:gd name="connsiteY9" fmla="*/ 4062016 h 5063990"/>
              <a:gd name="connsiteX10" fmla="*/ 4417890 w 5074852"/>
              <a:gd name="connsiteY10" fmla="*/ 1476978 h 5063990"/>
              <a:gd name="connsiteX11" fmla="*/ 4415770 w 5074852"/>
              <a:gd name="connsiteY11" fmla="*/ 1472766 h 5063990"/>
              <a:gd name="connsiteX12" fmla="*/ 3636524 w 5074852"/>
              <a:gd name="connsiteY12" fmla="*/ 744840 h 5063990"/>
              <a:gd name="connsiteX13" fmla="*/ 4176835 w 5074852"/>
              <a:gd name="connsiteY13" fmla="*/ 341562 h 5063990"/>
              <a:gd name="connsiteX14" fmla="*/ 3853383 w 5074852"/>
              <a:gd name="connsiteY14" fmla="*/ 434650 h 5063990"/>
              <a:gd name="connsiteX15" fmla="*/ 3842392 w 5074852"/>
              <a:gd name="connsiteY15" fmla="*/ 443598 h 5063990"/>
              <a:gd name="connsiteX16" fmla="*/ 3985575 w 5074852"/>
              <a:gd name="connsiteY16" fmla="*/ 521743 h 5063990"/>
              <a:gd name="connsiteX17" fmla="*/ 4614609 w 5074852"/>
              <a:gd name="connsiteY17" fmla="*/ 1109348 h 5063990"/>
              <a:gd name="connsiteX18" fmla="*/ 4661937 w 5074852"/>
              <a:gd name="connsiteY18" fmla="*/ 1183566 h 5063990"/>
              <a:gd name="connsiteX19" fmla="*/ 4671494 w 5074852"/>
              <a:gd name="connsiteY19" fmla="*/ 1167546 h 5063990"/>
              <a:gd name="connsiteX20" fmla="*/ 4721960 w 5074852"/>
              <a:gd name="connsiteY20" fmla="*/ 796243 h 5063990"/>
              <a:gd name="connsiteX21" fmla="*/ 4328896 w 5074852"/>
              <a:gd name="connsiteY21" fmla="*/ 365548 h 5063990"/>
              <a:gd name="connsiteX22" fmla="*/ 4176835 w 5074852"/>
              <a:gd name="connsiteY22" fmla="*/ 341562 h 5063990"/>
              <a:gd name="connsiteX23" fmla="*/ 4183824 w 5074852"/>
              <a:gd name="connsiteY23" fmla="*/ 189 h 5063990"/>
              <a:gd name="connsiteX24" fmla="*/ 4427259 w 5074852"/>
              <a:gd name="connsiteY24" fmla="*/ 38588 h 5063990"/>
              <a:gd name="connsiteX25" fmla="*/ 5056526 w 5074852"/>
              <a:gd name="connsiteY25" fmla="*/ 728098 h 5063990"/>
              <a:gd name="connsiteX26" fmla="*/ 4913426 w 5074852"/>
              <a:gd name="connsiteY26" fmla="*/ 1426963 h 5063990"/>
              <a:gd name="connsiteX27" fmla="*/ 4897039 w 5074852"/>
              <a:gd name="connsiteY27" fmla="*/ 1447543 h 5063990"/>
              <a:gd name="connsiteX28" fmla="*/ 4901285 w 5074852"/>
              <a:gd name="connsiteY28" fmla="*/ 1451788 h 5063990"/>
              <a:gd name="connsiteX29" fmla="*/ 4863862 w 5074852"/>
              <a:gd name="connsiteY29" fmla="*/ 1489211 h 5063990"/>
              <a:gd name="connsiteX30" fmla="*/ 4837026 w 5074852"/>
              <a:gd name="connsiteY30" fmla="*/ 1522915 h 5063990"/>
              <a:gd name="connsiteX31" fmla="*/ 4747085 w 5074852"/>
              <a:gd name="connsiteY31" fmla="*/ 1608804 h 5063990"/>
              <a:gd name="connsiteX32" fmla="*/ 4745805 w 5074852"/>
              <a:gd name="connsiteY32" fmla="*/ 1607267 h 5063990"/>
              <a:gd name="connsiteX33" fmla="*/ 1881323 w 5074852"/>
              <a:gd name="connsiteY33" fmla="*/ 4471749 h 5063990"/>
              <a:gd name="connsiteX34" fmla="*/ 1884004 w 5074852"/>
              <a:gd name="connsiteY34" fmla="*/ 4480607 h 5063990"/>
              <a:gd name="connsiteX35" fmla="*/ 1867459 w 5074852"/>
              <a:gd name="connsiteY35" fmla="*/ 4485614 h 5063990"/>
              <a:gd name="connsiteX36" fmla="*/ 1850684 w 5074852"/>
              <a:gd name="connsiteY36" fmla="*/ 4502388 h 5063990"/>
              <a:gd name="connsiteX37" fmla="*/ 1841703 w 5074852"/>
              <a:gd name="connsiteY37" fmla="*/ 4493407 h 5063990"/>
              <a:gd name="connsiteX38" fmla="*/ 598435 w 5074852"/>
              <a:gd name="connsiteY38" fmla="*/ 4869636 h 5063990"/>
              <a:gd name="connsiteX39" fmla="*/ 0 w 5074852"/>
              <a:gd name="connsiteY39" fmla="*/ 5063990 h 5063990"/>
              <a:gd name="connsiteX40" fmla="*/ 95240 w 5074852"/>
              <a:gd name="connsiteY40" fmla="*/ 4745484 h 5063990"/>
              <a:gd name="connsiteX41" fmla="*/ 93708 w 5074852"/>
              <a:gd name="connsiteY41" fmla="*/ 4744980 h 5063990"/>
              <a:gd name="connsiteX42" fmla="*/ 112315 w 5074852"/>
              <a:gd name="connsiteY42" fmla="*/ 4688384 h 5063990"/>
              <a:gd name="connsiteX43" fmla="*/ 166429 w 5074852"/>
              <a:gd name="connsiteY43" fmla="*/ 4507414 h 5063990"/>
              <a:gd name="connsiteX44" fmla="*/ 170700 w 5074852"/>
              <a:gd name="connsiteY44" fmla="*/ 4510779 h 5063990"/>
              <a:gd name="connsiteX45" fmla="*/ 604148 w 5074852"/>
              <a:gd name="connsiteY45" fmla="*/ 3192281 h 5063990"/>
              <a:gd name="connsiteX46" fmla="*/ 601026 w 5074852"/>
              <a:gd name="connsiteY46" fmla="*/ 3189159 h 5063990"/>
              <a:gd name="connsiteX47" fmla="*/ 607205 w 5074852"/>
              <a:gd name="connsiteY47" fmla="*/ 3182980 h 5063990"/>
              <a:gd name="connsiteX48" fmla="*/ 610885 w 5074852"/>
              <a:gd name="connsiteY48" fmla="*/ 3171785 h 5063990"/>
              <a:gd name="connsiteX49" fmla="*/ 616540 w 5074852"/>
              <a:gd name="connsiteY49" fmla="*/ 3173645 h 5063990"/>
              <a:gd name="connsiteX50" fmla="*/ 3522874 w 5074852"/>
              <a:gd name="connsiteY50" fmla="*/ 267311 h 5063990"/>
              <a:gd name="connsiteX51" fmla="*/ 3522007 w 5074852"/>
              <a:gd name="connsiteY51" fmla="*/ 266444 h 5063990"/>
              <a:gd name="connsiteX52" fmla="*/ 3539763 w 5074852"/>
              <a:gd name="connsiteY52" fmla="*/ 250422 h 5063990"/>
              <a:gd name="connsiteX53" fmla="*/ 3548848 w 5074852"/>
              <a:gd name="connsiteY53" fmla="*/ 241337 h 5063990"/>
              <a:gd name="connsiteX54" fmla="*/ 3549314 w 5074852"/>
              <a:gd name="connsiteY54" fmla="*/ 241803 h 5063990"/>
              <a:gd name="connsiteX55" fmla="*/ 3591419 w 5074852"/>
              <a:gd name="connsiteY55" fmla="*/ 203809 h 5063990"/>
              <a:gd name="connsiteX56" fmla="*/ 4183824 w 5074852"/>
              <a:gd name="connsiteY56" fmla="*/ 189 h 506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074852" h="5063990">
                <a:moveTo>
                  <a:pt x="816378" y="3584162"/>
                </a:moveTo>
                <a:lnTo>
                  <a:pt x="494757" y="4562500"/>
                </a:lnTo>
                <a:lnTo>
                  <a:pt x="1522998" y="4251342"/>
                </a:lnTo>
                <a:lnTo>
                  <a:pt x="1446260" y="4131002"/>
                </a:lnTo>
                <a:cubicBezTo>
                  <a:pt x="1306625" y="3934700"/>
                  <a:pt x="1128728" y="3768520"/>
                  <a:pt x="923382" y="3642561"/>
                </a:cubicBezTo>
                <a:close/>
                <a:moveTo>
                  <a:pt x="3542907" y="705484"/>
                </a:moveTo>
                <a:lnTo>
                  <a:pt x="985516" y="3262875"/>
                </a:lnTo>
                <a:lnTo>
                  <a:pt x="1113448" y="3332695"/>
                </a:lnTo>
                <a:cubicBezTo>
                  <a:pt x="1360483" y="3484226"/>
                  <a:pt x="1574498" y="3684145"/>
                  <a:pt x="1742481" y="3920299"/>
                </a:cubicBezTo>
                <a:lnTo>
                  <a:pt x="1832850" y="4062016"/>
                </a:lnTo>
                <a:lnTo>
                  <a:pt x="4417890" y="1476978"/>
                </a:lnTo>
                <a:lnTo>
                  <a:pt x="4415770" y="1472766"/>
                </a:lnTo>
                <a:cubicBezTo>
                  <a:pt x="4236029" y="1156670"/>
                  <a:pt x="3964114" y="902663"/>
                  <a:pt x="3636524" y="744840"/>
                </a:cubicBezTo>
                <a:close/>
                <a:moveTo>
                  <a:pt x="4176835" y="341562"/>
                </a:moveTo>
                <a:cubicBezTo>
                  <a:pt x="4062433" y="339228"/>
                  <a:pt x="3949500" y="371545"/>
                  <a:pt x="3853383" y="434650"/>
                </a:cubicBezTo>
                <a:lnTo>
                  <a:pt x="3842392" y="443598"/>
                </a:lnTo>
                <a:lnTo>
                  <a:pt x="3985575" y="521743"/>
                </a:lnTo>
                <a:cubicBezTo>
                  <a:pt x="4232611" y="673273"/>
                  <a:pt x="4446625" y="873192"/>
                  <a:pt x="4614609" y="1109348"/>
                </a:cubicBezTo>
                <a:lnTo>
                  <a:pt x="4661937" y="1183566"/>
                </a:lnTo>
                <a:lnTo>
                  <a:pt x="4671494" y="1167546"/>
                </a:lnTo>
                <a:cubicBezTo>
                  <a:pt x="4728833" y="1054946"/>
                  <a:pt x="4748054" y="924352"/>
                  <a:pt x="4721960" y="796243"/>
                </a:cubicBezTo>
                <a:cubicBezTo>
                  <a:pt x="4680210" y="591268"/>
                  <a:pt x="4529210" y="425811"/>
                  <a:pt x="4328896" y="365548"/>
                </a:cubicBezTo>
                <a:cubicBezTo>
                  <a:pt x="4278817" y="350482"/>
                  <a:pt x="4227681" y="342599"/>
                  <a:pt x="4176835" y="341562"/>
                </a:cubicBezTo>
                <a:close/>
                <a:moveTo>
                  <a:pt x="4183824" y="189"/>
                </a:moveTo>
                <a:cubicBezTo>
                  <a:pt x="4265224" y="1850"/>
                  <a:pt x="4347087" y="14469"/>
                  <a:pt x="4427259" y="38588"/>
                </a:cubicBezTo>
                <a:cubicBezTo>
                  <a:pt x="4747948" y="135065"/>
                  <a:pt x="4989688" y="399949"/>
                  <a:pt x="5056526" y="728098"/>
                </a:cubicBezTo>
                <a:cubicBezTo>
                  <a:pt x="5106655" y="974209"/>
                  <a:pt x="5052319" y="1226049"/>
                  <a:pt x="4913426" y="1426963"/>
                </a:cubicBezTo>
                <a:lnTo>
                  <a:pt x="4897039" y="1447543"/>
                </a:lnTo>
                <a:lnTo>
                  <a:pt x="4901285" y="1451788"/>
                </a:lnTo>
                <a:lnTo>
                  <a:pt x="4863862" y="1489211"/>
                </a:lnTo>
                <a:lnTo>
                  <a:pt x="4837026" y="1522915"/>
                </a:lnTo>
                <a:cubicBezTo>
                  <a:pt x="4809271" y="1553308"/>
                  <a:pt x="4779260" y="1582027"/>
                  <a:pt x="4747085" y="1608804"/>
                </a:cubicBezTo>
                <a:lnTo>
                  <a:pt x="4745805" y="1607267"/>
                </a:lnTo>
                <a:lnTo>
                  <a:pt x="1881323" y="4471749"/>
                </a:lnTo>
                <a:lnTo>
                  <a:pt x="1884004" y="4480607"/>
                </a:lnTo>
                <a:lnTo>
                  <a:pt x="1867459" y="4485614"/>
                </a:lnTo>
                <a:lnTo>
                  <a:pt x="1850684" y="4502388"/>
                </a:lnTo>
                <a:lnTo>
                  <a:pt x="1841703" y="4493407"/>
                </a:lnTo>
                <a:lnTo>
                  <a:pt x="598435" y="4869636"/>
                </a:lnTo>
                <a:lnTo>
                  <a:pt x="0" y="5063990"/>
                </a:lnTo>
                <a:lnTo>
                  <a:pt x="95240" y="4745484"/>
                </a:lnTo>
                <a:lnTo>
                  <a:pt x="93708" y="4744980"/>
                </a:lnTo>
                <a:lnTo>
                  <a:pt x="112315" y="4688384"/>
                </a:lnTo>
                <a:lnTo>
                  <a:pt x="166429" y="4507414"/>
                </a:lnTo>
                <a:lnTo>
                  <a:pt x="170700" y="4510779"/>
                </a:lnTo>
                <a:lnTo>
                  <a:pt x="604148" y="3192281"/>
                </a:lnTo>
                <a:lnTo>
                  <a:pt x="601026" y="3189159"/>
                </a:lnTo>
                <a:lnTo>
                  <a:pt x="607205" y="3182980"/>
                </a:lnTo>
                <a:lnTo>
                  <a:pt x="610885" y="3171785"/>
                </a:lnTo>
                <a:lnTo>
                  <a:pt x="616540" y="3173645"/>
                </a:lnTo>
                <a:lnTo>
                  <a:pt x="3522874" y="267311"/>
                </a:lnTo>
                <a:lnTo>
                  <a:pt x="3522007" y="266444"/>
                </a:lnTo>
                <a:lnTo>
                  <a:pt x="3539763" y="250422"/>
                </a:lnTo>
                <a:lnTo>
                  <a:pt x="3548848" y="241337"/>
                </a:lnTo>
                <a:lnTo>
                  <a:pt x="3549314" y="241803"/>
                </a:lnTo>
                <a:lnTo>
                  <a:pt x="3591419" y="203809"/>
                </a:lnTo>
                <a:cubicBezTo>
                  <a:pt x="3759677" y="66975"/>
                  <a:pt x="3970150" y="-4171"/>
                  <a:pt x="4183824" y="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7BDC2B0-E95D-4DC5-8089-EF044D797919}"/>
              </a:ext>
            </a:extLst>
          </p:cNvPr>
          <p:cNvGrpSpPr/>
          <p:nvPr/>
        </p:nvGrpSpPr>
        <p:grpSpPr>
          <a:xfrm>
            <a:off x="1100955" y="1289020"/>
            <a:ext cx="3317037" cy="5170677"/>
            <a:chOff x="1319218" y="2584790"/>
            <a:chExt cx="2480007" cy="3865895"/>
          </a:xfrm>
          <a:solidFill>
            <a:srgbClr val="B47FD9"/>
          </a:solidFill>
        </p:grpSpPr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1DF6B739-D143-4681-9E48-B31B2B04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227" y="4918915"/>
              <a:ext cx="825391" cy="1531770"/>
            </a:xfrm>
            <a:custGeom>
              <a:avLst/>
              <a:gdLst>
                <a:gd name="T0" fmla="*/ 57 w 104"/>
                <a:gd name="T1" fmla="*/ 92 h 193"/>
                <a:gd name="T2" fmla="*/ 48 w 104"/>
                <a:gd name="T3" fmla="*/ 92 h 193"/>
                <a:gd name="T4" fmla="*/ 47 w 104"/>
                <a:gd name="T5" fmla="*/ 101 h 193"/>
                <a:gd name="T6" fmla="*/ 47 w 104"/>
                <a:gd name="T7" fmla="*/ 178 h 193"/>
                <a:gd name="T8" fmla="*/ 35 w 104"/>
                <a:gd name="T9" fmla="*/ 192 h 193"/>
                <a:gd name="T10" fmla="*/ 25 w 104"/>
                <a:gd name="T11" fmla="*/ 177 h 193"/>
                <a:gd name="T12" fmla="*/ 25 w 104"/>
                <a:gd name="T13" fmla="*/ 39 h 193"/>
                <a:gd name="T14" fmla="*/ 19 w 104"/>
                <a:gd name="T15" fmla="*/ 31 h 193"/>
                <a:gd name="T16" fmla="*/ 18 w 104"/>
                <a:gd name="T17" fmla="*/ 84 h 193"/>
                <a:gd name="T18" fmla="*/ 15 w 104"/>
                <a:gd name="T19" fmla="*/ 94 h 193"/>
                <a:gd name="T20" fmla="*/ 1 w 104"/>
                <a:gd name="T21" fmla="*/ 87 h 193"/>
                <a:gd name="T22" fmla="*/ 1 w 104"/>
                <a:gd name="T23" fmla="*/ 20 h 193"/>
                <a:gd name="T24" fmla="*/ 24 w 104"/>
                <a:gd name="T25" fmla="*/ 0 h 193"/>
                <a:gd name="T26" fmla="*/ 80 w 104"/>
                <a:gd name="T27" fmla="*/ 0 h 193"/>
                <a:gd name="T28" fmla="*/ 102 w 104"/>
                <a:gd name="T29" fmla="*/ 18 h 193"/>
                <a:gd name="T30" fmla="*/ 103 w 104"/>
                <a:gd name="T31" fmla="*/ 70 h 193"/>
                <a:gd name="T32" fmla="*/ 103 w 104"/>
                <a:gd name="T33" fmla="*/ 85 h 193"/>
                <a:gd name="T34" fmla="*/ 94 w 104"/>
                <a:gd name="T35" fmla="*/ 96 h 193"/>
                <a:gd name="T36" fmla="*/ 85 w 104"/>
                <a:gd name="T37" fmla="*/ 85 h 193"/>
                <a:gd name="T38" fmla="*/ 85 w 104"/>
                <a:gd name="T39" fmla="*/ 39 h 193"/>
                <a:gd name="T40" fmla="*/ 82 w 104"/>
                <a:gd name="T41" fmla="*/ 31 h 193"/>
                <a:gd name="T42" fmla="*/ 79 w 104"/>
                <a:gd name="T43" fmla="*/ 39 h 193"/>
                <a:gd name="T44" fmla="*/ 79 w 104"/>
                <a:gd name="T45" fmla="*/ 175 h 193"/>
                <a:gd name="T46" fmla="*/ 78 w 104"/>
                <a:gd name="T47" fmla="*/ 186 h 193"/>
                <a:gd name="T48" fmla="*/ 65 w 104"/>
                <a:gd name="T49" fmla="*/ 192 h 193"/>
                <a:gd name="T50" fmla="*/ 57 w 104"/>
                <a:gd name="T51" fmla="*/ 181 h 193"/>
                <a:gd name="T52" fmla="*/ 57 w 104"/>
                <a:gd name="T53" fmla="*/ 102 h 193"/>
                <a:gd name="T54" fmla="*/ 57 w 104"/>
                <a:gd name="T55" fmla="*/ 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93">
                  <a:moveTo>
                    <a:pt x="57" y="92"/>
                  </a:moveTo>
                  <a:cubicBezTo>
                    <a:pt x="53" y="92"/>
                    <a:pt x="51" y="92"/>
                    <a:pt x="48" y="92"/>
                  </a:cubicBezTo>
                  <a:cubicBezTo>
                    <a:pt x="48" y="95"/>
                    <a:pt x="47" y="98"/>
                    <a:pt x="47" y="101"/>
                  </a:cubicBezTo>
                  <a:cubicBezTo>
                    <a:pt x="47" y="127"/>
                    <a:pt x="47" y="152"/>
                    <a:pt x="47" y="178"/>
                  </a:cubicBezTo>
                  <a:cubicBezTo>
                    <a:pt x="47" y="188"/>
                    <a:pt x="43" y="193"/>
                    <a:pt x="35" y="192"/>
                  </a:cubicBezTo>
                  <a:cubicBezTo>
                    <a:pt x="28" y="192"/>
                    <a:pt x="25" y="187"/>
                    <a:pt x="25" y="177"/>
                  </a:cubicBezTo>
                  <a:cubicBezTo>
                    <a:pt x="25" y="131"/>
                    <a:pt x="25" y="85"/>
                    <a:pt x="25" y="39"/>
                  </a:cubicBezTo>
                  <a:cubicBezTo>
                    <a:pt x="25" y="35"/>
                    <a:pt x="27" y="30"/>
                    <a:pt x="19" y="31"/>
                  </a:cubicBezTo>
                  <a:cubicBezTo>
                    <a:pt x="19" y="49"/>
                    <a:pt x="19" y="66"/>
                    <a:pt x="18" y="84"/>
                  </a:cubicBezTo>
                  <a:cubicBezTo>
                    <a:pt x="18" y="87"/>
                    <a:pt x="17" y="91"/>
                    <a:pt x="15" y="94"/>
                  </a:cubicBezTo>
                  <a:cubicBezTo>
                    <a:pt x="10" y="99"/>
                    <a:pt x="1" y="95"/>
                    <a:pt x="1" y="87"/>
                  </a:cubicBezTo>
                  <a:cubicBezTo>
                    <a:pt x="0" y="65"/>
                    <a:pt x="0" y="42"/>
                    <a:pt x="1" y="20"/>
                  </a:cubicBezTo>
                  <a:cubicBezTo>
                    <a:pt x="2" y="6"/>
                    <a:pt x="10" y="0"/>
                    <a:pt x="24" y="0"/>
                  </a:cubicBezTo>
                  <a:cubicBezTo>
                    <a:pt x="42" y="0"/>
                    <a:pt x="61" y="0"/>
                    <a:pt x="80" y="0"/>
                  </a:cubicBezTo>
                  <a:cubicBezTo>
                    <a:pt x="93" y="0"/>
                    <a:pt x="101" y="5"/>
                    <a:pt x="102" y="18"/>
                  </a:cubicBezTo>
                  <a:cubicBezTo>
                    <a:pt x="103" y="36"/>
                    <a:pt x="103" y="53"/>
                    <a:pt x="103" y="70"/>
                  </a:cubicBezTo>
                  <a:cubicBezTo>
                    <a:pt x="104" y="75"/>
                    <a:pt x="103" y="80"/>
                    <a:pt x="103" y="85"/>
                  </a:cubicBezTo>
                  <a:cubicBezTo>
                    <a:pt x="104" y="92"/>
                    <a:pt x="100" y="96"/>
                    <a:pt x="94" y="96"/>
                  </a:cubicBezTo>
                  <a:cubicBezTo>
                    <a:pt x="87" y="96"/>
                    <a:pt x="85" y="91"/>
                    <a:pt x="85" y="85"/>
                  </a:cubicBezTo>
                  <a:cubicBezTo>
                    <a:pt x="85" y="69"/>
                    <a:pt x="85" y="54"/>
                    <a:pt x="85" y="39"/>
                  </a:cubicBezTo>
                  <a:cubicBezTo>
                    <a:pt x="85" y="36"/>
                    <a:pt x="83" y="34"/>
                    <a:pt x="82" y="31"/>
                  </a:cubicBezTo>
                  <a:cubicBezTo>
                    <a:pt x="81" y="33"/>
                    <a:pt x="79" y="36"/>
                    <a:pt x="79" y="39"/>
                  </a:cubicBezTo>
                  <a:cubicBezTo>
                    <a:pt x="79" y="84"/>
                    <a:pt x="79" y="130"/>
                    <a:pt x="79" y="175"/>
                  </a:cubicBezTo>
                  <a:cubicBezTo>
                    <a:pt x="79" y="179"/>
                    <a:pt x="79" y="182"/>
                    <a:pt x="78" y="186"/>
                  </a:cubicBezTo>
                  <a:cubicBezTo>
                    <a:pt x="76" y="192"/>
                    <a:pt x="71" y="193"/>
                    <a:pt x="65" y="192"/>
                  </a:cubicBezTo>
                  <a:cubicBezTo>
                    <a:pt x="59" y="191"/>
                    <a:pt x="57" y="187"/>
                    <a:pt x="57" y="181"/>
                  </a:cubicBezTo>
                  <a:cubicBezTo>
                    <a:pt x="57" y="154"/>
                    <a:pt x="57" y="128"/>
                    <a:pt x="57" y="102"/>
                  </a:cubicBezTo>
                  <a:cubicBezTo>
                    <a:pt x="57" y="99"/>
                    <a:pt x="57" y="96"/>
                    <a:pt x="5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6AEAF4D3-263F-4896-8189-1C08CA1FA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8" y="4918915"/>
              <a:ext cx="829228" cy="1531770"/>
            </a:xfrm>
            <a:custGeom>
              <a:avLst/>
              <a:gdLst>
                <a:gd name="T0" fmla="*/ 56 w 104"/>
                <a:gd name="T1" fmla="*/ 92 h 193"/>
                <a:gd name="T2" fmla="*/ 48 w 104"/>
                <a:gd name="T3" fmla="*/ 92 h 193"/>
                <a:gd name="T4" fmla="*/ 47 w 104"/>
                <a:gd name="T5" fmla="*/ 96 h 193"/>
                <a:gd name="T6" fmla="*/ 47 w 104"/>
                <a:gd name="T7" fmla="*/ 174 h 193"/>
                <a:gd name="T8" fmla="*/ 47 w 104"/>
                <a:gd name="T9" fmla="*/ 182 h 193"/>
                <a:gd name="T10" fmla="*/ 35 w 104"/>
                <a:gd name="T11" fmla="*/ 192 h 193"/>
                <a:gd name="T12" fmla="*/ 25 w 104"/>
                <a:gd name="T13" fmla="*/ 181 h 193"/>
                <a:gd name="T14" fmla="*/ 25 w 104"/>
                <a:gd name="T15" fmla="*/ 72 h 193"/>
                <a:gd name="T16" fmla="*/ 25 w 104"/>
                <a:gd name="T17" fmla="*/ 36 h 193"/>
                <a:gd name="T18" fmla="*/ 21 w 104"/>
                <a:gd name="T19" fmla="*/ 30 h 193"/>
                <a:gd name="T20" fmla="*/ 18 w 104"/>
                <a:gd name="T21" fmla="*/ 32 h 193"/>
                <a:gd name="T22" fmla="*/ 18 w 104"/>
                <a:gd name="T23" fmla="*/ 83 h 193"/>
                <a:gd name="T24" fmla="*/ 9 w 104"/>
                <a:gd name="T25" fmla="*/ 96 h 193"/>
                <a:gd name="T26" fmla="*/ 0 w 104"/>
                <a:gd name="T27" fmla="*/ 83 h 193"/>
                <a:gd name="T28" fmla="*/ 0 w 104"/>
                <a:gd name="T29" fmla="*/ 28 h 193"/>
                <a:gd name="T30" fmla="*/ 29 w 104"/>
                <a:gd name="T31" fmla="*/ 0 h 193"/>
                <a:gd name="T32" fmla="*/ 77 w 104"/>
                <a:gd name="T33" fmla="*/ 0 h 193"/>
                <a:gd name="T34" fmla="*/ 102 w 104"/>
                <a:gd name="T35" fmla="*/ 22 h 193"/>
                <a:gd name="T36" fmla="*/ 103 w 104"/>
                <a:gd name="T37" fmla="*/ 88 h 193"/>
                <a:gd name="T38" fmla="*/ 94 w 104"/>
                <a:gd name="T39" fmla="*/ 95 h 193"/>
                <a:gd name="T40" fmla="*/ 85 w 104"/>
                <a:gd name="T41" fmla="*/ 87 h 193"/>
                <a:gd name="T42" fmla="*/ 85 w 104"/>
                <a:gd name="T43" fmla="*/ 40 h 193"/>
                <a:gd name="T44" fmla="*/ 85 w 104"/>
                <a:gd name="T45" fmla="*/ 33 h 193"/>
                <a:gd name="T46" fmla="*/ 82 w 104"/>
                <a:gd name="T47" fmla="*/ 31 h 193"/>
                <a:gd name="T48" fmla="*/ 79 w 104"/>
                <a:gd name="T49" fmla="*/ 34 h 193"/>
                <a:gd name="T50" fmla="*/ 78 w 104"/>
                <a:gd name="T51" fmla="*/ 40 h 193"/>
                <a:gd name="T52" fmla="*/ 78 w 104"/>
                <a:gd name="T53" fmla="*/ 173 h 193"/>
                <a:gd name="T54" fmla="*/ 78 w 104"/>
                <a:gd name="T55" fmla="*/ 180 h 193"/>
                <a:gd name="T56" fmla="*/ 67 w 104"/>
                <a:gd name="T57" fmla="*/ 192 h 193"/>
                <a:gd name="T58" fmla="*/ 56 w 104"/>
                <a:gd name="T59" fmla="*/ 180 h 193"/>
                <a:gd name="T60" fmla="*/ 56 w 104"/>
                <a:gd name="T61" fmla="*/ 102 h 193"/>
                <a:gd name="T62" fmla="*/ 56 w 104"/>
                <a:gd name="T63" fmla="*/ 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193">
                  <a:moveTo>
                    <a:pt x="56" y="92"/>
                  </a:moveTo>
                  <a:cubicBezTo>
                    <a:pt x="53" y="92"/>
                    <a:pt x="51" y="92"/>
                    <a:pt x="48" y="92"/>
                  </a:cubicBezTo>
                  <a:cubicBezTo>
                    <a:pt x="48" y="93"/>
                    <a:pt x="47" y="95"/>
                    <a:pt x="47" y="96"/>
                  </a:cubicBezTo>
                  <a:cubicBezTo>
                    <a:pt x="47" y="122"/>
                    <a:pt x="47" y="148"/>
                    <a:pt x="47" y="174"/>
                  </a:cubicBezTo>
                  <a:cubicBezTo>
                    <a:pt x="47" y="177"/>
                    <a:pt x="47" y="180"/>
                    <a:pt x="47" y="182"/>
                  </a:cubicBezTo>
                  <a:cubicBezTo>
                    <a:pt x="46" y="189"/>
                    <a:pt x="42" y="193"/>
                    <a:pt x="35" y="192"/>
                  </a:cubicBezTo>
                  <a:cubicBezTo>
                    <a:pt x="28" y="192"/>
                    <a:pt x="25" y="187"/>
                    <a:pt x="25" y="181"/>
                  </a:cubicBezTo>
                  <a:cubicBezTo>
                    <a:pt x="25" y="144"/>
                    <a:pt x="25" y="108"/>
                    <a:pt x="25" y="72"/>
                  </a:cubicBezTo>
                  <a:cubicBezTo>
                    <a:pt x="25" y="60"/>
                    <a:pt x="25" y="48"/>
                    <a:pt x="25" y="36"/>
                  </a:cubicBezTo>
                  <a:cubicBezTo>
                    <a:pt x="25" y="34"/>
                    <a:pt x="22" y="32"/>
                    <a:pt x="21" y="30"/>
                  </a:cubicBezTo>
                  <a:cubicBezTo>
                    <a:pt x="20" y="31"/>
                    <a:pt x="19" y="31"/>
                    <a:pt x="18" y="32"/>
                  </a:cubicBezTo>
                  <a:cubicBezTo>
                    <a:pt x="18" y="49"/>
                    <a:pt x="18" y="66"/>
                    <a:pt x="18" y="83"/>
                  </a:cubicBezTo>
                  <a:cubicBezTo>
                    <a:pt x="18" y="92"/>
                    <a:pt x="15" y="96"/>
                    <a:pt x="9" y="96"/>
                  </a:cubicBezTo>
                  <a:cubicBezTo>
                    <a:pt x="1" y="95"/>
                    <a:pt x="0" y="89"/>
                    <a:pt x="0" y="83"/>
                  </a:cubicBezTo>
                  <a:cubicBezTo>
                    <a:pt x="1" y="65"/>
                    <a:pt x="0" y="46"/>
                    <a:pt x="0" y="28"/>
                  </a:cubicBezTo>
                  <a:cubicBezTo>
                    <a:pt x="1" y="7"/>
                    <a:pt x="8" y="0"/>
                    <a:pt x="29" y="0"/>
                  </a:cubicBezTo>
                  <a:cubicBezTo>
                    <a:pt x="45" y="0"/>
                    <a:pt x="61" y="0"/>
                    <a:pt x="77" y="0"/>
                  </a:cubicBezTo>
                  <a:cubicBezTo>
                    <a:pt x="93" y="0"/>
                    <a:pt x="101" y="6"/>
                    <a:pt x="102" y="22"/>
                  </a:cubicBezTo>
                  <a:cubicBezTo>
                    <a:pt x="104" y="44"/>
                    <a:pt x="103" y="66"/>
                    <a:pt x="103" y="88"/>
                  </a:cubicBezTo>
                  <a:cubicBezTo>
                    <a:pt x="103" y="90"/>
                    <a:pt x="97" y="95"/>
                    <a:pt x="94" y="95"/>
                  </a:cubicBezTo>
                  <a:cubicBezTo>
                    <a:pt x="89" y="96"/>
                    <a:pt x="85" y="93"/>
                    <a:pt x="85" y="87"/>
                  </a:cubicBezTo>
                  <a:cubicBezTo>
                    <a:pt x="85" y="71"/>
                    <a:pt x="85" y="56"/>
                    <a:pt x="85" y="40"/>
                  </a:cubicBezTo>
                  <a:cubicBezTo>
                    <a:pt x="85" y="38"/>
                    <a:pt x="85" y="36"/>
                    <a:pt x="85" y="33"/>
                  </a:cubicBezTo>
                  <a:cubicBezTo>
                    <a:pt x="84" y="32"/>
                    <a:pt x="82" y="31"/>
                    <a:pt x="82" y="31"/>
                  </a:cubicBezTo>
                  <a:cubicBezTo>
                    <a:pt x="80" y="32"/>
                    <a:pt x="79" y="33"/>
                    <a:pt x="79" y="34"/>
                  </a:cubicBezTo>
                  <a:cubicBezTo>
                    <a:pt x="78" y="36"/>
                    <a:pt x="78" y="38"/>
                    <a:pt x="78" y="40"/>
                  </a:cubicBezTo>
                  <a:cubicBezTo>
                    <a:pt x="78" y="84"/>
                    <a:pt x="78" y="128"/>
                    <a:pt x="78" y="173"/>
                  </a:cubicBezTo>
                  <a:cubicBezTo>
                    <a:pt x="78" y="175"/>
                    <a:pt x="79" y="178"/>
                    <a:pt x="78" y="180"/>
                  </a:cubicBezTo>
                  <a:cubicBezTo>
                    <a:pt x="78" y="188"/>
                    <a:pt x="74" y="193"/>
                    <a:pt x="67" y="192"/>
                  </a:cubicBezTo>
                  <a:cubicBezTo>
                    <a:pt x="59" y="192"/>
                    <a:pt x="56" y="187"/>
                    <a:pt x="56" y="180"/>
                  </a:cubicBezTo>
                  <a:cubicBezTo>
                    <a:pt x="56" y="154"/>
                    <a:pt x="56" y="128"/>
                    <a:pt x="56" y="102"/>
                  </a:cubicBezTo>
                  <a:cubicBezTo>
                    <a:pt x="56" y="99"/>
                    <a:pt x="56" y="96"/>
                    <a:pt x="56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E25FD25E-4182-4702-A9F3-A6611ACD48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9188" y="2584790"/>
              <a:ext cx="2050037" cy="1850408"/>
            </a:xfrm>
            <a:custGeom>
              <a:avLst/>
              <a:gdLst>
                <a:gd name="T0" fmla="*/ 24 w 258"/>
                <a:gd name="T1" fmla="*/ 233 h 233"/>
                <a:gd name="T2" fmla="*/ 40 w 258"/>
                <a:gd name="T3" fmla="*/ 182 h 233"/>
                <a:gd name="T4" fmla="*/ 37 w 258"/>
                <a:gd name="T5" fmla="*/ 169 h 233"/>
                <a:gd name="T6" fmla="*/ 30 w 258"/>
                <a:gd name="T7" fmla="*/ 47 h 233"/>
                <a:gd name="T8" fmla="*/ 101 w 258"/>
                <a:gd name="T9" fmla="*/ 7 h 233"/>
                <a:gd name="T10" fmla="*/ 206 w 258"/>
                <a:gd name="T11" fmla="*/ 33 h 233"/>
                <a:gd name="T12" fmla="*/ 192 w 258"/>
                <a:gd name="T13" fmla="*/ 186 h 233"/>
                <a:gd name="T14" fmla="*/ 109 w 258"/>
                <a:gd name="T15" fmla="*/ 203 h 233"/>
                <a:gd name="T16" fmla="*/ 98 w 258"/>
                <a:gd name="T17" fmla="*/ 205 h 233"/>
                <a:gd name="T18" fmla="*/ 24 w 258"/>
                <a:gd name="T19" fmla="*/ 233 h 233"/>
                <a:gd name="T20" fmla="*/ 52 w 258"/>
                <a:gd name="T21" fmla="*/ 203 h 233"/>
                <a:gd name="T22" fmla="*/ 95 w 258"/>
                <a:gd name="T23" fmla="*/ 187 h 233"/>
                <a:gd name="T24" fmla="*/ 107 w 258"/>
                <a:gd name="T25" fmla="*/ 185 h 233"/>
                <a:gd name="T26" fmla="*/ 188 w 258"/>
                <a:gd name="T27" fmla="*/ 168 h 233"/>
                <a:gd name="T28" fmla="*/ 196 w 258"/>
                <a:gd name="T29" fmla="*/ 48 h 233"/>
                <a:gd name="T30" fmla="*/ 64 w 258"/>
                <a:gd name="T31" fmla="*/ 40 h 233"/>
                <a:gd name="T32" fmla="*/ 27 w 258"/>
                <a:gd name="T33" fmla="*/ 105 h 233"/>
                <a:gd name="T34" fmla="*/ 54 w 258"/>
                <a:gd name="T35" fmla="*/ 160 h 233"/>
                <a:gd name="T36" fmla="*/ 59 w 258"/>
                <a:gd name="T37" fmla="*/ 180 h 233"/>
                <a:gd name="T38" fmla="*/ 52 w 258"/>
                <a:gd name="T39" fmla="*/ 20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8" h="233">
                  <a:moveTo>
                    <a:pt x="24" y="233"/>
                  </a:moveTo>
                  <a:cubicBezTo>
                    <a:pt x="30" y="214"/>
                    <a:pt x="35" y="198"/>
                    <a:pt x="40" y="182"/>
                  </a:cubicBezTo>
                  <a:cubicBezTo>
                    <a:pt x="42" y="177"/>
                    <a:pt x="41" y="173"/>
                    <a:pt x="37" y="169"/>
                  </a:cubicBezTo>
                  <a:cubicBezTo>
                    <a:pt x="2" y="132"/>
                    <a:pt x="0" y="84"/>
                    <a:pt x="30" y="47"/>
                  </a:cubicBezTo>
                  <a:cubicBezTo>
                    <a:pt x="49" y="24"/>
                    <a:pt x="73" y="11"/>
                    <a:pt x="101" y="7"/>
                  </a:cubicBezTo>
                  <a:cubicBezTo>
                    <a:pt x="140" y="0"/>
                    <a:pt x="176" y="7"/>
                    <a:pt x="206" y="33"/>
                  </a:cubicBezTo>
                  <a:cubicBezTo>
                    <a:pt x="258" y="77"/>
                    <a:pt x="251" y="151"/>
                    <a:pt x="192" y="186"/>
                  </a:cubicBezTo>
                  <a:cubicBezTo>
                    <a:pt x="166" y="201"/>
                    <a:pt x="139" y="206"/>
                    <a:pt x="109" y="203"/>
                  </a:cubicBezTo>
                  <a:cubicBezTo>
                    <a:pt x="105" y="203"/>
                    <a:pt x="101" y="203"/>
                    <a:pt x="98" y="205"/>
                  </a:cubicBezTo>
                  <a:cubicBezTo>
                    <a:pt x="74" y="214"/>
                    <a:pt x="50" y="223"/>
                    <a:pt x="24" y="233"/>
                  </a:cubicBezTo>
                  <a:close/>
                  <a:moveTo>
                    <a:pt x="52" y="203"/>
                  </a:moveTo>
                  <a:cubicBezTo>
                    <a:pt x="67" y="197"/>
                    <a:pt x="81" y="192"/>
                    <a:pt x="95" y="187"/>
                  </a:cubicBezTo>
                  <a:cubicBezTo>
                    <a:pt x="99" y="185"/>
                    <a:pt x="103" y="185"/>
                    <a:pt x="107" y="185"/>
                  </a:cubicBezTo>
                  <a:cubicBezTo>
                    <a:pt x="136" y="189"/>
                    <a:pt x="163" y="184"/>
                    <a:pt x="188" y="168"/>
                  </a:cubicBezTo>
                  <a:cubicBezTo>
                    <a:pt x="231" y="138"/>
                    <a:pt x="235" y="84"/>
                    <a:pt x="196" y="48"/>
                  </a:cubicBezTo>
                  <a:cubicBezTo>
                    <a:pt x="162" y="17"/>
                    <a:pt x="104" y="13"/>
                    <a:pt x="64" y="40"/>
                  </a:cubicBezTo>
                  <a:cubicBezTo>
                    <a:pt x="41" y="55"/>
                    <a:pt x="26" y="76"/>
                    <a:pt x="27" y="105"/>
                  </a:cubicBezTo>
                  <a:cubicBezTo>
                    <a:pt x="27" y="128"/>
                    <a:pt x="37" y="146"/>
                    <a:pt x="54" y="160"/>
                  </a:cubicBezTo>
                  <a:cubicBezTo>
                    <a:pt x="61" y="166"/>
                    <a:pt x="63" y="172"/>
                    <a:pt x="59" y="180"/>
                  </a:cubicBezTo>
                  <a:cubicBezTo>
                    <a:pt x="56" y="187"/>
                    <a:pt x="54" y="194"/>
                    <a:pt x="52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F4E8E422-7C9C-4690-980B-1CCA4FC28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847" y="4442876"/>
              <a:ext cx="429970" cy="426133"/>
            </a:xfrm>
            <a:custGeom>
              <a:avLst/>
              <a:gdLst>
                <a:gd name="T0" fmla="*/ 0 w 54"/>
                <a:gd name="T1" fmla="*/ 26 h 54"/>
                <a:gd name="T2" fmla="*/ 27 w 54"/>
                <a:gd name="T3" fmla="*/ 0 h 54"/>
                <a:gd name="T4" fmla="*/ 54 w 54"/>
                <a:gd name="T5" fmla="*/ 27 h 54"/>
                <a:gd name="T6" fmla="*/ 26 w 54"/>
                <a:gd name="T7" fmla="*/ 53 h 54"/>
                <a:gd name="T8" fmla="*/ 0 w 54"/>
                <a:gd name="T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0" y="26"/>
                  </a:move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3" y="42"/>
                    <a:pt x="41" y="54"/>
                    <a:pt x="26" y="53"/>
                  </a:cubicBezTo>
                  <a:cubicBezTo>
                    <a:pt x="11" y="53"/>
                    <a:pt x="0" y="42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49">
              <a:extLst>
                <a:ext uri="{FF2B5EF4-FFF2-40B4-BE49-F238E27FC236}">
                  <a16:creationId xmlns:a16="http://schemas.microsoft.com/office/drawing/2014/main" id="{7F003FD5-8E5D-4099-9D78-9FBC2DC4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856" y="4442876"/>
              <a:ext cx="429970" cy="426133"/>
            </a:xfrm>
            <a:custGeom>
              <a:avLst/>
              <a:gdLst>
                <a:gd name="T0" fmla="*/ 26 w 54"/>
                <a:gd name="T1" fmla="*/ 0 h 54"/>
                <a:gd name="T2" fmla="*/ 54 w 54"/>
                <a:gd name="T3" fmla="*/ 27 h 54"/>
                <a:gd name="T4" fmla="*/ 28 w 54"/>
                <a:gd name="T5" fmla="*/ 54 h 54"/>
                <a:gd name="T6" fmla="*/ 0 w 54"/>
                <a:gd name="T7" fmla="*/ 27 h 54"/>
                <a:gd name="T8" fmla="*/ 26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6" y="0"/>
                  </a:moveTo>
                  <a:cubicBezTo>
                    <a:pt x="41" y="0"/>
                    <a:pt x="54" y="12"/>
                    <a:pt x="54" y="27"/>
                  </a:cubicBezTo>
                  <a:cubicBezTo>
                    <a:pt x="54" y="41"/>
                    <a:pt x="42" y="53"/>
                    <a:pt x="28" y="54"/>
                  </a:cubicBezTo>
                  <a:cubicBezTo>
                    <a:pt x="13" y="54"/>
                    <a:pt x="0" y="42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85">
              <a:extLst>
                <a:ext uri="{FF2B5EF4-FFF2-40B4-BE49-F238E27FC236}">
                  <a16:creationId xmlns:a16="http://schemas.microsoft.com/office/drawing/2014/main" id="{5E71F7C5-2089-4FFD-9D1A-25949CD79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35" y="2964854"/>
              <a:ext cx="303284" cy="541303"/>
            </a:xfrm>
            <a:custGeom>
              <a:avLst/>
              <a:gdLst>
                <a:gd name="T0" fmla="*/ 0 w 38"/>
                <a:gd name="T1" fmla="*/ 0 h 68"/>
                <a:gd name="T2" fmla="*/ 38 w 38"/>
                <a:gd name="T3" fmla="*/ 0 h 68"/>
                <a:gd name="T4" fmla="*/ 29 w 38"/>
                <a:gd name="T5" fmla="*/ 68 h 68"/>
                <a:gd name="T6" fmla="*/ 8 w 38"/>
                <a:gd name="T7" fmla="*/ 68 h 68"/>
                <a:gd name="T8" fmla="*/ 0 w 3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0" y="0"/>
                  </a:moveTo>
                  <a:cubicBezTo>
                    <a:pt x="13" y="0"/>
                    <a:pt x="26" y="0"/>
                    <a:pt x="38" y="0"/>
                  </a:cubicBezTo>
                  <a:cubicBezTo>
                    <a:pt x="35" y="23"/>
                    <a:pt x="32" y="45"/>
                    <a:pt x="29" y="68"/>
                  </a:cubicBezTo>
                  <a:cubicBezTo>
                    <a:pt x="22" y="68"/>
                    <a:pt x="16" y="68"/>
                    <a:pt x="8" y="68"/>
                  </a:cubicBezTo>
                  <a:cubicBezTo>
                    <a:pt x="6" y="46"/>
                    <a:pt x="3" y="2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86">
              <a:extLst>
                <a:ext uri="{FF2B5EF4-FFF2-40B4-BE49-F238E27FC236}">
                  <a16:creationId xmlns:a16="http://schemas.microsoft.com/office/drawing/2014/main" id="{10E4CA50-608C-411A-83DD-15567CCDB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613" y="3582935"/>
              <a:ext cx="287928" cy="280250"/>
            </a:xfrm>
            <a:custGeom>
              <a:avLst/>
              <a:gdLst>
                <a:gd name="T0" fmla="*/ 1 w 36"/>
                <a:gd name="T1" fmla="*/ 16 h 35"/>
                <a:gd name="T2" fmla="*/ 19 w 36"/>
                <a:gd name="T3" fmla="*/ 0 h 35"/>
                <a:gd name="T4" fmla="*/ 35 w 36"/>
                <a:gd name="T5" fmla="*/ 18 h 35"/>
                <a:gd name="T6" fmla="*/ 17 w 36"/>
                <a:gd name="T7" fmla="*/ 34 h 35"/>
                <a:gd name="T8" fmla="*/ 1 w 36"/>
                <a:gd name="T9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" y="16"/>
                  </a:moveTo>
                  <a:cubicBezTo>
                    <a:pt x="1" y="7"/>
                    <a:pt x="9" y="0"/>
                    <a:pt x="19" y="0"/>
                  </a:cubicBezTo>
                  <a:cubicBezTo>
                    <a:pt x="28" y="0"/>
                    <a:pt x="36" y="9"/>
                    <a:pt x="35" y="18"/>
                  </a:cubicBezTo>
                  <a:cubicBezTo>
                    <a:pt x="35" y="28"/>
                    <a:pt x="27" y="35"/>
                    <a:pt x="17" y="34"/>
                  </a:cubicBezTo>
                  <a:cubicBezTo>
                    <a:pt x="7" y="34"/>
                    <a:pt x="0" y="2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486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7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2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7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7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2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2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 animBg="1"/>
      <p:bldP spid="13" grpId="0"/>
      <p:bldP spid="14" grpId="0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E0DA022-D447-4AF6-A74C-51EF97EC7172}"/>
              </a:ext>
            </a:extLst>
          </p:cNvPr>
          <p:cNvSpPr/>
          <p:nvPr/>
        </p:nvSpPr>
        <p:spPr>
          <a:xfrm rot="1931135">
            <a:off x="662419" y="829080"/>
            <a:ext cx="196942" cy="156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F05406-591D-4F30-A587-14B826070F07}"/>
              </a:ext>
            </a:extLst>
          </p:cNvPr>
          <p:cNvSpPr txBox="1"/>
          <p:nvPr/>
        </p:nvSpPr>
        <p:spPr>
          <a:xfrm>
            <a:off x="4036322" y="51233"/>
            <a:ext cx="363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2962334-C24B-4196-8FE7-335418194B8B}"/>
              </a:ext>
            </a:extLst>
          </p:cNvPr>
          <p:cNvSpPr txBox="1"/>
          <p:nvPr/>
        </p:nvSpPr>
        <p:spPr>
          <a:xfrm>
            <a:off x="3266032" y="690231"/>
            <a:ext cx="5314406" cy="41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Basic information of the enterprise</a:t>
            </a: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id="{1891EE4F-EE8F-4829-BB5F-C189682A5992}"/>
              </a:ext>
            </a:extLst>
          </p:cNvPr>
          <p:cNvSpPr/>
          <p:nvPr/>
        </p:nvSpPr>
        <p:spPr>
          <a:xfrm>
            <a:off x="4378053" y="2248642"/>
            <a:ext cx="3370733" cy="3370733"/>
          </a:xfrm>
          <a:prstGeom prst="ellipse">
            <a:avLst/>
          </a:prstGeom>
          <a:noFill/>
          <a:ln w="9525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7"/>
            <a:endParaRPr lang="ar-SA" dirty="0">
              <a:solidFill>
                <a:srgbClr val="FFFFFF"/>
              </a:solidFill>
              <a:latin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7" name="Oval 12">
            <a:extLst>
              <a:ext uri="{FF2B5EF4-FFF2-40B4-BE49-F238E27FC236}">
                <a16:creationId xmlns:a16="http://schemas.microsoft.com/office/drawing/2014/main" id="{A4450791-F5A0-4282-A58A-99D62ABD1724}"/>
              </a:ext>
            </a:extLst>
          </p:cNvPr>
          <p:cNvSpPr/>
          <p:nvPr/>
        </p:nvSpPr>
        <p:spPr>
          <a:xfrm>
            <a:off x="4126209" y="3662934"/>
            <a:ext cx="542148" cy="542148"/>
          </a:xfrm>
          <a:prstGeom prst="ellipse">
            <a:avLst/>
          </a:prstGeom>
          <a:solidFill>
            <a:srgbClr val="B47FD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7"/>
            <a:endParaRPr lang="ar-SA" dirty="0">
              <a:solidFill>
                <a:srgbClr val="FFFFFF"/>
              </a:solidFill>
              <a:latin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A8DDE5DB-B78D-4C30-A9CA-2EAC19B2C229}"/>
              </a:ext>
            </a:extLst>
          </p:cNvPr>
          <p:cNvSpPr txBox="1"/>
          <p:nvPr/>
        </p:nvSpPr>
        <p:spPr>
          <a:xfrm>
            <a:off x="4113944" y="3683312"/>
            <a:ext cx="560214" cy="440825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914377"/>
            <a:r>
              <a:rPr lang="en-US" sz="3200" dirty="0">
                <a:solidFill>
                  <a:srgbClr val="FFFFFF"/>
                </a:solidFill>
                <a:latin typeface="字魂105号-简雅黑" panose="00000500000000000000" pitchFamily="2" charset="-122"/>
                <a:ea typeface="Open Sans" pitchFamily="34" charset="0"/>
                <a:cs typeface="Open Sans" pitchFamily="34" charset="0"/>
              </a:rPr>
              <a:t>2</a:t>
            </a:r>
            <a:endParaRPr lang="ar-SA" sz="3200" dirty="0">
              <a:solidFill>
                <a:srgbClr val="FFFFFF"/>
              </a:solidFill>
              <a:latin typeface="字魂105号-简雅黑" panose="00000500000000000000" pitchFamily="2" charset="-122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15">
            <a:extLst>
              <a:ext uri="{FF2B5EF4-FFF2-40B4-BE49-F238E27FC236}">
                <a16:creationId xmlns:a16="http://schemas.microsoft.com/office/drawing/2014/main" id="{BF2497AF-0EF2-4570-A244-0AA0684AE231}"/>
              </a:ext>
            </a:extLst>
          </p:cNvPr>
          <p:cNvSpPr/>
          <p:nvPr/>
        </p:nvSpPr>
        <p:spPr>
          <a:xfrm>
            <a:off x="4662706" y="2434620"/>
            <a:ext cx="542148" cy="542148"/>
          </a:xfrm>
          <a:prstGeom prst="ellipse">
            <a:avLst/>
          </a:prstGeom>
          <a:solidFill>
            <a:srgbClr val="B47FD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7"/>
            <a:endParaRPr lang="ar-SA" dirty="0">
              <a:solidFill>
                <a:srgbClr val="FFFFFF"/>
              </a:solidFill>
              <a:latin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CADAB4EB-5549-43A8-B889-571544AB5943}"/>
              </a:ext>
            </a:extLst>
          </p:cNvPr>
          <p:cNvSpPr txBox="1"/>
          <p:nvPr/>
        </p:nvSpPr>
        <p:spPr>
          <a:xfrm>
            <a:off x="4650441" y="2454998"/>
            <a:ext cx="560214" cy="440825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914377"/>
            <a:r>
              <a:rPr lang="en-US" sz="3200" dirty="0">
                <a:solidFill>
                  <a:srgbClr val="FFFFFF"/>
                </a:solidFill>
                <a:latin typeface="字魂105号-简雅黑" panose="00000500000000000000" pitchFamily="2" charset="-122"/>
                <a:ea typeface="Open Sans" pitchFamily="34" charset="0"/>
                <a:cs typeface="Open Sans" pitchFamily="34" charset="0"/>
              </a:rPr>
              <a:t>1</a:t>
            </a:r>
            <a:endParaRPr lang="ar-SA" sz="3200" dirty="0">
              <a:solidFill>
                <a:srgbClr val="FFFFFF"/>
              </a:solidFill>
              <a:latin typeface="字魂105号-简雅黑" panose="00000500000000000000" pitchFamily="2" charset="-122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18">
            <a:extLst>
              <a:ext uri="{FF2B5EF4-FFF2-40B4-BE49-F238E27FC236}">
                <a16:creationId xmlns:a16="http://schemas.microsoft.com/office/drawing/2014/main" id="{160F2CD3-B06A-40D3-B8F4-DB79B70B3C35}"/>
              </a:ext>
            </a:extLst>
          </p:cNvPr>
          <p:cNvSpPr/>
          <p:nvPr/>
        </p:nvSpPr>
        <p:spPr>
          <a:xfrm>
            <a:off x="4662706" y="4891248"/>
            <a:ext cx="542148" cy="542148"/>
          </a:xfrm>
          <a:prstGeom prst="ellipse">
            <a:avLst/>
          </a:prstGeom>
          <a:solidFill>
            <a:srgbClr val="B47FD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7"/>
            <a:endParaRPr lang="ar-SA" dirty="0">
              <a:solidFill>
                <a:srgbClr val="FFFFFF"/>
              </a:solidFill>
              <a:latin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AC2E57E8-DF01-4196-9A6A-C46878FCFD14}"/>
              </a:ext>
            </a:extLst>
          </p:cNvPr>
          <p:cNvSpPr txBox="1"/>
          <p:nvPr/>
        </p:nvSpPr>
        <p:spPr>
          <a:xfrm>
            <a:off x="4650441" y="4911626"/>
            <a:ext cx="560214" cy="440825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914377"/>
            <a:r>
              <a:rPr lang="en-US" sz="3200" dirty="0">
                <a:solidFill>
                  <a:srgbClr val="FFFFFF"/>
                </a:solidFill>
                <a:latin typeface="字魂105号-简雅黑" panose="00000500000000000000" pitchFamily="2" charset="-122"/>
                <a:ea typeface="Open Sans" pitchFamily="34" charset="0"/>
                <a:cs typeface="Open Sans" pitchFamily="34" charset="0"/>
              </a:rPr>
              <a:t>3</a:t>
            </a:r>
            <a:endParaRPr lang="ar-SA" sz="3200" dirty="0">
              <a:solidFill>
                <a:srgbClr val="FFFFFF"/>
              </a:solidFill>
              <a:latin typeface="字魂105号-简雅黑" panose="00000500000000000000" pitchFamily="2" charset="-122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18849CEB-87DD-4C90-AB6B-9C9DE47DC0CD}"/>
              </a:ext>
            </a:extLst>
          </p:cNvPr>
          <p:cNvSpPr/>
          <p:nvPr/>
        </p:nvSpPr>
        <p:spPr>
          <a:xfrm>
            <a:off x="6928450" y="2434620"/>
            <a:ext cx="542148" cy="542148"/>
          </a:xfrm>
          <a:prstGeom prst="ellipse">
            <a:avLst/>
          </a:prstGeom>
          <a:solidFill>
            <a:srgbClr val="B47FD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7"/>
            <a:endParaRPr lang="ar-SA" dirty="0">
              <a:solidFill>
                <a:srgbClr val="FFFFFF"/>
              </a:solidFill>
              <a:latin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id="{1EC1215A-D8E9-4052-993C-ED789BA2A1EE}"/>
              </a:ext>
            </a:extLst>
          </p:cNvPr>
          <p:cNvSpPr txBox="1"/>
          <p:nvPr/>
        </p:nvSpPr>
        <p:spPr>
          <a:xfrm>
            <a:off x="6916185" y="2454998"/>
            <a:ext cx="560214" cy="440825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914377"/>
            <a:r>
              <a:rPr lang="en-US" sz="3200" dirty="0">
                <a:solidFill>
                  <a:srgbClr val="FFFFFF"/>
                </a:solidFill>
                <a:latin typeface="字魂105号-简雅黑" panose="00000500000000000000" pitchFamily="2" charset="-122"/>
                <a:ea typeface="Open Sans" pitchFamily="34" charset="0"/>
                <a:cs typeface="Open Sans" pitchFamily="34" charset="0"/>
              </a:rPr>
              <a:t>4</a:t>
            </a:r>
            <a:endParaRPr lang="ar-SA" sz="3200" dirty="0">
              <a:solidFill>
                <a:srgbClr val="FFFFFF"/>
              </a:solidFill>
              <a:latin typeface="字魂105号-简雅黑" panose="00000500000000000000" pitchFamily="2" charset="-122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24">
            <a:extLst>
              <a:ext uri="{FF2B5EF4-FFF2-40B4-BE49-F238E27FC236}">
                <a16:creationId xmlns:a16="http://schemas.microsoft.com/office/drawing/2014/main" id="{0527CAA0-D385-4072-B82A-33AE370638F7}"/>
              </a:ext>
            </a:extLst>
          </p:cNvPr>
          <p:cNvSpPr/>
          <p:nvPr/>
        </p:nvSpPr>
        <p:spPr>
          <a:xfrm>
            <a:off x="6928451" y="4891248"/>
            <a:ext cx="542148" cy="542148"/>
          </a:xfrm>
          <a:prstGeom prst="ellipse">
            <a:avLst/>
          </a:prstGeom>
          <a:solidFill>
            <a:srgbClr val="B47FD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7"/>
            <a:endParaRPr lang="ar-SA" dirty="0">
              <a:solidFill>
                <a:srgbClr val="FFFFFF"/>
              </a:solidFill>
              <a:latin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B1D9ED6E-829A-4598-B037-3F1ABA3FB052}"/>
              </a:ext>
            </a:extLst>
          </p:cNvPr>
          <p:cNvSpPr txBox="1"/>
          <p:nvPr/>
        </p:nvSpPr>
        <p:spPr>
          <a:xfrm>
            <a:off x="6916186" y="4911626"/>
            <a:ext cx="560214" cy="440825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914377"/>
            <a:r>
              <a:rPr lang="en-US" sz="3200" dirty="0">
                <a:solidFill>
                  <a:srgbClr val="FFFFFF"/>
                </a:solidFill>
                <a:latin typeface="字魂105号-简雅黑" panose="00000500000000000000" pitchFamily="2" charset="-122"/>
                <a:ea typeface="Open Sans" pitchFamily="34" charset="0"/>
                <a:cs typeface="Open Sans" pitchFamily="34" charset="0"/>
              </a:rPr>
              <a:t>6</a:t>
            </a:r>
            <a:endParaRPr lang="ar-SA" sz="3200" dirty="0">
              <a:solidFill>
                <a:srgbClr val="FFFFFF"/>
              </a:solidFill>
              <a:latin typeface="字魂105号-简雅黑" panose="00000500000000000000" pitchFamily="2" charset="-122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27">
            <a:extLst>
              <a:ext uri="{FF2B5EF4-FFF2-40B4-BE49-F238E27FC236}">
                <a16:creationId xmlns:a16="http://schemas.microsoft.com/office/drawing/2014/main" id="{F1CCA839-B39F-4ABD-A1C6-1420A9B76343}"/>
              </a:ext>
            </a:extLst>
          </p:cNvPr>
          <p:cNvSpPr/>
          <p:nvPr/>
        </p:nvSpPr>
        <p:spPr>
          <a:xfrm>
            <a:off x="7479633" y="3662934"/>
            <a:ext cx="542148" cy="542148"/>
          </a:xfrm>
          <a:prstGeom prst="ellipse">
            <a:avLst/>
          </a:prstGeom>
          <a:solidFill>
            <a:srgbClr val="B47FD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7"/>
            <a:endParaRPr lang="ar-SA" dirty="0">
              <a:solidFill>
                <a:srgbClr val="FFFFFF"/>
              </a:solidFill>
              <a:latin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3" name="TextBox 28">
            <a:extLst>
              <a:ext uri="{FF2B5EF4-FFF2-40B4-BE49-F238E27FC236}">
                <a16:creationId xmlns:a16="http://schemas.microsoft.com/office/drawing/2014/main" id="{344FA50A-5A20-46B3-9FF2-2DC30B9F82A3}"/>
              </a:ext>
            </a:extLst>
          </p:cNvPr>
          <p:cNvSpPr txBox="1"/>
          <p:nvPr/>
        </p:nvSpPr>
        <p:spPr>
          <a:xfrm>
            <a:off x="7467368" y="3683312"/>
            <a:ext cx="560214" cy="440825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914377"/>
            <a:r>
              <a:rPr lang="en-US" sz="3200" dirty="0">
                <a:solidFill>
                  <a:srgbClr val="FFFFFF"/>
                </a:solidFill>
                <a:latin typeface="字魂105号-简雅黑" panose="00000500000000000000" pitchFamily="2" charset="-122"/>
                <a:ea typeface="Open Sans" pitchFamily="34" charset="0"/>
                <a:cs typeface="Open Sans" pitchFamily="34" charset="0"/>
              </a:rPr>
              <a:t>5</a:t>
            </a:r>
            <a:endParaRPr lang="ar-SA" sz="3200" dirty="0">
              <a:solidFill>
                <a:srgbClr val="FFFFFF"/>
              </a:solidFill>
              <a:latin typeface="字魂105号-简雅黑" panose="00000500000000000000" pitchFamily="2" charset="-122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6718804-91AF-4CCA-9F6C-0A1C70EC3A73}"/>
              </a:ext>
            </a:extLst>
          </p:cNvPr>
          <p:cNvSpPr txBox="1"/>
          <p:nvPr/>
        </p:nvSpPr>
        <p:spPr>
          <a:xfrm>
            <a:off x="7764188" y="1968826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00206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AC7528A-32F9-425B-AAB6-0BC8A79027FF}"/>
              </a:ext>
            </a:extLst>
          </p:cNvPr>
          <p:cNvSpPr txBox="1"/>
          <p:nvPr/>
        </p:nvSpPr>
        <p:spPr>
          <a:xfrm>
            <a:off x="7842044" y="2359424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B42C081-5022-4E87-82AB-9553776C1A16}"/>
              </a:ext>
            </a:extLst>
          </p:cNvPr>
          <p:cNvSpPr txBox="1"/>
          <p:nvPr/>
        </p:nvSpPr>
        <p:spPr>
          <a:xfrm>
            <a:off x="7764188" y="4903938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00206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4606B09-BE80-41FE-A532-3604CF1A0EDC}"/>
              </a:ext>
            </a:extLst>
          </p:cNvPr>
          <p:cNvSpPr txBox="1"/>
          <p:nvPr/>
        </p:nvSpPr>
        <p:spPr>
          <a:xfrm>
            <a:off x="7842044" y="5294536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13A7B8-1A6C-43AD-83FF-0138504DAAC9}"/>
              </a:ext>
            </a:extLst>
          </p:cNvPr>
          <p:cNvSpPr txBox="1"/>
          <p:nvPr/>
        </p:nvSpPr>
        <p:spPr>
          <a:xfrm>
            <a:off x="2155484" y="1968826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rgbClr val="00206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00206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ED01F62-F3FB-4E03-8905-4A7615F02BCD}"/>
              </a:ext>
            </a:extLst>
          </p:cNvPr>
          <p:cNvSpPr txBox="1"/>
          <p:nvPr/>
        </p:nvSpPr>
        <p:spPr>
          <a:xfrm>
            <a:off x="709639" y="2359424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1A22107-D1C2-41BA-B2E4-F9716AD85616}"/>
              </a:ext>
            </a:extLst>
          </p:cNvPr>
          <p:cNvSpPr txBox="1"/>
          <p:nvPr/>
        </p:nvSpPr>
        <p:spPr>
          <a:xfrm>
            <a:off x="2155484" y="4903938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rgbClr val="00206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00206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DDFC471-B068-4CFF-90C9-B766059EBBA0}"/>
              </a:ext>
            </a:extLst>
          </p:cNvPr>
          <p:cNvSpPr txBox="1"/>
          <p:nvPr/>
        </p:nvSpPr>
        <p:spPr>
          <a:xfrm>
            <a:off x="709639" y="5294536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54A649F-1454-448B-89D9-760F09B6D70C}"/>
              </a:ext>
            </a:extLst>
          </p:cNvPr>
          <p:cNvSpPr txBox="1"/>
          <p:nvPr/>
        </p:nvSpPr>
        <p:spPr>
          <a:xfrm>
            <a:off x="8233538" y="3329080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00206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83400C2-3F47-4C12-BB1F-DDCA17F4280A}"/>
              </a:ext>
            </a:extLst>
          </p:cNvPr>
          <p:cNvSpPr txBox="1"/>
          <p:nvPr/>
        </p:nvSpPr>
        <p:spPr>
          <a:xfrm>
            <a:off x="8311394" y="3719678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F4D1B31-B5A8-4BE8-AFCB-6B220E0226FB}"/>
              </a:ext>
            </a:extLst>
          </p:cNvPr>
          <p:cNvSpPr txBox="1"/>
          <p:nvPr/>
        </p:nvSpPr>
        <p:spPr>
          <a:xfrm>
            <a:off x="1702458" y="3329080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rgbClr val="00206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00206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C87FD29F-C5A2-4ADD-B78D-127F9618EBA4}"/>
              </a:ext>
            </a:extLst>
          </p:cNvPr>
          <p:cNvSpPr txBox="1"/>
          <p:nvPr/>
        </p:nvSpPr>
        <p:spPr>
          <a:xfrm>
            <a:off x="256613" y="3719678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8FB62322-F6AC-4C95-A20F-6E7C40B6EE5D}"/>
              </a:ext>
            </a:extLst>
          </p:cNvPr>
          <p:cNvSpPr/>
          <p:nvPr/>
        </p:nvSpPr>
        <p:spPr>
          <a:xfrm>
            <a:off x="2448109" y="1152771"/>
            <a:ext cx="6950252" cy="118428"/>
          </a:xfrm>
          <a:prstGeom prst="flowChartProcess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68FC7CA5-430E-4421-A345-166C9138EF7E}"/>
              </a:ext>
            </a:extLst>
          </p:cNvPr>
          <p:cNvGrpSpPr/>
          <p:nvPr/>
        </p:nvGrpSpPr>
        <p:grpSpPr>
          <a:xfrm>
            <a:off x="5283200" y="2955925"/>
            <a:ext cx="2081213" cy="3913469"/>
            <a:chOff x="5283200" y="2955925"/>
            <a:chExt cx="2081213" cy="3913469"/>
          </a:xfrm>
          <a:solidFill>
            <a:srgbClr val="B47FD9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DADFB1D0-F1A4-4F97-9DF8-EC59A3857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200" y="2955925"/>
              <a:ext cx="2081213" cy="1851025"/>
            </a:xfrm>
            <a:custGeom>
              <a:avLst/>
              <a:gdLst>
                <a:gd name="T0" fmla="*/ 107 w 296"/>
                <a:gd name="T1" fmla="*/ 15 h 264"/>
                <a:gd name="T2" fmla="*/ 188 w 296"/>
                <a:gd name="T3" fmla="*/ 7 h 264"/>
                <a:gd name="T4" fmla="*/ 225 w 296"/>
                <a:gd name="T5" fmla="*/ 59 h 264"/>
                <a:gd name="T6" fmla="*/ 287 w 296"/>
                <a:gd name="T7" fmla="*/ 174 h 264"/>
                <a:gd name="T8" fmla="*/ 156 w 296"/>
                <a:gd name="T9" fmla="*/ 263 h 264"/>
                <a:gd name="T10" fmla="*/ 22 w 296"/>
                <a:gd name="T11" fmla="*/ 264 h 264"/>
                <a:gd name="T12" fmla="*/ 0 w 296"/>
                <a:gd name="T13" fmla="*/ 61 h 264"/>
                <a:gd name="T14" fmla="*/ 18 w 296"/>
                <a:gd name="T15" fmla="*/ 246 h 264"/>
                <a:gd name="T16" fmla="*/ 155 w 296"/>
                <a:gd name="T17" fmla="*/ 245 h 264"/>
                <a:gd name="T18" fmla="*/ 269 w 296"/>
                <a:gd name="T19" fmla="*/ 177 h 264"/>
                <a:gd name="T20" fmla="*/ 234 w 296"/>
                <a:gd name="T21" fmla="*/ 88 h 264"/>
                <a:gd name="T22" fmla="*/ 193 w 296"/>
                <a:gd name="T23" fmla="*/ 107 h 264"/>
                <a:gd name="T24" fmla="*/ 157 w 296"/>
                <a:gd name="T25" fmla="*/ 170 h 264"/>
                <a:gd name="T26" fmla="*/ 157 w 296"/>
                <a:gd name="T27" fmla="*/ 152 h 264"/>
                <a:gd name="T28" fmla="*/ 156 w 296"/>
                <a:gd name="T29" fmla="*/ 120 h 264"/>
                <a:gd name="T30" fmla="*/ 59 w 296"/>
                <a:gd name="T31" fmla="*/ 121 h 264"/>
                <a:gd name="T32" fmla="*/ 18 w 296"/>
                <a:gd name="T33" fmla="*/ 246 h 264"/>
                <a:gd name="T34" fmla="*/ 116 w 296"/>
                <a:gd name="T35" fmla="*/ 68 h 264"/>
                <a:gd name="T36" fmla="*/ 131 w 296"/>
                <a:gd name="T37" fmla="*/ 112 h 264"/>
                <a:gd name="T38" fmla="*/ 147 w 296"/>
                <a:gd name="T39" fmla="*/ 40 h 264"/>
                <a:gd name="T40" fmla="*/ 116 w 296"/>
                <a:gd name="T41" fmla="*/ 40 h 264"/>
                <a:gd name="T42" fmla="*/ 98 w 296"/>
                <a:gd name="T43" fmla="*/ 68 h 264"/>
                <a:gd name="T44" fmla="*/ 98 w 296"/>
                <a:gd name="T45" fmla="*/ 40 h 264"/>
                <a:gd name="T46" fmla="*/ 67 w 296"/>
                <a:gd name="T47" fmla="*/ 39 h 264"/>
                <a:gd name="T48" fmla="*/ 84 w 296"/>
                <a:gd name="T49" fmla="*/ 112 h 264"/>
                <a:gd name="T50" fmla="*/ 98 w 296"/>
                <a:gd name="T51" fmla="*/ 68 h 264"/>
                <a:gd name="T52" fmla="*/ 49 w 296"/>
                <a:gd name="T53" fmla="*/ 72 h 264"/>
                <a:gd name="T54" fmla="*/ 34 w 296"/>
                <a:gd name="T55" fmla="*/ 38 h 264"/>
                <a:gd name="T56" fmla="*/ 19 w 296"/>
                <a:gd name="T57" fmla="*/ 95 h 264"/>
                <a:gd name="T58" fmla="*/ 49 w 296"/>
                <a:gd name="T59" fmla="*/ 93 h 264"/>
                <a:gd name="T60" fmla="*/ 170 w 296"/>
                <a:gd name="T61" fmla="*/ 109 h 264"/>
                <a:gd name="T62" fmla="*/ 187 w 296"/>
                <a:gd name="T63" fmla="*/ 64 h 264"/>
                <a:gd name="T64" fmla="*/ 181 w 296"/>
                <a:gd name="T65" fmla="*/ 24 h 264"/>
                <a:gd name="T66" fmla="*/ 166 w 296"/>
                <a:gd name="T67" fmla="*/ 9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6" h="264">
                  <a:moveTo>
                    <a:pt x="52" y="24"/>
                  </a:moveTo>
                  <a:cubicBezTo>
                    <a:pt x="72" y="2"/>
                    <a:pt x="85" y="0"/>
                    <a:pt x="107" y="15"/>
                  </a:cubicBezTo>
                  <a:cubicBezTo>
                    <a:pt x="123" y="3"/>
                    <a:pt x="139" y="1"/>
                    <a:pt x="153" y="12"/>
                  </a:cubicBezTo>
                  <a:cubicBezTo>
                    <a:pt x="166" y="10"/>
                    <a:pt x="177" y="6"/>
                    <a:pt x="188" y="7"/>
                  </a:cubicBezTo>
                  <a:cubicBezTo>
                    <a:pt x="205" y="8"/>
                    <a:pt x="215" y="23"/>
                    <a:pt x="214" y="43"/>
                  </a:cubicBezTo>
                  <a:cubicBezTo>
                    <a:pt x="214" y="52"/>
                    <a:pt x="217" y="55"/>
                    <a:pt x="225" y="59"/>
                  </a:cubicBezTo>
                  <a:cubicBezTo>
                    <a:pt x="235" y="64"/>
                    <a:pt x="246" y="73"/>
                    <a:pt x="251" y="83"/>
                  </a:cubicBezTo>
                  <a:cubicBezTo>
                    <a:pt x="265" y="113"/>
                    <a:pt x="276" y="144"/>
                    <a:pt x="287" y="174"/>
                  </a:cubicBezTo>
                  <a:cubicBezTo>
                    <a:pt x="296" y="197"/>
                    <a:pt x="286" y="221"/>
                    <a:pt x="263" y="229"/>
                  </a:cubicBezTo>
                  <a:cubicBezTo>
                    <a:pt x="228" y="241"/>
                    <a:pt x="192" y="252"/>
                    <a:pt x="156" y="263"/>
                  </a:cubicBezTo>
                  <a:cubicBezTo>
                    <a:pt x="153" y="264"/>
                    <a:pt x="150" y="264"/>
                    <a:pt x="147" y="264"/>
                  </a:cubicBezTo>
                  <a:cubicBezTo>
                    <a:pt x="105" y="264"/>
                    <a:pt x="64" y="264"/>
                    <a:pt x="22" y="264"/>
                  </a:cubicBezTo>
                  <a:cubicBezTo>
                    <a:pt x="6" y="264"/>
                    <a:pt x="0" y="259"/>
                    <a:pt x="0" y="243"/>
                  </a:cubicBezTo>
                  <a:cubicBezTo>
                    <a:pt x="0" y="182"/>
                    <a:pt x="0" y="121"/>
                    <a:pt x="0" y="61"/>
                  </a:cubicBezTo>
                  <a:cubicBezTo>
                    <a:pt x="0" y="27"/>
                    <a:pt x="19" y="13"/>
                    <a:pt x="52" y="24"/>
                  </a:cubicBezTo>
                  <a:close/>
                  <a:moveTo>
                    <a:pt x="18" y="246"/>
                  </a:moveTo>
                  <a:cubicBezTo>
                    <a:pt x="63" y="246"/>
                    <a:pt x="107" y="246"/>
                    <a:pt x="150" y="246"/>
                  </a:cubicBezTo>
                  <a:cubicBezTo>
                    <a:pt x="152" y="246"/>
                    <a:pt x="153" y="245"/>
                    <a:pt x="155" y="245"/>
                  </a:cubicBezTo>
                  <a:cubicBezTo>
                    <a:pt x="188" y="234"/>
                    <a:pt x="221" y="224"/>
                    <a:pt x="253" y="213"/>
                  </a:cubicBezTo>
                  <a:cubicBezTo>
                    <a:pt x="271" y="207"/>
                    <a:pt x="276" y="194"/>
                    <a:pt x="269" y="177"/>
                  </a:cubicBezTo>
                  <a:cubicBezTo>
                    <a:pt x="262" y="158"/>
                    <a:pt x="254" y="138"/>
                    <a:pt x="246" y="119"/>
                  </a:cubicBezTo>
                  <a:cubicBezTo>
                    <a:pt x="242" y="109"/>
                    <a:pt x="239" y="98"/>
                    <a:pt x="234" y="88"/>
                  </a:cubicBezTo>
                  <a:cubicBezTo>
                    <a:pt x="225" y="71"/>
                    <a:pt x="202" y="68"/>
                    <a:pt x="193" y="83"/>
                  </a:cubicBezTo>
                  <a:cubicBezTo>
                    <a:pt x="190" y="89"/>
                    <a:pt x="190" y="100"/>
                    <a:pt x="193" y="107"/>
                  </a:cubicBezTo>
                  <a:cubicBezTo>
                    <a:pt x="200" y="128"/>
                    <a:pt x="208" y="148"/>
                    <a:pt x="217" y="170"/>
                  </a:cubicBezTo>
                  <a:cubicBezTo>
                    <a:pt x="196" y="170"/>
                    <a:pt x="176" y="170"/>
                    <a:pt x="157" y="170"/>
                  </a:cubicBezTo>
                  <a:cubicBezTo>
                    <a:pt x="150" y="170"/>
                    <a:pt x="144" y="170"/>
                    <a:pt x="144" y="162"/>
                  </a:cubicBezTo>
                  <a:cubicBezTo>
                    <a:pt x="144" y="153"/>
                    <a:pt x="151" y="152"/>
                    <a:pt x="157" y="152"/>
                  </a:cubicBezTo>
                  <a:cubicBezTo>
                    <a:pt x="168" y="152"/>
                    <a:pt x="178" y="152"/>
                    <a:pt x="189" y="152"/>
                  </a:cubicBezTo>
                  <a:cubicBezTo>
                    <a:pt x="190" y="127"/>
                    <a:pt x="167" y="131"/>
                    <a:pt x="156" y="120"/>
                  </a:cubicBezTo>
                  <a:cubicBezTo>
                    <a:pt x="140" y="134"/>
                    <a:pt x="124" y="134"/>
                    <a:pt x="107" y="121"/>
                  </a:cubicBezTo>
                  <a:cubicBezTo>
                    <a:pt x="89" y="135"/>
                    <a:pt x="72" y="134"/>
                    <a:pt x="59" y="121"/>
                  </a:cubicBezTo>
                  <a:cubicBezTo>
                    <a:pt x="44" y="123"/>
                    <a:pt x="31" y="125"/>
                    <a:pt x="18" y="127"/>
                  </a:cubicBezTo>
                  <a:cubicBezTo>
                    <a:pt x="18" y="164"/>
                    <a:pt x="18" y="204"/>
                    <a:pt x="18" y="246"/>
                  </a:cubicBezTo>
                  <a:close/>
                  <a:moveTo>
                    <a:pt x="116" y="68"/>
                  </a:moveTo>
                  <a:cubicBezTo>
                    <a:pt x="116" y="68"/>
                    <a:pt x="116" y="68"/>
                    <a:pt x="116" y="68"/>
                  </a:cubicBezTo>
                  <a:cubicBezTo>
                    <a:pt x="116" y="78"/>
                    <a:pt x="116" y="87"/>
                    <a:pt x="116" y="97"/>
                  </a:cubicBezTo>
                  <a:cubicBezTo>
                    <a:pt x="117" y="106"/>
                    <a:pt x="122" y="112"/>
                    <a:pt x="131" y="112"/>
                  </a:cubicBezTo>
                  <a:cubicBezTo>
                    <a:pt x="141" y="113"/>
                    <a:pt x="147" y="106"/>
                    <a:pt x="147" y="96"/>
                  </a:cubicBezTo>
                  <a:cubicBezTo>
                    <a:pt x="148" y="78"/>
                    <a:pt x="148" y="59"/>
                    <a:pt x="147" y="40"/>
                  </a:cubicBezTo>
                  <a:cubicBezTo>
                    <a:pt x="147" y="30"/>
                    <a:pt x="142" y="24"/>
                    <a:pt x="132" y="24"/>
                  </a:cubicBezTo>
                  <a:cubicBezTo>
                    <a:pt x="121" y="24"/>
                    <a:pt x="117" y="31"/>
                    <a:pt x="116" y="40"/>
                  </a:cubicBezTo>
                  <a:cubicBezTo>
                    <a:pt x="116" y="50"/>
                    <a:pt x="116" y="59"/>
                    <a:pt x="116" y="68"/>
                  </a:cubicBezTo>
                  <a:close/>
                  <a:moveTo>
                    <a:pt x="98" y="68"/>
                  </a:moveTo>
                  <a:cubicBezTo>
                    <a:pt x="98" y="68"/>
                    <a:pt x="98" y="68"/>
                    <a:pt x="98" y="68"/>
                  </a:cubicBezTo>
                  <a:cubicBezTo>
                    <a:pt x="98" y="59"/>
                    <a:pt x="98" y="49"/>
                    <a:pt x="98" y="40"/>
                  </a:cubicBezTo>
                  <a:cubicBezTo>
                    <a:pt x="98" y="30"/>
                    <a:pt x="93" y="24"/>
                    <a:pt x="82" y="24"/>
                  </a:cubicBezTo>
                  <a:cubicBezTo>
                    <a:pt x="73" y="24"/>
                    <a:pt x="67" y="30"/>
                    <a:pt x="67" y="39"/>
                  </a:cubicBezTo>
                  <a:cubicBezTo>
                    <a:pt x="66" y="58"/>
                    <a:pt x="67" y="78"/>
                    <a:pt x="67" y="97"/>
                  </a:cubicBezTo>
                  <a:cubicBezTo>
                    <a:pt x="67" y="106"/>
                    <a:pt x="74" y="113"/>
                    <a:pt x="84" y="112"/>
                  </a:cubicBezTo>
                  <a:cubicBezTo>
                    <a:pt x="93" y="112"/>
                    <a:pt x="98" y="106"/>
                    <a:pt x="98" y="96"/>
                  </a:cubicBezTo>
                  <a:cubicBezTo>
                    <a:pt x="98" y="87"/>
                    <a:pt x="98" y="77"/>
                    <a:pt x="98" y="68"/>
                  </a:cubicBezTo>
                  <a:close/>
                  <a:moveTo>
                    <a:pt x="49" y="72"/>
                  </a:moveTo>
                  <a:cubicBezTo>
                    <a:pt x="49" y="72"/>
                    <a:pt x="49" y="72"/>
                    <a:pt x="49" y="72"/>
                  </a:cubicBezTo>
                  <a:cubicBezTo>
                    <a:pt x="49" y="66"/>
                    <a:pt x="49" y="59"/>
                    <a:pt x="49" y="52"/>
                  </a:cubicBezTo>
                  <a:cubicBezTo>
                    <a:pt x="48" y="43"/>
                    <a:pt x="42" y="37"/>
                    <a:pt x="34" y="38"/>
                  </a:cubicBezTo>
                  <a:cubicBezTo>
                    <a:pt x="28" y="39"/>
                    <a:pt x="20" y="45"/>
                    <a:pt x="19" y="50"/>
                  </a:cubicBezTo>
                  <a:cubicBezTo>
                    <a:pt x="17" y="65"/>
                    <a:pt x="17" y="80"/>
                    <a:pt x="19" y="95"/>
                  </a:cubicBezTo>
                  <a:cubicBezTo>
                    <a:pt x="19" y="103"/>
                    <a:pt x="26" y="109"/>
                    <a:pt x="35" y="108"/>
                  </a:cubicBezTo>
                  <a:cubicBezTo>
                    <a:pt x="43" y="107"/>
                    <a:pt x="49" y="102"/>
                    <a:pt x="49" y="93"/>
                  </a:cubicBezTo>
                  <a:cubicBezTo>
                    <a:pt x="49" y="86"/>
                    <a:pt x="49" y="79"/>
                    <a:pt x="49" y="72"/>
                  </a:cubicBezTo>
                  <a:close/>
                  <a:moveTo>
                    <a:pt x="170" y="109"/>
                  </a:moveTo>
                  <a:cubicBezTo>
                    <a:pt x="171" y="109"/>
                    <a:pt x="172" y="108"/>
                    <a:pt x="173" y="108"/>
                  </a:cubicBezTo>
                  <a:cubicBezTo>
                    <a:pt x="169" y="90"/>
                    <a:pt x="171" y="74"/>
                    <a:pt x="187" y="64"/>
                  </a:cubicBezTo>
                  <a:cubicBezTo>
                    <a:pt x="197" y="58"/>
                    <a:pt x="197" y="51"/>
                    <a:pt x="197" y="41"/>
                  </a:cubicBezTo>
                  <a:cubicBezTo>
                    <a:pt x="196" y="31"/>
                    <a:pt x="192" y="24"/>
                    <a:pt x="181" y="24"/>
                  </a:cubicBezTo>
                  <a:cubicBezTo>
                    <a:pt x="170" y="24"/>
                    <a:pt x="166" y="31"/>
                    <a:pt x="166" y="42"/>
                  </a:cubicBezTo>
                  <a:cubicBezTo>
                    <a:pt x="166" y="60"/>
                    <a:pt x="165" y="78"/>
                    <a:pt x="166" y="96"/>
                  </a:cubicBezTo>
                  <a:cubicBezTo>
                    <a:pt x="166" y="100"/>
                    <a:pt x="168" y="105"/>
                    <a:pt x="170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590C0C35-4392-4E64-AA68-63ECBB319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4870450"/>
              <a:ext cx="1096963" cy="1998944"/>
            </a:xfrm>
            <a:custGeom>
              <a:avLst/>
              <a:gdLst>
                <a:gd name="T0" fmla="*/ 0 w 156"/>
                <a:gd name="T1" fmla="*/ 1 h 157"/>
                <a:gd name="T2" fmla="*/ 113 w 156"/>
                <a:gd name="T3" fmla="*/ 1 h 157"/>
                <a:gd name="T4" fmla="*/ 142 w 156"/>
                <a:gd name="T5" fmla="*/ 1 h 157"/>
                <a:gd name="T6" fmla="*/ 156 w 156"/>
                <a:gd name="T7" fmla="*/ 14 h 157"/>
                <a:gd name="T8" fmla="*/ 155 w 156"/>
                <a:gd name="T9" fmla="*/ 145 h 157"/>
                <a:gd name="T10" fmla="*/ 146 w 156"/>
                <a:gd name="T11" fmla="*/ 156 h 157"/>
                <a:gd name="T12" fmla="*/ 5 w 156"/>
                <a:gd name="T13" fmla="*/ 156 h 157"/>
                <a:gd name="T14" fmla="*/ 0 w 156"/>
                <a:gd name="T15" fmla="*/ 155 h 157"/>
                <a:gd name="T16" fmla="*/ 0 w 156"/>
                <a:gd name="T17" fmla="*/ 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57">
                  <a:moveTo>
                    <a:pt x="0" y="1"/>
                  </a:moveTo>
                  <a:cubicBezTo>
                    <a:pt x="38" y="1"/>
                    <a:pt x="76" y="1"/>
                    <a:pt x="113" y="1"/>
                  </a:cubicBezTo>
                  <a:cubicBezTo>
                    <a:pt x="123" y="1"/>
                    <a:pt x="132" y="2"/>
                    <a:pt x="142" y="1"/>
                  </a:cubicBezTo>
                  <a:cubicBezTo>
                    <a:pt x="152" y="0"/>
                    <a:pt x="156" y="3"/>
                    <a:pt x="156" y="14"/>
                  </a:cubicBezTo>
                  <a:cubicBezTo>
                    <a:pt x="155" y="58"/>
                    <a:pt x="155" y="101"/>
                    <a:pt x="155" y="145"/>
                  </a:cubicBezTo>
                  <a:cubicBezTo>
                    <a:pt x="155" y="152"/>
                    <a:pt x="155" y="157"/>
                    <a:pt x="146" y="156"/>
                  </a:cubicBezTo>
                  <a:cubicBezTo>
                    <a:pt x="99" y="156"/>
                    <a:pt x="52" y="156"/>
                    <a:pt x="5" y="156"/>
                  </a:cubicBezTo>
                  <a:cubicBezTo>
                    <a:pt x="4" y="156"/>
                    <a:pt x="2" y="156"/>
                    <a:pt x="0" y="155"/>
                  </a:cubicBezTo>
                  <a:cubicBezTo>
                    <a:pt x="0" y="104"/>
                    <a:pt x="0" y="5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9" name="Freeform 5">
            <a:extLst>
              <a:ext uri="{FF2B5EF4-FFF2-40B4-BE49-F238E27FC236}">
                <a16:creationId xmlns:a16="http://schemas.microsoft.com/office/drawing/2014/main" id="{4B97CD39-F569-429F-98CE-2A23D663F8C6}"/>
              </a:ext>
            </a:extLst>
          </p:cNvPr>
          <p:cNvSpPr>
            <a:spLocks/>
          </p:cNvSpPr>
          <p:nvPr/>
        </p:nvSpPr>
        <p:spPr bwMode="auto">
          <a:xfrm>
            <a:off x="-4375150" y="5953125"/>
            <a:ext cx="1335088" cy="639762"/>
          </a:xfrm>
          <a:custGeom>
            <a:avLst/>
            <a:gdLst>
              <a:gd name="T0" fmla="*/ 431 w 841"/>
              <a:gd name="T1" fmla="*/ 0 h 403"/>
              <a:gd name="T2" fmla="*/ 841 w 841"/>
              <a:gd name="T3" fmla="*/ 403 h 403"/>
              <a:gd name="T4" fmla="*/ 0 w 841"/>
              <a:gd name="T5" fmla="*/ 403 h 403"/>
              <a:gd name="T6" fmla="*/ 431 w 841"/>
              <a:gd name="T7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1" h="403">
                <a:moveTo>
                  <a:pt x="431" y="0"/>
                </a:moveTo>
                <a:lnTo>
                  <a:pt x="841" y="403"/>
                </a:lnTo>
                <a:lnTo>
                  <a:pt x="0" y="403"/>
                </a:lnTo>
                <a:lnTo>
                  <a:pt x="4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71B9824-E67C-4A7E-A8C7-342DCDB70B9F}"/>
              </a:ext>
            </a:extLst>
          </p:cNvPr>
          <p:cNvSpPr>
            <a:spLocks/>
          </p:cNvSpPr>
          <p:nvPr/>
        </p:nvSpPr>
        <p:spPr bwMode="auto">
          <a:xfrm>
            <a:off x="-4476750" y="5724525"/>
            <a:ext cx="852488" cy="868362"/>
          </a:xfrm>
          <a:custGeom>
            <a:avLst/>
            <a:gdLst>
              <a:gd name="T0" fmla="*/ 0 w 537"/>
              <a:gd name="T1" fmla="*/ 0 h 547"/>
              <a:gd name="T2" fmla="*/ 537 w 537"/>
              <a:gd name="T3" fmla="*/ 547 h 547"/>
              <a:gd name="T4" fmla="*/ 0 w 537"/>
              <a:gd name="T5" fmla="*/ 547 h 547"/>
              <a:gd name="T6" fmla="*/ 0 w 537"/>
              <a:gd name="T7" fmla="*/ 0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" h="547">
                <a:moveTo>
                  <a:pt x="0" y="0"/>
                </a:moveTo>
                <a:lnTo>
                  <a:pt x="537" y="547"/>
                </a:lnTo>
                <a:lnTo>
                  <a:pt x="0" y="5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8E990BF-34A8-4BA7-B502-48D05A6B563B}"/>
              </a:ext>
            </a:extLst>
          </p:cNvPr>
          <p:cNvGrpSpPr/>
          <p:nvPr/>
        </p:nvGrpSpPr>
        <p:grpSpPr>
          <a:xfrm>
            <a:off x="9201150" y="293"/>
            <a:ext cx="3012621" cy="2277197"/>
            <a:chOff x="-3454400" y="977178"/>
            <a:chExt cx="3012621" cy="2277197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BF8CB91-FB85-4C1D-92F2-69CB1BC52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7110BD9-7132-40E5-9BC6-BF2D1889A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95A62D2-47A6-4F70-AA09-BC413FBCC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9F845D12-209D-4E42-8E40-29617F27CA52}"/>
              </a:ext>
            </a:extLst>
          </p:cNvPr>
          <p:cNvGrpSpPr/>
          <p:nvPr/>
        </p:nvGrpSpPr>
        <p:grpSpPr>
          <a:xfrm rot="10800000">
            <a:off x="-29274" y="5581996"/>
            <a:ext cx="1688091" cy="1276004"/>
            <a:chOff x="-3454400" y="977178"/>
            <a:chExt cx="3012621" cy="2277197"/>
          </a:xfrm>
        </p:grpSpPr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2B88D620-0B34-42BF-B249-6D5236468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68BC858E-4506-4546-8B4F-17F3410C8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0C3AA005-ADF0-4CE2-8FDA-29AA64F0E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435467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FF899C79-4F10-4E13-86A1-1861092DD21A}"/>
              </a:ext>
            </a:extLst>
          </p:cNvPr>
          <p:cNvGrpSpPr/>
          <p:nvPr/>
        </p:nvGrpSpPr>
        <p:grpSpPr>
          <a:xfrm>
            <a:off x="1218302" y="159975"/>
            <a:ext cx="3842204" cy="710097"/>
            <a:chOff x="630051" y="392482"/>
            <a:chExt cx="3842204" cy="71009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E0DA022-D447-4AF6-A74C-51EF97EC7172}"/>
                </a:ext>
              </a:extLst>
            </p:cNvPr>
            <p:cNvSpPr/>
            <p:nvPr/>
          </p:nvSpPr>
          <p:spPr>
            <a:xfrm rot="1931135">
              <a:off x="630051" y="829080"/>
              <a:ext cx="196942" cy="156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A6B9CCA-1D74-49B7-9AD4-1630F6B810D2}"/>
                </a:ext>
              </a:extLst>
            </p:cNvPr>
            <p:cNvGrpSpPr/>
            <p:nvPr/>
          </p:nvGrpSpPr>
          <p:grpSpPr>
            <a:xfrm>
              <a:off x="840261" y="392482"/>
              <a:ext cx="3631994" cy="710097"/>
              <a:chOff x="1000374" y="421057"/>
              <a:chExt cx="3631994" cy="710097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F05406-591D-4F30-A587-14B826070F07}"/>
                  </a:ext>
                </a:extLst>
              </p:cNvPr>
              <p:cNvSpPr txBox="1"/>
              <p:nvPr/>
            </p:nvSpPr>
            <p:spPr>
              <a:xfrm>
                <a:off x="1000374" y="421057"/>
                <a:ext cx="36319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962334-C24B-4196-8FE7-335418194B8B}"/>
                  </a:ext>
                </a:extLst>
              </p:cNvPr>
              <p:cNvSpPr txBox="1"/>
              <p:nvPr/>
            </p:nvSpPr>
            <p:spPr>
              <a:xfrm>
                <a:off x="1033683" y="854155"/>
                <a:ext cx="35120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Basic information of the enterprise</a:t>
                </a:r>
              </a:p>
            </p:txBody>
          </p:sp>
        </p:grp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3BEF7D29-1292-7CD4-730A-012CA3259AA0}"/>
              </a:ext>
            </a:extLst>
          </p:cNvPr>
          <p:cNvGrpSpPr/>
          <p:nvPr/>
        </p:nvGrpSpPr>
        <p:grpSpPr>
          <a:xfrm>
            <a:off x="1470844" y="2582810"/>
            <a:ext cx="1793393" cy="1143204"/>
            <a:chOff x="1470844" y="2582810"/>
            <a:chExt cx="1793393" cy="1143204"/>
          </a:xfrm>
        </p:grpSpPr>
        <p:sp>
          <p:nvSpPr>
            <p:cNvPr id="19" name="Oval 33">
              <a:extLst>
                <a:ext uri="{FF2B5EF4-FFF2-40B4-BE49-F238E27FC236}">
                  <a16:creationId xmlns:a16="http://schemas.microsoft.com/office/drawing/2014/main" id="{DA897FDB-1A38-415D-A4BA-3D4222DE6F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2520308" y="2908026"/>
              <a:ext cx="132659" cy="165740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20" name="Oval 34">
              <a:extLst>
                <a:ext uri="{FF2B5EF4-FFF2-40B4-BE49-F238E27FC236}">
                  <a16:creationId xmlns:a16="http://schemas.microsoft.com/office/drawing/2014/main" id="{385096AC-53B0-48E1-A56B-ED9C805F3D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2497355" y="2812075"/>
              <a:ext cx="92980" cy="112251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21" name="Oval 35">
              <a:extLst>
                <a:ext uri="{FF2B5EF4-FFF2-40B4-BE49-F238E27FC236}">
                  <a16:creationId xmlns:a16="http://schemas.microsoft.com/office/drawing/2014/main" id="{FEF61057-F092-4395-A93A-C9A4305A75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2439748" y="2724343"/>
              <a:ext cx="81100" cy="97909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22" name="Oval 36">
              <a:extLst>
                <a:ext uri="{FF2B5EF4-FFF2-40B4-BE49-F238E27FC236}">
                  <a16:creationId xmlns:a16="http://schemas.microsoft.com/office/drawing/2014/main" id="{8AC05F6B-E197-48D3-ACF1-7014794CEA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2389307" y="2657533"/>
              <a:ext cx="65432" cy="82248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23" name="Oval 37">
              <a:extLst>
                <a:ext uri="{FF2B5EF4-FFF2-40B4-BE49-F238E27FC236}">
                  <a16:creationId xmlns:a16="http://schemas.microsoft.com/office/drawing/2014/main" id="{26CCA725-4F79-4055-A31C-3E14BF629C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2311559" y="2583607"/>
              <a:ext cx="65432" cy="82248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CEBF50F7-679E-49B6-860F-4D467FB7DB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00000">
              <a:off x="1653773" y="2399881"/>
              <a:ext cx="638618" cy="1004476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25" name="Oval 40">
              <a:extLst>
                <a:ext uri="{FF2B5EF4-FFF2-40B4-BE49-F238E27FC236}">
                  <a16:creationId xmlns:a16="http://schemas.microsoft.com/office/drawing/2014/main" id="{6F85B81B-F315-4425-82F9-7A9D0766A6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3115037" y="3235058"/>
              <a:ext cx="132659" cy="165740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26" name="Oval 41">
              <a:extLst>
                <a:ext uri="{FF2B5EF4-FFF2-40B4-BE49-F238E27FC236}">
                  <a16:creationId xmlns:a16="http://schemas.microsoft.com/office/drawing/2014/main" id="{7035CD7F-C8FB-4DBB-86B2-6B1B5FA8EB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3092083" y="3384498"/>
              <a:ext cx="92980" cy="112251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27" name="Oval 42">
              <a:extLst>
                <a:ext uri="{FF2B5EF4-FFF2-40B4-BE49-F238E27FC236}">
                  <a16:creationId xmlns:a16="http://schemas.microsoft.com/office/drawing/2014/main" id="{5642F01F-33DC-4338-A628-69C0E9AB06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3034477" y="3486571"/>
              <a:ext cx="81100" cy="97909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28" name="Oval 43">
              <a:extLst>
                <a:ext uri="{FF2B5EF4-FFF2-40B4-BE49-F238E27FC236}">
                  <a16:creationId xmlns:a16="http://schemas.microsoft.com/office/drawing/2014/main" id="{B2D26E96-7EAC-4B9E-ACD2-A8B198B5D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2984036" y="3569042"/>
              <a:ext cx="65432" cy="82248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29" name="Oval 44">
              <a:extLst>
                <a:ext uri="{FF2B5EF4-FFF2-40B4-BE49-F238E27FC236}">
                  <a16:creationId xmlns:a16="http://schemas.microsoft.com/office/drawing/2014/main" id="{F5B5C994-DA4E-4072-9B4A-39840E7094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2906288" y="3642967"/>
              <a:ext cx="65432" cy="82248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E1DE9BD8-C028-433B-8FE0-BDEC2E2472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00000" flipV="1">
              <a:off x="2248503" y="2904467"/>
              <a:ext cx="638618" cy="1004476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460B3652-0AE5-3CD3-2E8E-5121BE9D3BAB}"/>
              </a:ext>
            </a:extLst>
          </p:cNvPr>
          <p:cNvGrpSpPr/>
          <p:nvPr/>
        </p:nvGrpSpPr>
        <p:grpSpPr>
          <a:xfrm>
            <a:off x="3959156" y="1859255"/>
            <a:ext cx="1900435" cy="1162352"/>
            <a:chOff x="3959156" y="1859255"/>
            <a:chExt cx="1900435" cy="1162352"/>
          </a:xfrm>
        </p:grpSpPr>
        <p:sp>
          <p:nvSpPr>
            <p:cNvPr id="32" name="Oval 47">
              <a:extLst>
                <a:ext uri="{FF2B5EF4-FFF2-40B4-BE49-F238E27FC236}">
                  <a16:creationId xmlns:a16="http://schemas.microsoft.com/office/drawing/2014/main" id="{EAAE679D-9165-4099-857A-05D10398EE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5104218" y="2213961"/>
              <a:ext cx="144673" cy="180833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33" name="Oval 49">
              <a:extLst>
                <a:ext uri="{FF2B5EF4-FFF2-40B4-BE49-F238E27FC236}">
                  <a16:creationId xmlns:a16="http://schemas.microsoft.com/office/drawing/2014/main" id="{A9862C1A-952B-428D-AFD0-155534691A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5079150" y="2109327"/>
              <a:ext cx="101400" cy="122473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34" name="Oval 50">
              <a:extLst>
                <a:ext uri="{FF2B5EF4-FFF2-40B4-BE49-F238E27FC236}">
                  <a16:creationId xmlns:a16="http://schemas.microsoft.com/office/drawing/2014/main" id="{A78442A0-0CC5-46A0-A316-42286CD21F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5016284" y="2013641"/>
              <a:ext cx="88445" cy="106825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35" name="Oval 52">
              <a:extLst>
                <a:ext uri="{FF2B5EF4-FFF2-40B4-BE49-F238E27FC236}">
                  <a16:creationId xmlns:a16="http://schemas.microsoft.com/office/drawing/2014/main" id="{6A34619E-A3FC-48AF-83DF-089E997E6F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4961239" y="1940775"/>
              <a:ext cx="71359" cy="89739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7B3E7998-E3F0-467C-9F32-701A286D50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4876403" y="1860141"/>
              <a:ext cx="71359" cy="89739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009EDE6E-8042-49E8-8262-F396E02154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00000">
              <a:off x="4158906" y="1659505"/>
              <a:ext cx="696453" cy="1095953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38" name="Oval 58">
              <a:extLst>
                <a:ext uri="{FF2B5EF4-FFF2-40B4-BE49-F238E27FC236}">
                  <a16:creationId xmlns:a16="http://schemas.microsoft.com/office/drawing/2014/main" id="{5F4EDE9F-FE4D-4528-AD54-8039991F49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5696838" y="2486067"/>
              <a:ext cx="144673" cy="180833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39" name="Oval 60">
              <a:extLst>
                <a:ext uri="{FF2B5EF4-FFF2-40B4-BE49-F238E27FC236}">
                  <a16:creationId xmlns:a16="http://schemas.microsoft.com/office/drawing/2014/main" id="{9E1C7D76-7BE4-41DC-83C2-31AB764E28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5671770" y="2649063"/>
              <a:ext cx="101400" cy="122473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40" name="Oval 61">
              <a:extLst>
                <a:ext uri="{FF2B5EF4-FFF2-40B4-BE49-F238E27FC236}">
                  <a16:creationId xmlns:a16="http://schemas.microsoft.com/office/drawing/2014/main" id="{CF74E826-D32F-46EB-B25F-74E623A4F7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5608903" y="2760396"/>
              <a:ext cx="88445" cy="106825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41" name="Oval 63">
              <a:extLst>
                <a:ext uri="{FF2B5EF4-FFF2-40B4-BE49-F238E27FC236}">
                  <a16:creationId xmlns:a16="http://schemas.microsoft.com/office/drawing/2014/main" id="{DFB540E4-1D15-4764-ABD5-07E5C09529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5553858" y="2850349"/>
              <a:ext cx="71359" cy="89739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42" name="Oval 64">
              <a:extLst>
                <a:ext uri="{FF2B5EF4-FFF2-40B4-BE49-F238E27FC236}">
                  <a16:creationId xmlns:a16="http://schemas.microsoft.com/office/drawing/2014/main" id="{67D951FF-0F3C-4DD8-AAA3-1CB15C1FF2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5469022" y="2930983"/>
              <a:ext cx="71359" cy="89739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43" name="Freeform 66">
              <a:extLst>
                <a:ext uri="{FF2B5EF4-FFF2-40B4-BE49-F238E27FC236}">
                  <a16:creationId xmlns:a16="http://schemas.microsoft.com/office/drawing/2014/main" id="{CE9EFD88-9497-4CFC-8BA7-79D2AC477B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00000" flipV="1">
              <a:off x="4751526" y="2125404"/>
              <a:ext cx="696453" cy="1095953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106BC671-D759-1C3C-23E5-0ADD72B4BDD0}"/>
              </a:ext>
            </a:extLst>
          </p:cNvPr>
          <p:cNvGrpSpPr/>
          <p:nvPr/>
        </p:nvGrpSpPr>
        <p:grpSpPr>
          <a:xfrm>
            <a:off x="6313206" y="1705443"/>
            <a:ext cx="2188209" cy="1394048"/>
            <a:chOff x="6313206" y="1705443"/>
            <a:chExt cx="2188209" cy="1394048"/>
          </a:xfrm>
        </p:grpSpPr>
        <p:sp>
          <p:nvSpPr>
            <p:cNvPr id="45" name="Oval 69">
              <a:extLst>
                <a:ext uri="{FF2B5EF4-FFF2-40B4-BE49-F238E27FC236}">
                  <a16:creationId xmlns:a16="http://schemas.microsoft.com/office/drawing/2014/main" id="{57B4B12B-6CC0-48EB-8E84-A35BE8C8D2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7593755" y="2102067"/>
              <a:ext cx="161763" cy="202229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46" name="Oval 71">
              <a:extLst>
                <a:ext uri="{FF2B5EF4-FFF2-40B4-BE49-F238E27FC236}">
                  <a16:creationId xmlns:a16="http://schemas.microsoft.com/office/drawing/2014/main" id="{1D1A6680-70D1-42B5-B194-A2A5459DC4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7565712" y="1985072"/>
              <a:ext cx="113379" cy="136964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47" name="Oval 72">
              <a:extLst>
                <a:ext uri="{FF2B5EF4-FFF2-40B4-BE49-F238E27FC236}">
                  <a16:creationId xmlns:a16="http://schemas.microsoft.com/office/drawing/2014/main" id="{CD8831FC-C946-48FC-B669-C2C34463BB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7495403" y="1878080"/>
              <a:ext cx="98893" cy="119465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48" name="Oval 74">
              <a:extLst>
                <a:ext uri="{FF2B5EF4-FFF2-40B4-BE49-F238E27FC236}">
                  <a16:creationId xmlns:a16="http://schemas.microsoft.com/office/drawing/2014/main" id="{AFFC5368-82DB-402E-A7E5-88B1058FF1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7433840" y="1796604"/>
              <a:ext cx="79787" cy="100356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49" name="Oval 75">
              <a:extLst>
                <a:ext uri="{FF2B5EF4-FFF2-40B4-BE49-F238E27FC236}">
                  <a16:creationId xmlns:a16="http://schemas.microsoft.com/office/drawing/2014/main" id="{5B341F19-C58B-49DC-BCD9-244F9601DE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7338965" y="1706442"/>
              <a:ext cx="79787" cy="100356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50" name="Freeform 77">
              <a:extLst>
                <a:ext uri="{FF2B5EF4-FFF2-40B4-BE49-F238E27FC236}">
                  <a16:creationId xmlns:a16="http://schemas.microsoft.com/office/drawing/2014/main" id="{3F3EDA23-1C70-48AA-BEC4-F78B4279B4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00000">
              <a:off x="6536655" y="1481994"/>
              <a:ext cx="778723" cy="1225621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51" name="Oval 79">
              <a:extLst>
                <a:ext uri="{FF2B5EF4-FFF2-40B4-BE49-F238E27FC236}">
                  <a16:creationId xmlns:a16="http://schemas.microsoft.com/office/drawing/2014/main" id="{02E12672-437F-421F-A80C-C1BD7243F4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8319419" y="2500639"/>
              <a:ext cx="161763" cy="202229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52" name="Oval 80">
              <a:extLst>
                <a:ext uri="{FF2B5EF4-FFF2-40B4-BE49-F238E27FC236}">
                  <a16:creationId xmlns:a16="http://schemas.microsoft.com/office/drawing/2014/main" id="{557EED30-C255-4F59-BC3E-40AD35B8BA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8291376" y="2682898"/>
              <a:ext cx="113379" cy="136964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53" name="Oval 81">
              <a:extLst>
                <a:ext uri="{FF2B5EF4-FFF2-40B4-BE49-F238E27FC236}">
                  <a16:creationId xmlns:a16="http://schemas.microsoft.com/office/drawing/2014/main" id="{565FB862-62E2-441C-A407-A7EC0AA6D4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8221067" y="2807390"/>
              <a:ext cx="98893" cy="119465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54" name="Oval 82">
              <a:extLst>
                <a:ext uri="{FF2B5EF4-FFF2-40B4-BE49-F238E27FC236}">
                  <a16:creationId xmlns:a16="http://schemas.microsoft.com/office/drawing/2014/main" id="{55F2506C-F27A-439D-BAB6-1879A1634C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8159504" y="2907974"/>
              <a:ext cx="79787" cy="100356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55" name="Oval 83">
              <a:extLst>
                <a:ext uri="{FF2B5EF4-FFF2-40B4-BE49-F238E27FC236}">
                  <a16:creationId xmlns:a16="http://schemas.microsoft.com/office/drawing/2014/main" id="{5004210B-1B67-41B0-8268-494B8D5B36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8064628" y="2998138"/>
              <a:ext cx="79787" cy="100356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F9BD6DB9-2546-44BF-A1C6-79E79AAC7F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00000" flipV="1">
              <a:off x="7262319" y="2097319"/>
              <a:ext cx="778723" cy="1225621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8BF1F89C-C3AC-510C-02CA-6184E6574658}"/>
              </a:ext>
            </a:extLst>
          </p:cNvPr>
          <p:cNvGrpSpPr/>
          <p:nvPr/>
        </p:nvGrpSpPr>
        <p:grpSpPr>
          <a:xfrm>
            <a:off x="8799356" y="2368789"/>
            <a:ext cx="2476820" cy="1579181"/>
            <a:chOff x="8799356" y="2368789"/>
            <a:chExt cx="2476820" cy="1579181"/>
          </a:xfrm>
        </p:grpSpPr>
        <p:sp>
          <p:nvSpPr>
            <p:cNvPr id="58" name="Oval 86">
              <a:extLst>
                <a:ext uri="{FF2B5EF4-FFF2-40B4-BE49-F238E27FC236}">
                  <a16:creationId xmlns:a16="http://schemas.microsoft.com/office/drawing/2014/main" id="{BBB5698A-6BC4-4DC6-97EA-9657B560A9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10248732" y="2818013"/>
              <a:ext cx="183252" cy="228900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59" name="Oval 87">
              <a:extLst>
                <a:ext uri="{FF2B5EF4-FFF2-40B4-BE49-F238E27FC236}">
                  <a16:creationId xmlns:a16="http://schemas.microsoft.com/office/drawing/2014/main" id="{FB1519D5-E42F-49C6-B463-1227A32D27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10217045" y="2685467"/>
              <a:ext cx="128440" cy="155027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60" name="Oval 88">
              <a:extLst>
                <a:ext uri="{FF2B5EF4-FFF2-40B4-BE49-F238E27FC236}">
                  <a16:creationId xmlns:a16="http://schemas.microsoft.com/office/drawing/2014/main" id="{92A89C6D-D21B-451A-AED5-BEADBD0E26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10137493" y="2564279"/>
              <a:ext cx="112031" cy="135220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61" name="Oval 89">
              <a:extLst>
                <a:ext uri="{FF2B5EF4-FFF2-40B4-BE49-F238E27FC236}">
                  <a16:creationId xmlns:a16="http://schemas.microsoft.com/office/drawing/2014/main" id="{FC4A8591-74D4-4412-A133-13E81EBBE3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10067839" y="2471994"/>
              <a:ext cx="90387" cy="113591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62" name="Oval 90">
              <a:extLst>
                <a:ext uri="{FF2B5EF4-FFF2-40B4-BE49-F238E27FC236}">
                  <a16:creationId xmlns:a16="http://schemas.microsoft.com/office/drawing/2014/main" id="{B2AE974D-8D98-4BBB-ACDB-63DD14E2BA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66472">
              <a:off x="9960467" y="2369881"/>
              <a:ext cx="90387" cy="113591"/>
            </a:xfrm>
            <a:prstGeom prst="ellipse">
              <a:avLst/>
            </a:pr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63" name="Freeform 91">
              <a:extLst>
                <a:ext uri="{FF2B5EF4-FFF2-40B4-BE49-F238E27FC236}">
                  <a16:creationId xmlns:a16="http://schemas.microsoft.com/office/drawing/2014/main" id="{1948952A-C872-4043-910E-487FEDFD41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00000">
              <a:off x="9051899" y="2116246"/>
              <a:ext cx="882173" cy="1387260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64" name="Oval 93">
              <a:extLst>
                <a:ext uri="{FF2B5EF4-FFF2-40B4-BE49-F238E27FC236}">
                  <a16:creationId xmlns:a16="http://schemas.microsoft.com/office/drawing/2014/main" id="{FC2B41CF-2E78-4FE5-A9CE-B4F2527616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11070100" y="3269847"/>
              <a:ext cx="183252" cy="228900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65" name="Oval 94">
              <a:extLst>
                <a:ext uri="{FF2B5EF4-FFF2-40B4-BE49-F238E27FC236}">
                  <a16:creationId xmlns:a16="http://schemas.microsoft.com/office/drawing/2014/main" id="{0F433F86-4512-4057-AFD8-8877E0A1AF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11038413" y="3476266"/>
              <a:ext cx="128440" cy="155027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66" name="Oval 95">
              <a:extLst>
                <a:ext uri="{FF2B5EF4-FFF2-40B4-BE49-F238E27FC236}">
                  <a16:creationId xmlns:a16="http://schemas.microsoft.com/office/drawing/2014/main" id="{D6902199-C0DC-4915-AC7B-9CA827A30C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10958861" y="3617260"/>
              <a:ext cx="112031" cy="135220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67" name="Oval 96">
              <a:extLst>
                <a:ext uri="{FF2B5EF4-FFF2-40B4-BE49-F238E27FC236}">
                  <a16:creationId xmlns:a16="http://schemas.microsoft.com/office/drawing/2014/main" id="{53F000BF-00A2-42B1-9526-DBB8B060E0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10889207" y="3731175"/>
              <a:ext cx="90387" cy="113591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68" name="Oval 97">
              <a:extLst>
                <a:ext uri="{FF2B5EF4-FFF2-40B4-BE49-F238E27FC236}">
                  <a16:creationId xmlns:a16="http://schemas.microsoft.com/office/drawing/2014/main" id="{24B0CB70-73D3-4DEF-B4C2-0ADF673465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33528" flipV="1">
              <a:off x="10781835" y="3833287"/>
              <a:ext cx="90387" cy="113591"/>
            </a:xfrm>
            <a:prstGeom prst="ellipse">
              <a:avLst/>
            </a:pr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69" name="Freeform 98">
              <a:extLst>
                <a:ext uri="{FF2B5EF4-FFF2-40B4-BE49-F238E27FC236}">
                  <a16:creationId xmlns:a16="http://schemas.microsoft.com/office/drawing/2014/main" id="{5072062F-39DA-4DAD-9863-EECE80AF40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00000" flipV="1">
              <a:off x="9873267" y="2813254"/>
              <a:ext cx="882173" cy="1387260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DB516B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09585">
                <a:defRPr/>
              </a:pPr>
              <a:endParaRPr lang="id-ID" altLang="id-ID" dirty="0">
                <a:solidFill>
                  <a:srgbClr val="FFFFFF"/>
                </a:solidFill>
                <a:latin typeface="字魂105号-简雅黑" panose="00000500000000000000" pitchFamily="2" charset="-122"/>
              </a:endParaRPr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id="{30D86E62-6825-44AF-A552-7BC24EF07E4E}"/>
              </a:ext>
            </a:extLst>
          </p:cNvPr>
          <p:cNvSpPr txBox="1"/>
          <p:nvPr/>
        </p:nvSpPr>
        <p:spPr>
          <a:xfrm>
            <a:off x="1247719" y="4270495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C15FF31-3C42-4E18-8465-5035E485012F}"/>
              </a:ext>
            </a:extLst>
          </p:cNvPr>
          <p:cNvSpPr txBox="1"/>
          <p:nvPr/>
        </p:nvSpPr>
        <p:spPr>
          <a:xfrm>
            <a:off x="1325576" y="4661093"/>
            <a:ext cx="2107792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60C76E9-A91B-443B-88A5-59B893AFCBAE}"/>
              </a:ext>
            </a:extLst>
          </p:cNvPr>
          <p:cNvSpPr txBox="1"/>
          <p:nvPr/>
        </p:nvSpPr>
        <p:spPr>
          <a:xfrm>
            <a:off x="3815482" y="3542363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CD0D3661-7DD1-4167-B037-5423411B5DEC}"/>
              </a:ext>
            </a:extLst>
          </p:cNvPr>
          <p:cNvSpPr txBox="1"/>
          <p:nvPr/>
        </p:nvSpPr>
        <p:spPr>
          <a:xfrm>
            <a:off x="3893339" y="3932961"/>
            <a:ext cx="2107792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D0A4951D-50DA-4F55-B7AC-89479CB1DD73}"/>
              </a:ext>
            </a:extLst>
          </p:cNvPr>
          <p:cNvSpPr txBox="1"/>
          <p:nvPr/>
        </p:nvSpPr>
        <p:spPr>
          <a:xfrm>
            <a:off x="6348754" y="3542363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84CA1B4-0AA7-48EF-8D4A-E4D14DA17511}"/>
              </a:ext>
            </a:extLst>
          </p:cNvPr>
          <p:cNvSpPr txBox="1"/>
          <p:nvPr/>
        </p:nvSpPr>
        <p:spPr>
          <a:xfrm>
            <a:off x="6426611" y="3932961"/>
            <a:ext cx="2107792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FA308DFF-9D9D-42A3-B9D3-158E350383BA}"/>
              </a:ext>
            </a:extLst>
          </p:cNvPr>
          <p:cNvSpPr txBox="1"/>
          <p:nvPr/>
        </p:nvSpPr>
        <p:spPr>
          <a:xfrm>
            <a:off x="8953359" y="4270495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5209E093-8E21-480C-8CD9-93C0CFE0BDB6}"/>
              </a:ext>
            </a:extLst>
          </p:cNvPr>
          <p:cNvSpPr txBox="1"/>
          <p:nvPr/>
        </p:nvSpPr>
        <p:spPr>
          <a:xfrm>
            <a:off x="9031216" y="4661093"/>
            <a:ext cx="2107792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78" name="Rectangle 2">
            <a:extLst>
              <a:ext uri="{FF2B5EF4-FFF2-40B4-BE49-F238E27FC236}">
                <a16:creationId xmlns:a16="http://schemas.microsoft.com/office/drawing/2014/main" id="{DE393890-648B-4B6B-A542-859AD05EB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15454"/>
            <a:ext cx="940999" cy="402166"/>
          </a:xfrm>
          <a:prstGeom prst="rect">
            <a:avLst/>
          </a:prstGeom>
          <a:solidFill>
            <a:srgbClr val="B47FD9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" name="Rectangle 2">
            <a:extLst>
              <a:ext uri="{FF2B5EF4-FFF2-40B4-BE49-F238E27FC236}">
                <a16:creationId xmlns:a16="http://schemas.microsoft.com/office/drawing/2014/main" id="{D9D3785D-91F5-42E3-AF6A-5CB3520B1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38" y="215454"/>
            <a:ext cx="6261662" cy="402166"/>
          </a:xfrm>
          <a:prstGeom prst="rect">
            <a:avLst/>
          </a:prstGeom>
          <a:solidFill>
            <a:srgbClr val="B47FD9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634993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1BE8F3D4-5CF8-4687-86F3-C88529C8916A}"/>
              </a:ext>
            </a:extLst>
          </p:cNvPr>
          <p:cNvSpPr txBox="1"/>
          <p:nvPr/>
        </p:nvSpPr>
        <p:spPr>
          <a:xfrm rot="16200000">
            <a:off x="-733922" y="3911176"/>
            <a:ext cx="3153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I</a:t>
            </a:r>
            <a:r>
              <a:rPr lang="en-US" altLang="zh-CN" sz="40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ntroducing</a:t>
            </a:r>
            <a:endParaRPr lang="zh-CN" altLang="en-US" sz="40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EA636FAC-A91D-4CD3-947D-94BE9239BC2A}"/>
              </a:ext>
            </a:extLst>
          </p:cNvPr>
          <p:cNvGrpSpPr/>
          <p:nvPr/>
        </p:nvGrpSpPr>
        <p:grpSpPr>
          <a:xfrm>
            <a:off x="6686764" y="1464706"/>
            <a:ext cx="4117563" cy="707886"/>
            <a:chOff x="6437226" y="1876670"/>
            <a:chExt cx="4117563" cy="707886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B30D021-1A10-4AD7-B071-A0E4732D9E50}"/>
                </a:ext>
              </a:extLst>
            </p:cNvPr>
            <p:cNvSpPr txBox="1"/>
            <p:nvPr/>
          </p:nvSpPr>
          <p:spPr>
            <a:xfrm>
              <a:off x="6437226" y="1876670"/>
              <a:ext cx="7793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01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B5E1835-D748-41C7-A8F9-D129D3F3394C}"/>
                </a:ext>
              </a:extLst>
            </p:cNvPr>
            <p:cNvSpPr txBox="1"/>
            <p:nvPr/>
          </p:nvSpPr>
          <p:spPr>
            <a:xfrm>
              <a:off x="7398571" y="1916088"/>
              <a:ext cx="315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9407B68-3ED8-4648-BEB7-85080FB299E7}"/>
                </a:ext>
              </a:extLst>
            </p:cNvPr>
            <p:cNvSpPr txBox="1"/>
            <p:nvPr/>
          </p:nvSpPr>
          <p:spPr>
            <a:xfrm>
              <a:off x="7432233" y="2256399"/>
              <a:ext cx="310171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Basic information of the enterprise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7640B369-836B-4F7C-B6F3-FB96F7B37D4B}"/>
                </a:ext>
              </a:extLst>
            </p:cNvPr>
            <p:cNvCxnSpPr>
              <a:cxnSpLocks/>
            </p:cNvCxnSpPr>
            <p:nvPr/>
          </p:nvCxnSpPr>
          <p:spPr>
            <a:xfrm>
              <a:off x="7282610" y="1995155"/>
              <a:ext cx="0" cy="525519"/>
            </a:xfrm>
            <a:prstGeom prst="line">
              <a:avLst/>
            </a:prstGeom>
            <a:ln w="41275">
              <a:solidFill>
                <a:srgbClr val="B47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0B3845A-C6B1-46CC-BD6F-A77C514208DF}"/>
              </a:ext>
            </a:extLst>
          </p:cNvPr>
          <p:cNvGrpSpPr/>
          <p:nvPr/>
        </p:nvGrpSpPr>
        <p:grpSpPr>
          <a:xfrm>
            <a:off x="6686764" y="2439902"/>
            <a:ext cx="4117563" cy="712165"/>
            <a:chOff x="6437226" y="2851866"/>
            <a:chExt cx="4117563" cy="712165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D4AA452-1328-4AD8-9D8A-DD22A1DDC1EC}"/>
                </a:ext>
              </a:extLst>
            </p:cNvPr>
            <p:cNvSpPr txBox="1"/>
            <p:nvPr/>
          </p:nvSpPr>
          <p:spPr>
            <a:xfrm>
              <a:off x="6437226" y="2851866"/>
              <a:ext cx="7793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02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F80E60E-A6A2-402A-BD9C-3DB7581BF6DF}"/>
                </a:ext>
              </a:extLst>
            </p:cNvPr>
            <p:cNvSpPr txBox="1"/>
            <p:nvPr/>
          </p:nvSpPr>
          <p:spPr>
            <a:xfrm>
              <a:off x="7398571" y="2928537"/>
              <a:ext cx="315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03B218E-EC63-473B-9050-B57D78BCE70D}"/>
                </a:ext>
              </a:extLst>
            </p:cNvPr>
            <p:cNvSpPr txBox="1"/>
            <p:nvPr/>
          </p:nvSpPr>
          <p:spPr>
            <a:xfrm>
              <a:off x="7432233" y="3287032"/>
              <a:ext cx="310171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Introduction to the internal structure</a:t>
              </a: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3D19A674-803C-4457-8D5A-25FBD5CED9EB}"/>
                </a:ext>
              </a:extLst>
            </p:cNvPr>
            <p:cNvCxnSpPr>
              <a:cxnSpLocks/>
            </p:cNvCxnSpPr>
            <p:nvPr/>
          </p:nvCxnSpPr>
          <p:spPr>
            <a:xfrm>
              <a:off x="7282610" y="3008750"/>
              <a:ext cx="0" cy="525519"/>
            </a:xfrm>
            <a:prstGeom prst="line">
              <a:avLst/>
            </a:prstGeom>
            <a:ln w="41275">
              <a:solidFill>
                <a:srgbClr val="B47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CED00797-22D3-4623-8199-D30E8A7A758B}"/>
              </a:ext>
            </a:extLst>
          </p:cNvPr>
          <p:cNvGrpSpPr/>
          <p:nvPr/>
        </p:nvGrpSpPr>
        <p:grpSpPr>
          <a:xfrm>
            <a:off x="6686764" y="3384410"/>
            <a:ext cx="4117563" cy="707886"/>
            <a:chOff x="6437226" y="3796374"/>
            <a:chExt cx="4117563" cy="707886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EF49AF5-F93F-4C56-89EC-02806D1350E4}"/>
                </a:ext>
              </a:extLst>
            </p:cNvPr>
            <p:cNvSpPr txBox="1"/>
            <p:nvPr/>
          </p:nvSpPr>
          <p:spPr>
            <a:xfrm>
              <a:off x="7398571" y="3885029"/>
              <a:ext cx="315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9E12E30-9CD0-446F-B234-D754C33F4CAC}"/>
                </a:ext>
              </a:extLst>
            </p:cNvPr>
            <p:cNvSpPr txBox="1"/>
            <p:nvPr/>
          </p:nvSpPr>
          <p:spPr>
            <a:xfrm>
              <a:off x="7432233" y="4226918"/>
              <a:ext cx="310171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Introduction of product distribution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EB59DDC5-E88E-4111-BB5F-22823F57BCA1}"/>
                </a:ext>
              </a:extLst>
            </p:cNvPr>
            <p:cNvSpPr txBox="1"/>
            <p:nvPr/>
          </p:nvSpPr>
          <p:spPr>
            <a:xfrm>
              <a:off x="6437226" y="3796374"/>
              <a:ext cx="772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03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9534A3A-9209-401D-B353-EACFC7332E02}"/>
                </a:ext>
              </a:extLst>
            </p:cNvPr>
            <p:cNvCxnSpPr>
              <a:cxnSpLocks/>
            </p:cNvCxnSpPr>
            <p:nvPr/>
          </p:nvCxnSpPr>
          <p:spPr>
            <a:xfrm>
              <a:off x="7282610" y="3943710"/>
              <a:ext cx="0" cy="525519"/>
            </a:xfrm>
            <a:prstGeom prst="line">
              <a:avLst/>
            </a:prstGeom>
            <a:ln w="41275">
              <a:solidFill>
                <a:srgbClr val="B47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ECEBDA39-DF01-4451-90CC-2FD41DCDDB65}"/>
              </a:ext>
            </a:extLst>
          </p:cNvPr>
          <p:cNvGrpSpPr/>
          <p:nvPr/>
        </p:nvGrpSpPr>
        <p:grpSpPr>
          <a:xfrm>
            <a:off x="6686764" y="4359607"/>
            <a:ext cx="4138401" cy="707886"/>
            <a:chOff x="6437226" y="4771571"/>
            <a:chExt cx="4138401" cy="707886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67C809E-5B4C-4FA3-A133-E70208FC4E50}"/>
                </a:ext>
              </a:extLst>
            </p:cNvPr>
            <p:cNvSpPr txBox="1"/>
            <p:nvPr/>
          </p:nvSpPr>
          <p:spPr>
            <a:xfrm>
              <a:off x="7419409" y="4850054"/>
              <a:ext cx="315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2F00005-2F9C-49BA-91F3-893263A35C5A}"/>
                </a:ext>
              </a:extLst>
            </p:cNvPr>
            <p:cNvSpPr txBox="1"/>
            <p:nvPr/>
          </p:nvSpPr>
          <p:spPr>
            <a:xfrm>
              <a:off x="7453071" y="5202115"/>
              <a:ext cx="310171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Introduction to enterprise staff culture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8AE40B1-0F69-4CCE-A078-D8C3F87A29DC}"/>
                </a:ext>
              </a:extLst>
            </p:cNvPr>
            <p:cNvSpPr txBox="1"/>
            <p:nvPr/>
          </p:nvSpPr>
          <p:spPr>
            <a:xfrm>
              <a:off x="6437226" y="4771571"/>
              <a:ext cx="7986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rPr>
                <a:t>04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8C1DA985-5FD3-496C-9A4D-896E2D22FDD0}"/>
                </a:ext>
              </a:extLst>
            </p:cNvPr>
            <p:cNvCxnSpPr>
              <a:cxnSpLocks/>
            </p:cNvCxnSpPr>
            <p:nvPr/>
          </p:nvCxnSpPr>
          <p:spPr>
            <a:xfrm>
              <a:off x="7282610" y="4923994"/>
              <a:ext cx="0" cy="525519"/>
            </a:xfrm>
            <a:prstGeom prst="line">
              <a:avLst/>
            </a:prstGeom>
            <a:ln w="41275">
              <a:solidFill>
                <a:srgbClr val="B47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D343B2F6-4C79-4655-8A3B-691B5EDA3638}"/>
              </a:ext>
            </a:extLst>
          </p:cNvPr>
          <p:cNvSpPr txBox="1"/>
          <p:nvPr/>
        </p:nvSpPr>
        <p:spPr>
          <a:xfrm>
            <a:off x="2253461" y="519214"/>
            <a:ext cx="353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CONTENTS</a:t>
            </a:r>
          </a:p>
        </p:txBody>
      </p:sp>
      <p:sp>
        <p:nvSpPr>
          <p:cNvPr id="2" name="Trapecio 1">
            <a:extLst>
              <a:ext uri="{FF2B5EF4-FFF2-40B4-BE49-F238E27FC236}">
                <a16:creationId xmlns:a16="http://schemas.microsoft.com/office/drawing/2014/main" id="{A65E39D2-03FC-4A8B-AE3E-37ACE8B828FE}"/>
              </a:ext>
            </a:extLst>
          </p:cNvPr>
          <p:cNvSpPr/>
          <p:nvPr/>
        </p:nvSpPr>
        <p:spPr>
          <a:xfrm>
            <a:off x="0" y="6629844"/>
            <a:ext cx="12191997" cy="228156"/>
          </a:xfrm>
          <a:prstGeom prst="trapezoid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D53352"/>
              </a:solidFill>
            </a:endParaRPr>
          </a:p>
        </p:txBody>
      </p:sp>
      <p:pic>
        <p:nvPicPr>
          <p:cNvPr id="2050" name="Picture 2" descr="levantó el puño morado de una mujer por el día internacional de la mujer y el movimiento feminista. 8 de marzo por el feminismo, la independencia, la libertad, el empoderamiento y el activismo por los derechos de las mujeres - igualdad de genero fotografías e imágenes de stock">
            <a:extLst>
              <a:ext uri="{FF2B5EF4-FFF2-40B4-BE49-F238E27FC236}">
                <a16:creationId xmlns:a16="http://schemas.microsoft.com/office/drawing/2014/main" id="{85BEC191-D3FB-4097-BE9E-848BE0EE7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0579" y="1505640"/>
            <a:ext cx="4436059" cy="490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upo 40">
            <a:extLst>
              <a:ext uri="{FF2B5EF4-FFF2-40B4-BE49-F238E27FC236}">
                <a16:creationId xmlns:a16="http://schemas.microsoft.com/office/drawing/2014/main" id="{35309D2F-6A3C-49AC-956B-DB99B442003E}"/>
              </a:ext>
            </a:extLst>
          </p:cNvPr>
          <p:cNvGrpSpPr/>
          <p:nvPr/>
        </p:nvGrpSpPr>
        <p:grpSpPr>
          <a:xfrm rot="5400000">
            <a:off x="9596834" y="4284606"/>
            <a:ext cx="2990851" cy="2199482"/>
            <a:chOff x="-3454400" y="977178"/>
            <a:chExt cx="2990851" cy="2199482"/>
          </a:xfrm>
        </p:grpSpPr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C9EE3E69-F95F-49F2-8ECC-2A3521FC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C09C9B42-09B1-40EA-A335-18B407D22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E6CA4D70-0D30-47BB-B07D-6E8787BF2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5899" y="1238323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6C5138-1873-4843-96C5-4936C06199DA}"/>
              </a:ext>
            </a:extLst>
          </p:cNvPr>
          <p:cNvGrpSpPr/>
          <p:nvPr/>
        </p:nvGrpSpPr>
        <p:grpSpPr>
          <a:xfrm rot="16200000">
            <a:off x="-415880" y="368138"/>
            <a:ext cx="2990851" cy="2199482"/>
            <a:chOff x="-3454400" y="977178"/>
            <a:chExt cx="2990851" cy="2199482"/>
          </a:xfrm>
        </p:grpSpPr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E4F09970-3FDF-4FC3-B87A-891A41673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B6F3CB7E-87F4-4F10-8ABE-63003806D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1308585A-BCF6-4DBB-A42D-E5962E3CA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5899" y="1238323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36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FF899C79-4F10-4E13-86A1-1861092DD21A}"/>
              </a:ext>
            </a:extLst>
          </p:cNvPr>
          <p:cNvGrpSpPr/>
          <p:nvPr/>
        </p:nvGrpSpPr>
        <p:grpSpPr>
          <a:xfrm>
            <a:off x="1024597" y="508807"/>
            <a:ext cx="3842204" cy="710097"/>
            <a:chOff x="630051" y="392482"/>
            <a:chExt cx="3842204" cy="71009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E0DA022-D447-4AF6-A74C-51EF97EC7172}"/>
                </a:ext>
              </a:extLst>
            </p:cNvPr>
            <p:cNvSpPr/>
            <p:nvPr/>
          </p:nvSpPr>
          <p:spPr>
            <a:xfrm rot="1931135">
              <a:off x="630051" y="829080"/>
              <a:ext cx="196942" cy="156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A6B9CCA-1D74-49B7-9AD4-1630F6B810D2}"/>
                </a:ext>
              </a:extLst>
            </p:cNvPr>
            <p:cNvGrpSpPr/>
            <p:nvPr/>
          </p:nvGrpSpPr>
          <p:grpSpPr>
            <a:xfrm>
              <a:off x="840261" y="392482"/>
              <a:ext cx="3631994" cy="710097"/>
              <a:chOff x="1000374" y="421057"/>
              <a:chExt cx="3631994" cy="710097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F05406-591D-4F30-A587-14B826070F07}"/>
                  </a:ext>
                </a:extLst>
              </p:cNvPr>
              <p:cNvSpPr txBox="1"/>
              <p:nvPr/>
            </p:nvSpPr>
            <p:spPr>
              <a:xfrm>
                <a:off x="1000374" y="421057"/>
                <a:ext cx="36319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962334-C24B-4196-8FE7-335418194B8B}"/>
                  </a:ext>
                </a:extLst>
              </p:cNvPr>
              <p:cNvSpPr txBox="1"/>
              <p:nvPr/>
            </p:nvSpPr>
            <p:spPr>
              <a:xfrm>
                <a:off x="1033683" y="854155"/>
                <a:ext cx="35120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Basic information of the enterprise</a:t>
                </a:r>
              </a:p>
            </p:txBody>
          </p:sp>
        </p:grpSp>
      </p:grpSp>
      <p:sp>
        <p:nvSpPr>
          <p:cNvPr id="47" name="Oval 57">
            <a:extLst>
              <a:ext uri="{FF2B5EF4-FFF2-40B4-BE49-F238E27FC236}">
                <a16:creationId xmlns:a16="http://schemas.microsoft.com/office/drawing/2014/main" id="{FB22923C-B6E6-428E-9B30-EF9D398F65F6}"/>
              </a:ext>
            </a:extLst>
          </p:cNvPr>
          <p:cNvSpPr/>
          <p:nvPr/>
        </p:nvSpPr>
        <p:spPr>
          <a:xfrm>
            <a:off x="5760455" y="2045783"/>
            <a:ext cx="609600" cy="609600"/>
          </a:xfrm>
          <a:prstGeom prst="ellipse">
            <a:avLst/>
          </a:prstGeom>
          <a:solidFill>
            <a:srgbClr val="B47FD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7"/>
            <a:endParaRPr lang="ar-SA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8" name="TextBox 58">
            <a:extLst>
              <a:ext uri="{FF2B5EF4-FFF2-40B4-BE49-F238E27FC236}">
                <a16:creationId xmlns:a16="http://schemas.microsoft.com/office/drawing/2014/main" id="{F75A7D0C-A111-4910-B0B8-EB4F686DF809}"/>
              </a:ext>
            </a:extLst>
          </p:cNvPr>
          <p:cNvSpPr txBox="1"/>
          <p:nvPr/>
        </p:nvSpPr>
        <p:spPr>
          <a:xfrm>
            <a:off x="5746664" y="2068696"/>
            <a:ext cx="629913" cy="495671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914377"/>
            <a:r>
              <a:rPr lang="en-US" sz="3200" dirty="0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1</a:t>
            </a:r>
            <a:endParaRPr lang="ar-SA" sz="3200" dirty="0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" name="Oval 52">
            <a:extLst>
              <a:ext uri="{FF2B5EF4-FFF2-40B4-BE49-F238E27FC236}">
                <a16:creationId xmlns:a16="http://schemas.microsoft.com/office/drawing/2014/main" id="{4FD1D59F-3F76-48BD-9E74-7F5D840DE943}"/>
              </a:ext>
            </a:extLst>
          </p:cNvPr>
          <p:cNvSpPr/>
          <p:nvPr/>
        </p:nvSpPr>
        <p:spPr>
          <a:xfrm>
            <a:off x="5760455" y="5251416"/>
            <a:ext cx="609600" cy="609600"/>
          </a:xfrm>
          <a:prstGeom prst="ellipse">
            <a:avLst/>
          </a:prstGeom>
          <a:solidFill>
            <a:srgbClr val="B47FD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7"/>
            <a:endParaRPr lang="ar-SA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3" name="TextBox 53">
            <a:extLst>
              <a:ext uri="{FF2B5EF4-FFF2-40B4-BE49-F238E27FC236}">
                <a16:creationId xmlns:a16="http://schemas.microsoft.com/office/drawing/2014/main" id="{127739A6-E908-431E-8371-53B5C1F083E7}"/>
              </a:ext>
            </a:extLst>
          </p:cNvPr>
          <p:cNvSpPr txBox="1"/>
          <p:nvPr/>
        </p:nvSpPr>
        <p:spPr>
          <a:xfrm>
            <a:off x="5746664" y="5299729"/>
            <a:ext cx="629913" cy="495671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914377"/>
            <a:r>
              <a:rPr lang="en-US" sz="3200" dirty="0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3</a:t>
            </a:r>
            <a:endParaRPr lang="ar-SA" sz="3200" dirty="0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7" name="Oval 47">
            <a:extLst>
              <a:ext uri="{FF2B5EF4-FFF2-40B4-BE49-F238E27FC236}">
                <a16:creationId xmlns:a16="http://schemas.microsoft.com/office/drawing/2014/main" id="{F89B796A-4D55-490B-A7AD-418AFC48BCE6}"/>
              </a:ext>
            </a:extLst>
          </p:cNvPr>
          <p:cNvSpPr/>
          <p:nvPr/>
        </p:nvSpPr>
        <p:spPr>
          <a:xfrm>
            <a:off x="5760455" y="3648600"/>
            <a:ext cx="609600" cy="609600"/>
          </a:xfrm>
          <a:prstGeom prst="ellipse">
            <a:avLst/>
          </a:prstGeom>
          <a:solidFill>
            <a:srgbClr val="B47FD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7"/>
            <a:endParaRPr lang="ar-SA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8" name="TextBox 48">
            <a:extLst>
              <a:ext uri="{FF2B5EF4-FFF2-40B4-BE49-F238E27FC236}">
                <a16:creationId xmlns:a16="http://schemas.microsoft.com/office/drawing/2014/main" id="{8EAE1030-2D6A-42DD-A51F-13AF77DD872D}"/>
              </a:ext>
            </a:extLst>
          </p:cNvPr>
          <p:cNvSpPr txBox="1"/>
          <p:nvPr/>
        </p:nvSpPr>
        <p:spPr>
          <a:xfrm>
            <a:off x="5746664" y="3696913"/>
            <a:ext cx="629913" cy="495671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914377"/>
            <a:r>
              <a:rPr lang="en-US" sz="3200" dirty="0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2</a:t>
            </a:r>
            <a:endParaRPr lang="ar-SA" sz="3200" dirty="0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5" name="Straight Connector 45">
            <a:extLst>
              <a:ext uri="{FF2B5EF4-FFF2-40B4-BE49-F238E27FC236}">
                <a16:creationId xmlns:a16="http://schemas.microsoft.com/office/drawing/2014/main" id="{5F76345A-900C-46AF-A705-88712061B2E6}"/>
              </a:ext>
            </a:extLst>
          </p:cNvPr>
          <p:cNvCxnSpPr/>
          <p:nvPr/>
        </p:nvCxnSpPr>
        <p:spPr>
          <a:xfrm>
            <a:off x="5793876" y="3118086"/>
            <a:ext cx="5669280" cy="2117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6">
            <a:extLst>
              <a:ext uri="{FF2B5EF4-FFF2-40B4-BE49-F238E27FC236}">
                <a16:creationId xmlns:a16="http://schemas.microsoft.com/office/drawing/2014/main" id="{0816D989-905A-4195-B0C4-540551C26EF9}"/>
              </a:ext>
            </a:extLst>
          </p:cNvPr>
          <p:cNvCxnSpPr/>
          <p:nvPr/>
        </p:nvCxnSpPr>
        <p:spPr>
          <a:xfrm>
            <a:off x="5793876" y="4774177"/>
            <a:ext cx="5669280" cy="2117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D2E771B0-2397-4C5F-813B-5E3EAA1D4D5B}"/>
              </a:ext>
            </a:extLst>
          </p:cNvPr>
          <p:cNvSpPr txBox="1"/>
          <p:nvPr/>
        </p:nvSpPr>
        <p:spPr>
          <a:xfrm>
            <a:off x="6665195" y="1823416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F302EBB-6C63-496D-B1D0-0B0BD07C3A72}"/>
              </a:ext>
            </a:extLst>
          </p:cNvPr>
          <p:cNvSpPr txBox="1"/>
          <p:nvPr/>
        </p:nvSpPr>
        <p:spPr>
          <a:xfrm>
            <a:off x="6743051" y="2214014"/>
            <a:ext cx="456112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3692444-8FDE-4828-A495-F01123180937}"/>
              </a:ext>
            </a:extLst>
          </p:cNvPr>
          <p:cNvSpPr txBox="1"/>
          <p:nvPr/>
        </p:nvSpPr>
        <p:spPr>
          <a:xfrm>
            <a:off x="6665195" y="3477390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8A0958A-9756-4EA5-9A26-973073C9AD08}"/>
              </a:ext>
            </a:extLst>
          </p:cNvPr>
          <p:cNvSpPr txBox="1"/>
          <p:nvPr/>
        </p:nvSpPr>
        <p:spPr>
          <a:xfrm>
            <a:off x="6743051" y="3867988"/>
            <a:ext cx="456112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EFB8DAC-3A90-4B91-9B0A-001FA713AAB4}"/>
              </a:ext>
            </a:extLst>
          </p:cNvPr>
          <p:cNvSpPr txBox="1"/>
          <p:nvPr/>
        </p:nvSpPr>
        <p:spPr>
          <a:xfrm>
            <a:off x="6665195" y="5131364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3DA2C67-6426-4B8A-8BD3-DB456AEB69ED}"/>
              </a:ext>
            </a:extLst>
          </p:cNvPr>
          <p:cNvSpPr txBox="1"/>
          <p:nvPr/>
        </p:nvSpPr>
        <p:spPr>
          <a:xfrm>
            <a:off x="6743051" y="5521962"/>
            <a:ext cx="456112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71188D3-91B1-4796-BD92-2B1E58630BE9}"/>
              </a:ext>
            </a:extLst>
          </p:cNvPr>
          <p:cNvSpPr/>
          <p:nvPr/>
        </p:nvSpPr>
        <p:spPr>
          <a:xfrm>
            <a:off x="313566" y="1676400"/>
            <a:ext cx="5249751" cy="4878351"/>
          </a:xfrm>
          <a:prstGeom prst="roundRect">
            <a:avLst/>
          </a:prstGeom>
          <a:noFill/>
          <a:ln w="76200">
            <a:solidFill>
              <a:srgbClr val="B47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290" name="Picture 2" descr="muéstrale lo fuerte que eres - igualdad de género fotografías e imágenes de stock">
            <a:extLst>
              <a:ext uri="{FF2B5EF4-FFF2-40B4-BE49-F238E27FC236}">
                <a16:creationId xmlns:a16="http://schemas.microsoft.com/office/drawing/2014/main" id="{80676333-62E5-4DD6-A768-2B6E9E3B0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441" y="1551078"/>
            <a:ext cx="5256516" cy="4740634"/>
          </a:xfrm>
          <a:prstGeom prst="rect">
            <a:avLst/>
          </a:prstGeom>
          <a:noFill/>
          <a:effectLst>
            <a:softEdge rad="558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7E7EC7FC-D699-4801-AF10-B0B99EBE8CC2}"/>
              </a:ext>
            </a:extLst>
          </p:cNvPr>
          <p:cNvGrpSpPr/>
          <p:nvPr/>
        </p:nvGrpSpPr>
        <p:grpSpPr>
          <a:xfrm>
            <a:off x="9201150" y="293"/>
            <a:ext cx="3012621" cy="2277197"/>
            <a:chOff x="-3454400" y="977178"/>
            <a:chExt cx="3012621" cy="2277197"/>
          </a:xfrm>
        </p:grpSpPr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214CF7B0-FBEB-4ACC-A9C8-8BE8B852A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5E2C2006-1725-4BB7-B1A0-640A3DDBC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3ADB16E0-6F98-49A4-8019-76E82FCAA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E761F697-A7BC-4B8B-9875-49872455320A}"/>
              </a:ext>
            </a:extLst>
          </p:cNvPr>
          <p:cNvGrpSpPr/>
          <p:nvPr/>
        </p:nvGrpSpPr>
        <p:grpSpPr>
          <a:xfrm rot="10800000">
            <a:off x="-29274" y="5581996"/>
            <a:ext cx="1688091" cy="1276004"/>
            <a:chOff x="-3454400" y="977178"/>
            <a:chExt cx="3012621" cy="2277197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EA1C2A38-5728-4B3E-B5D5-F3496EEEC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35D39673-9DB5-4DBF-AB0E-89682582E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21193941-1AE6-4FD9-B85E-5EB79F591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1077456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6" grpId="0"/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men una postura por cada mujer - igualdad de género fotografías e imágenes de stock">
            <a:extLst>
              <a:ext uri="{FF2B5EF4-FFF2-40B4-BE49-F238E27FC236}">
                <a16:creationId xmlns:a16="http://schemas.microsoft.com/office/drawing/2014/main" id="{847813CD-A872-4DCD-AD59-6BE602DFC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3555" y="1992660"/>
            <a:ext cx="6685232" cy="48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5" name="Google Shape;985;p71"/>
          <p:cNvSpPr/>
          <p:nvPr/>
        </p:nvSpPr>
        <p:spPr>
          <a:xfrm>
            <a:off x="8182969" y="5189552"/>
            <a:ext cx="545200" cy="545200"/>
          </a:xfrm>
          <a:prstGeom prst="ellipse">
            <a:avLst/>
          </a:prstGeom>
          <a:solidFill>
            <a:srgbClr val="B47F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986" name="Google Shape;986;p71"/>
          <p:cNvSpPr/>
          <p:nvPr/>
        </p:nvSpPr>
        <p:spPr>
          <a:xfrm>
            <a:off x="8961704" y="5189552"/>
            <a:ext cx="545200" cy="545200"/>
          </a:xfrm>
          <a:prstGeom prst="ellipse">
            <a:avLst/>
          </a:prstGeom>
          <a:solidFill>
            <a:srgbClr val="B47F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7" name="Google Shape;987;p71"/>
          <p:cNvSpPr/>
          <p:nvPr/>
        </p:nvSpPr>
        <p:spPr>
          <a:xfrm>
            <a:off x="9740440" y="5189552"/>
            <a:ext cx="545200" cy="545200"/>
          </a:xfrm>
          <a:prstGeom prst="ellipse">
            <a:avLst/>
          </a:prstGeom>
          <a:solidFill>
            <a:srgbClr val="B47F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8" name="Google Shape;988;p71"/>
          <p:cNvSpPr/>
          <p:nvPr/>
        </p:nvSpPr>
        <p:spPr>
          <a:xfrm>
            <a:off x="10519174" y="5189552"/>
            <a:ext cx="545200" cy="545200"/>
          </a:xfrm>
          <a:prstGeom prst="ellipse">
            <a:avLst/>
          </a:prstGeom>
          <a:solidFill>
            <a:srgbClr val="B47F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9" name="Google Shape;989;p71"/>
          <p:cNvSpPr txBox="1">
            <a:spLocks noGrp="1"/>
          </p:cNvSpPr>
          <p:nvPr>
            <p:ph type="title"/>
          </p:nvPr>
        </p:nvSpPr>
        <p:spPr>
          <a:xfrm flipH="1">
            <a:off x="6652403" y="719200"/>
            <a:ext cx="4579600" cy="8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B47FD9"/>
                </a:solidFill>
              </a:rPr>
              <a:t>THANKS!</a:t>
            </a:r>
            <a:endParaRPr dirty="0">
              <a:solidFill>
                <a:srgbClr val="B47FD9"/>
              </a:solidFill>
            </a:endParaRPr>
          </a:p>
        </p:txBody>
      </p:sp>
      <p:sp>
        <p:nvSpPr>
          <p:cNvPr id="991" name="Google Shape;991;p71"/>
          <p:cNvSpPr txBox="1"/>
          <p:nvPr/>
        </p:nvSpPr>
        <p:spPr>
          <a:xfrm flipH="1">
            <a:off x="7193795" y="4401832"/>
            <a:ext cx="4000000" cy="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3200" b="1" dirty="0">
                <a:solidFill>
                  <a:schemeClr val="bg1">
                    <a:lumMod val="5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Free Template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92" name="Google Shape;992;p71"/>
          <p:cNvSpPr txBox="1">
            <a:spLocks noGrp="1"/>
          </p:cNvSpPr>
          <p:nvPr>
            <p:ph type="subTitle" idx="2"/>
          </p:nvPr>
        </p:nvSpPr>
        <p:spPr>
          <a:xfrm flipH="1">
            <a:off x="6652403" y="1757444"/>
            <a:ext cx="4579600" cy="54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>
                <a:solidFill>
                  <a:srgbClr val="B47FD9"/>
                </a:solidFill>
              </a:rPr>
              <a:t>Do you have any questions?</a:t>
            </a:r>
            <a:endParaRPr dirty="0">
              <a:solidFill>
                <a:srgbClr val="B47FD9"/>
              </a:solidFill>
            </a:endParaRPr>
          </a:p>
        </p:txBody>
      </p:sp>
      <p:sp>
        <p:nvSpPr>
          <p:cNvPr id="993" name="Google Shape;993;p71"/>
          <p:cNvSpPr/>
          <p:nvPr/>
        </p:nvSpPr>
        <p:spPr>
          <a:xfrm>
            <a:off x="9166700" y="5299295"/>
            <a:ext cx="135196" cy="325759"/>
          </a:xfrm>
          <a:custGeom>
            <a:avLst/>
            <a:gdLst/>
            <a:ahLst/>
            <a:cxnLst/>
            <a:rect l="l" t="t" r="r" b="b"/>
            <a:pathLst>
              <a:path w="6527" h="15727" extrusionOk="0">
                <a:moveTo>
                  <a:pt x="4957" y="1"/>
                </a:moveTo>
                <a:cubicBezTo>
                  <a:pt x="4645" y="1"/>
                  <a:pt x="4336" y="24"/>
                  <a:pt x="4028" y="69"/>
                </a:cubicBezTo>
                <a:cubicBezTo>
                  <a:pt x="2588" y="280"/>
                  <a:pt x="1700" y="890"/>
                  <a:pt x="1675" y="2250"/>
                </a:cubicBezTo>
                <a:lnTo>
                  <a:pt x="1675" y="5040"/>
                </a:lnTo>
                <a:cubicBezTo>
                  <a:pt x="1675" y="5348"/>
                  <a:pt x="1426" y="5599"/>
                  <a:pt x="1118" y="5599"/>
                </a:cubicBezTo>
                <a:lnTo>
                  <a:pt x="0" y="5599"/>
                </a:lnTo>
                <a:lnTo>
                  <a:pt x="0" y="6715"/>
                </a:lnTo>
                <a:lnTo>
                  <a:pt x="1118" y="6715"/>
                </a:lnTo>
                <a:cubicBezTo>
                  <a:pt x="1426" y="6715"/>
                  <a:pt x="1675" y="6965"/>
                  <a:pt x="1675" y="7274"/>
                </a:cubicBezTo>
                <a:lnTo>
                  <a:pt x="1675" y="15727"/>
                </a:lnTo>
                <a:lnTo>
                  <a:pt x="3352" y="15727"/>
                </a:lnTo>
                <a:lnTo>
                  <a:pt x="3352" y="7274"/>
                </a:lnTo>
                <a:cubicBezTo>
                  <a:pt x="3352" y="6965"/>
                  <a:pt x="3602" y="6715"/>
                  <a:pt x="3910" y="6715"/>
                </a:cubicBezTo>
                <a:lnTo>
                  <a:pt x="5709" y="6715"/>
                </a:lnTo>
                <a:lnTo>
                  <a:pt x="5987" y="5599"/>
                </a:lnTo>
                <a:lnTo>
                  <a:pt x="3910" y="5599"/>
                </a:lnTo>
                <a:cubicBezTo>
                  <a:pt x="3602" y="5599"/>
                  <a:pt x="3352" y="5348"/>
                  <a:pt x="3352" y="5040"/>
                </a:cubicBezTo>
                <a:lnTo>
                  <a:pt x="3352" y="3253"/>
                </a:lnTo>
                <a:cubicBezTo>
                  <a:pt x="3352" y="2316"/>
                  <a:pt x="3942" y="1677"/>
                  <a:pt x="4968" y="1504"/>
                </a:cubicBezTo>
                <a:cubicBezTo>
                  <a:pt x="5157" y="1473"/>
                  <a:pt x="5339" y="1460"/>
                  <a:pt x="5511" y="1460"/>
                </a:cubicBezTo>
                <a:cubicBezTo>
                  <a:pt x="5810" y="1460"/>
                  <a:pt x="6082" y="1498"/>
                  <a:pt x="6324" y="1546"/>
                </a:cubicBezTo>
                <a:lnTo>
                  <a:pt x="6526" y="182"/>
                </a:lnTo>
                <a:cubicBezTo>
                  <a:pt x="5988" y="62"/>
                  <a:pt x="5468" y="1"/>
                  <a:pt x="4957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94" name="Google Shape;994;p71"/>
          <p:cNvGrpSpPr/>
          <p:nvPr/>
        </p:nvGrpSpPr>
        <p:grpSpPr>
          <a:xfrm>
            <a:off x="9865752" y="5314955"/>
            <a:ext cx="294679" cy="294655"/>
            <a:chOff x="935197" y="1793977"/>
            <a:chExt cx="256451" cy="256430"/>
          </a:xfrm>
        </p:grpSpPr>
        <p:sp>
          <p:nvSpPr>
            <p:cNvPr id="995" name="Google Shape;995;p71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6" name="Google Shape;996;p71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97" name="Google Shape;997;p71"/>
          <p:cNvSpPr/>
          <p:nvPr/>
        </p:nvSpPr>
        <p:spPr>
          <a:xfrm>
            <a:off x="8308259" y="5342028"/>
            <a:ext cx="294607" cy="240283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8" name="Google Shape;998;p71"/>
          <p:cNvSpPr/>
          <p:nvPr/>
        </p:nvSpPr>
        <p:spPr>
          <a:xfrm>
            <a:off x="10644463" y="5311794"/>
            <a:ext cx="263327" cy="300935"/>
          </a:xfrm>
          <a:custGeom>
            <a:avLst/>
            <a:gdLst/>
            <a:ahLst/>
            <a:cxnLst/>
            <a:rect l="l" t="t" r="r" b="b"/>
            <a:pathLst>
              <a:path w="118084" h="134948" extrusionOk="0">
                <a:moveTo>
                  <a:pt x="69703" y="1"/>
                </a:moveTo>
                <a:cubicBezTo>
                  <a:pt x="69732" y="18483"/>
                  <a:pt x="69791" y="73192"/>
                  <a:pt x="69614" y="94277"/>
                </a:cubicBezTo>
                <a:cubicBezTo>
                  <a:pt x="69555" y="101848"/>
                  <a:pt x="66627" y="108827"/>
                  <a:pt x="61393" y="113914"/>
                </a:cubicBezTo>
                <a:cubicBezTo>
                  <a:pt x="56291" y="118871"/>
                  <a:pt x="49391" y="121638"/>
                  <a:pt x="41981" y="121638"/>
                </a:cubicBezTo>
                <a:cubicBezTo>
                  <a:pt x="41788" y="121638"/>
                  <a:pt x="41595" y="121636"/>
                  <a:pt x="41402" y="121632"/>
                </a:cubicBezTo>
                <a:cubicBezTo>
                  <a:pt x="26527" y="121336"/>
                  <a:pt x="14462" y="109005"/>
                  <a:pt x="14491" y="94159"/>
                </a:cubicBezTo>
                <a:cubicBezTo>
                  <a:pt x="14491" y="82094"/>
                  <a:pt x="22387" y="71477"/>
                  <a:pt x="33950" y="67988"/>
                </a:cubicBezTo>
                <a:lnTo>
                  <a:pt x="33861" y="54473"/>
                </a:lnTo>
                <a:cubicBezTo>
                  <a:pt x="25522" y="56070"/>
                  <a:pt x="17360" y="60949"/>
                  <a:pt x="11238" y="68224"/>
                </a:cubicBezTo>
                <a:cubicBezTo>
                  <a:pt x="3401" y="77480"/>
                  <a:pt x="1" y="88984"/>
                  <a:pt x="1864" y="99837"/>
                </a:cubicBezTo>
                <a:cubicBezTo>
                  <a:pt x="3668" y="109951"/>
                  <a:pt x="8961" y="119148"/>
                  <a:pt x="16857" y="125772"/>
                </a:cubicBezTo>
                <a:cubicBezTo>
                  <a:pt x="23901" y="131741"/>
                  <a:pt x="32192" y="134947"/>
                  <a:pt x="40396" y="134947"/>
                </a:cubicBezTo>
                <a:cubicBezTo>
                  <a:pt x="41215" y="134947"/>
                  <a:pt x="42034" y="134915"/>
                  <a:pt x="42851" y="134851"/>
                </a:cubicBezTo>
                <a:cubicBezTo>
                  <a:pt x="66893" y="133017"/>
                  <a:pt x="82508" y="116634"/>
                  <a:pt x="82596" y="93183"/>
                </a:cubicBezTo>
                <a:lnTo>
                  <a:pt x="82626" y="43738"/>
                </a:lnTo>
                <a:cubicBezTo>
                  <a:pt x="82626" y="40066"/>
                  <a:pt x="85620" y="37517"/>
                  <a:pt x="88833" y="37517"/>
                </a:cubicBezTo>
                <a:cubicBezTo>
                  <a:pt x="90045" y="37517"/>
                  <a:pt x="91289" y="37880"/>
                  <a:pt x="92414" y="38681"/>
                </a:cubicBezTo>
                <a:cubicBezTo>
                  <a:pt x="100014" y="44064"/>
                  <a:pt x="111163" y="46104"/>
                  <a:pt x="118083" y="46873"/>
                </a:cubicBezTo>
                <a:lnTo>
                  <a:pt x="118083" y="34127"/>
                </a:lnTo>
                <a:cubicBezTo>
                  <a:pt x="112405" y="32530"/>
                  <a:pt x="106432" y="30697"/>
                  <a:pt x="101197" y="27503"/>
                </a:cubicBezTo>
                <a:cubicBezTo>
                  <a:pt x="91320" y="21441"/>
                  <a:pt x="85228" y="12214"/>
                  <a:pt x="83069" y="30"/>
                </a:cubicBezTo>
                <a:lnTo>
                  <a:pt x="8306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A2A8AAA-5DF8-4F84-92CE-C9BC249B652C}"/>
              </a:ext>
            </a:extLst>
          </p:cNvPr>
          <p:cNvSpPr txBox="1"/>
          <p:nvPr/>
        </p:nvSpPr>
        <p:spPr>
          <a:xfrm>
            <a:off x="8903995" y="6268686"/>
            <a:ext cx="1516973" cy="369332"/>
          </a:xfrm>
          <a:prstGeom prst="rect">
            <a:avLst/>
          </a:prstGeom>
          <a:solidFill>
            <a:srgbClr val="B47FD9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2A2C9F1-AD0E-4422-AC0C-D3288EE1B067}"/>
              </a:ext>
            </a:extLst>
          </p:cNvPr>
          <p:cNvGrpSpPr/>
          <p:nvPr/>
        </p:nvGrpSpPr>
        <p:grpSpPr>
          <a:xfrm>
            <a:off x="0" y="-5775"/>
            <a:ext cx="6478912" cy="1983016"/>
            <a:chOff x="0" y="-5775"/>
            <a:chExt cx="6478912" cy="198301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FB743D9-8026-43C3-8F91-2F835B509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2"/>
              <a:ext cx="1326784" cy="1374170"/>
            </a:xfrm>
            <a:custGeom>
              <a:avLst/>
              <a:gdLst>
                <a:gd name="T0" fmla="*/ 0 w 476"/>
                <a:gd name="T1" fmla="*/ 0 h 493"/>
                <a:gd name="T2" fmla="*/ 0 w 476"/>
                <a:gd name="T3" fmla="*/ 493 h 493"/>
                <a:gd name="T4" fmla="*/ 476 w 476"/>
                <a:gd name="T5" fmla="*/ 0 h 493"/>
                <a:gd name="T6" fmla="*/ 0 w 476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493">
                  <a:moveTo>
                    <a:pt x="0" y="0"/>
                  </a:moveTo>
                  <a:lnTo>
                    <a:pt x="0" y="493"/>
                  </a:lnTo>
                  <a:lnTo>
                    <a:pt x="4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F4C3BE64-59D9-4551-BDDD-BE8A8285A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2"/>
              <a:ext cx="1923279" cy="1976239"/>
            </a:xfrm>
            <a:custGeom>
              <a:avLst/>
              <a:gdLst>
                <a:gd name="T0" fmla="*/ 0 w 690"/>
                <a:gd name="T1" fmla="*/ 599 h 709"/>
                <a:gd name="T2" fmla="*/ 0 w 690"/>
                <a:gd name="T3" fmla="*/ 709 h 709"/>
                <a:gd name="T4" fmla="*/ 690 w 690"/>
                <a:gd name="T5" fmla="*/ 0 h 709"/>
                <a:gd name="T6" fmla="*/ 552 w 690"/>
                <a:gd name="T7" fmla="*/ 0 h 709"/>
                <a:gd name="T8" fmla="*/ 0 w 690"/>
                <a:gd name="T9" fmla="*/ 59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709">
                  <a:moveTo>
                    <a:pt x="0" y="599"/>
                  </a:moveTo>
                  <a:lnTo>
                    <a:pt x="0" y="709"/>
                  </a:lnTo>
                  <a:lnTo>
                    <a:pt x="690" y="0"/>
                  </a:lnTo>
                  <a:lnTo>
                    <a:pt x="552" y="0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FD63286-C26D-416B-9875-17B2FB8C3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967" y="-5775"/>
              <a:ext cx="5348945" cy="1482876"/>
            </a:xfrm>
            <a:custGeom>
              <a:avLst/>
              <a:gdLst>
                <a:gd name="T0" fmla="*/ 0 w 1919"/>
                <a:gd name="T1" fmla="*/ 532 h 532"/>
                <a:gd name="T2" fmla="*/ 0 w 1919"/>
                <a:gd name="T3" fmla="*/ 421 h 532"/>
                <a:gd name="T4" fmla="*/ 395 w 1919"/>
                <a:gd name="T5" fmla="*/ 0 h 532"/>
                <a:gd name="T6" fmla="*/ 1919 w 1919"/>
                <a:gd name="T7" fmla="*/ 0 h 532"/>
                <a:gd name="T8" fmla="*/ 1919 w 1919"/>
                <a:gd name="T9" fmla="*/ 149 h 532"/>
                <a:gd name="T10" fmla="*/ 381 w 1919"/>
                <a:gd name="T11" fmla="*/ 149 h 532"/>
                <a:gd name="T12" fmla="*/ 0 w 1919"/>
                <a:gd name="T13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9" h="532">
                  <a:moveTo>
                    <a:pt x="0" y="532"/>
                  </a:moveTo>
                  <a:lnTo>
                    <a:pt x="0" y="421"/>
                  </a:lnTo>
                  <a:lnTo>
                    <a:pt x="395" y="0"/>
                  </a:lnTo>
                  <a:lnTo>
                    <a:pt x="1919" y="0"/>
                  </a:lnTo>
                  <a:lnTo>
                    <a:pt x="1919" y="149"/>
                  </a:lnTo>
                  <a:lnTo>
                    <a:pt x="381" y="149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23" name="文本框 46">
            <a:extLst>
              <a:ext uri="{FF2B5EF4-FFF2-40B4-BE49-F238E27FC236}">
                <a16:creationId xmlns:a16="http://schemas.microsoft.com/office/drawing/2014/main" id="{37DACD01-CD37-4DED-B5B1-7103152BDB9F}"/>
              </a:ext>
            </a:extLst>
          </p:cNvPr>
          <p:cNvSpPr txBox="1"/>
          <p:nvPr/>
        </p:nvSpPr>
        <p:spPr>
          <a:xfrm>
            <a:off x="7759159" y="2836578"/>
            <a:ext cx="3410691" cy="846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15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3;p42"/>
          <p:cNvSpPr txBox="1">
            <a:spLocks/>
          </p:cNvSpPr>
          <p:nvPr/>
        </p:nvSpPr>
        <p:spPr>
          <a:xfrm>
            <a:off x="-268925" y="700098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4800" dirty="0">
                <a:solidFill>
                  <a:srgbClr val="B47FD9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dirty="0">
                <a:solidFill>
                  <a:srgbClr val="7030A0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rPr>
              <a:t>ELABORADO POR  </a:t>
            </a:r>
            <a:r>
              <a:rPr lang="es-PE" sz="2133" dirty="0">
                <a:solidFill>
                  <a:srgbClr val="7030A0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 dirty="0">
                  <a:solidFill>
                    <a:srgbClr val="7030A0"/>
                  </a:solidFill>
                  <a:latin typeface="Source Sans Pro" panose="020B0503030403020204" pitchFamily="34" charset="0"/>
                  <a:ea typeface="Rubik"/>
                  <a:cs typeface="Rubik"/>
                  <a:sym typeface="Rubik"/>
                </a:rPr>
                <a:t>IMAGES</a:t>
              </a:r>
              <a:r>
                <a:rPr lang="en" sz="2133" dirty="0">
                  <a:solidFill>
                    <a:srgbClr val="7030A0"/>
                  </a:solidFill>
                  <a:latin typeface="Source Sans Pro" panose="020B0503030403020204" pitchFamily="34" charset="0"/>
                  <a:ea typeface="Rubik"/>
                  <a:cs typeface="Rubik"/>
                  <a:sym typeface="Rubik"/>
                </a:rPr>
                <a:t> :</a:t>
              </a:r>
              <a:endParaRPr sz="2133" dirty="0">
                <a:solidFill>
                  <a:srgbClr val="7030A0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pinterest.com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istockphoto.com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gettyimages.es</a:t>
              </a: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1169899" y="4635560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rgbClr val="7030A0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rPr>
              <a:t>FONTS :</a:t>
            </a:r>
            <a:endParaRPr sz="2133" dirty="0">
              <a:solidFill>
                <a:srgbClr val="7030A0"/>
              </a:solidFill>
              <a:latin typeface="Source Sans Pro" panose="020B0503030403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1169899" y="5047060"/>
            <a:ext cx="3527168" cy="12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Black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(Cuerpo)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(Títulos)</a:t>
            </a: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/>
        </p:nvSpPr>
        <p:spPr>
          <a:xfrm>
            <a:off x="9598211" y="637868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4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/>
        </p:nvGrpSpPr>
        <p:grpSpPr>
          <a:xfrm>
            <a:off x="10895107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B47FD9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358F2719-2977-4D58-A6B2-EF0BF4983B42}"/>
              </a:ext>
            </a:extLst>
          </p:cNvPr>
          <p:cNvSpPr/>
          <p:nvPr/>
        </p:nvSpPr>
        <p:spPr>
          <a:xfrm flipV="1">
            <a:off x="0" y="6724910"/>
            <a:ext cx="12192000" cy="133089"/>
          </a:xfrm>
          <a:prstGeom prst="rect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51DD2388-419D-460C-8FF9-87F852A65FED}"/>
              </a:ext>
            </a:extLst>
          </p:cNvPr>
          <p:cNvSpPr>
            <a:spLocks/>
          </p:cNvSpPr>
          <p:nvPr/>
        </p:nvSpPr>
        <p:spPr bwMode="auto">
          <a:xfrm>
            <a:off x="11450782" y="286406"/>
            <a:ext cx="139494" cy="141116"/>
          </a:xfrm>
          <a:custGeom>
            <a:avLst/>
            <a:gdLst>
              <a:gd name="T0" fmla="*/ 104 w 104"/>
              <a:gd name="T1" fmla="*/ 53 h 105"/>
              <a:gd name="T2" fmla="*/ 53 w 104"/>
              <a:gd name="T3" fmla="*/ 104 h 105"/>
              <a:gd name="T4" fmla="*/ 0 w 104"/>
              <a:gd name="T5" fmla="*/ 52 h 105"/>
              <a:gd name="T6" fmla="*/ 51 w 104"/>
              <a:gd name="T7" fmla="*/ 1 h 105"/>
              <a:gd name="T8" fmla="*/ 104 w 104"/>
              <a:gd name="T9" fmla="*/ 5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05">
                <a:moveTo>
                  <a:pt x="104" y="53"/>
                </a:moveTo>
                <a:cubicBezTo>
                  <a:pt x="103" y="82"/>
                  <a:pt x="82" y="104"/>
                  <a:pt x="53" y="104"/>
                </a:cubicBezTo>
                <a:cubicBezTo>
                  <a:pt x="22" y="105"/>
                  <a:pt x="0" y="82"/>
                  <a:pt x="0" y="52"/>
                </a:cubicBezTo>
                <a:cubicBezTo>
                  <a:pt x="0" y="22"/>
                  <a:pt x="21" y="1"/>
                  <a:pt x="51" y="1"/>
                </a:cubicBezTo>
                <a:cubicBezTo>
                  <a:pt x="81" y="0"/>
                  <a:pt x="104" y="22"/>
                  <a:pt x="104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3314" name="Picture 2" descr="midsection of woman showing gender equality sign on paper - igualdad de género fotografías e imágenes de stock">
            <a:extLst>
              <a:ext uri="{FF2B5EF4-FFF2-40B4-BE49-F238E27FC236}">
                <a16:creationId xmlns:a16="http://schemas.microsoft.com/office/drawing/2014/main" id="{4C3D9699-CD8A-4F51-8A30-4E9496F74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2637" y="990644"/>
            <a:ext cx="3660589" cy="5670798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D775F1B2-3DD4-4953-97D0-D23057707149}"/>
              </a:ext>
            </a:extLst>
          </p:cNvPr>
          <p:cNvGrpSpPr/>
          <p:nvPr/>
        </p:nvGrpSpPr>
        <p:grpSpPr>
          <a:xfrm>
            <a:off x="9201150" y="293"/>
            <a:ext cx="3012621" cy="2277197"/>
            <a:chOff x="-3454400" y="977178"/>
            <a:chExt cx="3012621" cy="2277197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69F2CCF-9AEA-461E-BA7D-AA6F94DE3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2E0F9F2-AA2E-4C89-AA00-4E93D98C2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022ABD73-302A-4596-9D86-471F4582F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9BB82ABB-5706-4E43-8569-34A324C8FB6F}"/>
              </a:ext>
            </a:extLst>
          </p:cNvPr>
          <p:cNvGrpSpPr/>
          <p:nvPr/>
        </p:nvGrpSpPr>
        <p:grpSpPr>
          <a:xfrm rot="10800000">
            <a:off x="-29274" y="5581996"/>
            <a:ext cx="1688091" cy="1276004"/>
            <a:chOff x="-3454400" y="977178"/>
            <a:chExt cx="3012621" cy="2277197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B3CAAD8F-059A-43F9-862C-A032A7CFE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7375C3B4-EC88-4525-9CC7-B7051F6A2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7B5A0C1-0322-4A30-B83C-25446E94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7344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1">
            <a:extLst>
              <a:ext uri="{FF2B5EF4-FFF2-40B4-BE49-F238E27FC236}">
                <a16:creationId xmlns:a16="http://schemas.microsoft.com/office/drawing/2014/main" id="{71A0D4C2-4635-4389-B102-92FA6BF64A26}"/>
              </a:ext>
            </a:extLst>
          </p:cNvPr>
          <p:cNvSpPr txBox="1">
            <a:spLocks/>
          </p:cNvSpPr>
          <p:nvPr/>
        </p:nvSpPr>
        <p:spPr>
          <a:xfrm>
            <a:off x="310812" y="307986"/>
            <a:ext cx="3059451" cy="50799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RESOURCES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E741D05-6236-4F85-A074-0AF56F1ECD50}"/>
              </a:ext>
            </a:extLst>
          </p:cNvPr>
          <p:cNvSpPr>
            <a:spLocks noEditPoints="1"/>
          </p:cNvSpPr>
          <p:nvPr/>
        </p:nvSpPr>
        <p:spPr bwMode="auto">
          <a:xfrm>
            <a:off x="2961039" y="4550250"/>
            <a:ext cx="1934634" cy="1942964"/>
          </a:xfrm>
          <a:custGeom>
            <a:avLst/>
            <a:gdLst>
              <a:gd name="T0" fmla="*/ 197 w 391"/>
              <a:gd name="T1" fmla="*/ 1 h 391"/>
              <a:gd name="T2" fmla="*/ 390 w 391"/>
              <a:gd name="T3" fmla="*/ 195 h 391"/>
              <a:gd name="T4" fmla="*/ 194 w 391"/>
              <a:gd name="T5" fmla="*/ 389 h 391"/>
              <a:gd name="T6" fmla="*/ 1 w 391"/>
              <a:gd name="T7" fmla="*/ 190 h 391"/>
              <a:gd name="T8" fmla="*/ 197 w 391"/>
              <a:gd name="T9" fmla="*/ 1 h 391"/>
              <a:gd name="T10" fmla="*/ 336 w 391"/>
              <a:gd name="T11" fmla="*/ 124 h 391"/>
              <a:gd name="T12" fmla="*/ 258 w 391"/>
              <a:gd name="T13" fmla="*/ 124 h 391"/>
              <a:gd name="T14" fmla="*/ 237 w 391"/>
              <a:gd name="T15" fmla="*/ 152 h 391"/>
              <a:gd name="T16" fmla="*/ 193 w 391"/>
              <a:gd name="T17" fmla="*/ 155 h 391"/>
              <a:gd name="T18" fmla="*/ 145 w 391"/>
              <a:gd name="T19" fmla="*/ 117 h 391"/>
              <a:gd name="T20" fmla="*/ 61 w 391"/>
              <a:gd name="T21" fmla="*/ 113 h 391"/>
              <a:gd name="T22" fmla="*/ 100 w 391"/>
              <a:gd name="T23" fmla="*/ 169 h 391"/>
              <a:gd name="T24" fmla="*/ 101 w 391"/>
              <a:gd name="T25" fmla="*/ 183 h 391"/>
              <a:gd name="T26" fmla="*/ 136 w 391"/>
              <a:gd name="T27" fmla="*/ 238 h 391"/>
              <a:gd name="T28" fmla="*/ 76 w 391"/>
              <a:gd name="T29" fmla="*/ 241 h 391"/>
              <a:gd name="T30" fmla="*/ 55 w 391"/>
              <a:gd name="T31" fmla="*/ 255 h 391"/>
              <a:gd name="T32" fmla="*/ 62 w 391"/>
              <a:gd name="T33" fmla="*/ 275 h 391"/>
              <a:gd name="T34" fmla="*/ 56 w 391"/>
              <a:gd name="T35" fmla="*/ 291 h 391"/>
              <a:gd name="T36" fmla="*/ 75 w 391"/>
              <a:gd name="T37" fmla="*/ 308 h 391"/>
              <a:gd name="T38" fmla="*/ 99 w 391"/>
              <a:gd name="T39" fmla="*/ 324 h 391"/>
              <a:gd name="T40" fmla="*/ 127 w 391"/>
              <a:gd name="T41" fmla="*/ 310 h 391"/>
              <a:gd name="T42" fmla="*/ 184 w 391"/>
              <a:gd name="T43" fmla="*/ 290 h 391"/>
              <a:gd name="T44" fmla="*/ 296 w 391"/>
              <a:gd name="T45" fmla="*/ 195 h 391"/>
              <a:gd name="T46" fmla="*/ 306 w 391"/>
              <a:gd name="T47" fmla="*/ 151 h 391"/>
              <a:gd name="T48" fmla="*/ 336 w 391"/>
              <a:gd name="T49" fmla="*/ 12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391">
                <a:moveTo>
                  <a:pt x="197" y="1"/>
                </a:moveTo>
                <a:cubicBezTo>
                  <a:pt x="304" y="2"/>
                  <a:pt x="391" y="90"/>
                  <a:pt x="390" y="195"/>
                </a:cubicBezTo>
                <a:cubicBezTo>
                  <a:pt x="389" y="304"/>
                  <a:pt x="302" y="391"/>
                  <a:pt x="194" y="389"/>
                </a:cubicBezTo>
                <a:cubicBezTo>
                  <a:pt x="84" y="388"/>
                  <a:pt x="0" y="301"/>
                  <a:pt x="1" y="190"/>
                </a:cubicBezTo>
                <a:cubicBezTo>
                  <a:pt x="2" y="86"/>
                  <a:pt x="91" y="0"/>
                  <a:pt x="197" y="1"/>
                </a:cubicBezTo>
                <a:close/>
                <a:moveTo>
                  <a:pt x="336" y="124"/>
                </a:moveTo>
                <a:cubicBezTo>
                  <a:pt x="307" y="90"/>
                  <a:pt x="283" y="91"/>
                  <a:pt x="258" y="124"/>
                </a:cubicBezTo>
                <a:cubicBezTo>
                  <a:pt x="251" y="134"/>
                  <a:pt x="245" y="143"/>
                  <a:pt x="237" y="152"/>
                </a:cubicBezTo>
                <a:cubicBezTo>
                  <a:pt x="222" y="171"/>
                  <a:pt x="211" y="171"/>
                  <a:pt x="193" y="155"/>
                </a:cubicBezTo>
                <a:cubicBezTo>
                  <a:pt x="177" y="141"/>
                  <a:pt x="162" y="127"/>
                  <a:pt x="145" y="117"/>
                </a:cubicBezTo>
                <a:cubicBezTo>
                  <a:pt x="120" y="102"/>
                  <a:pt x="92" y="102"/>
                  <a:pt x="61" y="113"/>
                </a:cubicBezTo>
                <a:cubicBezTo>
                  <a:pt x="91" y="123"/>
                  <a:pt x="100" y="143"/>
                  <a:pt x="100" y="169"/>
                </a:cubicBezTo>
                <a:cubicBezTo>
                  <a:pt x="100" y="174"/>
                  <a:pt x="101" y="179"/>
                  <a:pt x="101" y="183"/>
                </a:cubicBezTo>
                <a:cubicBezTo>
                  <a:pt x="101" y="209"/>
                  <a:pt x="114" y="226"/>
                  <a:pt x="136" y="238"/>
                </a:cubicBezTo>
                <a:cubicBezTo>
                  <a:pt x="116" y="241"/>
                  <a:pt x="96" y="239"/>
                  <a:pt x="76" y="241"/>
                </a:cubicBezTo>
                <a:cubicBezTo>
                  <a:pt x="68" y="242"/>
                  <a:pt x="59" y="248"/>
                  <a:pt x="55" y="255"/>
                </a:cubicBezTo>
                <a:cubicBezTo>
                  <a:pt x="53" y="259"/>
                  <a:pt x="59" y="268"/>
                  <a:pt x="62" y="275"/>
                </a:cubicBezTo>
                <a:cubicBezTo>
                  <a:pt x="60" y="280"/>
                  <a:pt x="55" y="287"/>
                  <a:pt x="56" y="291"/>
                </a:cubicBezTo>
                <a:cubicBezTo>
                  <a:pt x="60" y="297"/>
                  <a:pt x="68" y="301"/>
                  <a:pt x="75" y="308"/>
                </a:cubicBezTo>
                <a:cubicBezTo>
                  <a:pt x="75" y="321"/>
                  <a:pt x="83" y="328"/>
                  <a:pt x="99" y="324"/>
                </a:cubicBezTo>
                <a:cubicBezTo>
                  <a:pt x="109" y="321"/>
                  <a:pt x="120" y="317"/>
                  <a:pt x="127" y="310"/>
                </a:cubicBezTo>
                <a:cubicBezTo>
                  <a:pt x="143" y="293"/>
                  <a:pt x="162" y="291"/>
                  <a:pt x="184" y="290"/>
                </a:cubicBezTo>
                <a:cubicBezTo>
                  <a:pt x="253" y="289"/>
                  <a:pt x="283" y="262"/>
                  <a:pt x="296" y="195"/>
                </a:cubicBezTo>
                <a:cubicBezTo>
                  <a:pt x="299" y="180"/>
                  <a:pt x="302" y="165"/>
                  <a:pt x="306" y="151"/>
                </a:cubicBezTo>
                <a:cubicBezTo>
                  <a:pt x="310" y="136"/>
                  <a:pt x="319" y="126"/>
                  <a:pt x="336" y="12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D25D05D-8C47-4C82-B21D-8E3DC18203EE}"/>
              </a:ext>
            </a:extLst>
          </p:cNvPr>
          <p:cNvGrpSpPr/>
          <p:nvPr/>
        </p:nvGrpSpPr>
        <p:grpSpPr>
          <a:xfrm>
            <a:off x="439150" y="4460264"/>
            <a:ext cx="2347312" cy="2127250"/>
            <a:chOff x="434975" y="4984750"/>
            <a:chExt cx="1727201" cy="1565275"/>
          </a:xfrm>
          <a:solidFill>
            <a:srgbClr val="7030A0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267E3AC-39AC-43C5-BC79-1A3857E84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675" y="5765800"/>
              <a:ext cx="433388" cy="784225"/>
            </a:xfrm>
            <a:custGeom>
              <a:avLst/>
              <a:gdLst>
                <a:gd name="T0" fmla="*/ 0 w 115"/>
                <a:gd name="T1" fmla="*/ 0 h 207"/>
                <a:gd name="T2" fmla="*/ 115 w 115"/>
                <a:gd name="T3" fmla="*/ 0 h 207"/>
                <a:gd name="T4" fmla="*/ 115 w 115"/>
                <a:gd name="T5" fmla="*/ 207 h 207"/>
                <a:gd name="T6" fmla="*/ 0 w 115"/>
                <a:gd name="T7" fmla="*/ 207 h 207"/>
                <a:gd name="T8" fmla="*/ 0 w 115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7">
                  <a:moveTo>
                    <a:pt x="0" y="0"/>
                  </a:moveTo>
                  <a:cubicBezTo>
                    <a:pt x="39" y="0"/>
                    <a:pt x="76" y="0"/>
                    <a:pt x="115" y="0"/>
                  </a:cubicBezTo>
                  <a:cubicBezTo>
                    <a:pt x="115" y="69"/>
                    <a:pt x="115" y="137"/>
                    <a:pt x="115" y="207"/>
                  </a:cubicBezTo>
                  <a:cubicBezTo>
                    <a:pt x="76" y="207"/>
                    <a:pt x="39" y="207"/>
                    <a:pt x="0" y="207"/>
                  </a:cubicBezTo>
                  <a:cubicBezTo>
                    <a:pt x="0" y="138"/>
                    <a:pt x="0" y="6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CE0DBE0-E969-4A8A-BDBF-7201F9D2E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5563" y="4984750"/>
              <a:ext cx="836613" cy="750888"/>
            </a:xfrm>
            <a:custGeom>
              <a:avLst/>
              <a:gdLst>
                <a:gd name="T0" fmla="*/ 81 w 222"/>
                <a:gd name="T1" fmla="*/ 11 h 198"/>
                <a:gd name="T2" fmla="*/ 124 w 222"/>
                <a:gd name="T3" fmla="*/ 8 h 198"/>
                <a:gd name="T4" fmla="*/ 172 w 222"/>
                <a:gd name="T5" fmla="*/ 46 h 198"/>
                <a:gd name="T6" fmla="*/ 215 w 222"/>
                <a:gd name="T7" fmla="*/ 130 h 198"/>
                <a:gd name="T8" fmla="*/ 119 w 222"/>
                <a:gd name="T9" fmla="*/ 197 h 198"/>
                <a:gd name="T10" fmla="*/ 18 w 222"/>
                <a:gd name="T11" fmla="*/ 198 h 198"/>
                <a:gd name="T12" fmla="*/ 1 w 222"/>
                <a:gd name="T13" fmla="*/ 43 h 198"/>
                <a:gd name="T14" fmla="*/ 81 w 222"/>
                <a:gd name="T15" fmla="*/ 91 h 198"/>
                <a:gd name="T16" fmla="*/ 39 w 222"/>
                <a:gd name="T17" fmla="*/ 91 h 198"/>
                <a:gd name="T18" fmla="*/ 16 w 222"/>
                <a:gd name="T19" fmla="*/ 184 h 198"/>
                <a:gd name="T20" fmla="*/ 191 w 222"/>
                <a:gd name="T21" fmla="*/ 159 h 198"/>
                <a:gd name="T22" fmla="*/ 176 w 222"/>
                <a:gd name="T23" fmla="*/ 67 h 198"/>
                <a:gd name="T24" fmla="*/ 150 w 222"/>
                <a:gd name="T25" fmla="*/ 57 h 198"/>
                <a:gd name="T26" fmla="*/ 163 w 222"/>
                <a:gd name="T27" fmla="*/ 128 h 198"/>
                <a:gd name="T28" fmla="*/ 108 w 222"/>
                <a:gd name="T29" fmla="*/ 121 h 198"/>
                <a:gd name="T30" fmla="*/ 141 w 222"/>
                <a:gd name="T31" fmla="*/ 114 h 198"/>
                <a:gd name="T32" fmla="*/ 81 w 222"/>
                <a:gd name="T33" fmla="*/ 91 h 198"/>
                <a:gd name="T34" fmla="*/ 111 w 222"/>
                <a:gd name="T35" fmla="*/ 51 h 198"/>
                <a:gd name="T36" fmla="*/ 100 w 222"/>
                <a:gd name="T37" fmla="*/ 19 h 198"/>
                <a:gd name="T38" fmla="*/ 89 w 222"/>
                <a:gd name="T39" fmla="*/ 75 h 198"/>
                <a:gd name="T40" fmla="*/ 110 w 222"/>
                <a:gd name="T41" fmla="*/ 74 h 198"/>
                <a:gd name="T42" fmla="*/ 51 w 222"/>
                <a:gd name="T43" fmla="*/ 50 h 198"/>
                <a:gd name="T44" fmla="*/ 63 w 222"/>
                <a:gd name="T45" fmla="*/ 85 h 198"/>
                <a:gd name="T46" fmla="*/ 74 w 222"/>
                <a:gd name="T47" fmla="*/ 31 h 198"/>
                <a:gd name="T48" fmla="*/ 52 w 222"/>
                <a:gd name="T49" fmla="*/ 31 h 198"/>
                <a:gd name="T50" fmla="*/ 15 w 222"/>
                <a:gd name="T51" fmla="*/ 54 h 198"/>
                <a:gd name="T52" fmla="*/ 25 w 222"/>
                <a:gd name="T53" fmla="*/ 80 h 198"/>
                <a:gd name="T54" fmla="*/ 36 w 222"/>
                <a:gd name="T55" fmla="*/ 37 h 198"/>
                <a:gd name="T56" fmla="*/ 15 w 222"/>
                <a:gd name="T57" fmla="*/ 39 h 198"/>
                <a:gd name="T58" fmla="*/ 126 w 222"/>
                <a:gd name="T59" fmla="*/ 80 h 198"/>
                <a:gd name="T60" fmla="*/ 144 w 222"/>
                <a:gd name="T61" fmla="*/ 44 h 198"/>
                <a:gd name="T62" fmla="*/ 134 w 222"/>
                <a:gd name="T63" fmla="*/ 19 h 198"/>
                <a:gd name="T64" fmla="*/ 124 w 222"/>
                <a:gd name="T65" fmla="*/ 5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198">
                  <a:moveTo>
                    <a:pt x="40" y="17"/>
                  </a:moveTo>
                  <a:cubicBezTo>
                    <a:pt x="54" y="3"/>
                    <a:pt x="62" y="1"/>
                    <a:pt x="81" y="11"/>
                  </a:cubicBezTo>
                  <a:cubicBezTo>
                    <a:pt x="92" y="4"/>
                    <a:pt x="103" y="2"/>
                    <a:pt x="115" y="9"/>
                  </a:cubicBezTo>
                  <a:cubicBezTo>
                    <a:pt x="117" y="11"/>
                    <a:pt x="121" y="9"/>
                    <a:pt x="124" y="8"/>
                  </a:cubicBezTo>
                  <a:cubicBezTo>
                    <a:pt x="143" y="0"/>
                    <a:pt x="160" y="9"/>
                    <a:pt x="161" y="30"/>
                  </a:cubicBezTo>
                  <a:cubicBezTo>
                    <a:pt x="161" y="39"/>
                    <a:pt x="164" y="42"/>
                    <a:pt x="172" y="46"/>
                  </a:cubicBezTo>
                  <a:cubicBezTo>
                    <a:pt x="179" y="49"/>
                    <a:pt x="185" y="56"/>
                    <a:pt x="189" y="63"/>
                  </a:cubicBezTo>
                  <a:cubicBezTo>
                    <a:pt x="198" y="85"/>
                    <a:pt x="207" y="107"/>
                    <a:pt x="215" y="130"/>
                  </a:cubicBezTo>
                  <a:cubicBezTo>
                    <a:pt x="222" y="148"/>
                    <a:pt x="214" y="165"/>
                    <a:pt x="196" y="172"/>
                  </a:cubicBezTo>
                  <a:cubicBezTo>
                    <a:pt x="170" y="181"/>
                    <a:pt x="145" y="189"/>
                    <a:pt x="119" y="197"/>
                  </a:cubicBezTo>
                  <a:cubicBezTo>
                    <a:pt x="116" y="198"/>
                    <a:pt x="112" y="198"/>
                    <a:pt x="109" y="198"/>
                  </a:cubicBezTo>
                  <a:cubicBezTo>
                    <a:pt x="79" y="198"/>
                    <a:pt x="49" y="197"/>
                    <a:pt x="18" y="198"/>
                  </a:cubicBezTo>
                  <a:cubicBezTo>
                    <a:pt x="6" y="198"/>
                    <a:pt x="1" y="193"/>
                    <a:pt x="1" y="181"/>
                  </a:cubicBezTo>
                  <a:cubicBezTo>
                    <a:pt x="1" y="135"/>
                    <a:pt x="0" y="89"/>
                    <a:pt x="1" y="43"/>
                  </a:cubicBezTo>
                  <a:cubicBezTo>
                    <a:pt x="1" y="20"/>
                    <a:pt x="15" y="12"/>
                    <a:pt x="40" y="17"/>
                  </a:cubicBezTo>
                  <a:close/>
                  <a:moveTo>
                    <a:pt x="81" y="91"/>
                  </a:moveTo>
                  <a:cubicBezTo>
                    <a:pt x="65" y="100"/>
                    <a:pt x="62" y="100"/>
                    <a:pt x="47" y="92"/>
                  </a:cubicBezTo>
                  <a:cubicBezTo>
                    <a:pt x="44" y="91"/>
                    <a:pt x="41" y="91"/>
                    <a:pt x="39" y="91"/>
                  </a:cubicBezTo>
                  <a:cubicBezTo>
                    <a:pt x="31" y="92"/>
                    <a:pt x="24" y="94"/>
                    <a:pt x="16" y="95"/>
                  </a:cubicBezTo>
                  <a:cubicBezTo>
                    <a:pt x="16" y="124"/>
                    <a:pt x="16" y="153"/>
                    <a:pt x="16" y="184"/>
                  </a:cubicBezTo>
                  <a:cubicBezTo>
                    <a:pt x="35" y="184"/>
                    <a:pt x="53" y="183"/>
                    <a:pt x="71" y="185"/>
                  </a:cubicBezTo>
                  <a:cubicBezTo>
                    <a:pt x="114" y="189"/>
                    <a:pt x="152" y="171"/>
                    <a:pt x="191" y="159"/>
                  </a:cubicBezTo>
                  <a:cubicBezTo>
                    <a:pt x="201" y="156"/>
                    <a:pt x="208" y="148"/>
                    <a:pt x="203" y="136"/>
                  </a:cubicBezTo>
                  <a:cubicBezTo>
                    <a:pt x="195" y="113"/>
                    <a:pt x="185" y="90"/>
                    <a:pt x="176" y="67"/>
                  </a:cubicBezTo>
                  <a:cubicBezTo>
                    <a:pt x="175" y="66"/>
                    <a:pt x="174" y="64"/>
                    <a:pt x="173" y="63"/>
                  </a:cubicBezTo>
                  <a:cubicBezTo>
                    <a:pt x="167" y="56"/>
                    <a:pt x="159" y="53"/>
                    <a:pt x="150" y="57"/>
                  </a:cubicBezTo>
                  <a:cubicBezTo>
                    <a:pt x="142" y="62"/>
                    <a:pt x="140" y="70"/>
                    <a:pt x="144" y="78"/>
                  </a:cubicBezTo>
                  <a:cubicBezTo>
                    <a:pt x="150" y="94"/>
                    <a:pt x="156" y="110"/>
                    <a:pt x="163" y="128"/>
                  </a:cubicBezTo>
                  <a:cubicBezTo>
                    <a:pt x="146" y="128"/>
                    <a:pt x="132" y="128"/>
                    <a:pt x="118" y="128"/>
                  </a:cubicBezTo>
                  <a:cubicBezTo>
                    <a:pt x="115" y="127"/>
                    <a:pt x="112" y="123"/>
                    <a:pt x="108" y="121"/>
                  </a:cubicBezTo>
                  <a:cubicBezTo>
                    <a:pt x="112" y="118"/>
                    <a:pt x="115" y="115"/>
                    <a:pt x="119" y="114"/>
                  </a:cubicBezTo>
                  <a:cubicBezTo>
                    <a:pt x="126" y="113"/>
                    <a:pt x="134" y="114"/>
                    <a:pt x="141" y="114"/>
                  </a:cubicBezTo>
                  <a:cubicBezTo>
                    <a:pt x="143" y="95"/>
                    <a:pt x="125" y="99"/>
                    <a:pt x="118" y="91"/>
                  </a:cubicBezTo>
                  <a:cubicBezTo>
                    <a:pt x="105" y="101"/>
                    <a:pt x="93" y="100"/>
                    <a:pt x="81" y="91"/>
                  </a:cubicBezTo>
                  <a:close/>
                  <a:moveTo>
                    <a:pt x="111" y="51"/>
                  </a:moveTo>
                  <a:cubicBezTo>
                    <a:pt x="111" y="51"/>
                    <a:pt x="111" y="51"/>
                    <a:pt x="111" y="51"/>
                  </a:cubicBezTo>
                  <a:cubicBezTo>
                    <a:pt x="111" y="44"/>
                    <a:pt x="112" y="36"/>
                    <a:pt x="110" y="29"/>
                  </a:cubicBezTo>
                  <a:cubicBezTo>
                    <a:pt x="109" y="25"/>
                    <a:pt x="104" y="19"/>
                    <a:pt x="100" y="19"/>
                  </a:cubicBezTo>
                  <a:cubicBezTo>
                    <a:pt x="96" y="19"/>
                    <a:pt x="89" y="24"/>
                    <a:pt x="89" y="28"/>
                  </a:cubicBezTo>
                  <a:cubicBezTo>
                    <a:pt x="87" y="43"/>
                    <a:pt x="87" y="59"/>
                    <a:pt x="89" y="75"/>
                  </a:cubicBezTo>
                  <a:cubicBezTo>
                    <a:pt x="89" y="78"/>
                    <a:pt x="96" y="84"/>
                    <a:pt x="100" y="84"/>
                  </a:cubicBezTo>
                  <a:cubicBezTo>
                    <a:pt x="103" y="84"/>
                    <a:pt x="109" y="78"/>
                    <a:pt x="110" y="74"/>
                  </a:cubicBezTo>
                  <a:cubicBezTo>
                    <a:pt x="112" y="67"/>
                    <a:pt x="111" y="59"/>
                    <a:pt x="111" y="51"/>
                  </a:cubicBezTo>
                  <a:close/>
                  <a:moveTo>
                    <a:pt x="51" y="50"/>
                  </a:moveTo>
                  <a:cubicBezTo>
                    <a:pt x="51" y="58"/>
                    <a:pt x="50" y="65"/>
                    <a:pt x="52" y="72"/>
                  </a:cubicBezTo>
                  <a:cubicBezTo>
                    <a:pt x="53" y="77"/>
                    <a:pt x="59" y="80"/>
                    <a:pt x="63" y="85"/>
                  </a:cubicBezTo>
                  <a:cubicBezTo>
                    <a:pt x="67" y="81"/>
                    <a:pt x="73" y="77"/>
                    <a:pt x="74" y="73"/>
                  </a:cubicBezTo>
                  <a:cubicBezTo>
                    <a:pt x="75" y="59"/>
                    <a:pt x="75" y="44"/>
                    <a:pt x="74" y="31"/>
                  </a:cubicBezTo>
                  <a:cubicBezTo>
                    <a:pt x="73" y="26"/>
                    <a:pt x="66" y="22"/>
                    <a:pt x="62" y="18"/>
                  </a:cubicBezTo>
                  <a:cubicBezTo>
                    <a:pt x="59" y="23"/>
                    <a:pt x="53" y="26"/>
                    <a:pt x="52" y="31"/>
                  </a:cubicBezTo>
                  <a:cubicBezTo>
                    <a:pt x="50" y="37"/>
                    <a:pt x="51" y="44"/>
                    <a:pt x="51" y="50"/>
                  </a:cubicBezTo>
                  <a:close/>
                  <a:moveTo>
                    <a:pt x="15" y="54"/>
                  </a:moveTo>
                  <a:cubicBezTo>
                    <a:pt x="15" y="60"/>
                    <a:pt x="14" y="66"/>
                    <a:pt x="15" y="71"/>
                  </a:cubicBezTo>
                  <a:cubicBezTo>
                    <a:pt x="17" y="75"/>
                    <a:pt x="21" y="80"/>
                    <a:pt x="25" y="80"/>
                  </a:cubicBezTo>
                  <a:cubicBezTo>
                    <a:pt x="29" y="81"/>
                    <a:pt x="36" y="76"/>
                    <a:pt x="36" y="73"/>
                  </a:cubicBezTo>
                  <a:cubicBezTo>
                    <a:pt x="37" y="61"/>
                    <a:pt x="37" y="49"/>
                    <a:pt x="36" y="37"/>
                  </a:cubicBezTo>
                  <a:cubicBezTo>
                    <a:pt x="36" y="33"/>
                    <a:pt x="29" y="29"/>
                    <a:pt x="25" y="29"/>
                  </a:cubicBezTo>
                  <a:cubicBezTo>
                    <a:pt x="21" y="30"/>
                    <a:pt x="17" y="35"/>
                    <a:pt x="15" y="39"/>
                  </a:cubicBezTo>
                  <a:cubicBezTo>
                    <a:pt x="14" y="43"/>
                    <a:pt x="15" y="49"/>
                    <a:pt x="15" y="54"/>
                  </a:cubicBezTo>
                  <a:close/>
                  <a:moveTo>
                    <a:pt x="126" y="80"/>
                  </a:moveTo>
                  <a:cubicBezTo>
                    <a:pt x="127" y="80"/>
                    <a:pt x="128" y="80"/>
                    <a:pt x="130" y="80"/>
                  </a:cubicBezTo>
                  <a:cubicBezTo>
                    <a:pt x="127" y="65"/>
                    <a:pt x="132" y="54"/>
                    <a:pt x="144" y="44"/>
                  </a:cubicBezTo>
                  <a:cubicBezTo>
                    <a:pt x="148" y="42"/>
                    <a:pt x="147" y="31"/>
                    <a:pt x="146" y="25"/>
                  </a:cubicBezTo>
                  <a:cubicBezTo>
                    <a:pt x="145" y="22"/>
                    <a:pt x="136" y="18"/>
                    <a:pt x="134" y="19"/>
                  </a:cubicBezTo>
                  <a:cubicBezTo>
                    <a:pt x="130" y="22"/>
                    <a:pt x="126" y="28"/>
                    <a:pt x="125" y="33"/>
                  </a:cubicBezTo>
                  <a:cubicBezTo>
                    <a:pt x="123" y="41"/>
                    <a:pt x="124" y="48"/>
                    <a:pt x="124" y="56"/>
                  </a:cubicBezTo>
                  <a:cubicBezTo>
                    <a:pt x="125" y="64"/>
                    <a:pt x="125" y="72"/>
                    <a:pt x="126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4070DD5-9DDC-4FFC-A6B9-0DC7A876C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975" y="5311775"/>
              <a:ext cx="836613" cy="746125"/>
            </a:xfrm>
            <a:custGeom>
              <a:avLst/>
              <a:gdLst>
                <a:gd name="T0" fmla="*/ 116 w 222"/>
                <a:gd name="T1" fmla="*/ 10 h 197"/>
                <a:gd name="T2" fmla="*/ 146 w 222"/>
                <a:gd name="T3" fmla="*/ 6 h 197"/>
                <a:gd name="T4" fmla="*/ 169 w 222"/>
                <a:gd name="T5" fmla="*/ 43 h 197"/>
                <a:gd name="T6" fmla="*/ 214 w 222"/>
                <a:gd name="T7" fmla="*/ 127 h 197"/>
                <a:gd name="T8" fmla="*/ 120 w 222"/>
                <a:gd name="T9" fmla="*/ 195 h 197"/>
                <a:gd name="T10" fmla="*/ 18 w 222"/>
                <a:gd name="T11" fmla="*/ 196 h 197"/>
                <a:gd name="T12" fmla="*/ 1 w 222"/>
                <a:gd name="T13" fmla="*/ 42 h 197"/>
                <a:gd name="T14" fmla="*/ 42 w 222"/>
                <a:gd name="T15" fmla="*/ 13 h 197"/>
                <a:gd name="T16" fmla="*/ 15 w 222"/>
                <a:gd name="T17" fmla="*/ 183 h 197"/>
                <a:gd name="T18" fmla="*/ 115 w 222"/>
                <a:gd name="T19" fmla="*/ 182 h 197"/>
                <a:gd name="T20" fmla="*/ 201 w 222"/>
                <a:gd name="T21" fmla="*/ 131 h 197"/>
                <a:gd name="T22" fmla="*/ 151 w 222"/>
                <a:gd name="T23" fmla="*/ 56 h 197"/>
                <a:gd name="T24" fmla="*/ 163 w 222"/>
                <a:gd name="T25" fmla="*/ 127 h 197"/>
                <a:gd name="T26" fmla="*/ 108 w 222"/>
                <a:gd name="T27" fmla="*/ 120 h 197"/>
                <a:gd name="T28" fmla="*/ 141 w 222"/>
                <a:gd name="T29" fmla="*/ 113 h 197"/>
                <a:gd name="T30" fmla="*/ 85 w 222"/>
                <a:gd name="T31" fmla="*/ 94 h 197"/>
                <a:gd name="T32" fmla="*/ 46 w 222"/>
                <a:gd name="T33" fmla="*/ 91 h 197"/>
                <a:gd name="T34" fmla="*/ 14 w 222"/>
                <a:gd name="T35" fmla="*/ 94 h 197"/>
                <a:gd name="T36" fmla="*/ 15 w 222"/>
                <a:gd name="T37" fmla="*/ 183 h 197"/>
                <a:gd name="T38" fmla="*/ 51 w 222"/>
                <a:gd name="T39" fmla="*/ 71 h 197"/>
                <a:gd name="T40" fmla="*/ 73 w 222"/>
                <a:gd name="T41" fmla="*/ 72 h 197"/>
                <a:gd name="T42" fmla="*/ 62 w 222"/>
                <a:gd name="T43" fmla="*/ 18 h 197"/>
                <a:gd name="T44" fmla="*/ 51 w 222"/>
                <a:gd name="T45" fmla="*/ 49 h 197"/>
                <a:gd name="T46" fmla="*/ 110 w 222"/>
                <a:gd name="T47" fmla="*/ 50 h 197"/>
                <a:gd name="T48" fmla="*/ 99 w 222"/>
                <a:gd name="T49" fmla="*/ 18 h 197"/>
                <a:gd name="T50" fmla="*/ 88 w 222"/>
                <a:gd name="T51" fmla="*/ 71 h 197"/>
                <a:gd name="T52" fmla="*/ 110 w 222"/>
                <a:gd name="T53" fmla="*/ 70 h 197"/>
                <a:gd name="T54" fmla="*/ 37 w 222"/>
                <a:gd name="T55" fmla="*/ 53 h 197"/>
                <a:gd name="T56" fmla="*/ 36 w 222"/>
                <a:gd name="T57" fmla="*/ 38 h 197"/>
                <a:gd name="T58" fmla="*/ 15 w 222"/>
                <a:gd name="T59" fmla="*/ 37 h 197"/>
                <a:gd name="T60" fmla="*/ 27 w 222"/>
                <a:gd name="T61" fmla="*/ 79 h 197"/>
                <a:gd name="T62" fmla="*/ 37 w 222"/>
                <a:gd name="T63" fmla="*/ 53 h 197"/>
                <a:gd name="T64" fmla="*/ 141 w 222"/>
                <a:gd name="T65" fmla="*/ 47 h 197"/>
                <a:gd name="T66" fmla="*/ 136 w 222"/>
                <a:gd name="T67" fmla="*/ 18 h 197"/>
                <a:gd name="T68" fmla="*/ 125 w 222"/>
                <a:gd name="T69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2" h="197">
                  <a:moveTo>
                    <a:pt x="81" y="10"/>
                  </a:moveTo>
                  <a:cubicBezTo>
                    <a:pt x="93" y="2"/>
                    <a:pt x="104" y="1"/>
                    <a:pt x="116" y="10"/>
                  </a:cubicBezTo>
                  <a:cubicBezTo>
                    <a:pt x="116" y="9"/>
                    <a:pt x="116" y="7"/>
                    <a:pt x="116" y="6"/>
                  </a:cubicBezTo>
                  <a:cubicBezTo>
                    <a:pt x="126" y="6"/>
                    <a:pt x="137" y="4"/>
                    <a:pt x="146" y="6"/>
                  </a:cubicBezTo>
                  <a:cubicBezTo>
                    <a:pt x="156" y="9"/>
                    <a:pt x="161" y="19"/>
                    <a:pt x="160" y="30"/>
                  </a:cubicBezTo>
                  <a:cubicBezTo>
                    <a:pt x="160" y="37"/>
                    <a:pt x="162" y="40"/>
                    <a:pt x="169" y="43"/>
                  </a:cubicBezTo>
                  <a:cubicBezTo>
                    <a:pt x="177" y="48"/>
                    <a:pt x="185" y="56"/>
                    <a:pt x="189" y="64"/>
                  </a:cubicBezTo>
                  <a:cubicBezTo>
                    <a:pt x="199" y="85"/>
                    <a:pt x="206" y="106"/>
                    <a:pt x="214" y="127"/>
                  </a:cubicBezTo>
                  <a:cubicBezTo>
                    <a:pt x="222" y="147"/>
                    <a:pt x="214" y="164"/>
                    <a:pt x="194" y="171"/>
                  </a:cubicBezTo>
                  <a:cubicBezTo>
                    <a:pt x="169" y="179"/>
                    <a:pt x="145" y="187"/>
                    <a:pt x="120" y="195"/>
                  </a:cubicBezTo>
                  <a:cubicBezTo>
                    <a:pt x="112" y="197"/>
                    <a:pt x="102" y="196"/>
                    <a:pt x="93" y="196"/>
                  </a:cubicBezTo>
                  <a:cubicBezTo>
                    <a:pt x="68" y="196"/>
                    <a:pt x="43" y="196"/>
                    <a:pt x="18" y="196"/>
                  </a:cubicBezTo>
                  <a:cubicBezTo>
                    <a:pt x="4" y="196"/>
                    <a:pt x="1" y="193"/>
                    <a:pt x="1" y="179"/>
                  </a:cubicBezTo>
                  <a:cubicBezTo>
                    <a:pt x="0" y="133"/>
                    <a:pt x="0" y="87"/>
                    <a:pt x="1" y="42"/>
                  </a:cubicBezTo>
                  <a:cubicBezTo>
                    <a:pt x="1" y="21"/>
                    <a:pt x="14" y="11"/>
                    <a:pt x="33" y="15"/>
                  </a:cubicBezTo>
                  <a:cubicBezTo>
                    <a:pt x="36" y="15"/>
                    <a:pt x="40" y="15"/>
                    <a:pt x="42" y="13"/>
                  </a:cubicBezTo>
                  <a:cubicBezTo>
                    <a:pt x="57" y="1"/>
                    <a:pt x="63" y="0"/>
                    <a:pt x="81" y="10"/>
                  </a:cubicBezTo>
                  <a:close/>
                  <a:moveTo>
                    <a:pt x="15" y="183"/>
                  </a:moveTo>
                  <a:cubicBezTo>
                    <a:pt x="47" y="183"/>
                    <a:pt x="78" y="183"/>
                    <a:pt x="109" y="183"/>
                  </a:cubicBezTo>
                  <a:cubicBezTo>
                    <a:pt x="111" y="183"/>
                    <a:pt x="113" y="183"/>
                    <a:pt x="115" y="182"/>
                  </a:cubicBezTo>
                  <a:cubicBezTo>
                    <a:pt x="140" y="174"/>
                    <a:pt x="164" y="167"/>
                    <a:pt x="188" y="159"/>
                  </a:cubicBezTo>
                  <a:cubicBezTo>
                    <a:pt x="203" y="154"/>
                    <a:pt x="207" y="145"/>
                    <a:pt x="201" y="131"/>
                  </a:cubicBezTo>
                  <a:cubicBezTo>
                    <a:pt x="193" y="110"/>
                    <a:pt x="185" y="90"/>
                    <a:pt x="177" y="69"/>
                  </a:cubicBezTo>
                  <a:cubicBezTo>
                    <a:pt x="172" y="56"/>
                    <a:pt x="161" y="51"/>
                    <a:pt x="151" y="56"/>
                  </a:cubicBezTo>
                  <a:cubicBezTo>
                    <a:pt x="142" y="60"/>
                    <a:pt x="140" y="69"/>
                    <a:pt x="145" y="82"/>
                  </a:cubicBezTo>
                  <a:cubicBezTo>
                    <a:pt x="151" y="96"/>
                    <a:pt x="157" y="111"/>
                    <a:pt x="163" y="127"/>
                  </a:cubicBezTo>
                  <a:cubicBezTo>
                    <a:pt x="146" y="127"/>
                    <a:pt x="131" y="127"/>
                    <a:pt x="117" y="126"/>
                  </a:cubicBezTo>
                  <a:cubicBezTo>
                    <a:pt x="114" y="126"/>
                    <a:pt x="111" y="122"/>
                    <a:pt x="108" y="120"/>
                  </a:cubicBezTo>
                  <a:cubicBezTo>
                    <a:pt x="111" y="117"/>
                    <a:pt x="114" y="114"/>
                    <a:pt x="117" y="113"/>
                  </a:cubicBezTo>
                  <a:cubicBezTo>
                    <a:pt x="125" y="112"/>
                    <a:pt x="133" y="113"/>
                    <a:pt x="141" y="113"/>
                  </a:cubicBezTo>
                  <a:cubicBezTo>
                    <a:pt x="143" y="94"/>
                    <a:pt x="125" y="97"/>
                    <a:pt x="117" y="89"/>
                  </a:cubicBezTo>
                  <a:cubicBezTo>
                    <a:pt x="108" y="97"/>
                    <a:pt x="98" y="97"/>
                    <a:pt x="85" y="94"/>
                  </a:cubicBezTo>
                  <a:cubicBezTo>
                    <a:pt x="76" y="91"/>
                    <a:pt x="64" y="95"/>
                    <a:pt x="54" y="95"/>
                  </a:cubicBezTo>
                  <a:cubicBezTo>
                    <a:pt x="51" y="95"/>
                    <a:pt x="49" y="92"/>
                    <a:pt x="46" y="91"/>
                  </a:cubicBezTo>
                  <a:cubicBezTo>
                    <a:pt x="43" y="90"/>
                    <a:pt x="41" y="90"/>
                    <a:pt x="38" y="90"/>
                  </a:cubicBezTo>
                  <a:cubicBezTo>
                    <a:pt x="30" y="91"/>
                    <a:pt x="23" y="93"/>
                    <a:pt x="14" y="94"/>
                  </a:cubicBezTo>
                  <a:cubicBezTo>
                    <a:pt x="14" y="120"/>
                    <a:pt x="14" y="148"/>
                    <a:pt x="14" y="177"/>
                  </a:cubicBezTo>
                  <a:cubicBezTo>
                    <a:pt x="14" y="178"/>
                    <a:pt x="14" y="180"/>
                    <a:pt x="15" y="183"/>
                  </a:cubicBezTo>
                  <a:close/>
                  <a:moveTo>
                    <a:pt x="51" y="49"/>
                  </a:moveTo>
                  <a:cubicBezTo>
                    <a:pt x="51" y="57"/>
                    <a:pt x="50" y="64"/>
                    <a:pt x="51" y="71"/>
                  </a:cubicBezTo>
                  <a:cubicBezTo>
                    <a:pt x="53" y="76"/>
                    <a:pt x="58" y="82"/>
                    <a:pt x="62" y="82"/>
                  </a:cubicBezTo>
                  <a:cubicBezTo>
                    <a:pt x="66" y="82"/>
                    <a:pt x="73" y="76"/>
                    <a:pt x="73" y="72"/>
                  </a:cubicBezTo>
                  <a:cubicBezTo>
                    <a:pt x="75" y="58"/>
                    <a:pt x="75" y="42"/>
                    <a:pt x="73" y="28"/>
                  </a:cubicBezTo>
                  <a:cubicBezTo>
                    <a:pt x="73" y="24"/>
                    <a:pt x="66" y="18"/>
                    <a:pt x="62" y="18"/>
                  </a:cubicBezTo>
                  <a:cubicBezTo>
                    <a:pt x="58" y="18"/>
                    <a:pt x="53" y="24"/>
                    <a:pt x="51" y="29"/>
                  </a:cubicBezTo>
                  <a:cubicBezTo>
                    <a:pt x="50" y="35"/>
                    <a:pt x="51" y="43"/>
                    <a:pt x="51" y="49"/>
                  </a:cubicBezTo>
                  <a:close/>
                  <a:moveTo>
                    <a:pt x="110" y="50"/>
                  </a:moveTo>
                  <a:cubicBezTo>
                    <a:pt x="110" y="50"/>
                    <a:pt x="110" y="50"/>
                    <a:pt x="110" y="50"/>
                  </a:cubicBezTo>
                  <a:cubicBezTo>
                    <a:pt x="110" y="43"/>
                    <a:pt x="112" y="35"/>
                    <a:pt x="110" y="29"/>
                  </a:cubicBezTo>
                  <a:cubicBezTo>
                    <a:pt x="109" y="24"/>
                    <a:pt x="103" y="18"/>
                    <a:pt x="99" y="18"/>
                  </a:cubicBezTo>
                  <a:cubicBezTo>
                    <a:pt x="95" y="18"/>
                    <a:pt x="88" y="24"/>
                    <a:pt x="88" y="28"/>
                  </a:cubicBezTo>
                  <a:cubicBezTo>
                    <a:pt x="87" y="42"/>
                    <a:pt x="87" y="57"/>
                    <a:pt x="88" y="71"/>
                  </a:cubicBezTo>
                  <a:cubicBezTo>
                    <a:pt x="88" y="76"/>
                    <a:pt x="95" y="79"/>
                    <a:pt x="99" y="83"/>
                  </a:cubicBezTo>
                  <a:cubicBezTo>
                    <a:pt x="103" y="79"/>
                    <a:pt x="108" y="75"/>
                    <a:pt x="110" y="70"/>
                  </a:cubicBezTo>
                  <a:cubicBezTo>
                    <a:pt x="112" y="64"/>
                    <a:pt x="110" y="57"/>
                    <a:pt x="110" y="50"/>
                  </a:cubicBezTo>
                  <a:close/>
                  <a:moveTo>
                    <a:pt x="37" y="53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48"/>
                    <a:pt x="38" y="43"/>
                    <a:pt x="36" y="38"/>
                  </a:cubicBezTo>
                  <a:cubicBezTo>
                    <a:pt x="35" y="34"/>
                    <a:pt x="30" y="28"/>
                    <a:pt x="26" y="28"/>
                  </a:cubicBezTo>
                  <a:cubicBezTo>
                    <a:pt x="22" y="28"/>
                    <a:pt x="15" y="33"/>
                    <a:pt x="15" y="37"/>
                  </a:cubicBezTo>
                  <a:cubicBezTo>
                    <a:pt x="13" y="48"/>
                    <a:pt x="13" y="59"/>
                    <a:pt x="15" y="71"/>
                  </a:cubicBezTo>
                  <a:cubicBezTo>
                    <a:pt x="16" y="74"/>
                    <a:pt x="23" y="79"/>
                    <a:pt x="27" y="79"/>
                  </a:cubicBezTo>
                  <a:cubicBezTo>
                    <a:pt x="30" y="79"/>
                    <a:pt x="35" y="73"/>
                    <a:pt x="36" y="68"/>
                  </a:cubicBezTo>
                  <a:cubicBezTo>
                    <a:pt x="38" y="64"/>
                    <a:pt x="37" y="58"/>
                    <a:pt x="37" y="53"/>
                  </a:cubicBezTo>
                  <a:close/>
                  <a:moveTo>
                    <a:pt x="125" y="77"/>
                  </a:moveTo>
                  <a:cubicBezTo>
                    <a:pt x="130" y="67"/>
                    <a:pt x="133" y="55"/>
                    <a:pt x="141" y="47"/>
                  </a:cubicBezTo>
                  <a:cubicBezTo>
                    <a:pt x="147" y="40"/>
                    <a:pt x="148" y="34"/>
                    <a:pt x="146" y="27"/>
                  </a:cubicBezTo>
                  <a:cubicBezTo>
                    <a:pt x="145" y="23"/>
                    <a:pt x="140" y="18"/>
                    <a:pt x="136" y="18"/>
                  </a:cubicBezTo>
                  <a:cubicBezTo>
                    <a:pt x="133" y="17"/>
                    <a:pt x="125" y="22"/>
                    <a:pt x="125" y="25"/>
                  </a:cubicBezTo>
                  <a:cubicBezTo>
                    <a:pt x="124" y="43"/>
                    <a:pt x="125" y="61"/>
                    <a:pt x="125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8CC2EAE-7A0C-4C45-9FB5-346AA9F9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8" y="6084888"/>
              <a:ext cx="430213" cy="461963"/>
            </a:xfrm>
            <a:custGeom>
              <a:avLst/>
              <a:gdLst>
                <a:gd name="T0" fmla="*/ 0 w 114"/>
                <a:gd name="T1" fmla="*/ 0 h 122"/>
                <a:gd name="T2" fmla="*/ 114 w 114"/>
                <a:gd name="T3" fmla="*/ 0 h 122"/>
                <a:gd name="T4" fmla="*/ 114 w 114"/>
                <a:gd name="T5" fmla="*/ 122 h 122"/>
                <a:gd name="T6" fmla="*/ 0 w 114"/>
                <a:gd name="T7" fmla="*/ 122 h 122"/>
                <a:gd name="T8" fmla="*/ 0 w 114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22">
                  <a:moveTo>
                    <a:pt x="0" y="0"/>
                  </a:moveTo>
                  <a:cubicBezTo>
                    <a:pt x="38" y="0"/>
                    <a:pt x="76" y="0"/>
                    <a:pt x="114" y="0"/>
                  </a:cubicBezTo>
                  <a:cubicBezTo>
                    <a:pt x="114" y="41"/>
                    <a:pt x="114" y="81"/>
                    <a:pt x="114" y="122"/>
                  </a:cubicBezTo>
                  <a:cubicBezTo>
                    <a:pt x="77" y="122"/>
                    <a:pt x="39" y="122"/>
                    <a:pt x="0" y="122"/>
                  </a:cubicBezTo>
                  <a:cubicBezTo>
                    <a:pt x="0" y="82"/>
                    <a:pt x="0" y="4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E2D6C17A-F48A-4010-8A89-9E31D04F7F5B}"/>
              </a:ext>
            </a:extLst>
          </p:cNvPr>
          <p:cNvSpPr>
            <a:spLocks noEditPoints="1"/>
          </p:cNvSpPr>
          <p:nvPr/>
        </p:nvSpPr>
        <p:spPr bwMode="auto">
          <a:xfrm>
            <a:off x="361520" y="1230313"/>
            <a:ext cx="2199117" cy="2743201"/>
          </a:xfrm>
          <a:custGeom>
            <a:avLst/>
            <a:gdLst>
              <a:gd name="T0" fmla="*/ 289 w 366"/>
              <a:gd name="T1" fmla="*/ 428 h 454"/>
              <a:gd name="T2" fmla="*/ 144 w 366"/>
              <a:gd name="T3" fmla="*/ 442 h 454"/>
              <a:gd name="T4" fmla="*/ 132 w 366"/>
              <a:gd name="T5" fmla="*/ 428 h 454"/>
              <a:gd name="T6" fmla="*/ 126 w 366"/>
              <a:gd name="T7" fmla="*/ 390 h 454"/>
              <a:gd name="T8" fmla="*/ 93 w 366"/>
              <a:gd name="T9" fmla="*/ 362 h 454"/>
              <a:gd name="T10" fmla="*/ 53 w 366"/>
              <a:gd name="T11" fmla="*/ 360 h 454"/>
              <a:gd name="T12" fmla="*/ 37 w 366"/>
              <a:gd name="T13" fmla="*/ 332 h 454"/>
              <a:gd name="T14" fmla="*/ 35 w 366"/>
              <a:gd name="T15" fmla="*/ 315 h 454"/>
              <a:gd name="T16" fmla="*/ 34 w 366"/>
              <a:gd name="T17" fmla="*/ 283 h 454"/>
              <a:gd name="T18" fmla="*/ 32 w 366"/>
              <a:gd name="T19" fmla="*/ 242 h 454"/>
              <a:gd name="T20" fmla="*/ 14 w 366"/>
              <a:gd name="T21" fmla="*/ 238 h 454"/>
              <a:gd name="T22" fmla="*/ 6 w 366"/>
              <a:gd name="T23" fmla="*/ 219 h 454"/>
              <a:gd name="T24" fmla="*/ 25 w 366"/>
              <a:gd name="T25" fmla="*/ 192 h 454"/>
              <a:gd name="T26" fmla="*/ 37 w 366"/>
              <a:gd name="T27" fmla="*/ 141 h 454"/>
              <a:gd name="T28" fmla="*/ 72 w 366"/>
              <a:gd name="T29" fmla="*/ 52 h 454"/>
              <a:gd name="T30" fmla="*/ 304 w 366"/>
              <a:gd name="T31" fmla="*/ 52 h 454"/>
              <a:gd name="T32" fmla="*/ 329 w 366"/>
              <a:gd name="T33" fmla="*/ 249 h 454"/>
              <a:gd name="T34" fmla="*/ 294 w 366"/>
              <a:gd name="T35" fmla="*/ 293 h 454"/>
              <a:gd name="T36" fmla="*/ 274 w 366"/>
              <a:gd name="T37" fmla="*/ 364 h 454"/>
              <a:gd name="T38" fmla="*/ 289 w 366"/>
              <a:gd name="T39" fmla="*/ 428 h 454"/>
              <a:gd name="T40" fmla="*/ 205 w 366"/>
              <a:gd name="T41" fmla="*/ 257 h 454"/>
              <a:gd name="T42" fmla="*/ 308 w 366"/>
              <a:gd name="T43" fmla="*/ 154 h 454"/>
              <a:gd name="T44" fmla="*/ 204 w 366"/>
              <a:gd name="T45" fmla="*/ 50 h 454"/>
              <a:gd name="T46" fmla="*/ 101 w 366"/>
              <a:gd name="T47" fmla="*/ 154 h 454"/>
              <a:gd name="T48" fmla="*/ 205 w 366"/>
              <a:gd name="T49" fmla="*/ 257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6" h="454">
                <a:moveTo>
                  <a:pt x="289" y="428"/>
                </a:moveTo>
                <a:cubicBezTo>
                  <a:pt x="241" y="445"/>
                  <a:pt x="194" y="454"/>
                  <a:pt x="144" y="442"/>
                </a:cubicBezTo>
                <a:cubicBezTo>
                  <a:pt x="136" y="440"/>
                  <a:pt x="133" y="436"/>
                  <a:pt x="132" y="428"/>
                </a:cubicBezTo>
                <a:cubicBezTo>
                  <a:pt x="130" y="415"/>
                  <a:pt x="128" y="403"/>
                  <a:pt x="126" y="390"/>
                </a:cubicBezTo>
                <a:cubicBezTo>
                  <a:pt x="123" y="370"/>
                  <a:pt x="114" y="363"/>
                  <a:pt x="93" y="362"/>
                </a:cubicBezTo>
                <a:cubicBezTo>
                  <a:pt x="80" y="362"/>
                  <a:pt x="66" y="362"/>
                  <a:pt x="53" y="360"/>
                </a:cubicBezTo>
                <a:cubicBezTo>
                  <a:pt x="34" y="356"/>
                  <a:pt x="31" y="350"/>
                  <a:pt x="37" y="332"/>
                </a:cubicBezTo>
                <a:cubicBezTo>
                  <a:pt x="39" y="327"/>
                  <a:pt x="39" y="318"/>
                  <a:pt x="35" y="315"/>
                </a:cubicBezTo>
                <a:cubicBezTo>
                  <a:pt x="23" y="305"/>
                  <a:pt x="21" y="295"/>
                  <a:pt x="34" y="283"/>
                </a:cubicBezTo>
                <a:cubicBezTo>
                  <a:pt x="11" y="271"/>
                  <a:pt x="27" y="257"/>
                  <a:pt x="32" y="242"/>
                </a:cubicBezTo>
                <a:cubicBezTo>
                  <a:pt x="25" y="241"/>
                  <a:pt x="20" y="239"/>
                  <a:pt x="14" y="238"/>
                </a:cubicBezTo>
                <a:cubicBezTo>
                  <a:pt x="3" y="235"/>
                  <a:pt x="0" y="229"/>
                  <a:pt x="6" y="219"/>
                </a:cubicBezTo>
                <a:cubicBezTo>
                  <a:pt x="12" y="209"/>
                  <a:pt x="19" y="201"/>
                  <a:pt x="25" y="192"/>
                </a:cubicBezTo>
                <a:cubicBezTo>
                  <a:pt x="37" y="177"/>
                  <a:pt x="41" y="161"/>
                  <a:pt x="37" y="141"/>
                </a:cubicBezTo>
                <a:cubicBezTo>
                  <a:pt x="32" y="105"/>
                  <a:pt x="47" y="76"/>
                  <a:pt x="72" y="52"/>
                </a:cubicBezTo>
                <a:cubicBezTo>
                  <a:pt x="128" y="0"/>
                  <a:pt x="248" y="1"/>
                  <a:pt x="304" y="52"/>
                </a:cubicBezTo>
                <a:cubicBezTo>
                  <a:pt x="354" y="98"/>
                  <a:pt x="366" y="187"/>
                  <a:pt x="329" y="249"/>
                </a:cubicBezTo>
                <a:cubicBezTo>
                  <a:pt x="319" y="265"/>
                  <a:pt x="308" y="281"/>
                  <a:pt x="294" y="293"/>
                </a:cubicBezTo>
                <a:cubicBezTo>
                  <a:pt x="271" y="313"/>
                  <a:pt x="268" y="337"/>
                  <a:pt x="274" y="364"/>
                </a:cubicBezTo>
                <a:cubicBezTo>
                  <a:pt x="278" y="385"/>
                  <a:pt x="284" y="405"/>
                  <a:pt x="289" y="428"/>
                </a:cubicBezTo>
                <a:close/>
                <a:moveTo>
                  <a:pt x="205" y="257"/>
                </a:moveTo>
                <a:cubicBezTo>
                  <a:pt x="262" y="257"/>
                  <a:pt x="308" y="211"/>
                  <a:pt x="308" y="154"/>
                </a:cubicBezTo>
                <a:cubicBezTo>
                  <a:pt x="308" y="97"/>
                  <a:pt x="262" y="50"/>
                  <a:pt x="204" y="50"/>
                </a:cubicBezTo>
                <a:cubicBezTo>
                  <a:pt x="149" y="51"/>
                  <a:pt x="102" y="97"/>
                  <a:pt x="101" y="154"/>
                </a:cubicBezTo>
                <a:cubicBezTo>
                  <a:pt x="100" y="210"/>
                  <a:pt x="148" y="257"/>
                  <a:pt x="205" y="25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4956465-383F-4E71-AADB-FB9A5563D99A}"/>
              </a:ext>
            </a:extLst>
          </p:cNvPr>
          <p:cNvSpPr>
            <a:spLocks/>
          </p:cNvSpPr>
          <p:nvPr/>
        </p:nvSpPr>
        <p:spPr bwMode="auto">
          <a:xfrm>
            <a:off x="1361717" y="1717063"/>
            <a:ext cx="943925" cy="797149"/>
          </a:xfrm>
          <a:custGeom>
            <a:avLst/>
            <a:gdLst>
              <a:gd name="T0" fmla="*/ 152 w 157"/>
              <a:gd name="T1" fmla="*/ 12 h 132"/>
              <a:gd name="T2" fmla="*/ 130 w 157"/>
              <a:gd name="T3" fmla="*/ 47 h 132"/>
              <a:gd name="T4" fmla="*/ 113 w 157"/>
              <a:gd name="T5" fmla="*/ 84 h 132"/>
              <a:gd name="T6" fmla="*/ 141 w 157"/>
              <a:gd name="T7" fmla="*/ 85 h 132"/>
              <a:gd name="T8" fmla="*/ 153 w 157"/>
              <a:gd name="T9" fmla="*/ 102 h 132"/>
              <a:gd name="T10" fmla="*/ 154 w 157"/>
              <a:gd name="T11" fmla="*/ 109 h 132"/>
              <a:gd name="T12" fmla="*/ 150 w 157"/>
              <a:gd name="T13" fmla="*/ 119 h 132"/>
              <a:gd name="T14" fmla="*/ 145 w 157"/>
              <a:gd name="T15" fmla="*/ 121 h 132"/>
              <a:gd name="T16" fmla="*/ 135 w 157"/>
              <a:gd name="T17" fmla="*/ 132 h 132"/>
              <a:gd name="T18" fmla="*/ 113 w 157"/>
              <a:gd name="T19" fmla="*/ 123 h 132"/>
              <a:gd name="T20" fmla="*/ 83 w 157"/>
              <a:gd name="T21" fmla="*/ 113 h 132"/>
              <a:gd name="T22" fmla="*/ 18 w 157"/>
              <a:gd name="T23" fmla="*/ 56 h 132"/>
              <a:gd name="T24" fmla="*/ 14 w 157"/>
              <a:gd name="T25" fmla="*/ 38 h 132"/>
              <a:gd name="T26" fmla="*/ 0 w 157"/>
              <a:gd name="T27" fmla="*/ 16 h 132"/>
              <a:gd name="T28" fmla="*/ 40 w 157"/>
              <a:gd name="T29" fmla="*/ 18 h 132"/>
              <a:gd name="T30" fmla="*/ 54 w 157"/>
              <a:gd name="T31" fmla="*/ 36 h 132"/>
              <a:gd name="T32" fmla="*/ 76 w 157"/>
              <a:gd name="T33" fmla="*/ 37 h 132"/>
              <a:gd name="T34" fmla="*/ 94 w 157"/>
              <a:gd name="T35" fmla="*/ 21 h 132"/>
              <a:gd name="T36" fmla="*/ 152 w 157"/>
              <a:gd name="T37" fmla="*/ 1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7" h="132">
                <a:moveTo>
                  <a:pt x="152" y="12"/>
                </a:moveTo>
                <a:cubicBezTo>
                  <a:pt x="135" y="20"/>
                  <a:pt x="130" y="32"/>
                  <a:pt x="130" y="47"/>
                </a:cubicBezTo>
                <a:cubicBezTo>
                  <a:pt x="130" y="62"/>
                  <a:pt x="126" y="74"/>
                  <a:pt x="113" y="84"/>
                </a:cubicBezTo>
                <a:cubicBezTo>
                  <a:pt x="122" y="84"/>
                  <a:pt x="132" y="84"/>
                  <a:pt x="141" y="85"/>
                </a:cubicBezTo>
                <a:cubicBezTo>
                  <a:pt x="154" y="85"/>
                  <a:pt x="157" y="89"/>
                  <a:pt x="153" y="102"/>
                </a:cubicBezTo>
                <a:cubicBezTo>
                  <a:pt x="152" y="104"/>
                  <a:pt x="154" y="106"/>
                  <a:pt x="154" y="109"/>
                </a:cubicBezTo>
                <a:cubicBezTo>
                  <a:pt x="153" y="112"/>
                  <a:pt x="152" y="116"/>
                  <a:pt x="150" y="119"/>
                </a:cubicBezTo>
                <a:cubicBezTo>
                  <a:pt x="149" y="120"/>
                  <a:pt x="146" y="120"/>
                  <a:pt x="145" y="121"/>
                </a:cubicBezTo>
                <a:cubicBezTo>
                  <a:pt x="142" y="125"/>
                  <a:pt x="138" y="132"/>
                  <a:pt x="135" y="132"/>
                </a:cubicBezTo>
                <a:cubicBezTo>
                  <a:pt x="127" y="131"/>
                  <a:pt x="119" y="128"/>
                  <a:pt x="113" y="123"/>
                </a:cubicBezTo>
                <a:cubicBezTo>
                  <a:pt x="104" y="115"/>
                  <a:pt x="95" y="113"/>
                  <a:pt x="83" y="113"/>
                </a:cubicBezTo>
                <a:cubicBezTo>
                  <a:pt x="43" y="112"/>
                  <a:pt x="25" y="96"/>
                  <a:pt x="18" y="56"/>
                </a:cubicBezTo>
                <a:cubicBezTo>
                  <a:pt x="17" y="50"/>
                  <a:pt x="17" y="43"/>
                  <a:pt x="14" y="38"/>
                </a:cubicBezTo>
                <a:cubicBezTo>
                  <a:pt x="11" y="31"/>
                  <a:pt x="5" y="24"/>
                  <a:pt x="0" y="16"/>
                </a:cubicBezTo>
                <a:cubicBezTo>
                  <a:pt x="11" y="0"/>
                  <a:pt x="26" y="0"/>
                  <a:pt x="40" y="18"/>
                </a:cubicBezTo>
                <a:cubicBezTo>
                  <a:pt x="44" y="24"/>
                  <a:pt x="49" y="30"/>
                  <a:pt x="54" y="36"/>
                </a:cubicBezTo>
                <a:cubicBezTo>
                  <a:pt x="61" y="44"/>
                  <a:pt x="68" y="45"/>
                  <a:pt x="76" y="37"/>
                </a:cubicBezTo>
                <a:cubicBezTo>
                  <a:pt x="82" y="31"/>
                  <a:pt x="88" y="26"/>
                  <a:pt x="94" y="21"/>
                </a:cubicBezTo>
                <a:cubicBezTo>
                  <a:pt x="111" y="8"/>
                  <a:pt x="129" y="5"/>
                  <a:pt x="152" y="1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7343356D-C2B8-4F22-BDF7-30355461A9BE}"/>
              </a:ext>
            </a:extLst>
          </p:cNvPr>
          <p:cNvSpPr>
            <a:spLocks/>
          </p:cNvSpPr>
          <p:nvPr/>
        </p:nvSpPr>
        <p:spPr bwMode="auto">
          <a:xfrm>
            <a:off x="4795837" y="730250"/>
            <a:ext cx="1123950" cy="1373188"/>
          </a:xfrm>
          <a:custGeom>
            <a:avLst/>
            <a:gdLst>
              <a:gd name="T0" fmla="*/ 66 w 342"/>
              <a:gd name="T1" fmla="*/ 397 h 418"/>
              <a:gd name="T2" fmla="*/ 80 w 342"/>
              <a:gd name="T3" fmla="*/ 337 h 418"/>
              <a:gd name="T4" fmla="*/ 83 w 342"/>
              <a:gd name="T5" fmla="*/ 312 h 418"/>
              <a:gd name="T6" fmla="*/ 69 w 342"/>
              <a:gd name="T7" fmla="*/ 278 h 418"/>
              <a:gd name="T8" fmla="*/ 15 w 342"/>
              <a:gd name="T9" fmla="*/ 196 h 418"/>
              <a:gd name="T10" fmla="*/ 55 w 342"/>
              <a:gd name="T11" fmla="*/ 38 h 418"/>
              <a:gd name="T12" fmla="*/ 121 w 342"/>
              <a:gd name="T13" fmla="*/ 8 h 418"/>
              <a:gd name="T14" fmla="*/ 239 w 342"/>
              <a:gd name="T15" fmla="*/ 19 h 418"/>
              <a:gd name="T16" fmla="*/ 307 w 342"/>
              <a:gd name="T17" fmla="*/ 116 h 418"/>
              <a:gd name="T18" fmla="*/ 305 w 342"/>
              <a:gd name="T19" fmla="*/ 127 h 418"/>
              <a:gd name="T20" fmla="*/ 311 w 342"/>
              <a:gd name="T21" fmla="*/ 164 h 418"/>
              <a:gd name="T22" fmla="*/ 333 w 342"/>
              <a:gd name="T23" fmla="*/ 195 h 418"/>
              <a:gd name="T24" fmla="*/ 323 w 342"/>
              <a:gd name="T25" fmla="*/ 218 h 418"/>
              <a:gd name="T26" fmla="*/ 311 w 342"/>
              <a:gd name="T27" fmla="*/ 220 h 418"/>
              <a:gd name="T28" fmla="*/ 316 w 342"/>
              <a:gd name="T29" fmla="*/ 229 h 418"/>
              <a:gd name="T30" fmla="*/ 311 w 342"/>
              <a:gd name="T31" fmla="*/ 246 h 418"/>
              <a:gd name="T32" fmla="*/ 278 w 342"/>
              <a:gd name="T33" fmla="*/ 260 h 418"/>
              <a:gd name="T34" fmla="*/ 299 w 342"/>
              <a:gd name="T35" fmla="*/ 267 h 418"/>
              <a:gd name="T36" fmla="*/ 313 w 342"/>
              <a:gd name="T37" fmla="*/ 272 h 418"/>
              <a:gd name="T38" fmla="*/ 315 w 342"/>
              <a:gd name="T39" fmla="*/ 284 h 418"/>
              <a:gd name="T40" fmla="*/ 309 w 342"/>
              <a:gd name="T41" fmla="*/ 289 h 418"/>
              <a:gd name="T42" fmla="*/ 305 w 342"/>
              <a:gd name="T43" fmla="*/ 306 h 418"/>
              <a:gd name="T44" fmla="*/ 292 w 342"/>
              <a:gd name="T45" fmla="*/ 333 h 418"/>
              <a:gd name="T46" fmla="*/ 260 w 342"/>
              <a:gd name="T47" fmla="*/ 335 h 418"/>
              <a:gd name="T48" fmla="*/ 240 w 342"/>
              <a:gd name="T49" fmla="*/ 337 h 418"/>
              <a:gd name="T50" fmla="*/ 222 w 342"/>
              <a:gd name="T51" fmla="*/ 358 h 418"/>
              <a:gd name="T52" fmla="*/ 214 w 342"/>
              <a:gd name="T53" fmla="*/ 403 h 418"/>
              <a:gd name="T54" fmla="*/ 205 w 342"/>
              <a:gd name="T55" fmla="*/ 410 h 418"/>
              <a:gd name="T56" fmla="*/ 130 w 342"/>
              <a:gd name="T57" fmla="*/ 414 h 418"/>
              <a:gd name="T58" fmla="*/ 84 w 342"/>
              <a:gd name="T59" fmla="*/ 404 h 418"/>
              <a:gd name="T60" fmla="*/ 66 w 342"/>
              <a:gd name="T61" fmla="*/ 3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42" h="418">
                <a:moveTo>
                  <a:pt x="66" y="397"/>
                </a:moveTo>
                <a:cubicBezTo>
                  <a:pt x="71" y="376"/>
                  <a:pt x="76" y="356"/>
                  <a:pt x="80" y="337"/>
                </a:cubicBezTo>
                <a:cubicBezTo>
                  <a:pt x="82" y="329"/>
                  <a:pt x="83" y="321"/>
                  <a:pt x="83" y="312"/>
                </a:cubicBezTo>
                <a:cubicBezTo>
                  <a:pt x="83" y="299"/>
                  <a:pt x="79" y="287"/>
                  <a:pt x="69" y="278"/>
                </a:cubicBezTo>
                <a:cubicBezTo>
                  <a:pt x="44" y="255"/>
                  <a:pt x="23" y="229"/>
                  <a:pt x="15" y="196"/>
                </a:cubicBezTo>
                <a:cubicBezTo>
                  <a:pt x="0" y="136"/>
                  <a:pt x="8" y="81"/>
                  <a:pt x="55" y="38"/>
                </a:cubicBezTo>
                <a:cubicBezTo>
                  <a:pt x="74" y="21"/>
                  <a:pt x="97" y="13"/>
                  <a:pt x="121" y="8"/>
                </a:cubicBezTo>
                <a:cubicBezTo>
                  <a:pt x="161" y="0"/>
                  <a:pt x="201" y="2"/>
                  <a:pt x="239" y="19"/>
                </a:cubicBezTo>
                <a:cubicBezTo>
                  <a:pt x="281" y="38"/>
                  <a:pt x="305" y="70"/>
                  <a:pt x="307" y="116"/>
                </a:cubicBezTo>
                <a:cubicBezTo>
                  <a:pt x="307" y="120"/>
                  <a:pt x="306" y="123"/>
                  <a:pt x="305" y="127"/>
                </a:cubicBezTo>
                <a:cubicBezTo>
                  <a:pt x="301" y="140"/>
                  <a:pt x="303" y="152"/>
                  <a:pt x="311" y="164"/>
                </a:cubicBezTo>
                <a:cubicBezTo>
                  <a:pt x="317" y="174"/>
                  <a:pt x="326" y="184"/>
                  <a:pt x="333" y="195"/>
                </a:cubicBezTo>
                <a:cubicBezTo>
                  <a:pt x="342" y="208"/>
                  <a:pt x="339" y="215"/>
                  <a:pt x="323" y="218"/>
                </a:cubicBezTo>
                <a:cubicBezTo>
                  <a:pt x="320" y="219"/>
                  <a:pt x="316" y="219"/>
                  <a:pt x="311" y="220"/>
                </a:cubicBezTo>
                <a:cubicBezTo>
                  <a:pt x="313" y="224"/>
                  <a:pt x="314" y="227"/>
                  <a:pt x="316" y="229"/>
                </a:cubicBezTo>
                <a:cubicBezTo>
                  <a:pt x="322" y="239"/>
                  <a:pt x="321" y="242"/>
                  <a:pt x="311" y="246"/>
                </a:cubicBezTo>
                <a:cubicBezTo>
                  <a:pt x="301" y="251"/>
                  <a:pt x="290" y="255"/>
                  <a:pt x="278" y="260"/>
                </a:cubicBezTo>
                <a:cubicBezTo>
                  <a:pt x="286" y="263"/>
                  <a:pt x="292" y="264"/>
                  <a:pt x="299" y="267"/>
                </a:cubicBezTo>
                <a:cubicBezTo>
                  <a:pt x="304" y="268"/>
                  <a:pt x="308" y="270"/>
                  <a:pt x="313" y="272"/>
                </a:cubicBezTo>
                <a:cubicBezTo>
                  <a:pt x="319" y="275"/>
                  <a:pt x="319" y="279"/>
                  <a:pt x="315" y="284"/>
                </a:cubicBezTo>
                <a:cubicBezTo>
                  <a:pt x="313" y="286"/>
                  <a:pt x="311" y="288"/>
                  <a:pt x="309" y="289"/>
                </a:cubicBezTo>
                <a:cubicBezTo>
                  <a:pt x="301" y="293"/>
                  <a:pt x="302" y="299"/>
                  <a:pt x="305" y="306"/>
                </a:cubicBezTo>
                <a:cubicBezTo>
                  <a:pt x="312" y="323"/>
                  <a:pt x="309" y="329"/>
                  <a:pt x="292" y="333"/>
                </a:cubicBezTo>
                <a:cubicBezTo>
                  <a:pt x="281" y="335"/>
                  <a:pt x="270" y="335"/>
                  <a:pt x="260" y="335"/>
                </a:cubicBezTo>
                <a:cubicBezTo>
                  <a:pt x="253" y="336"/>
                  <a:pt x="246" y="335"/>
                  <a:pt x="240" y="337"/>
                </a:cubicBezTo>
                <a:cubicBezTo>
                  <a:pt x="229" y="340"/>
                  <a:pt x="223" y="346"/>
                  <a:pt x="222" y="358"/>
                </a:cubicBezTo>
                <a:cubicBezTo>
                  <a:pt x="220" y="373"/>
                  <a:pt x="218" y="388"/>
                  <a:pt x="214" y="403"/>
                </a:cubicBezTo>
                <a:cubicBezTo>
                  <a:pt x="214" y="406"/>
                  <a:pt x="209" y="409"/>
                  <a:pt x="205" y="410"/>
                </a:cubicBezTo>
                <a:cubicBezTo>
                  <a:pt x="180" y="418"/>
                  <a:pt x="155" y="418"/>
                  <a:pt x="130" y="414"/>
                </a:cubicBezTo>
                <a:cubicBezTo>
                  <a:pt x="114" y="411"/>
                  <a:pt x="99" y="408"/>
                  <a:pt x="84" y="404"/>
                </a:cubicBezTo>
                <a:cubicBezTo>
                  <a:pt x="78" y="402"/>
                  <a:pt x="72" y="399"/>
                  <a:pt x="66" y="39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7CEE428C-CF80-4130-BE12-847AB202DA57}"/>
              </a:ext>
            </a:extLst>
          </p:cNvPr>
          <p:cNvSpPr>
            <a:spLocks noEditPoints="1"/>
          </p:cNvSpPr>
          <p:nvPr/>
        </p:nvSpPr>
        <p:spPr bwMode="auto">
          <a:xfrm>
            <a:off x="5259388" y="2879725"/>
            <a:ext cx="1377950" cy="1385888"/>
          </a:xfrm>
          <a:custGeom>
            <a:avLst/>
            <a:gdLst>
              <a:gd name="T0" fmla="*/ 286 w 420"/>
              <a:gd name="T1" fmla="*/ 416 h 422"/>
              <a:gd name="T2" fmla="*/ 286 w 420"/>
              <a:gd name="T3" fmla="*/ 387 h 422"/>
              <a:gd name="T4" fmla="*/ 144 w 420"/>
              <a:gd name="T5" fmla="*/ 385 h 422"/>
              <a:gd name="T6" fmla="*/ 144 w 420"/>
              <a:gd name="T7" fmla="*/ 416 h 422"/>
              <a:gd name="T8" fmla="*/ 123 w 420"/>
              <a:gd name="T9" fmla="*/ 416 h 422"/>
              <a:gd name="T10" fmla="*/ 65 w 420"/>
              <a:gd name="T11" fmla="*/ 416 h 422"/>
              <a:gd name="T12" fmla="*/ 57 w 420"/>
              <a:gd name="T13" fmla="*/ 412 h 422"/>
              <a:gd name="T14" fmla="*/ 11 w 420"/>
              <a:gd name="T15" fmla="*/ 284 h 422"/>
              <a:gd name="T16" fmla="*/ 19 w 420"/>
              <a:gd name="T17" fmla="*/ 136 h 422"/>
              <a:gd name="T18" fmla="*/ 128 w 420"/>
              <a:gd name="T19" fmla="*/ 23 h 422"/>
              <a:gd name="T20" fmla="*/ 237 w 420"/>
              <a:gd name="T21" fmla="*/ 5 h 422"/>
              <a:gd name="T22" fmla="*/ 296 w 420"/>
              <a:gd name="T23" fmla="*/ 28 h 422"/>
              <a:gd name="T24" fmla="*/ 309 w 420"/>
              <a:gd name="T25" fmla="*/ 33 h 422"/>
              <a:gd name="T26" fmla="*/ 360 w 420"/>
              <a:gd name="T27" fmla="*/ 58 h 422"/>
              <a:gd name="T28" fmla="*/ 410 w 420"/>
              <a:gd name="T29" fmla="*/ 152 h 422"/>
              <a:gd name="T30" fmla="*/ 408 w 420"/>
              <a:gd name="T31" fmla="*/ 293 h 422"/>
              <a:gd name="T32" fmla="*/ 374 w 420"/>
              <a:gd name="T33" fmla="*/ 409 h 422"/>
              <a:gd name="T34" fmla="*/ 363 w 420"/>
              <a:gd name="T35" fmla="*/ 416 h 422"/>
              <a:gd name="T36" fmla="*/ 286 w 420"/>
              <a:gd name="T37" fmla="*/ 416 h 422"/>
              <a:gd name="T38" fmla="*/ 299 w 420"/>
              <a:gd name="T39" fmla="*/ 74 h 422"/>
              <a:gd name="T40" fmla="*/ 273 w 420"/>
              <a:gd name="T41" fmla="*/ 100 h 422"/>
              <a:gd name="T42" fmla="*/ 218 w 420"/>
              <a:gd name="T43" fmla="*/ 125 h 422"/>
              <a:gd name="T44" fmla="*/ 133 w 420"/>
              <a:gd name="T45" fmla="*/ 153 h 422"/>
              <a:gd name="T46" fmla="*/ 84 w 420"/>
              <a:gd name="T47" fmla="*/ 230 h 422"/>
              <a:gd name="T48" fmla="*/ 148 w 420"/>
              <a:gd name="T49" fmla="*/ 369 h 422"/>
              <a:gd name="T50" fmla="*/ 208 w 420"/>
              <a:gd name="T51" fmla="*/ 397 h 422"/>
              <a:gd name="T52" fmla="*/ 287 w 420"/>
              <a:gd name="T53" fmla="*/ 367 h 422"/>
              <a:gd name="T54" fmla="*/ 337 w 420"/>
              <a:gd name="T55" fmla="*/ 275 h 422"/>
              <a:gd name="T56" fmla="*/ 324 w 420"/>
              <a:gd name="T57" fmla="*/ 154 h 422"/>
              <a:gd name="T58" fmla="*/ 299 w 420"/>
              <a:gd name="T59" fmla="*/ 74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0" h="422">
                <a:moveTo>
                  <a:pt x="286" y="416"/>
                </a:moveTo>
                <a:cubicBezTo>
                  <a:pt x="286" y="406"/>
                  <a:pt x="286" y="398"/>
                  <a:pt x="286" y="387"/>
                </a:cubicBezTo>
                <a:cubicBezTo>
                  <a:pt x="238" y="422"/>
                  <a:pt x="191" y="420"/>
                  <a:pt x="144" y="385"/>
                </a:cubicBezTo>
                <a:cubicBezTo>
                  <a:pt x="144" y="396"/>
                  <a:pt x="144" y="405"/>
                  <a:pt x="144" y="416"/>
                </a:cubicBezTo>
                <a:cubicBezTo>
                  <a:pt x="136" y="416"/>
                  <a:pt x="129" y="416"/>
                  <a:pt x="123" y="416"/>
                </a:cubicBezTo>
                <a:cubicBezTo>
                  <a:pt x="103" y="416"/>
                  <a:pt x="84" y="416"/>
                  <a:pt x="65" y="416"/>
                </a:cubicBezTo>
                <a:cubicBezTo>
                  <a:pt x="62" y="416"/>
                  <a:pt x="58" y="414"/>
                  <a:pt x="57" y="412"/>
                </a:cubicBezTo>
                <a:cubicBezTo>
                  <a:pt x="36" y="371"/>
                  <a:pt x="20" y="329"/>
                  <a:pt x="11" y="284"/>
                </a:cubicBezTo>
                <a:cubicBezTo>
                  <a:pt x="1" y="234"/>
                  <a:pt x="0" y="184"/>
                  <a:pt x="19" y="136"/>
                </a:cubicBezTo>
                <a:cubicBezTo>
                  <a:pt x="40" y="83"/>
                  <a:pt x="77" y="46"/>
                  <a:pt x="128" y="23"/>
                </a:cubicBezTo>
                <a:cubicBezTo>
                  <a:pt x="163" y="7"/>
                  <a:pt x="199" y="0"/>
                  <a:pt x="237" y="5"/>
                </a:cubicBezTo>
                <a:cubicBezTo>
                  <a:pt x="259" y="8"/>
                  <a:pt x="279" y="14"/>
                  <a:pt x="296" y="28"/>
                </a:cubicBezTo>
                <a:cubicBezTo>
                  <a:pt x="300" y="31"/>
                  <a:pt x="304" y="32"/>
                  <a:pt x="309" y="33"/>
                </a:cubicBezTo>
                <a:cubicBezTo>
                  <a:pt x="329" y="35"/>
                  <a:pt x="346" y="45"/>
                  <a:pt x="360" y="58"/>
                </a:cubicBezTo>
                <a:cubicBezTo>
                  <a:pt x="388" y="84"/>
                  <a:pt x="403" y="116"/>
                  <a:pt x="410" y="152"/>
                </a:cubicBezTo>
                <a:cubicBezTo>
                  <a:pt x="420" y="199"/>
                  <a:pt x="417" y="246"/>
                  <a:pt x="408" y="293"/>
                </a:cubicBezTo>
                <a:cubicBezTo>
                  <a:pt x="400" y="333"/>
                  <a:pt x="388" y="371"/>
                  <a:pt x="374" y="409"/>
                </a:cubicBezTo>
                <a:cubicBezTo>
                  <a:pt x="372" y="414"/>
                  <a:pt x="369" y="416"/>
                  <a:pt x="363" y="416"/>
                </a:cubicBezTo>
                <a:cubicBezTo>
                  <a:pt x="338" y="416"/>
                  <a:pt x="313" y="416"/>
                  <a:pt x="286" y="416"/>
                </a:cubicBezTo>
                <a:close/>
                <a:moveTo>
                  <a:pt x="299" y="74"/>
                </a:moveTo>
                <a:cubicBezTo>
                  <a:pt x="290" y="83"/>
                  <a:pt x="283" y="92"/>
                  <a:pt x="273" y="100"/>
                </a:cubicBezTo>
                <a:cubicBezTo>
                  <a:pt x="257" y="114"/>
                  <a:pt x="237" y="118"/>
                  <a:pt x="218" y="125"/>
                </a:cubicBezTo>
                <a:cubicBezTo>
                  <a:pt x="190" y="134"/>
                  <a:pt x="160" y="141"/>
                  <a:pt x="133" y="153"/>
                </a:cubicBezTo>
                <a:cubicBezTo>
                  <a:pt x="101" y="167"/>
                  <a:pt x="86" y="195"/>
                  <a:pt x="84" y="230"/>
                </a:cubicBezTo>
                <a:cubicBezTo>
                  <a:pt x="83" y="286"/>
                  <a:pt x="106" y="332"/>
                  <a:pt x="148" y="369"/>
                </a:cubicBezTo>
                <a:cubicBezTo>
                  <a:pt x="165" y="384"/>
                  <a:pt x="185" y="395"/>
                  <a:pt x="208" y="397"/>
                </a:cubicBezTo>
                <a:cubicBezTo>
                  <a:pt x="239" y="400"/>
                  <a:pt x="264" y="386"/>
                  <a:pt x="287" y="367"/>
                </a:cubicBezTo>
                <a:cubicBezTo>
                  <a:pt x="315" y="343"/>
                  <a:pt x="331" y="312"/>
                  <a:pt x="337" y="275"/>
                </a:cubicBezTo>
                <a:cubicBezTo>
                  <a:pt x="343" y="233"/>
                  <a:pt x="342" y="193"/>
                  <a:pt x="324" y="154"/>
                </a:cubicBezTo>
                <a:cubicBezTo>
                  <a:pt x="312" y="128"/>
                  <a:pt x="302" y="102"/>
                  <a:pt x="299" y="7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6A5291C1-4B81-4196-921A-42085EBAB20C}"/>
              </a:ext>
            </a:extLst>
          </p:cNvPr>
          <p:cNvSpPr>
            <a:spLocks noEditPoints="1"/>
          </p:cNvSpPr>
          <p:nvPr/>
        </p:nvSpPr>
        <p:spPr bwMode="auto">
          <a:xfrm>
            <a:off x="7061200" y="815975"/>
            <a:ext cx="1266825" cy="1284288"/>
          </a:xfrm>
          <a:custGeom>
            <a:avLst/>
            <a:gdLst>
              <a:gd name="T0" fmla="*/ 314 w 386"/>
              <a:gd name="T1" fmla="*/ 390 h 391"/>
              <a:gd name="T2" fmla="*/ 262 w 386"/>
              <a:gd name="T3" fmla="*/ 361 h 391"/>
              <a:gd name="T4" fmla="*/ 249 w 386"/>
              <a:gd name="T5" fmla="*/ 359 h 391"/>
              <a:gd name="T6" fmla="*/ 18 w 386"/>
              <a:gd name="T7" fmla="*/ 222 h 391"/>
              <a:gd name="T8" fmla="*/ 158 w 386"/>
              <a:gd name="T9" fmla="*/ 16 h 391"/>
              <a:gd name="T10" fmla="*/ 352 w 386"/>
              <a:gd name="T11" fmla="*/ 110 h 391"/>
              <a:gd name="T12" fmla="*/ 321 w 386"/>
              <a:gd name="T13" fmla="*/ 313 h 391"/>
              <a:gd name="T14" fmla="*/ 314 w 386"/>
              <a:gd name="T15" fmla="*/ 330 h 391"/>
              <a:gd name="T16" fmla="*/ 314 w 386"/>
              <a:gd name="T17" fmla="*/ 390 h 391"/>
              <a:gd name="T18" fmla="*/ 193 w 386"/>
              <a:gd name="T19" fmla="*/ 154 h 391"/>
              <a:gd name="T20" fmla="*/ 163 w 386"/>
              <a:gd name="T21" fmla="*/ 121 h 391"/>
              <a:gd name="T22" fmla="*/ 151 w 386"/>
              <a:gd name="T23" fmla="*/ 115 h 391"/>
              <a:gd name="T24" fmla="*/ 116 w 386"/>
              <a:gd name="T25" fmla="*/ 115 h 391"/>
              <a:gd name="T26" fmla="*/ 108 w 386"/>
              <a:gd name="T27" fmla="*/ 120 h 391"/>
              <a:gd name="T28" fmla="*/ 86 w 386"/>
              <a:gd name="T29" fmla="*/ 151 h 391"/>
              <a:gd name="T30" fmla="*/ 83 w 386"/>
              <a:gd name="T31" fmla="*/ 161 h 391"/>
              <a:gd name="T32" fmla="*/ 83 w 386"/>
              <a:gd name="T33" fmla="*/ 199 h 391"/>
              <a:gd name="T34" fmla="*/ 88 w 386"/>
              <a:gd name="T35" fmla="*/ 212 h 391"/>
              <a:gd name="T36" fmla="*/ 163 w 386"/>
              <a:gd name="T37" fmla="*/ 281 h 391"/>
              <a:gd name="T38" fmla="*/ 194 w 386"/>
              <a:gd name="T39" fmla="*/ 308 h 391"/>
              <a:gd name="T40" fmla="*/ 284 w 386"/>
              <a:gd name="T41" fmla="*/ 226 h 391"/>
              <a:gd name="T42" fmla="*/ 304 w 386"/>
              <a:gd name="T43" fmla="*/ 178 h 391"/>
              <a:gd name="T44" fmla="*/ 293 w 386"/>
              <a:gd name="T45" fmla="*/ 139 h 391"/>
              <a:gd name="T46" fmla="*/ 246 w 386"/>
              <a:gd name="T47" fmla="*/ 115 h 391"/>
              <a:gd name="T48" fmla="*/ 235 w 386"/>
              <a:gd name="T49" fmla="*/ 115 h 391"/>
              <a:gd name="T50" fmla="*/ 224 w 386"/>
              <a:gd name="T51" fmla="*/ 120 h 391"/>
              <a:gd name="T52" fmla="*/ 193 w 386"/>
              <a:gd name="T53" fmla="*/ 1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6" h="391">
                <a:moveTo>
                  <a:pt x="314" y="390"/>
                </a:moveTo>
                <a:cubicBezTo>
                  <a:pt x="296" y="380"/>
                  <a:pt x="279" y="370"/>
                  <a:pt x="262" y="361"/>
                </a:cubicBezTo>
                <a:cubicBezTo>
                  <a:pt x="258" y="359"/>
                  <a:pt x="253" y="358"/>
                  <a:pt x="249" y="359"/>
                </a:cubicBezTo>
                <a:cubicBezTo>
                  <a:pt x="144" y="391"/>
                  <a:pt x="39" y="329"/>
                  <a:pt x="18" y="222"/>
                </a:cubicBezTo>
                <a:cubicBezTo>
                  <a:pt x="0" y="121"/>
                  <a:pt x="67" y="33"/>
                  <a:pt x="158" y="16"/>
                </a:cubicBezTo>
                <a:cubicBezTo>
                  <a:pt x="239" y="0"/>
                  <a:pt x="315" y="37"/>
                  <a:pt x="352" y="110"/>
                </a:cubicBezTo>
                <a:cubicBezTo>
                  <a:pt x="386" y="176"/>
                  <a:pt x="375" y="258"/>
                  <a:pt x="321" y="313"/>
                </a:cubicBezTo>
                <a:cubicBezTo>
                  <a:pt x="316" y="318"/>
                  <a:pt x="314" y="323"/>
                  <a:pt x="314" y="330"/>
                </a:cubicBezTo>
                <a:cubicBezTo>
                  <a:pt x="315" y="349"/>
                  <a:pt x="314" y="369"/>
                  <a:pt x="314" y="390"/>
                </a:cubicBezTo>
                <a:close/>
                <a:moveTo>
                  <a:pt x="193" y="154"/>
                </a:moveTo>
                <a:cubicBezTo>
                  <a:pt x="183" y="142"/>
                  <a:pt x="173" y="131"/>
                  <a:pt x="163" y="121"/>
                </a:cubicBezTo>
                <a:cubicBezTo>
                  <a:pt x="160" y="118"/>
                  <a:pt x="155" y="116"/>
                  <a:pt x="151" y="115"/>
                </a:cubicBezTo>
                <a:cubicBezTo>
                  <a:pt x="140" y="115"/>
                  <a:pt x="128" y="115"/>
                  <a:pt x="116" y="115"/>
                </a:cubicBezTo>
                <a:cubicBezTo>
                  <a:pt x="114" y="116"/>
                  <a:pt x="110" y="118"/>
                  <a:pt x="108" y="120"/>
                </a:cubicBezTo>
                <a:cubicBezTo>
                  <a:pt x="100" y="130"/>
                  <a:pt x="93" y="141"/>
                  <a:pt x="86" y="151"/>
                </a:cubicBezTo>
                <a:cubicBezTo>
                  <a:pt x="84" y="154"/>
                  <a:pt x="83" y="158"/>
                  <a:pt x="83" y="161"/>
                </a:cubicBezTo>
                <a:cubicBezTo>
                  <a:pt x="82" y="174"/>
                  <a:pt x="82" y="187"/>
                  <a:pt x="83" y="199"/>
                </a:cubicBezTo>
                <a:cubicBezTo>
                  <a:pt x="83" y="204"/>
                  <a:pt x="85" y="209"/>
                  <a:pt x="88" y="212"/>
                </a:cubicBezTo>
                <a:cubicBezTo>
                  <a:pt x="113" y="235"/>
                  <a:pt x="138" y="258"/>
                  <a:pt x="163" y="281"/>
                </a:cubicBezTo>
                <a:cubicBezTo>
                  <a:pt x="173" y="290"/>
                  <a:pt x="183" y="299"/>
                  <a:pt x="194" y="308"/>
                </a:cubicBezTo>
                <a:cubicBezTo>
                  <a:pt x="224" y="280"/>
                  <a:pt x="253" y="252"/>
                  <a:pt x="284" y="226"/>
                </a:cubicBezTo>
                <a:cubicBezTo>
                  <a:pt x="300" y="213"/>
                  <a:pt x="306" y="198"/>
                  <a:pt x="304" y="178"/>
                </a:cubicBezTo>
                <a:cubicBezTo>
                  <a:pt x="303" y="164"/>
                  <a:pt x="301" y="152"/>
                  <a:pt x="293" y="139"/>
                </a:cubicBezTo>
                <a:cubicBezTo>
                  <a:pt x="282" y="120"/>
                  <a:pt x="268" y="111"/>
                  <a:pt x="246" y="115"/>
                </a:cubicBezTo>
                <a:cubicBezTo>
                  <a:pt x="243" y="116"/>
                  <a:pt x="238" y="115"/>
                  <a:pt x="235" y="115"/>
                </a:cubicBezTo>
                <a:cubicBezTo>
                  <a:pt x="231" y="116"/>
                  <a:pt x="227" y="118"/>
                  <a:pt x="224" y="120"/>
                </a:cubicBezTo>
                <a:cubicBezTo>
                  <a:pt x="214" y="131"/>
                  <a:pt x="204" y="142"/>
                  <a:pt x="193" y="15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EA217F44-4B3A-4C7D-86E1-B6A005C75C9A}"/>
              </a:ext>
            </a:extLst>
          </p:cNvPr>
          <p:cNvSpPr>
            <a:spLocks/>
          </p:cNvSpPr>
          <p:nvPr/>
        </p:nvSpPr>
        <p:spPr bwMode="auto">
          <a:xfrm>
            <a:off x="7153275" y="5470525"/>
            <a:ext cx="1100138" cy="869950"/>
          </a:xfrm>
          <a:custGeom>
            <a:avLst/>
            <a:gdLst>
              <a:gd name="T0" fmla="*/ 302 w 335"/>
              <a:gd name="T1" fmla="*/ 68 h 265"/>
              <a:gd name="T2" fmla="*/ 302 w 335"/>
              <a:gd name="T3" fmla="*/ 106 h 265"/>
              <a:gd name="T4" fmla="*/ 304 w 335"/>
              <a:gd name="T5" fmla="*/ 110 h 265"/>
              <a:gd name="T6" fmla="*/ 301 w 335"/>
              <a:gd name="T7" fmla="*/ 135 h 265"/>
              <a:gd name="T8" fmla="*/ 297 w 335"/>
              <a:gd name="T9" fmla="*/ 153 h 265"/>
              <a:gd name="T10" fmla="*/ 283 w 335"/>
              <a:gd name="T11" fmla="*/ 180 h 265"/>
              <a:gd name="T12" fmla="*/ 253 w 335"/>
              <a:gd name="T13" fmla="*/ 182 h 265"/>
              <a:gd name="T14" fmla="*/ 234 w 335"/>
              <a:gd name="T15" fmla="*/ 183 h 265"/>
              <a:gd name="T16" fmla="*/ 214 w 335"/>
              <a:gd name="T17" fmla="*/ 205 h 265"/>
              <a:gd name="T18" fmla="*/ 208 w 335"/>
              <a:gd name="T19" fmla="*/ 247 h 265"/>
              <a:gd name="T20" fmla="*/ 199 w 335"/>
              <a:gd name="T21" fmla="*/ 257 h 265"/>
              <a:gd name="T22" fmla="*/ 123 w 335"/>
              <a:gd name="T23" fmla="*/ 261 h 265"/>
              <a:gd name="T24" fmla="*/ 65 w 335"/>
              <a:gd name="T25" fmla="*/ 247 h 265"/>
              <a:gd name="T26" fmla="*/ 60 w 335"/>
              <a:gd name="T27" fmla="*/ 235 h 265"/>
              <a:gd name="T28" fmla="*/ 75 w 335"/>
              <a:gd name="T29" fmla="*/ 167 h 265"/>
              <a:gd name="T30" fmla="*/ 60 w 335"/>
              <a:gd name="T31" fmla="*/ 123 h 265"/>
              <a:gd name="T32" fmla="*/ 13 w 335"/>
              <a:gd name="T33" fmla="*/ 58 h 265"/>
              <a:gd name="T34" fmla="*/ 0 w 335"/>
              <a:gd name="T35" fmla="*/ 1 h 265"/>
              <a:gd name="T36" fmla="*/ 9 w 335"/>
              <a:gd name="T37" fmla="*/ 1 h 265"/>
              <a:gd name="T38" fmla="*/ 289 w 335"/>
              <a:gd name="T39" fmla="*/ 0 h 265"/>
              <a:gd name="T40" fmla="*/ 302 w 335"/>
              <a:gd name="T41" fmla="*/ 8 h 265"/>
              <a:gd name="T42" fmla="*/ 321 w 335"/>
              <a:gd name="T43" fmla="*/ 36 h 265"/>
              <a:gd name="T44" fmla="*/ 324 w 335"/>
              <a:gd name="T45" fmla="*/ 40 h 265"/>
              <a:gd name="T46" fmla="*/ 314 w 335"/>
              <a:gd name="T47" fmla="*/ 65 h 265"/>
              <a:gd name="T48" fmla="*/ 302 w 335"/>
              <a:gd name="T49" fmla="*/ 68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5" h="265">
                <a:moveTo>
                  <a:pt x="302" y="68"/>
                </a:moveTo>
                <a:cubicBezTo>
                  <a:pt x="316" y="94"/>
                  <a:pt x="316" y="96"/>
                  <a:pt x="302" y="106"/>
                </a:cubicBezTo>
                <a:cubicBezTo>
                  <a:pt x="303" y="107"/>
                  <a:pt x="304" y="109"/>
                  <a:pt x="304" y="110"/>
                </a:cubicBezTo>
                <a:cubicBezTo>
                  <a:pt x="313" y="123"/>
                  <a:pt x="313" y="124"/>
                  <a:pt x="301" y="135"/>
                </a:cubicBezTo>
                <a:cubicBezTo>
                  <a:pt x="295" y="140"/>
                  <a:pt x="294" y="146"/>
                  <a:pt x="297" y="153"/>
                </a:cubicBezTo>
                <a:cubicBezTo>
                  <a:pt x="305" y="170"/>
                  <a:pt x="301" y="176"/>
                  <a:pt x="283" y="180"/>
                </a:cubicBezTo>
                <a:cubicBezTo>
                  <a:pt x="273" y="182"/>
                  <a:pt x="263" y="182"/>
                  <a:pt x="253" y="182"/>
                </a:cubicBezTo>
                <a:cubicBezTo>
                  <a:pt x="247" y="183"/>
                  <a:pt x="240" y="182"/>
                  <a:pt x="234" y="183"/>
                </a:cubicBezTo>
                <a:cubicBezTo>
                  <a:pt x="223" y="186"/>
                  <a:pt x="215" y="192"/>
                  <a:pt x="214" y="205"/>
                </a:cubicBezTo>
                <a:cubicBezTo>
                  <a:pt x="213" y="219"/>
                  <a:pt x="210" y="233"/>
                  <a:pt x="208" y="247"/>
                </a:cubicBezTo>
                <a:cubicBezTo>
                  <a:pt x="207" y="253"/>
                  <a:pt x="204" y="255"/>
                  <a:pt x="199" y="257"/>
                </a:cubicBezTo>
                <a:cubicBezTo>
                  <a:pt x="174" y="264"/>
                  <a:pt x="148" y="265"/>
                  <a:pt x="123" y="261"/>
                </a:cubicBezTo>
                <a:cubicBezTo>
                  <a:pt x="104" y="257"/>
                  <a:pt x="85" y="251"/>
                  <a:pt x="65" y="247"/>
                </a:cubicBezTo>
                <a:cubicBezTo>
                  <a:pt x="59" y="245"/>
                  <a:pt x="58" y="242"/>
                  <a:pt x="60" y="235"/>
                </a:cubicBezTo>
                <a:cubicBezTo>
                  <a:pt x="65" y="213"/>
                  <a:pt x="71" y="190"/>
                  <a:pt x="75" y="167"/>
                </a:cubicBezTo>
                <a:cubicBezTo>
                  <a:pt x="78" y="150"/>
                  <a:pt x="73" y="135"/>
                  <a:pt x="60" y="123"/>
                </a:cubicBezTo>
                <a:cubicBezTo>
                  <a:pt x="40" y="104"/>
                  <a:pt x="23" y="83"/>
                  <a:pt x="13" y="58"/>
                </a:cubicBezTo>
                <a:cubicBezTo>
                  <a:pt x="5" y="40"/>
                  <a:pt x="1" y="21"/>
                  <a:pt x="0" y="1"/>
                </a:cubicBezTo>
                <a:cubicBezTo>
                  <a:pt x="4" y="1"/>
                  <a:pt x="6" y="1"/>
                  <a:pt x="9" y="1"/>
                </a:cubicBezTo>
                <a:cubicBezTo>
                  <a:pt x="102" y="1"/>
                  <a:pt x="196" y="1"/>
                  <a:pt x="289" y="0"/>
                </a:cubicBezTo>
                <a:cubicBezTo>
                  <a:pt x="296" y="0"/>
                  <a:pt x="299" y="3"/>
                  <a:pt x="302" y="8"/>
                </a:cubicBezTo>
                <a:cubicBezTo>
                  <a:pt x="308" y="18"/>
                  <a:pt x="315" y="26"/>
                  <a:pt x="321" y="36"/>
                </a:cubicBezTo>
                <a:cubicBezTo>
                  <a:pt x="322" y="37"/>
                  <a:pt x="323" y="38"/>
                  <a:pt x="324" y="40"/>
                </a:cubicBezTo>
                <a:cubicBezTo>
                  <a:pt x="335" y="56"/>
                  <a:pt x="332" y="62"/>
                  <a:pt x="314" y="65"/>
                </a:cubicBezTo>
                <a:cubicBezTo>
                  <a:pt x="310" y="66"/>
                  <a:pt x="307" y="67"/>
                  <a:pt x="302" y="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71E5823C-7BB5-4F9C-A2DC-50724DB88894}"/>
              </a:ext>
            </a:extLst>
          </p:cNvPr>
          <p:cNvSpPr>
            <a:spLocks noEditPoints="1"/>
          </p:cNvSpPr>
          <p:nvPr/>
        </p:nvSpPr>
        <p:spPr bwMode="auto">
          <a:xfrm>
            <a:off x="8634413" y="911225"/>
            <a:ext cx="1433513" cy="1189038"/>
          </a:xfrm>
          <a:custGeom>
            <a:avLst/>
            <a:gdLst>
              <a:gd name="T0" fmla="*/ 150 w 437"/>
              <a:gd name="T1" fmla="*/ 229 h 362"/>
              <a:gd name="T2" fmla="*/ 163 w 437"/>
              <a:gd name="T3" fmla="*/ 300 h 362"/>
              <a:gd name="T4" fmla="*/ 171 w 437"/>
              <a:gd name="T5" fmla="*/ 338 h 362"/>
              <a:gd name="T6" fmla="*/ 162 w 437"/>
              <a:gd name="T7" fmla="*/ 353 h 362"/>
              <a:gd name="T8" fmla="*/ 118 w 437"/>
              <a:gd name="T9" fmla="*/ 361 h 362"/>
              <a:gd name="T10" fmla="*/ 104 w 437"/>
              <a:gd name="T11" fmla="*/ 350 h 362"/>
              <a:gd name="T12" fmla="*/ 81 w 437"/>
              <a:gd name="T13" fmla="*/ 229 h 362"/>
              <a:gd name="T14" fmla="*/ 72 w 437"/>
              <a:gd name="T15" fmla="*/ 222 h 362"/>
              <a:gd name="T16" fmla="*/ 52 w 437"/>
              <a:gd name="T17" fmla="*/ 222 h 362"/>
              <a:gd name="T18" fmla="*/ 34 w 437"/>
              <a:gd name="T19" fmla="*/ 205 h 362"/>
              <a:gd name="T20" fmla="*/ 34 w 437"/>
              <a:gd name="T21" fmla="*/ 199 h 362"/>
              <a:gd name="T22" fmla="*/ 15 w 437"/>
              <a:gd name="T23" fmla="*/ 132 h 362"/>
              <a:gd name="T24" fmla="*/ 20 w 437"/>
              <a:gd name="T25" fmla="*/ 125 h 362"/>
              <a:gd name="T26" fmla="*/ 36 w 437"/>
              <a:gd name="T27" fmla="*/ 102 h 362"/>
              <a:gd name="T28" fmla="*/ 49 w 437"/>
              <a:gd name="T29" fmla="*/ 94 h 362"/>
              <a:gd name="T30" fmla="*/ 88 w 437"/>
              <a:gd name="T31" fmla="*/ 94 h 362"/>
              <a:gd name="T32" fmla="*/ 268 w 437"/>
              <a:gd name="T33" fmla="*/ 41 h 362"/>
              <a:gd name="T34" fmla="*/ 289 w 437"/>
              <a:gd name="T35" fmla="*/ 26 h 362"/>
              <a:gd name="T36" fmla="*/ 392 w 437"/>
              <a:gd name="T37" fmla="*/ 36 h 362"/>
              <a:gd name="T38" fmla="*/ 431 w 437"/>
              <a:gd name="T39" fmla="*/ 127 h 362"/>
              <a:gd name="T40" fmla="*/ 415 w 437"/>
              <a:gd name="T41" fmla="*/ 245 h 362"/>
              <a:gd name="T42" fmla="*/ 363 w 437"/>
              <a:gd name="T43" fmla="*/ 301 h 362"/>
              <a:gd name="T44" fmla="*/ 294 w 437"/>
              <a:gd name="T45" fmla="*/ 293 h 362"/>
              <a:gd name="T46" fmla="*/ 156 w 437"/>
              <a:gd name="T47" fmla="*/ 230 h 362"/>
              <a:gd name="T48" fmla="*/ 150 w 437"/>
              <a:gd name="T49" fmla="*/ 229 h 362"/>
              <a:gd name="T50" fmla="*/ 262 w 437"/>
              <a:gd name="T51" fmla="*/ 160 h 362"/>
              <a:gd name="T52" fmla="*/ 263 w 437"/>
              <a:gd name="T53" fmla="*/ 177 h 362"/>
              <a:gd name="T54" fmla="*/ 293 w 437"/>
              <a:gd name="T55" fmla="*/ 259 h 362"/>
              <a:gd name="T56" fmla="*/ 375 w 437"/>
              <a:gd name="T57" fmla="*/ 262 h 362"/>
              <a:gd name="T58" fmla="*/ 388 w 437"/>
              <a:gd name="T59" fmla="*/ 244 h 362"/>
              <a:gd name="T60" fmla="*/ 406 w 437"/>
              <a:gd name="T61" fmla="*/ 129 h 362"/>
              <a:gd name="T62" fmla="*/ 378 w 437"/>
              <a:gd name="T63" fmla="*/ 57 h 362"/>
              <a:gd name="T64" fmla="*/ 305 w 437"/>
              <a:gd name="T65" fmla="*/ 45 h 362"/>
              <a:gd name="T66" fmla="*/ 286 w 437"/>
              <a:gd name="T67" fmla="*/ 68 h 362"/>
              <a:gd name="T68" fmla="*/ 262 w 437"/>
              <a:gd name="T69" fmla="*/ 160 h 362"/>
              <a:gd name="T70" fmla="*/ 85 w 437"/>
              <a:gd name="T71" fmla="*/ 126 h 362"/>
              <a:gd name="T72" fmla="*/ 188 w 437"/>
              <a:gd name="T73" fmla="*/ 110 h 362"/>
              <a:gd name="T74" fmla="*/ 224 w 437"/>
              <a:gd name="T75" fmla="*/ 98 h 362"/>
              <a:gd name="T76" fmla="*/ 229 w 437"/>
              <a:gd name="T77" fmla="*/ 88 h 362"/>
              <a:gd name="T78" fmla="*/ 219 w 437"/>
              <a:gd name="T79" fmla="*/ 85 h 362"/>
              <a:gd name="T80" fmla="*/ 214 w 437"/>
              <a:gd name="T81" fmla="*/ 86 h 362"/>
              <a:gd name="T82" fmla="*/ 117 w 437"/>
              <a:gd name="T83" fmla="*/ 110 h 362"/>
              <a:gd name="T84" fmla="*/ 66 w 437"/>
              <a:gd name="T85" fmla="*/ 112 h 362"/>
              <a:gd name="T86" fmla="*/ 52 w 437"/>
              <a:gd name="T87" fmla="*/ 119 h 362"/>
              <a:gd name="T88" fmla="*/ 65 w 437"/>
              <a:gd name="T89" fmla="*/ 126 h 362"/>
              <a:gd name="T90" fmla="*/ 85 w 437"/>
              <a:gd name="T91" fmla="*/ 126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37" h="362">
                <a:moveTo>
                  <a:pt x="150" y="229"/>
                </a:moveTo>
                <a:cubicBezTo>
                  <a:pt x="155" y="254"/>
                  <a:pt x="159" y="277"/>
                  <a:pt x="163" y="300"/>
                </a:cubicBezTo>
                <a:cubicBezTo>
                  <a:pt x="166" y="313"/>
                  <a:pt x="168" y="325"/>
                  <a:pt x="171" y="338"/>
                </a:cubicBezTo>
                <a:cubicBezTo>
                  <a:pt x="172" y="345"/>
                  <a:pt x="169" y="351"/>
                  <a:pt x="162" y="353"/>
                </a:cubicBezTo>
                <a:cubicBezTo>
                  <a:pt x="147" y="356"/>
                  <a:pt x="132" y="359"/>
                  <a:pt x="118" y="361"/>
                </a:cubicBezTo>
                <a:cubicBezTo>
                  <a:pt x="110" y="362"/>
                  <a:pt x="105" y="358"/>
                  <a:pt x="104" y="350"/>
                </a:cubicBezTo>
                <a:cubicBezTo>
                  <a:pt x="96" y="310"/>
                  <a:pt x="89" y="269"/>
                  <a:pt x="81" y="229"/>
                </a:cubicBezTo>
                <a:cubicBezTo>
                  <a:pt x="80" y="224"/>
                  <a:pt x="79" y="221"/>
                  <a:pt x="72" y="222"/>
                </a:cubicBezTo>
                <a:cubicBezTo>
                  <a:pt x="66" y="222"/>
                  <a:pt x="59" y="222"/>
                  <a:pt x="52" y="222"/>
                </a:cubicBezTo>
                <a:cubicBezTo>
                  <a:pt x="38" y="222"/>
                  <a:pt x="35" y="218"/>
                  <a:pt x="34" y="205"/>
                </a:cubicBezTo>
                <a:cubicBezTo>
                  <a:pt x="34" y="203"/>
                  <a:pt x="34" y="201"/>
                  <a:pt x="34" y="199"/>
                </a:cubicBezTo>
                <a:cubicBezTo>
                  <a:pt x="9" y="185"/>
                  <a:pt x="0" y="156"/>
                  <a:pt x="15" y="132"/>
                </a:cubicBezTo>
                <a:cubicBezTo>
                  <a:pt x="16" y="129"/>
                  <a:pt x="18" y="126"/>
                  <a:pt x="20" y="125"/>
                </a:cubicBezTo>
                <a:cubicBezTo>
                  <a:pt x="29" y="119"/>
                  <a:pt x="36" y="114"/>
                  <a:pt x="36" y="102"/>
                </a:cubicBezTo>
                <a:cubicBezTo>
                  <a:pt x="36" y="96"/>
                  <a:pt x="43" y="94"/>
                  <a:pt x="49" y="94"/>
                </a:cubicBezTo>
                <a:cubicBezTo>
                  <a:pt x="62" y="94"/>
                  <a:pt x="75" y="95"/>
                  <a:pt x="88" y="94"/>
                </a:cubicBezTo>
                <a:cubicBezTo>
                  <a:pt x="153" y="94"/>
                  <a:pt x="212" y="73"/>
                  <a:pt x="268" y="41"/>
                </a:cubicBezTo>
                <a:cubicBezTo>
                  <a:pt x="276" y="36"/>
                  <a:pt x="283" y="31"/>
                  <a:pt x="289" y="26"/>
                </a:cubicBezTo>
                <a:cubicBezTo>
                  <a:pt x="323" y="0"/>
                  <a:pt x="363" y="4"/>
                  <a:pt x="392" y="36"/>
                </a:cubicBezTo>
                <a:cubicBezTo>
                  <a:pt x="415" y="62"/>
                  <a:pt x="426" y="93"/>
                  <a:pt x="431" y="127"/>
                </a:cubicBezTo>
                <a:cubicBezTo>
                  <a:pt x="437" y="168"/>
                  <a:pt x="432" y="207"/>
                  <a:pt x="415" y="245"/>
                </a:cubicBezTo>
                <a:cubicBezTo>
                  <a:pt x="404" y="269"/>
                  <a:pt x="389" y="290"/>
                  <a:pt x="363" y="301"/>
                </a:cubicBezTo>
                <a:cubicBezTo>
                  <a:pt x="338" y="312"/>
                  <a:pt x="315" y="309"/>
                  <a:pt x="294" y="293"/>
                </a:cubicBezTo>
                <a:cubicBezTo>
                  <a:pt x="252" y="262"/>
                  <a:pt x="206" y="242"/>
                  <a:pt x="156" y="230"/>
                </a:cubicBezTo>
                <a:cubicBezTo>
                  <a:pt x="154" y="229"/>
                  <a:pt x="153" y="229"/>
                  <a:pt x="150" y="229"/>
                </a:cubicBezTo>
                <a:close/>
                <a:moveTo>
                  <a:pt x="262" y="160"/>
                </a:moveTo>
                <a:cubicBezTo>
                  <a:pt x="263" y="164"/>
                  <a:pt x="263" y="171"/>
                  <a:pt x="263" y="177"/>
                </a:cubicBezTo>
                <a:cubicBezTo>
                  <a:pt x="266" y="207"/>
                  <a:pt x="274" y="235"/>
                  <a:pt x="293" y="259"/>
                </a:cubicBezTo>
                <a:cubicBezTo>
                  <a:pt x="316" y="289"/>
                  <a:pt x="350" y="291"/>
                  <a:pt x="375" y="262"/>
                </a:cubicBezTo>
                <a:cubicBezTo>
                  <a:pt x="380" y="256"/>
                  <a:pt x="384" y="250"/>
                  <a:pt x="388" y="244"/>
                </a:cubicBezTo>
                <a:cubicBezTo>
                  <a:pt x="407" y="208"/>
                  <a:pt x="412" y="169"/>
                  <a:pt x="406" y="129"/>
                </a:cubicBezTo>
                <a:cubicBezTo>
                  <a:pt x="403" y="103"/>
                  <a:pt x="394" y="78"/>
                  <a:pt x="378" y="57"/>
                </a:cubicBezTo>
                <a:cubicBezTo>
                  <a:pt x="357" y="31"/>
                  <a:pt x="328" y="26"/>
                  <a:pt x="305" y="45"/>
                </a:cubicBezTo>
                <a:cubicBezTo>
                  <a:pt x="297" y="52"/>
                  <a:pt x="291" y="60"/>
                  <a:pt x="286" y="68"/>
                </a:cubicBezTo>
                <a:cubicBezTo>
                  <a:pt x="268" y="95"/>
                  <a:pt x="263" y="126"/>
                  <a:pt x="262" y="160"/>
                </a:cubicBezTo>
                <a:close/>
                <a:moveTo>
                  <a:pt x="85" y="126"/>
                </a:moveTo>
                <a:cubicBezTo>
                  <a:pt x="121" y="126"/>
                  <a:pt x="155" y="120"/>
                  <a:pt x="188" y="110"/>
                </a:cubicBezTo>
                <a:cubicBezTo>
                  <a:pt x="200" y="106"/>
                  <a:pt x="212" y="102"/>
                  <a:pt x="224" y="98"/>
                </a:cubicBezTo>
                <a:cubicBezTo>
                  <a:pt x="228" y="96"/>
                  <a:pt x="233" y="93"/>
                  <a:pt x="229" y="88"/>
                </a:cubicBezTo>
                <a:cubicBezTo>
                  <a:pt x="228" y="85"/>
                  <a:pt x="222" y="85"/>
                  <a:pt x="219" y="85"/>
                </a:cubicBezTo>
                <a:cubicBezTo>
                  <a:pt x="217" y="84"/>
                  <a:pt x="215" y="86"/>
                  <a:pt x="214" y="86"/>
                </a:cubicBezTo>
                <a:cubicBezTo>
                  <a:pt x="183" y="98"/>
                  <a:pt x="150" y="107"/>
                  <a:pt x="117" y="110"/>
                </a:cubicBezTo>
                <a:cubicBezTo>
                  <a:pt x="100" y="111"/>
                  <a:pt x="83" y="111"/>
                  <a:pt x="66" y="112"/>
                </a:cubicBezTo>
                <a:cubicBezTo>
                  <a:pt x="60" y="112"/>
                  <a:pt x="52" y="110"/>
                  <a:pt x="52" y="119"/>
                </a:cubicBezTo>
                <a:cubicBezTo>
                  <a:pt x="52" y="127"/>
                  <a:pt x="60" y="126"/>
                  <a:pt x="65" y="126"/>
                </a:cubicBezTo>
                <a:cubicBezTo>
                  <a:pt x="72" y="126"/>
                  <a:pt x="79" y="126"/>
                  <a:pt x="85" y="12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152682ED-C4B9-4934-807F-74AE2A395B3B}"/>
              </a:ext>
            </a:extLst>
          </p:cNvPr>
          <p:cNvSpPr>
            <a:spLocks noEditPoints="1"/>
          </p:cNvSpPr>
          <p:nvPr/>
        </p:nvSpPr>
        <p:spPr bwMode="auto">
          <a:xfrm>
            <a:off x="7081838" y="2886075"/>
            <a:ext cx="1230313" cy="1376363"/>
          </a:xfrm>
          <a:custGeom>
            <a:avLst/>
            <a:gdLst>
              <a:gd name="T0" fmla="*/ 341 w 375"/>
              <a:gd name="T1" fmla="*/ 154 h 419"/>
              <a:gd name="T2" fmla="*/ 341 w 375"/>
              <a:gd name="T3" fmla="*/ 157 h 419"/>
              <a:gd name="T4" fmla="*/ 352 w 375"/>
              <a:gd name="T5" fmla="*/ 189 h 419"/>
              <a:gd name="T6" fmla="*/ 337 w 375"/>
              <a:gd name="T7" fmla="*/ 274 h 419"/>
              <a:gd name="T8" fmla="*/ 328 w 375"/>
              <a:gd name="T9" fmla="*/ 285 h 419"/>
              <a:gd name="T10" fmla="*/ 225 w 375"/>
              <a:gd name="T11" fmla="*/ 406 h 419"/>
              <a:gd name="T12" fmla="*/ 137 w 375"/>
              <a:gd name="T13" fmla="*/ 400 h 419"/>
              <a:gd name="T14" fmla="*/ 46 w 375"/>
              <a:gd name="T15" fmla="*/ 285 h 419"/>
              <a:gd name="T16" fmla="*/ 37 w 375"/>
              <a:gd name="T17" fmla="*/ 274 h 419"/>
              <a:gd name="T18" fmla="*/ 32 w 375"/>
              <a:gd name="T19" fmla="*/ 180 h 419"/>
              <a:gd name="T20" fmla="*/ 35 w 375"/>
              <a:gd name="T21" fmla="*/ 170 h 419"/>
              <a:gd name="T22" fmla="*/ 47 w 375"/>
              <a:gd name="T23" fmla="*/ 86 h 419"/>
              <a:gd name="T24" fmla="*/ 167 w 375"/>
              <a:gd name="T25" fmla="*/ 1 h 419"/>
              <a:gd name="T26" fmla="*/ 231 w 375"/>
              <a:gd name="T27" fmla="*/ 11 h 419"/>
              <a:gd name="T28" fmla="*/ 239 w 375"/>
              <a:gd name="T29" fmla="*/ 16 h 419"/>
              <a:gd name="T30" fmla="*/ 250 w 375"/>
              <a:gd name="T31" fmla="*/ 18 h 419"/>
              <a:gd name="T32" fmla="*/ 280 w 375"/>
              <a:gd name="T33" fmla="*/ 26 h 419"/>
              <a:gd name="T34" fmla="*/ 332 w 375"/>
              <a:gd name="T35" fmla="*/ 100 h 419"/>
              <a:gd name="T36" fmla="*/ 343 w 375"/>
              <a:gd name="T37" fmla="*/ 154 h 419"/>
              <a:gd name="T38" fmla="*/ 341 w 375"/>
              <a:gd name="T39" fmla="*/ 154 h 419"/>
              <a:gd name="T40" fmla="*/ 61 w 375"/>
              <a:gd name="T41" fmla="*/ 217 h 419"/>
              <a:gd name="T42" fmla="*/ 48 w 375"/>
              <a:gd name="T43" fmla="*/ 199 h 419"/>
              <a:gd name="T44" fmla="*/ 35 w 375"/>
              <a:gd name="T45" fmla="*/ 197 h 419"/>
              <a:gd name="T46" fmla="*/ 25 w 375"/>
              <a:gd name="T47" fmla="*/ 226 h 419"/>
              <a:gd name="T48" fmla="*/ 50 w 375"/>
              <a:gd name="T49" fmla="*/ 262 h 419"/>
              <a:gd name="T50" fmla="*/ 58 w 375"/>
              <a:gd name="T51" fmla="*/ 272 h 419"/>
              <a:gd name="T52" fmla="*/ 128 w 375"/>
              <a:gd name="T53" fmla="*/ 377 h 419"/>
              <a:gd name="T54" fmla="*/ 243 w 375"/>
              <a:gd name="T55" fmla="*/ 379 h 419"/>
              <a:gd name="T56" fmla="*/ 315 w 375"/>
              <a:gd name="T57" fmla="*/ 276 h 419"/>
              <a:gd name="T58" fmla="*/ 328 w 375"/>
              <a:gd name="T59" fmla="*/ 261 h 419"/>
              <a:gd name="T60" fmla="*/ 336 w 375"/>
              <a:gd name="T61" fmla="*/ 257 h 419"/>
              <a:gd name="T62" fmla="*/ 344 w 375"/>
              <a:gd name="T63" fmla="*/ 202 h 419"/>
              <a:gd name="T64" fmla="*/ 332 w 375"/>
              <a:gd name="T65" fmla="*/ 191 h 419"/>
              <a:gd name="T66" fmla="*/ 315 w 375"/>
              <a:gd name="T67" fmla="*/ 215 h 419"/>
              <a:gd name="T68" fmla="*/ 310 w 375"/>
              <a:gd name="T69" fmla="*/ 184 h 419"/>
              <a:gd name="T70" fmla="*/ 284 w 375"/>
              <a:gd name="T71" fmla="*/ 115 h 419"/>
              <a:gd name="T72" fmla="*/ 246 w 375"/>
              <a:gd name="T73" fmla="*/ 74 h 419"/>
              <a:gd name="T74" fmla="*/ 125 w 375"/>
              <a:gd name="T75" fmla="*/ 144 h 419"/>
              <a:gd name="T76" fmla="*/ 99 w 375"/>
              <a:gd name="T77" fmla="*/ 158 h 419"/>
              <a:gd name="T78" fmla="*/ 61 w 375"/>
              <a:gd name="T79" fmla="*/ 217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75" h="419">
                <a:moveTo>
                  <a:pt x="341" y="154"/>
                </a:moveTo>
                <a:cubicBezTo>
                  <a:pt x="341" y="155"/>
                  <a:pt x="341" y="156"/>
                  <a:pt x="341" y="157"/>
                </a:cubicBezTo>
                <a:cubicBezTo>
                  <a:pt x="338" y="170"/>
                  <a:pt x="341" y="179"/>
                  <a:pt x="352" y="189"/>
                </a:cubicBezTo>
                <a:cubicBezTo>
                  <a:pt x="375" y="209"/>
                  <a:pt x="366" y="259"/>
                  <a:pt x="337" y="274"/>
                </a:cubicBezTo>
                <a:cubicBezTo>
                  <a:pt x="332" y="277"/>
                  <a:pt x="330" y="280"/>
                  <a:pt x="328" y="285"/>
                </a:cubicBezTo>
                <a:cubicBezTo>
                  <a:pt x="311" y="340"/>
                  <a:pt x="279" y="382"/>
                  <a:pt x="225" y="406"/>
                </a:cubicBezTo>
                <a:cubicBezTo>
                  <a:pt x="195" y="419"/>
                  <a:pt x="165" y="415"/>
                  <a:pt x="137" y="400"/>
                </a:cubicBezTo>
                <a:cubicBezTo>
                  <a:pt x="90" y="375"/>
                  <a:pt x="61" y="336"/>
                  <a:pt x="46" y="285"/>
                </a:cubicBezTo>
                <a:cubicBezTo>
                  <a:pt x="45" y="280"/>
                  <a:pt x="42" y="277"/>
                  <a:pt x="37" y="274"/>
                </a:cubicBezTo>
                <a:cubicBezTo>
                  <a:pt x="3" y="256"/>
                  <a:pt x="0" y="196"/>
                  <a:pt x="32" y="180"/>
                </a:cubicBezTo>
                <a:cubicBezTo>
                  <a:pt x="34" y="179"/>
                  <a:pt x="35" y="173"/>
                  <a:pt x="35" y="170"/>
                </a:cubicBezTo>
                <a:cubicBezTo>
                  <a:pt x="34" y="141"/>
                  <a:pt x="36" y="113"/>
                  <a:pt x="47" y="86"/>
                </a:cubicBezTo>
                <a:cubicBezTo>
                  <a:pt x="69" y="32"/>
                  <a:pt x="111" y="6"/>
                  <a:pt x="167" y="1"/>
                </a:cubicBezTo>
                <a:cubicBezTo>
                  <a:pt x="189" y="0"/>
                  <a:pt x="211" y="2"/>
                  <a:pt x="231" y="11"/>
                </a:cubicBezTo>
                <a:cubicBezTo>
                  <a:pt x="234" y="13"/>
                  <a:pt x="237" y="14"/>
                  <a:pt x="239" y="16"/>
                </a:cubicBezTo>
                <a:cubicBezTo>
                  <a:pt x="242" y="18"/>
                  <a:pt x="245" y="20"/>
                  <a:pt x="250" y="18"/>
                </a:cubicBezTo>
                <a:cubicBezTo>
                  <a:pt x="261" y="15"/>
                  <a:pt x="271" y="20"/>
                  <a:pt x="280" y="26"/>
                </a:cubicBezTo>
                <a:cubicBezTo>
                  <a:pt x="306" y="45"/>
                  <a:pt x="323" y="70"/>
                  <a:pt x="332" y="100"/>
                </a:cubicBezTo>
                <a:cubicBezTo>
                  <a:pt x="337" y="117"/>
                  <a:pt x="339" y="136"/>
                  <a:pt x="343" y="154"/>
                </a:cubicBezTo>
                <a:cubicBezTo>
                  <a:pt x="342" y="154"/>
                  <a:pt x="341" y="154"/>
                  <a:pt x="341" y="154"/>
                </a:cubicBezTo>
                <a:close/>
                <a:moveTo>
                  <a:pt x="61" y="217"/>
                </a:moveTo>
                <a:cubicBezTo>
                  <a:pt x="55" y="210"/>
                  <a:pt x="51" y="204"/>
                  <a:pt x="48" y="199"/>
                </a:cubicBezTo>
                <a:cubicBezTo>
                  <a:pt x="43" y="192"/>
                  <a:pt x="39" y="192"/>
                  <a:pt x="35" y="197"/>
                </a:cubicBezTo>
                <a:cubicBezTo>
                  <a:pt x="27" y="205"/>
                  <a:pt x="25" y="215"/>
                  <a:pt x="25" y="226"/>
                </a:cubicBezTo>
                <a:cubicBezTo>
                  <a:pt x="26" y="244"/>
                  <a:pt x="37" y="260"/>
                  <a:pt x="50" y="262"/>
                </a:cubicBezTo>
                <a:cubicBezTo>
                  <a:pt x="56" y="263"/>
                  <a:pt x="57" y="267"/>
                  <a:pt x="58" y="272"/>
                </a:cubicBezTo>
                <a:cubicBezTo>
                  <a:pt x="69" y="315"/>
                  <a:pt x="91" y="351"/>
                  <a:pt x="128" y="377"/>
                </a:cubicBezTo>
                <a:cubicBezTo>
                  <a:pt x="167" y="405"/>
                  <a:pt x="203" y="406"/>
                  <a:pt x="243" y="379"/>
                </a:cubicBezTo>
                <a:cubicBezTo>
                  <a:pt x="280" y="355"/>
                  <a:pt x="304" y="319"/>
                  <a:pt x="315" y="276"/>
                </a:cubicBezTo>
                <a:cubicBezTo>
                  <a:pt x="317" y="269"/>
                  <a:pt x="318" y="262"/>
                  <a:pt x="328" y="261"/>
                </a:cubicBezTo>
                <a:cubicBezTo>
                  <a:pt x="330" y="261"/>
                  <a:pt x="333" y="259"/>
                  <a:pt x="336" y="257"/>
                </a:cubicBezTo>
                <a:cubicBezTo>
                  <a:pt x="350" y="244"/>
                  <a:pt x="354" y="218"/>
                  <a:pt x="344" y="202"/>
                </a:cubicBezTo>
                <a:cubicBezTo>
                  <a:pt x="341" y="198"/>
                  <a:pt x="336" y="195"/>
                  <a:pt x="332" y="191"/>
                </a:cubicBezTo>
                <a:cubicBezTo>
                  <a:pt x="325" y="201"/>
                  <a:pt x="320" y="208"/>
                  <a:pt x="315" y="215"/>
                </a:cubicBezTo>
                <a:cubicBezTo>
                  <a:pt x="312" y="204"/>
                  <a:pt x="311" y="194"/>
                  <a:pt x="310" y="184"/>
                </a:cubicBezTo>
                <a:cubicBezTo>
                  <a:pt x="307" y="158"/>
                  <a:pt x="303" y="134"/>
                  <a:pt x="284" y="115"/>
                </a:cubicBezTo>
                <a:cubicBezTo>
                  <a:pt x="271" y="101"/>
                  <a:pt x="258" y="87"/>
                  <a:pt x="246" y="74"/>
                </a:cubicBezTo>
                <a:cubicBezTo>
                  <a:pt x="187" y="121"/>
                  <a:pt x="181" y="124"/>
                  <a:pt x="125" y="144"/>
                </a:cubicBezTo>
                <a:cubicBezTo>
                  <a:pt x="115" y="148"/>
                  <a:pt x="106" y="152"/>
                  <a:pt x="99" y="158"/>
                </a:cubicBezTo>
                <a:cubicBezTo>
                  <a:pt x="80" y="172"/>
                  <a:pt x="67" y="191"/>
                  <a:pt x="61" y="21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7C9B7FC4-2A07-47D7-B7C1-7802A7AE11DD}"/>
              </a:ext>
            </a:extLst>
          </p:cNvPr>
          <p:cNvSpPr>
            <a:spLocks noEditPoints="1"/>
          </p:cNvSpPr>
          <p:nvPr/>
        </p:nvSpPr>
        <p:spPr bwMode="auto">
          <a:xfrm>
            <a:off x="10360025" y="2944813"/>
            <a:ext cx="1309688" cy="1300163"/>
          </a:xfrm>
          <a:custGeom>
            <a:avLst/>
            <a:gdLst>
              <a:gd name="T0" fmla="*/ 398 w 399"/>
              <a:gd name="T1" fmla="*/ 198 h 396"/>
              <a:gd name="T2" fmla="*/ 199 w 399"/>
              <a:gd name="T3" fmla="*/ 396 h 396"/>
              <a:gd name="T4" fmla="*/ 3 w 399"/>
              <a:gd name="T5" fmla="*/ 194 h 396"/>
              <a:gd name="T6" fmla="*/ 200 w 399"/>
              <a:gd name="T7" fmla="*/ 0 h 396"/>
              <a:gd name="T8" fmla="*/ 398 w 399"/>
              <a:gd name="T9" fmla="*/ 198 h 396"/>
              <a:gd name="T10" fmla="*/ 70 w 399"/>
              <a:gd name="T11" fmla="*/ 83 h 396"/>
              <a:gd name="T12" fmla="*/ 36 w 399"/>
              <a:gd name="T13" fmla="*/ 249 h 396"/>
              <a:gd name="T14" fmla="*/ 176 w 399"/>
              <a:gd name="T15" fmla="*/ 369 h 396"/>
              <a:gd name="T16" fmla="*/ 315 w 399"/>
              <a:gd name="T17" fmla="*/ 328 h 396"/>
              <a:gd name="T18" fmla="*/ 279 w 399"/>
              <a:gd name="T19" fmla="*/ 294 h 396"/>
              <a:gd name="T20" fmla="*/ 298 w 399"/>
              <a:gd name="T21" fmla="*/ 277 h 396"/>
              <a:gd name="T22" fmla="*/ 331 w 399"/>
              <a:gd name="T23" fmla="*/ 311 h 396"/>
              <a:gd name="T24" fmla="*/ 323 w 399"/>
              <a:gd name="T25" fmla="*/ 75 h 396"/>
              <a:gd name="T26" fmla="*/ 87 w 399"/>
              <a:gd name="T27" fmla="*/ 68 h 396"/>
              <a:gd name="T28" fmla="*/ 125 w 399"/>
              <a:gd name="T29" fmla="*/ 105 h 396"/>
              <a:gd name="T30" fmla="*/ 105 w 399"/>
              <a:gd name="T31" fmla="*/ 119 h 396"/>
              <a:gd name="T32" fmla="*/ 70 w 399"/>
              <a:gd name="T33" fmla="*/ 83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9" h="396">
                <a:moveTo>
                  <a:pt x="398" y="198"/>
                </a:moveTo>
                <a:cubicBezTo>
                  <a:pt x="398" y="309"/>
                  <a:pt x="310" y="396"/>
                  <a:pt x="199" y="396"/>
                </a:cubicBezTo>
                <a:cubicBezTo>
                  <a:pt x="90" y="395"/>
                  <a:pt x="0" y="306"/>
                  <a:pt x="3" y="194"/>
                </a:cubicBezTo>
                <a:cubicBezTo>
                  <a:pt x="5" y="85"/>
                  <a:pt x="93" y="0"/>
                  <a:pt x="200" y="0"/>
                </a:cubicBezTo>
                <a:cubicBezTo>
                  <a:pt x="311" y="1"/>
                  <a:pt x="399" y="88"/>
                  <a:pt x="398" y="198"/>
                </a:cubicBezTo>
                <a:close/>
                <a:moveTo>
                  <a:pt x="70" y="83"/>
                </a:moveTo>
                <a:cubicBezTo>
                  <a:pt x="30" y="134"/>
                  <a:pt x="16" y="189"/>
                  <a:pt x="36" y="249"/>
                </a:cubicBezTo>
                <a:cubicBezTo>
                  <a:pt x="57" y="317"/>
                  <a:pt x="106" y="358"/>
                  <a:pt x="176" y="369"/>
                </a:cubicBezTo>
                <a:cubicBezTo>
                  <a:pt x="228" y="378"/>
                  <a:pt x="274" y="363"/>
                  <a:pt x="315" y="328"/>
                </a:cubicBezTo>
                <a:cubicBezTo>
                  <a:pt x="303" y="316"/>
                  <a:pt x="291" y="305"/>
                  <a:pt x="279" y="294"/>
                </a:cubicBezTo>
                <a:cubicBezTo>
                  <a:pt x="286" y="288"/>
                  <a:pt x="292" y="283"/>
                  <a:pt x="298" y="277"/>
                </a:cubicBezTo>
                <a:cubicBezTo>
                  <a:pt x="310" y="289"/>
                  <a:pt x="320" y="300"/>
                  <a:pt x="331" y="311"/>
                </a:cubicBezTo>
                <a:cubicBezTo>
                  <a:pt x="386" y="252"/>
                  <a:pt x="393" y="145"/>
                  <a:pt x="323" y="75"/>
                </a:cubicBezTo>
                <a:cubicBezTo>
                  <a:pt x="251" y="4"/>
                  <a:pt x="144" y="14"/>
                  <a:pt x="87" y="68"/>
                </a:cubicBezTo>
                <a:cubicBezTo>
                  <a:pt x="99" y="80"/>
                  <a:pt x="112" y="92"/>
                  <a:pt x="125" y="105"/>
                </a:cubicBezTo>
                <a:cubicBezTo>
                  <a:pt x="118" y="110"/>
                  <a:pt x="111" y="114"/>
                  <a:pt x="105" y="119"/>
                </a:cubicBezTo>
                <a:cubicBezTo>
                  <a:pt x="94" y="107"/>
                  <a:pt x="83" y="96"/>
                  <a:pt x="70" y="8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A822FD4C-04F5-42B1-A623-4A23E67460D3}"/>
              </a:ext>
            </a:extLst>
          </p:cNvPr>
          <p:cNvSpPr>
            <a:spLocks noEditPoints="1"/>
          </p:cNvSpPr>
          <p:nvPr/>
        </p:nvSpPr>
        <p:spPr bwMode="auto">
          <a:xfrm>
            <a:off x="8702675" y="5033963"/>
            <a:ext cx="1303338" cy="1306513"/>
          </a:xfrm>
          <a:custGeom>
            <a:avLst/>
            <a:gdLst>
              <a:gd name="T0" fmla="*/ 397 w 397"/>
              <a:gd name="T1" fmla="*/ 198 h 398"/>
              <a:gd name="T2" fmla="*/ 195 w 397"/>
              <a:gd name="T3" fmla="*/ 396 h 398"/>
              <a:gd name="T4" fmla="*/ 1 w 397"/>
              <a:gd name="T5" fmla="*/ 200 h 398"/>
              <a:gd name="T6" fmla="*/ 198 w 397"/>
              <a:gd name="T7" fmla="*/ 0 h 398"/>
              <a:gd name="T8" fmla="*/ 397 w 397"/>
              <a:gd name="T9" fmla="*/ 198 h 398"/>
              <a:gd name="T10" fmla="*/ 69 w 397"/>
              <a:gd name="T11" fmla="*/ 85 h 398"/>
              <a:gd name="T12" fmla="*/ 85 w 397"/>
              <a:gd name="T13" fmla="*/ 328 h 398"/>
              <a:gd name="T14" fmla="*/ 313 w 397"/>
              <a:gd name="T15" fmla="*/ 327 h 398"/>
              <a:gd name="T16" fmla="*/ 282 w 397"/>
              <a:gd name="T17" fmla="*/ 298 h 398"/>
              <a:gd name="T18" fmla="*/ 305 w 397"/>
              <a:gd name="T19" fmla="*/ 291 h 398"/>
              <a:gd name="T20" fmla="*/ 312 w 397"/>
              <a:gd name="T21" fmla="*/ 294 h 398"/>
              <a:gd name="T22" fmla="*/ 329 w 397"/>
              <a:gd name="T23" fmla="*/ 312 h 398"/>
              <a:gd name="T24" fmla="*/ 320 w 397"/>
              <a:gd name="T25" fmla="*/ 74 h 398"/>
              <a:gd name="T26" fmla="*/ 85 w 397"/>
              <a:gd name="T27" fmla="*/ 69 h 398"/>
              <a:gd name="T28" fmla="*/ 138 w 397"/>
              <a:gd name="T29" fmla="*/ 119 h 398"/>
              <a:gd name="T30" fmla="*/ 113 w 397"/>
              <a:gd name="T31" fmla="*/ 121 h 398"/>
              <a:gd name="T32" fmla="*/ 99 w 397"/>
              <a:gd name="T33" fmla="*/ 116 h 398"/>
              <a:gd name="T34" fmla="*/ 69 w 397"/>
              <a:gd name="T35" fmla="*/ 85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7" h="398">
                <a:moveTo>
                  <a:pt x="397" y="198"/>
                </a:moveTo>
                <a:cubicBezTo>
                  <a:pt x="397" y="305"/>
                  <a:pt x="311" y="398"/>
                  <a:pt x="195" y="396"/>
                </a:cubicBezTo>
                <a:cubicBezTo>
                  <a:pt x="90" y="394"/>
                  <a:pt x="3" y="309"/>
                  <a:pt x="1" y="200"/>
                </a:cubicBezTo>
                <a:cubicBezTo>
                  <a:pt x="0" y="90"/>
                  <a:pt x="89" y="1"/>
                  <a:pt x="198" y="0"/>
                </a:cubicBezTo>
                <a:cubicBezTo>
                  <a:pt x="309" y="0"/>
                  <a:pt x="397" y="88"/>
                  <a:pt x="397" y="198"/>
                </a:cubicBezTo>
                <a:close/>
                <a:moveTo>
                  <a:pt x="69" y="85"/>
                </a:moveTo>
                <a:cubicBezTo>
                  <a:pt x="12" y="148"/>
                  <a:pt x="7" y="259"/>
                  <a:pt x="85" y="328"/>
                </a:cubicBezTo>
                <a:cubicBezTo>
                  <a:pt x="156" y="391"/>
                  <a:pt x="258" y="380"/>
                  <a:pt x="313" y="327"/>
                </a:cubicBezTo>
                <a:cubicBezTo>
                  <a:pt x="303" y="318"/>
                  <a:pt x="292" y="308"/>
                  <a:pt x="282" y="298"/>
                </a:cubicBezTo>
                <a:cubicBezTo>
                  <a:pt x="290" y="296"/>
                  <a:pt x="298" y="293"/>
                  <a:pt x="305" y="291"/>
                </a:cubicBezTo>
                <a:cubicBezTo>
                  <a:pt x="307" y="291"/>
                  <a:pt x="311" y="292"/>
                  <a:pt x="312" y="294"/>
                </a:cubicBezTo>
                <a:cubicBezTo>
                  <a:pt x="318" y="300"/>
                  <a:pt x="324" y="306"/>
                  <a:pt x="329" y="312"/>
                </a:cubicBezTo>
                <a:cubicBezTo>
                  <a:pt x="387" y="249"/>
                  <a:pt x="390" y="141"/>
                  <a:pt x="320" y="74"/>
                </a:cubicBezTo>
                <a:cubicBezTo>
                  <a:pt x="247" y="4"/>
                  <a:pt x="141" y="16"/>
                  <a:pt x="85" y="69"/>
                </a:cubicBezTo>
                <a:cubicBezTo>
                  <a:pt x="102" y="85"/>
                  <a:pt x="119" y="102"/>
                  <a:pt x="138" y="119"/>
                </a:cubicBezTo>
                <a:cubicBezTo>
                  <a:pt x="128" y="120"/>
                  <a:pt x="121" y="120"/>
                  <a:pt x="113" y="121"/>
                </a:cubicBezTo>
                <a:cubicBezTo>
                  <a:pt x="107" y="122"/>
                  <a:pt x="103" y="120"/>
                  <a:pt x="99" y="116"/>
                </a:cubicBezTo>
                <a:cubicBezTo>
                  <a:pt x="90" y="105"/>
                  <a:pt x="80" y="95"/>
                  <a:pt x="69" y="8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8CC6A799-1A36-49CF-9668-99BD6BE11035}"/>
              </a:ext>
            </a:extLst>
          </p:cNvPr>
          <p:cNvSpPr>
            <a:spLocks/>
          </p:cNvSpPr>
          <p:nvPr/>
        </p:nvSpPr>
        <p:spPr bwMode="auto">
          <a:xfrm>
            <a:off x="5419725" y="5781675"/>
            <a:ext cx="1066800" cy="555625"/>
          </a:xfrm>
          <a:custGeom>
            <a:avLst/>
            <a:gdLst>
              <a:gd name="T0" fmla="*/ 231 w 325"/>
              <a:gd name="T1" fmla="*/ 28 h 169"/>
              <a:gd name="T2" fmla="*/ 198 w 325"/>
              <a:gd name="T3" fmla="*/ 63 h 169"/>
              <a:gd name="T4" fmla="*/ 143 w 325"/>
              <a:gd name="T5" fmla="*/ 63 h 169"/>
              <a:gd name="T6" fmla="*/ 142 w 325"/>
              <a:gd name="T7" fmla="*/ 63 h 169"/>
              <a:gd name="T8" fmla="*/ 159 w 325"/>
              <a:gd name="T9" fmla="*/ 85 h 169"/>
              <a:gd name="T10" fmla="*/ 197 w 325"/>
              <a:gd name="T11" fmla="*/ 87 h 169"/>
              <a:gd name="T12" fmla="*/ 233 w 325"/>
              <a:gd name="T13" fmla="*/ 71 h 169"/>
              <a:gd name="T14" fmla="*/ 284 w 325"/>
              <a:gd name="T15" fmla="*/ 11 h 169"/>
              <a:gd name="T16" fmla="*/ 305 w 325"/>
              <a:gd name="T17" fmla="*/ 2 h 169"/>
              <a:gd name="T18" fmla="*/ 315 w 325"/>
              <a:gd name="T19" fmla="*/ 32 h 169"/>
              <a:gd name="T20" fmla="*/ 238 w 325"/>
              <a:gd name="T21" fmla="*/ 126 h 169"/>
              <a:gd name="T22" fmla="*/ 228 w 325"/>
              <a:gd name="T23" fmla="*/ 130 h 169"/>
              <a:gd name="T24" fmla="*/ 119 w 325"/>
              <a:gd name="T25" fmla="*/ 130 h 169"/>
              <a:gd name="T26" fmla="*/ 106 w 325"/>
              <a:gd name="T27" fmla="*/ 136 h 169"/>
              <a:gd name="T28" fmla="*/ 74 w 325"/>
              <a:gd name="T29" fmla="*/ 169 h 169"/>
              <a:gd name="T30" fmla="*/ 0 w 325"/>
              <a:gd name="T31" fmla="*/ 95 h 169"/>
              <a:gd name="T32" fmla="*/ 11 w 325"/>
              <a:gd name="T33" fmla="*/ 88 h 169"/>
              <a:gd name="T34" fmla="*/ 66 w 325"/>
              <a:gd name="T35" fmla="*/ 33 h 169"/>
              <a:gd name="T36" fmla="*/ 76 w 325"/>
              <a:gd name="T37" fmla="*/ 28 h 169"/>
              <a:gd name="T38" fmla="*/ 228 w 325"/>
              <a:gd name="T39" fmla="*/ 28 h 169"/>
              <a:gd name="T40" fmla="*/ 231 w 325"/>
              <a:gd name="T41" fmla="*/ 2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5" h="169">
                <a:moveTo>
                  <a:pt x="231" y="28"/>
                </a:moveTo>
                <a:cubicBezTo>
                  <a:pt x="231" y="47"/>
                  <a:pt x="216" y="62"/>
                  <a:pt x="198" y="63"/>
                </a:cubicBezTo>
                <a:cubicBezTo>
                  <a:pt x="180" y="63"/>
                  <a:pt x="162" y="63"/>
                  <a:pt x="143" y="63"/>
                </a:cubicBezTo>
                <a:cubicBezTo>
                  <a:pt x="143" y="63"/>
                  <a:pt x="142" y="63"/>
                  <a:pt x="142" y="63"/>
                </a:cubicBezTo>
                <a:cubicBezTo>
                  <a:pt x="141" y="74"/>
                  <a:pt x="146" y="83"/>
                  <a:pt x="159" y="85"/>
                </a:cubicBezTo>
                <a:cubicBezTo>
                  <a:pt x="171" y="87"/>
                  <a:pt x="185" y="86"/>
                  <a:pt x="197" y="87"/>
                </a:cubicBezTo>
                <a:cubicBezTo>
                  <a:pt x="213" y="89"/>
                  <a:pt x="223" y="84"/>
                  <a:pt x="233" y="71"/>
                </a:cubicBezTo>
                <a:cubicBezTo>
                  <a:pt x="249" y="50"/>
                  <a:pt x="267" y="31"/>
                  <a:pt x="284" y="11"/>
                </a:cubicBezTo>
                <a:cubicBezTo>
                  <a:pt x="289" y="4"/>
                  <a:pt x="296" y="0"/>
                  <a:pt x="305" y="2"/>
                </a:cubicBezTo>
                <a:cubicBezTo>
                  <a:pt x="319" y="6"/>
                  <a:pt x="325" y="20"/>
                  <a:pt x="315" y="32"/>
                </a:cubicBezTo>
                <a:cubicBezTo>
                  <a:pt x="290" y="64"/>
                  <a:pt x="264" y="95"/>
                  <a:pt x="238" y="126"/>
                </a:cubicBezTo>
                <a:cubicBezTo>
                  <a:pt x="236" y="129"/>
                  <a:pt x="232" y="130"/>
                  <a:pt x="228" y="130"/>
                </a:cubicBezTo>
                <a:cubicBezTo>
                  <a:pt x="192" y="130"/>
                  <a:pt x="156" y="130"/>
                  <a:pt x="119" y="130"/>
                </a:cubicBezTo>
                <a:cubicBezTo>
                  <a:pt x="115" y="130"/>
                  <a:pt x="109" y="133"/>
                  <a:pt x="106" y="136"/>
                </a:cubicBezTo>
                <a:cubicBezTo>
                  <a:pt x="95" y="147"/>
                  <a:pt x="85" y="158"/>
                  <a:pt x="74" y="169"/>
                </a:cubicBezTo>
                <a:cubicBezTo>
                  <a:pt x="50" y="144"/>
                  <a:pt x="26" y="121"/>
                  <a:pt x="0" y="95"/>
                </a:cubicBezTo>
                <a:cubicBezTo>
                  <a:pt x="3" y="93"/>
                  <a:pt x="8" y="91"/>
                  <a:pt x="11" y="88"/>
                </a:cubicBezTo>
                <a:cubicBezTo>
                  <a:pt x="29" y="70"/>
                  <a:pt x="47" y="51"/>
                  <a:pt x="66" y="33"/>
                </a:cubicBezTo>
                <a:cubicBezTo>
                  <a:pt x="69" y="30"/>
                  <a:pt x="73" y="28"/>
                  <a:pt x="76" y="28"/>
                </a:cubicBezTo>
                <a:cubicBezTo>
                  <a:pt x="127" y="28"/>
                  <a:pt x="177" y="28"/>
                  <a:pt x="228" y="28"/>
                </a:cubicBezTo>
                <a:cubicBezTo>
                  <a:pt x="229" y="28"/>
                  <a:pt x="230" y="28"/>
                  <a:pt x="231" y="2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8B29FC36-9AA7-4FB0-93E5-936B87CE6D80}"/>
              </a:ext>
            </a:extLst>
          </p:cNvPr>
          <p:cNvSpPr>
            <a:spLocks/>
          </p:cNvSpPr>
          <p:nvPr/>
        </p:nvSpPr>
        <p:spPr bwMode="auto">
          <a:xfrm>
            <a:off x="10701338" y="5661025"/>
            <a:ext cx="639763" cy="673100"/>
          </a:xfrm>
          <a:custGeom>
            <a:avLst/>
            <a:gdLst>
              <a:gd name="T0" fmla="*/ 191 w 195"/>
              <a:gd name="T1" fmla="*/ 205 h 205"/>
              <a:gd name="T2" fmla="*/ 1 w 195"/>
              <a:gd name="T3" fmla="*/ 205 h 205"/>
              <a:gd name="T4" fmla="*/ 2 w 195"/>
              <a:gd name="T5" fmla="*/ 179 h 205"/>
              <a:gd name="T6" fmla="*/ 15 w 195"/>
              <a:gd name="T7" fmla="*/ 166 h 205"/>
              <a:gd name="T8" fmla="*/ 47 w 195"/>
              <a:gd name="T9" fmla="*/ 157 h 205"/>
              <a:gd name="T10" fmla="*/ 65 w 195"/>
              <a:gd name="T11" fmla="*/ 150 h 205"/>
              <a:gd name="T12" fmla="*/ 70 w 195"/>
              <a:gd name="T13" fmla="*/ 117 h 205"/>
              <a:gd name="T14" fmla="*/ 56 w 195"/>
              <a:gd name="T15" fmla="*/ 27 h 205"/>
              <a:gd name="T16" fmla="*/ 101 w 195"/>
              <a:gd name="T17" fmla="*/ 1 h 205"/>
              <a:gd name="T18" fmla="*/ 139 w 195"/>
              <a:gd name="T19" fmla="*/ 31 h 205"/>
              <a:gd name="T20" fmla="*/ 123 w 195"/>
              <a:gd name="T21" fmla="*/ 118 h 205"/>
              <a:gd name="T22" fmla="*/ 127 w 195"/>
              <a:gd name="T23" fmla="*/ 149 h 205"/>
              <a:gd name="T24" fmla="*/ 146 w 195"/>
              <a:gd name="T25" fmla="*/ 157 h 205"/>
              <a:gd name="T26" fmla="*/ 164 w 195"/>
              <a:gd name="T27" fmla="*/ 161 h 205"/>
              <a:gd name="T28" fmla="*/ 191 w 195"/>
              <a:gd name="T2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5" h="205">
                <a:moveTo>
                  <a:pt x="191" y="205"/>
                </a:moveTo>
                <a:cubicBezTo>
                  <a:pt x="128" y="205"/>
                  <a:pt x="65" y="205"/>
                  <a:pt x="1" y="205"/>
                </a:cubicBezTo>
                <a:cubicBezTo>
                  <a:pt x="1" y="196"/>
                  <a:pt x="0" y="187"/>
                  <a:pt x="2" y="179"/>
                </a:cubicBezTo>
                <a:cubicBezTo>
                  <a:pt x="3" y="174"/>
                  <a:pt x="9" y="168"/>
                  <a:pt x="15" y="166"/>
                </a:cubicBezTo>
                <a:cubicBezTo>
                  <a:pt x="25" y="161"/>
                  <a:pt x="36" y="160"/>
                  <a:pt x="47" y="157"/>
                </a:cubicBezTo>
                <a:cubicBezTo>
                  <a:pt x="53" y="155"/>
                  <a:pt x="60" y="153"/>
                  <a:pt x="65" y="150"/>
                </a:cubicBezTo>
                <a:cubicBezTo>
                  <a:pt x="78" y="142"/>
                  <a:pt x="80" y="128"/>
                  <a:pt x="70" y="117"/>
                </a:cubicBezTo>
                <a:cubicBezTo>
                  <a:pt x="50" y="96"/>
                  <a:pt x="44" y="53"/>
                  <a:pt x="56" y="27"/>
                </a:cubicBezTo>
                <a:cubicBezTo>
                  <a:pt x="65" y="9"/>
                  <a:pt x="80" y="0"/>
                  <a:pt x="101" y="1"/>
                </a:cubicBezTo>
                <a:cubicBezTo>
                  <a:pt x="117" y="2"/>
                  <a:pt x="134" y="14"/>
                  <a:pt x="139" y="31"/>
                </a:cubicBezTo>
                <a:cubicBezTo>
                  <a:pt x="147" y="62"/>
                  <a:pt x="146" y="92"/>
                  <a:pt x="123" y="118"/>
                </a:cubicBezTo>
                <a:cubicBezTo>
                  <a:pt x="113" y="128"/>
                  <a:pt x="115" y="142"/>
                  <a:pt x="127" y="149"/>
                </a:cubicBezTo>
                <a:cubicBezTo>
                  <a:pt x="133" y="153"/>
                  <a:pt x="140" y="155"/>
                  <a:pt x="146" y="157"/>
                </a:cubicBezTo>
                <a:cubicBezTo>
                  <a:pt x="152" y="158"/>
                  <a:pt x="158" y="159"/>
                  <a:pt x="164" y="161"/>
                </a:cubicBezTo>
                <a:cubicBezTo>
                  <a:pt x="191" y="168"/>
                  <a:pt x="195" y="172"/>
                  <a:pt x="191" y="20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8E47482B-D108-435F-BB57-C6974E6449D7}"/>
              </a:ext>
            </a:extLst>
          </p:cNvPr>
          <p:cNvSpPr>
            <a:spLocks/>
          </p:cNvSpPr>
          <p:nvPr/>
        </p:nvSpPr>
        <p:spPr bwMode="auto">
          <a:xfrm>
            <a:off x="5938838" y="4849813"/>
            <a:ext cx="642938" cy="762000"/>
          </a:xfrm>
          <a:custGeom>
            <a:avLst/>
            <a:gdLst>
              <a:gd name="T0" fmla="*/ 168 w 196"/>
              <a:gd name="T1" fmla="*/ 232 h 232"/>
              <a:gd name="T2" fmla="*/ 96 w 196"/>
              <a:gd name="T3" fmla="*/ 205 h 232"/>
              <a:gd name="T4" fmla="*/ 0 w 196"/>
              <a:gd name="T5" fmla="*/ 24 h 232"/>
              <a:gd name="T6" fmla="*/ 41 w 196"/>
              <a:gd name="T7" fmla="*/ 7 h 232"/>
              <a:gd name="T8" fmla="*/ 147 w 196"/>
              <a:gd name="T9" fmla="*/ 31 h 232"/>
              <a:gd name="T10" fmla="*/ 155 w 196"/>
              <a:gd name="T11" fmla="*/ 170 h 232"/>
              <a:gd name="T12" fmla="*/ 152 w 196"/>
              <a:gd name="T13" fmla="*/ 183 h 232"/>
              <a:gd name="T14" fmla="*/ 168 w 196"/>
              <a:gd name="T1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" h="232">
                <a:moveTo>
                  <a:pt x="168" y="232"/>
                </a:moveTo>
                <a:cubicBezTo>
                  <a:pt x="143" y="223"/>
                  <a:pt x="120" y="214"/>
                  <a:pt x="96" y="205"/>
                </a:cubicBezTo>
                <a:cubicBezTo>
                  <a:pt x="132" y="128"/>
                  <a:pt x="86" y="47"/>
                  <a:pt x="0" y="24"/>
                </a:cubicBezTo>
                <a:cubicBezTo>
                  <a:pt x="13" y="15"/>
                  <a:pt x="27" y="10"/>
                  <a:pt x="41" y="7"/>
                </a:cubicBezTo>
                <a:cubicBezTo>
                  <a:pt x="80" y="0"/>
                  <a:pt x="115" y="7"/>
                  <a:pt x="147" y="31"/>
                </a:cubicBezTo>
                <a:cubicBezTo>
                  <a:pt x="192" y="66"/>
                  <a:pt x="196" y="130"/>
                  <a:pt x="155" y="170"/>
                </a:cubicBezTo>
                <a:cubicBezTo>
                  <a:pt x="151" y="174"/>
                  <a:pt x="150" y="177"/>
                  <a:pt x="152" y="183"/>
                </a:cubicBezTo>
                <a:cubicBezTo>
                  <a:pt x="157" y="199"/>
                  <a:pt x="162" y="215"/>
                  <a:pt x="168" y="23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999C0B66-C05B-4476-8C15-58ADB1F9EAA9}"/>
              </a:ext>
            </a:extLst>
          </p:cNvPr>
          <p:cNvSpPr>
            <a:spLocks noEditPoints="1"/>
          </p:cNvSpPr>
          <p:nvPr/>
        </p:nvSpPr>
        <p:spPr bwMode="auto">
          <a:xfrm>
            <a:off x="5299075" y="4921250"/>
            <a:ext cx="984250" cy="914400"/>
          </a:xfrm>
          <a:custGeom>
            <a:avLst/>
            <a:gdLst>
              <a:gd name="T0" fmla="*/ 35 w 300"/>
              <a:gd name="T1" fmla="*/ 278 h 278"/>
              <a:gd name="T2" fmla="*/ 55 w 300"/>
              <a:gd name="T3" fmla="*/ 218 h 278"/>
              <a:gd name="T4" fmla="*/ 53 w 300"/>
              <a:gd name="T5" fmla="*/ 207 h 278"/>
              <a:gd name="T6" fmla="*/ 75 w 300"/>
              <a:gd name="T7" fmla="*/ 34 h 278"/>
              <a:gd name="T8" fmla="*/ 254 w 300"/>
              <a:gd name="T9" fmla="*/ 51 h 278"/>
              <a:gd name="T10" fmla="*/ 269 w 300"/>
              <a:gd name="T11" fmla="*/ 188 h 278"/>
              <a:gd name="T12" fmla="*/ 180 w 300"/>
              <a:gd name="T13" fmla="*/ 243 h 278"/>
              <a:gd name="T14" fmla="*/ 130 w 300"/>
              <a:gd name="T15" fmla="*/ 244 h 278"/>
              <a:gd name="T16" fmla="*/ 121 w 300"/>
              <a:gd name="T17" fmla="*/ 246 h 278"/>
              <a:gd name="T18" fmla="*/ 41 w 300"/>
              <a:gd name="T19" fmla="*/ 277 h 278"/>
              <a:gd name="T20" fmla="*/ 35 w 300"/>
              <a:gd name="T21" fmla="*/ 278 h 278"/>
              <a:gd name="T22" fmla="*/ 66 w 300"/>
              <a:gd name="T23" fmla="*/ 246 h 278"/>
              <a:gd name="T24" fmla="*/ 115 w 300"/>
              <a:gd name="T25" fmla="*/ 227 h 278"/>
              <a:gd name="T26" fmla="*/ 136 w 300"/>
              <a:gd name="T27" fmla="*/ 225 h 278"/>
              <a:gd name="T28" fmla="*/ 226 w 300"/>
              <a:gd name="T29" fmla="*/ 203 h 278"/>
              <a:gd name="T30" fmla="*/ 235 w 300"/>
              <a:gd name="T31" fmla="*/ 61 h 278"/>
              <a:gd name="T32" fmla="*/ 92 w 300"/>
              <a:gd name="T33" fmla="*/ 47 h 278"/>
              <a:gd name="T34" fmla="*/ 75 w 300"/>
              <a:gd name="T35" fmla="*/ 201 h 278"/>
              <a:gd name="T36" fmla="*/ 78 w 300"/>
              <a:gd name="T37" fmla="*/ 209 h 278"/>
              <a:gd name="T38" fmla="*/ 66 w 300"/>
              <a:gd name="T39" fmla="*/ 246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00" h="278">
                <a:moveTo>
                  <a:pt x="35" y="278"/>
                </a:moveTo>
                <a:cubicBezTo>
                  <a:pt x="42" y="257"/>
                  <a:pt x="48" y="237"/>
                  <a:pt x="55" y="218"/>
                </a:cubicBezTo>
                <a:cubicBezTo>
                  <a:pt x="56" y="214"/>
                  <a:pt x="57" y="211"/>
                  <a:pt x="53" y="207"/>
                </a:cubicBezTo>
                <a:cubicBezTo>
                  <a:pt x="0" y="158"/>
                  <a:pt x="6" y="76"/>
                  <a:pt x="75" y="34"/>
                </a:cubicBezTo>
                <a:cubicBezTo>
                  <a:pt x="130" y="0"/>
                  <a:pt x="206" y="6"/>
                  <a:pt x="254" y="51"/>
                </a:cubicBezTo>
                <a:cubicBezTo>
                  <a:pt x="292" y="88"/>
                  <a:pt x="300" y="144"/>
                  <a:pt x="269" y="188"/>
                </a:cubicBezTo>
                <a:cubicBezTo>
                  <a:pt x="248" y="219"/>
                  <a:pt x="217" y="237"/>
                  <a:pt x="180" y="243"/>
                </a:cubicBezTo>
                <a:cubicBezTo>
                  <a:pt x="164" y="245"/>
                  <a:pt x="147" y="243"/>
                  <a:pt x="130" y="244"/>
                </a:cubicBezTo>
                <a:cubicBezTo>
                  <a:pt x="127" y="244"/>
                  <a:pt x="124" y="245"/>
                  <a:pt x="121" y="246"/>
                </a:cubicBezTo>
                <a:cubicBezTo>
                  <a:pt x="95" y="256"/>
                  <a:pt x="68" y="266"/>
                  <a:pt x="41" y="277"/>
                </a:cubicBezTo>
                <a:cubicBezTo>
                  <a:pt x="40" y="277"/>
                  <a:pt x="38" y="277"/>
                  <a:pt x="35" y="278"/>
                </a:cubicBezTo>
                <a:close/>
                <a:moveTo>
                  <a:pt x="66" y="246"/>
                </a:moveTo>
                <a:cubicBezTo>
                  <a:pt x="84" y="239"/>
                  <a:pt x="99" y="232"/>
                  <a:pt x="115" y="227"/>
                </a:cubicBezTo>
                <a:cubicBezTo>
                  <a:pt x="121" y="225"/>
                  <a:pt x="129" y="224"/>
                  <a:pt x="136" y="225"/>
                </a:cubicBezTo>
                <a:cubicBezTo>
                  <a:pt x="168" y="228"/>
                  <a:pt x="199" y="222"/>
                  <a:pt x="226" y="203"/>
                </a:cubicBezTo>
                <a:cubicBezTo>
                  <a:pt x="279" y="168"/>
                  <a:pt x="283" y="103"/>
                  <a:pt x="235" y="61"/>
                </a:cubicBezTo>
                <a:cubicBezTo>
                  <a:pt x="198" y="29"/>
                  <a:pt x="137" y="23"/>
                  <a:pt x="92" y="47"/>
                </a:cubicBezTo>
                <a:cubicBezTo>
                  <a:pt x="27" y="81"/>
                  <a:pt x="18" y="157"/>
                  <a:pt x="75" y="201"/>
                </a:cubicBezTo>
                <a:cubicBezTo>
                  <a:pt x="77" y="202"/>
                  <a:pt x="78" y="207"/>
                  <a:pt x="78" y="209"/>
                </a:cubicBezTo>
                <a:cubicBezTo>
                  <a:pt x="74" y="221"/>
                  <a:pt x="71" y="232"/>
                  <a:pt x="66" y="24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97A677C0-77ED-4E51-A005-41C3FD9B1F71}"/>
              </a:ext>
            </a:extLst>
          </p:cNvPr>
          <p:cNvSpPr>
            <a:spLocks/>
          </p:cNvSpPr>
          <p:nvPr/>
        </p:nvSpPr>
        <p:spPr bwMode="auto">
          <a:xfrm>
            <a:off x="11410950" y="1466850"/>
            <a:ext cx="338138" cy="633413"/>
          </a:xfrm>
          <a:custGeom>
            <a:avLst/>
            <a:gdLst>
              <a:gd name="T0" fmla="*/ 57 w 103"/>
              <a:gd name="T1" fmla="*/ 92 h 193"/>
              <a:gd name="T2" fmla="*/ 47 w 103"/>
              <a:gd name="T3" fmla="*/ 92 h 193"/>
              <a:gd name="T4" fmla="*/ 47 w 103"/>
              <a:gd name="T5" fmla="*/ 101 h 193"/>
              <a:gd name="T6" fmla="*/ 47 w 103"/>
              <a:gd name="T7" fmla="*/ 178 h 193"/>
              <a:gd name="T8" fmla="*/ 37 w 103"/>
              <a:gd name="T9" fmla="*/ 192 h 193"/>
              <a:gd name="T10" fmla="*/ 25 w 103"/>
              <a:gd name="T11" fmla="*/ 178 h 193"/>
              <a:gd name="T12" fmla="*/ 25 w 103"/>
              <a:gd name="T13" fmla="*/ 39 h 193"/>
              <a:gd name="T14" fmla="*/ 19 w 103"/>
              <a:gd name="T15" fmla="*/ 31 h 193"/>
              <a:gd name="T16" fmla="*/ 19 w 103"/>
              <a:gd name="T17" fmla="*/ 84 h 193"/>
              <a:gd name="T18" fmla="*/ 14 w 103"/>
              <a:gd name="T19" fmla="*/ 94 h 193"/>
              <a:gd name="T20" fmla="*/ 0 w 103"/>
              <a:gd name="T21" fmla="*/ 87 h 193"/>
              <a:gd name="T22" fmla="*/ 2 w 103"/>
              <a:gd name="T23" fmla="*/ 19 h 193"/>
              <a:gd name="T24" fmla="*/ 23 w 103"/>
              <a:gd name="T25" fmla="*/ 0 h 193"/>
              <a:gd name="T26" fmla="*/ 81 w 103"/>
              <a:gd name="T27" fmla="*/ 0 h 193"/>
              <a:gd name="T28" fmla="*/ 102 w 103"/>
              <a:gd name="T29" fmla="*/ 18 h 193"/>
              <a:gd name="T30" fmla="*/ 103 w 103"/>
              <a:gd name="T31" fmla="*/ 88 h 193"/>
              <a:gd name="T32" fmla="*/ 94 w 103"/>
              <a:gd name="T33" fmla="*/ 96 h 193"/>
              <a:gd name="T34" fmla="*/ 85 w 103"/>
              <a:gd name="T35" fmla="*/ 86 h 193"/>
              <a:gd name="T36" fmla="*/ 85 w 103"/>
              <a:gd name="T37" fmla="*/ 39 h 193"/>
              <a:gd name="T38" fmla="*/ 85 w 103"/>
              <a:gd name="T39" fmla="*/ 33 h 193"/>
              <a:gd name="T40" fmla="*/ 82 w 103"/>
              <a:gd name="T41" fmla="*/ 31 h 193"/>
              <a:gd name="T42" fmla="*/ 79 w 103"/>
              <a:gd name="T43" fmla="*/ 33 h 193"/>
              <a:gd name="T44" fmla="*/ 79 w 103"/>
              <a:gd name="T45" fmla="*/ 41 h 193"/>
              <a:gd name="T46" fmla="*/ 79 w 103"/>
              <a:gd name="T47" fmla="*/ 175 h 193"/>
              <a:gd name="T48" fmla="*/ 78 w 103"/>
              <a:gd name="T49" fmla="*/ 183 h 193"/>
              <a:gd name="T50" fmla="*/ 66 w 103"/>
              <a:gd name="T51" fmla="*/ 192 h 193"/>
              <a:gd name="T52" fmla="*/ 57 w 103"/>
              <a:gd name="T53" fmla="*/ 182 h 193"/>
              <a:gd name="T54" fmla="*/ 57 w 103"/>
              <a:gd name="T55" fmla="*/ 160 h 193"/>
              <a:gd name="T56" fmla="*/ 57 w 103"/>
              <a:gd name="T57" fmla="*/ 9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3" h="193">
                <a:moveTo>
                  <a:pt x="57" y="92"/>
                </a:moveTo>
                <a:cubicBezTo>
                  <a:pt x="53" y="92"/>
                  <a:pt x="51" y="92"/>
                  <a:pt x="47" y="92"/>
                </a:cubicBezTo>
                <a:cubicBezTo>
                  <a:pt x="47" y="95"/>
                  <a:pt x="47" y="98"/>
                  <a:pt x="47" y="101"/>
                </a:cubicBezTo>
                <a:cubicBezTo>
                  <a:pt x="47" y="127"/>
                  <a:pt x="47" y="153"/>
                  <a:pt x="47" y="178"/>
                </a:cubicBezTo>
                <a:cubicBezTo>
                  <a:pt x="47" y="188"/>
                  <a:pt x="44" y="192"/>
                  <a:pt x="37" y="192"/>
                </a:cubicBezTo>
                <a:cubicBezTo>
                  <a:pt x="29" y="192"/>
                  <a:pt x="25" y="188"/>
                  <a:pt x="25" y="178"/>
                </a:cubicBezTo>
                <a:cubicBezTo>
                  <a:pt x="25" y="132"/>
                  <a:pt x="25" y="85"/>
                  <a:pt x="25" y="39"/>
                </a:cubicBezTo>
                <a:cubicBezTo>
                  <a:pt x="25" y="35"/>
                  <a:pt x="27" y="30"/>
                  <a:pt x="19" y="31"/>
                </a:cubicBezTo>
                <a:cubicBezTo>
                  <a:pt x="19" y="49"/>
                  <a:pt x="19" y="66"/>
                  <a:pt x="19" y="84"/>
                </a:cubicBezTo>
                <a:cubicBezTo>
                  <a:pt x="19" y="87"/>
                  <a:pt x="17" y="92"/>
                  <a:pt x="14" y="94"/>
                </a:cubicBezTo>
                <a:cubicBezTo>
                  <a:pt x="9" y="99"/>
                  <a:pt x="0" y="94"/>
                  <a:pt x="0" y="87"/>
                </a:cubicBezTo>
                <a:cubicBezTo>
                  <a:pt x="0" y="64"/>
                  <a:pt x="0" y="42"/>
                  <a:pt x="2" y="19"/>
                </a:cubicBezTo>
                <a:cubicBezTo>
                  <a:pt x="3" y="6"/>
                  <a:pt x="10" y="0"/>
                  <a:pt x="23" y="0"/>
                </a:cubicBezTo>
                <a:cubicBezTo>
                  <a:pt x="42" y="0"/>
                  <a:pt x="62" y="0"/>
                  <a:pt x="81" y="0"/>
                </a:cubicBezTo>
                <a:cubicBezTo>
                  <a:pt x="93" y="0"/>
                  <a:pt x="101" y="6"/>
                  <a:pt x="102" y="18"/>
                </a:cubicBezTo>
                <a:cubicBezTo>
                  <a:pt x="103" y="41"/>
                  <a:pt x="103" y="64"/>
                  <a:pt x="103" y="88"/>
                </a:cubicBezTo>
                <a:cubicBezTo>
                  <a:pt x="103" y="93"/>
                  <a:pt x="99" y="96"/>
                  <a:pt x="94" y="96"/>
                </a:cubicBezTo>
                <a:cubicBezTo>
                  <a:pt x="88" y="96"/>
                  <a:pt x="85" y="92"/>
                  <a:pt x="85" y="86"/>
                </a:cubicBezTo>
                <a:cubicBezTo>
                  <a:pt x="85" y="71"/>
                  <a:pt x="85" y="55"/>
                  <a:pt x="85" y="39"/>
                </a:cubicBezTo>
                <a:cubicBezTo>
                  <a:pt x="85" y="37"/>
                  <a:pt x="85" y="35"/>
                  <a:pt x="85" y="33"/>
                </a:cubicBezTo>
                <a:cubicBezTo>
                  <a:pt x="85" y="32"/>
                  <a:pt x="83" y="31"/>
                  <a:pt x="82" y="31"/>
                </a:cubicBezTo>
                <a:cubicBezTo>
                  <a:pt x="81" y="31"/>
                  <a:pt x="79" y="32"/>
                  <a:pt x="79" y="33"/>
                </a:cubicBezTo>
                <a:cubicBezTo>
                  <a:pt x="79" y="36"/>
                  <a:pt x="79" y="39"/>
                  <a:pt x="79" y="41"/>
                </a:cubicBezTo>
                <a:cubicBezTo>
                  <a:pt x="79" y="86"/>
                  <a:pt x="79" y="130"/>
                  <a:pt x="79" y="175"/>
                </a:cubicBezTo>
                <a:cubicBezTo>
                  <a:pt x="79" y="177"/>
                  <a:pt x="79" y="180"/>
                  <a:pt x="78" y="183"/>
                </a:cubicBezTo>
                <a:cubicBezTo>
                  <a:pt x="77" y="190"/>
                  <a:pt x="72" y="193"/>
                  <a:pt x="66" y="192"/>
                </a:cubicBezTo>
                <a:cubicBezTo>
                  <a:pt x="63" y="191"/>
                  <a:pt x="58" y="186"/>
                  <a:pt x="57" y="182"/>
                </a:cubicBezTo>
                <a:cubicBezTo>
                  <a:pt x="56" y="175"/>
                  <a:pt x="57" y="167"/>
                  <a:pt x="57" y="160"/>
                </a:cubicBezTo>
                <a:cubicBezTo>
                  <a:pt x="57" y="137"/>
                  <a:pt x="57" y="115"/>
                  <a:pt x="57" y="9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Freeform 28">
            <a:extLst>
              <a:ext uri="{FF2B5EF4-FFF2-40B4-BE49-F238E27FC236}">
                <a16:creationId xmlns:a16="http://schemas.microsoft.com/office/drawing/2014/main" id="{D998B45E-99B3-4AE5-85F2-3336C8B8323F}"/>
              </a:ext>
            </a:extLst>
          </p:cNvPr>
          <p:cNvSpPr>
            <a:spLocks/>
          </p:cNvSpPr>
          <p:nvPr/>
        </p:nvSpPr>
        <p:spPr bwMode="auto">
          <a:xfrm>
            <a:off x="11036300" y="1466850"/>
            <a:ext cx="341313" cy="633413"/>
          </a:xfrm>
          <a:custGeom>
            <a:avLst/>
            <a:gdLst>
              <a:gd name="T0" fmla="*/ 57 w 104"/>
              <a:gd name="T1" fmla="*/ 92 h 193"/>
              <a:gd name="T2" fmla="*/ 48 w 104"/>
              <a:gd name="T3" fmla="*/ 92 h 193"/>
              <a:gd name="T4" fmla="*/ 47 w 104"/>
              <a:gd name="T5" fmla="*/ 101 h 193"/>
              <a:gd name="T6" fmla="*/ 47 w 104"/>
              <a:gd name="T7" fmla="*/ 178 h 193"/>
              <a:gd name="T8" fmla="*/ 35 w 104"/>
              <a:gd name="T9" fmla="*/ 192 h 193"/>
              <a:gd name="T10" fmla="*/ 25 w 104"/>
              <a:gd name="T11" fmla="*/ 177 h 193"/>
              <a:gd name="T12" fmla="*/ 25 w 104"/>
              <a:gd name="T13" fmla="*/ 39 h 193"/>
              <a:gd name="T14" fmla="*/ 19 w 104"/>
              <a:gd name="T15" fmla="*/ 31 h 193"/>
              <a:gd name="T16" fmla="*/ 18 w 104"/>
              <a:gd name="T17" fmla="*/ 84 h 193"/>
              <a:gd name="T18" fmla="*/ 15 w 104"/>
              <a:gd name="T19" fmla="*/ 94 h 193"/>
              <a:gd name="T20" fmla="*/ 1 w 104"/>
              <a:gd name="T21" fmla="*/ 87 h 193"/>
              <a:gd name="T22" fmla="*/ 1 w 104"/>
              <a:gd name="T23" fmla="*/ 20 h 193"/>
              <a:gd name="T24" fmla="*/ 24 w 104"/>
              <a:gd name="T25" fmla="*/ 0 h 193"/>
              <a:gd name="T26" fmla="*/ 80 w 104"/>
              <a:gd name="T27" fmla="*/ 0 h 193"/>
              <a:gd name="T28" fmla="*/ 102 w 104"/>
              <a:gd name="T29" fmla="*/ 18 h 193"/>
              <a:gd name="T30" fmla="*/ 103 w 104"/>
              <a:gd name="T31" fmla="*/ 70 h 193"/>
              <a:gd name="T32" fmla="*/ 103 w 104"/>
              <a:gd name="T33" fmla="*/ 85 h 193"/>
              <a:gd name="T34" fmla="*/ 94 w 104"/>
              <a:gd name="T35" fmla="*/ 96 h 193"/>
              <a:gd name="T36" fmla="*/ 85 w 104"/>
              <a:gd name="T37" fmla="*/ 85 h 193"/>
              <a:gd name="T38" fmla="*/ 85 w 104"/>
              <a:gd name="T39" fmla="*/ 39 h 193"/>
              <a:gd name="T40" fmla="*/ 82 w 104"/>
              <a:gd name="T41" fmla="*/ 31 h 193"/>
              <a:gd name="T42" fmla="*/ 79 w 104"/>
              <a:gd name="T43" fmla="*/ 39 h 193"/>
              <a:gd name="T44" fmla="*/ 79 w 104"/>
              <a:gd name="T45" fmla="*/ 175 h 193"/>
              <a:gd name="T46" fmla="*/ 78 w 104"/>
              <a:gd name="T47" fmla="*/ 186 h 193"/>
              <a:gd name="T48" fmla="*/ 65 w 104"/>
              <a:gd name="T49" fmla="*/ 192 h 193"/>
              <a:gd name="T50" fmla="*/ 57 w 104"/>
              <a:gd name="T51" fmla="*/ 181 h 193"/>
              <a:gd name="T52" fmla="*/ 57 w 104"/>
              <a:gd name="T53" fmla="*/ 102 h 193"/>
              <a:gd name="T54" fmla="*/ 57 w 104"/>
              <a:gd name="T55" fmla="*/ 9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4" h="193">
                <a:moveTo>
                  <a:pt x="57" y="92"/>
                </a:moveTo>
                <a:cubicBezTo>
                  <a:pt x="53" y="92"/>
                  <a:pt x="51" y="92"/>
                  <a:pt x="48" y="92"/>
                </a:cubicBezTo>
                <a:cubicBezTo>
                  <a:pt x="48" y="95"/>
                  <a:pt x="47" y="98"/>
                  <a:pt x="47" y="101"/>
                </a:cubicBezTo>
                <a:cubicBezTo>
                  <a:pt x="47" y="127"/>
                  <a:pt x="47" y="152"/>
                  <a:pt x="47" y="178"/>
                </a:cubicBezTo>
                <a:cubicBezTo>
                  <a:pt x="47" y="188"/>
                  <a:pt x="43" y="193"/>
                  <a:pt x="35" y="192"/>
                </a:cubicBezTo>
                <a:cubicBezTo>
                  <a:pt x="28" y="192"/>
                  <a:pt x="25" y="187"/>
                  <a:pt x="25" y="177"/>
                </a:cubicBezTo>
                <a:cubicBezTo>
                  <a:pt x="25" y="131"/>
                  <a:pt x="25" y="85"/>
                  <a:pt x="25" y="39"/>
                </a:cubicBezTo>
                <a:cubicBezTo>
                  <a:pt x="25" y="35"/>
                  <a:pt x="27" y="30"/>
                  <a:pt x="19" y="31"/>
                </a:cubicBezTo>
                <a:cubicBezTo>
                  <a:pt x="19" y="49"/>
                  <a:pt x="19" y="66"/>
                  <a:pt x="18" y="84"/>
                </a:cubicBezTo>
                <a:cubicBezTo>
                  <a:pt x="18" y="87"/>
                  <a:pt x="17" y="91"/>
                  <a:pt x="15" y="94"/>
                </a:cubicBezTo>
                <a:cubicBezTo>
                  <a:pt x="10" y="99"/>
                  <a:pt x="1" y="95"/>
                  <a:pt x="1" y="87"/>
                </a:cubicBezTo>
                <a:cubicBezTo>
                  <a:pt x="0" y="65"/>
                  <a:pt x="0" y="42"/>
                  <a:pt x="1" y="20"/>
                </a:cubicBezTo>
                <a:cubicBezTo>
                  <a:pt x="2" y="6"/>
                  <a:pt x="10" y="0"/>
                  <a:pt x="24" y="0"/>
                </a:cubicBezTo>
                <a:cubicBezTo>
                  <a:pt x="42" y="0"/>
                  <a:pt x="61" y="0"/>
                  <a:pt x="80" y="0"/>
                </a:cubicBezTo>
                <a:cubicBezTo>
                  <a:pt x="93" y="0"/>
                  <a:pt x="101" y="5"/>
                  <a:pt x="102" y="18"/>
                </a:cubicBezTo>
                <a:cubicBezTo>
                  <a:pt x="103" y="36"/>
                  <a:pt x="103" y="53"/>
                  <a:pt x="103" y="70"/>
                </a:cubicBezTo>
                <a:cubicBezTo>
                  <a:pt x="104" y="75"/>
                  <a:pt x="103" y="80"/>
                  <a:pt x="103" y="85"/>
                </a:cubicBezTo>
                <a:cubicBezTo>
                  <a:pt x="104" y="92"/>
                  <a:pt x="100" y="96"/>
                  <a:pt x="94" y="96"/>
                </a:cubicBezTo>
                <a:cubicBezTo>
                  <a:pt x="87" y="96"/>
                  <a:pt x="85" y="91"/>
                  <a:pt x="85" y="85"/>
                </a:cubicBezTo>
                <a:cubicBezTo>
                  <a:pt x="85" y="69"/>
                  <a:pt x="85" y="54"/>
                  <a:pt x="85" y="39"/>
                </a:cubicBezTo>
                <a:cubicBezTo>
                  <a:pt x="85" y="36"/>
                  <a:pt x="83" y="34"/>
                  <a:pt x="82" y="31"/>
                </a:cubicBezTo>
                <a:cubicBezTo>
                  <a:pt x="81" y="33"/>
                  <a:pt x="79" y="36"/>
                  <a:pt x="79" y="39"/>
                </a:cubicBezTo>
                <a:cubicBezTo>
                  <a:pt x="79" y="84"/>
                  <a:pt x="79" y="130"/>
                  <a:pt x="79" y="175"/>
                </a:cubicBezTo>
                <a:cubicBezTo>
                  <a:pt x="79" y="179"/>
                  <a:pt x="79" y="182"/>
                  <a:pt x="78" y="186"/>
                </a:cubicBezTo>
                <a:cubicBezTo>
                  <a:pt x="76" y="192"/>
                  <a:pt x="71" y="193"/>
                  <a:pt x="65" y="192"/>
                </a:cubicBezTo>
                <a:cubicBezTo>
                  <a:pt x="59" y="191"/>
                  <a:pt x="57" y="187"/>
                  <a:pt x="57" y="181"/>
                </a:cubicBezTo>
                <a:cubicBezTo>
                  <a:pt x="57" y="154"/>
                  <a:pt x="57" y="128"/>
                  <a:pt x="57" y="102"/>
                </a:cubicBezTo>
                <a:cubicBezTo>
                  <a:pt x="57" y="99"/>
                  <a:pt x="57" y="96"/>
                  <a:pt x="57" y="9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371757EF-4040-475E-9AEB-5A93FCFCCE3E}"/>
              </a:ext>
            </a:extLst>
          </p:cNvPr>
          <p:cNvSpPr>
            <a:spLocks/>
          </p:cNvSpPr>
          <p:nvPr/>
        </p:nvSpPr>
        <p:spPr bwMode="auto">
          <a:xfrm>
            <a:off x="9750425" y="3611563"/>
            <a:ext cx="338138" cy="639763"/>
          </a:xfrm>
          <a:custGeom>
            <a:avLst/>
            <a:gdLst>
              <a:gd name="T0" fmla="*/ 57 w 103"/>
              <a:gd name="T1" fmla="*/ 93 h 195"/>
              <a:gd name="T2" fmla="*/ 47 w 103"/>
              <a:gd name="T3" fmla="*/ 99 h 195"/>
              <a:gd name="T4" fmla="*/ 47 w 103"/>
              <a:gd name="T5" fmla="*/ 179 h 195"/>
              <a:gd name="T6" fmla="*/ 33 w 103"/>
              <a:gd name="T7" fmla="*/ 192 h 195"/>
              <a:gd name="T8" fmla="*/ 25 w 103"/>
              <a:gd name="T9" fmla="*/ 180 h 195"/>
              <a:gd name="T10" fmla="*/ 25 w 103"/>
              <a:gd name="T11" fmla="*/ 39 h 195"/>
              <a:gd name="T12" fmla="*/ 19 w 103"/>
              <a:gd name="T13" fmla="*/ 32 h 195"/>
              <a:gd name="T14" fmla="*/ 19 w 103"/>
              <a:gd name="T15" fmla="*/ 78 h 195"/>
              <a:gd name="T16" fmla="*/ 19 w 103"/>
              <a:gd name="T17" fmla="*/ 88 h 195"/>
              <a:gd name="T18" fmla="*/ 9 w 103"/>
              <a:gd name="T19" fmla="*/ 96 h 195"/>
              <a:gd name="T20" fmla="*/ 1 w 103"/>
              <a:gd name="T21" fmla="*/ 88 h 195"/>
              <a:gd name="T22" fmla="*/ 2 w 103"/>
              <a:gd name="T23" fmla="*/ 19 h 195"/>
              <a:gd name="T24" fmla="*/ 23 w 103"/>
              <a:gd name="T25" fmla="*/ 0 h 195"/>
              <a:gd name="T26" fmla="*/ 80 w 103"/>
              <a:gd name="T27" fmla="*/ 0 h 195"/>
              <a:gd name="T28" fmla="*/ 102 w 103"/>
              <a:gd name="T29" fmla="*/ 19 h 195"/>
              <a:gd name="T30" fmla="*/ 103 w 103"/>
              <a:gd name="T31" fmla="*/ 88 h 195"/>
              <a:gd name="T32" fmla="*/ 94 w 103"/>
              <a:gd name="T33" fmla="*/ 96 h 195"/>
              <a:gd name="T34" fmla="*/ 85 w 103"/>
              <a:gd name="T35" fmla="*/ 86 h 195"/>
              <a:gd name="T36" fmla="*/ 85 w 103"/>
              <a:gd name="T37" fmla="*/ 39 h 195"/>
              <a:gd name="T38" fmla="*/ 81 w 103"/>
              <a:gd name="T39" fmla="*/ 31 h 195"/>
              <a:gd name="T40" fmla="*/ 79 w 103"/>
              <a:gd name="T41" fmla="*/ 38 h 195"/>
              <a:gd name="T42" fmla="*/ 79 w 103"/>
              <a:gd name="T43" fmla="*/ 174 h 195"/>
              <a:gd name="T44" fmla="*/ 78 w 103"/>
              <a:gd name="T45" fmla="*/ 181 h 195"/>
              <a:gd name="T46" fmla="*/ 67 w 103"/>
              <a:gd name="T47" fmla="*/ 193 h 195"/>
              <a:gd name="T48" fmla="*/ 57 w 103"/>
              <a:gd name="T49" fmla="*/ 181 h 195"/>
              <a:gd name="T50" fmla="*/ 57 w 103"/>
              <a:gd name="T51" fmla="*/ 103 h 195"/>
              <a:gd name="T52" fmla="*/ 57 w 103"/>
              <a:gd name="T53" fmla="*/ 9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3" h="195">
                <a:moveTo>
                  <a:pt x="57" y="93"/>
                </a:moveTo>
                <a:cubicBezTo>
                  <a:pt x="50" y="92"/>
                  <a:pt x="47" y="91"/>
                  <a:pt x="47" y="99"/>
                </a:cubicBezTo>
                <a:cubicBezTo>
                  <a:pt x="48" y="126"/>
                  <a:pt x="47" y="152"/>
                  <a:pt x="47" y="179"/>
                </a:cubicBezTo>
                <a:cubicBezTo>
                  <a:pt x="47" y="189"/>
                  <a:pt x="41" y="195"/>
                  <a:pt x="33" y="192"/>
                </a:cubicBezTo>
                <a:cubicBezTo>
                  <a:pt x="27" y="190"/>
                  <a:pt x="25" y="186"/>
                  <a:pt x="25" y="180"/>
                </a:cubicBezTo>
                <a:cubicBezTo>
                  <a:pt x="25" y="133"/>
                  <a:pt x="25" y="86"/>
                  <a:pt x="25" y="39"/>
                </a:cubicBezTo>
                <a:cubicBezTo>
                  <a:pt x="25" y="36"/>
                  <a:pt x="27" y="30"/>
                  <a:pt x="19" y="32"/>
                </a:cubicBezTo>
                <a:cubicBezTo>
                  <a:pt x="19" y="47"/>
                  <a:pt x="19" y="63"/>
                  <a:pt x="19" y="78"/>
                </a:cubicBezTo>
                <a:cubicBezTo>
                  <a:pt x="19" y="82"/>
                  <a:pt x="19" y="85"/>
                  <a:pt x="19" y="88"/>
                </a:cubicBezTo>
                <a:cubicBezTo>
                  <a:pt x="18" y="93"/>
                  <a:pt x="15" y="97"/>
                  <a:pt x="9" y="96"/>
                </a:cubicBezTo>
                <a:cubicBezTo>
                  <a:pt x="6" y="95"/>
                  <a:pt x="1" y="91"/>
                  <a:pt x="1" y="88"/>
                </a:cubicBezTo>
                <a:cubicBezTo>
                  <a:pt x="1" y="65"/>
                  <a:pt x="0" y="42"/>
                  <a:pt x="2" y="19"/>
                </a:cubicBezTo>
                <a:cubicBezTo>
                  <a:pt x="2" y="6"/>
                  <a:pt x="10" y="1"/>
                  <a:pt x="23" y="0"/>
                </a:cubicBezTo>
                <a:cubicBezTo>
                  <a:pt x="42" y="0"/>
                  <a:pt x="61" y="0"/>
                  <a:pt x="80" y="0"/>
                </a:cubicBezTo>
                <a:cubicBezTo>
                  <a:pt x="93" y="1"/>
                  <a:pt x="101" y="6"/>
                  <a:pt x="102" y="19"/>
                </a:cubicBezTo>
                <a:cubicBezTo>
                  <a:pt x="103" y="42"/>
                  <a:pt x="103" y="65"/>
                  <a:pt x="103" y="88"/>
                </a:cubicBezTo>
                <a:cubicBezTo>
                  <a:pt x="103" y="93"/>
                  <a:pt x="100" y="96"/>
                  <a:pt x="94" y="96"/>
                </a:cubicBezTo>
                <a:cubicBezTo>
                  <a:pt x="87" y="96"/>
                  <a:pt x="85" y="92"/>
                  <a:pt x="85" y="86"/>
                </a:cubicBezTo>
                <a:cubicBezTo>
                  <a:pt x="85" y="70"/>
                  <a:pt x="85" y="55"/>
                  <a:pt x="85" y="39"/>
                </a:cubicBezTo>
                <a:cubicBezTo>
                  <a:pt x="85" y="36"/>
                  <a:pt x="83" y="34"/>
                  <a:pt x="81" y="31"/>
                </a:cubicBezTo>
                <a:cubicBezTo>
                  <a:pt x="80" y="34"/>
                  <a:pt x="79" y="36"/>
                  <a:pt x="79" y="38"/>
                </a:cubicBezTo>
                <a:cubicBezTo>
                  <a:pt x="79" y="84"/>
                  <a:pt x="79" y="129"/>
                  <a:pt x="79" y="174"/>
                </a:cubicBezTo>
                <a:cubicBezTo>
                  <a:pt x="79" y="177"/>
                  <a:pt x="79" y="179"/>
                  <a:pt x="78" y="181"/>
                </a:cubicBezTo>
                <a:cubicBezTo>
                  <a:pt x="78" y="188"/>
                  <a:pt x="74" y="193"/>
                  <a:pt x="67" y="193"/>
                </a:cubicBezTo>
                <a:cubicBezTo>
                  <a:pt x="60" y="192"/>
                  <a:pt x="57" y="188"/>
                  <a:pt x="57" y="181"/>
                </a:cubicBezTo>
                <a:cubicBezTo>
                  <a:pt x="57" y="155"/>
                  <a:pt x="57" y="129"/>
                  <a:pt x="57" y="103"/>
                </a:cubicBezTo>
                <a:cubicBezTo>
                  <a:pt x="57" y="100"/>
                  <a:pt x="57" y="96"/>
                  <a:pt x="57" y="9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65305A15-CE08-46FE-AB93-CC54DDFF9180}"/>
              </a:ext>
            </a:extLst>
          </p:cNvPr>
          <p:cNvSpPr>
            <a:spLocks/>
          </p:cNvSpPr>
          <p:nvPr/>
        </p:nvSpPr>
        <p:spPr bwMode="auto">
          <a:xfrm>
            <a:off x="9001125" y="3611563"/>
            <a:ext cx="338138" cy="633413"/>
          </a:xfrm>
          <a:custGeom>
            <a:avLst/>
            <a:gdLst>
              <a:gd name="T0" fmla="*/ 78 w 103"/>
              <a:gd name="T1" fmla="*/ 32 h 193"/>
              <a:gd name="T2" fmla="*/ 78 w 103"/>
              <a:gd name="T3" fmla="*/ 55 h 193"/>
              <a:gd name="T4" fmla="*/ 78 w 103"/>
              <a:gd name="T5" fmla="*/ 177 h 193"/>
              <a:gd name="T6" fmla="*/ 78 w 103"/>
              <a:gd name="T7" fmla="*/ 179 h 193"/>
              <a:gd name="T8" fmla="*/ 67 w 103"/>
              <a:gd name="T9" fmla="*/ 193 h 193"/>
              <a:gd name="T10" fmla="*/ 56 w 103"/>
              <a:gd name="T11" fmla="*/ 180 h 193"/>
              <a:gd name="T12" fmla="*/ 56 w 103"/>
              <a:gd name="T13" fmla="*/ 102 h 193"/>
              <a:gd name="T14" fmla="*/ 56 w 103"/>
              <a:gd name="T15" fmla="*/ 93 h 193"/>
              <a:gd name="T16" fmla="*/ 47 w 103"/>
              <a:gd name="T17" fmla="*/ 93 h 193"/>
              <a:gd name="T18" fmla="*/ 47 w 103"/>
              <a:gd name="T19" fmla="*/ 114 h 193"/>
              <a:gd name="T20" fmla="*/ 47 w 103"/>
              <a:gd name="T21" fmla="*/ 179 h 193"/>
              <a:gd name="T22" fmla="*/ 36 w 103"/>
              <a:gd name="T23" fmla="*/ 193 h 193"/>
              <a:gd name="T24" fmla="*/ 25 w 103"/>
              <a:gd name="T25" fmla="*/ 179 h 193"/>
              <a:gd name="T26" fmla="*/ 25 w 103"/>
              <a:gd name="T27" fmla="*/ 33 h 193"/>
              <a:gd name="T28" fmla="*/ 18 w 103"/>
              <a:gd name="T29" fmla="*/ 37 h 193"/>
              <a:gd name="T30" fmla="*/ 18 w 103"/>
              <a:gd name="T31" fmla="*/ 85 h 193"/>
              <a:gd name="T32" fmla="*/ 9 w 103"/>
              <a:gd name="T33" fmla="*/ 96 h 193"/>
              <a:gd name="T34" fmla="*/ 0 w 103"/>
              <a:gd name="T35" fmla="*/ 85 h 193"/>
              <a:gd name="T36" fmla="*/ 0 w 103"/>
              <a:gd name="T37" fmla="*/ 25 h 193"/>
              <a:gd name="T38" fmla="*/ 26 w 103"/>
              <a:gd name="T39" fmla="*/ 0 h 193"/>
              <a:gd name="T40" fmla="*/ 77 w 103"/>
              <a:gd name="T41" fmla="*/ 0 h 193"/>
              <a:gd name="T42" fmla="*/ 103 w 103"/>
              <a:gd name="T43" fmla="*/ 25 h 193"/>
              <a:gd name="T44" fmla="*/ 103 w 103"/>
              <a:gd name="T45" fmla="*/ 86 h 193"/>
              <a:gd name="T46" fmla="*/ 94 w 103"/>
              <a:gd name="T47" fmla="*/ 96 h 193"/>
              <a:gd name="T48" fmla="*/ 85 w 103"/>
              <a:gd name="T49" fmla="*/ 86 h 193"/>
              <a:gd name="T50" fmla="*/ 84 w 103"/>
              <a:gd name="T51" fmla="*/ 37 h 193"/>
              <a:gd name="T52" fmla="*/ 81 w 103"/>
              <a:gd name="T53" fmla="*/ 31 h 193"/>
              <a:gd name="T54" fmla="*/ 78 w 103"/>
              <a:gd name="T55" fmla="*/ 3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3" h="193">
                <a:moveTo>
                  <a:pt x="78" y="32"/>
                </a:moveTo>
                <a:cubicBezTo>
                  <a:pt x="78" y="40"/>
                  <a:pt x="78" y="47"/>
                  <a:pt x="78" y="55"/>
                </a:cubicBezTo>
                <a:cubicBezTo>
                  <a:pt x="78" y="95"/>
                  <a:pt x="78" y="136"/>
                  <a:pt x="78" y="177"/>
                </a:cubicBezTo>
                <a:cubicBezTo>
                  <a:pt x="78" y="178"/>
                  <a:pt x="78" y="178"/>
                  <a:pt x="78" y="179"/>
                </a:cubicBezTo>
                <a:cubicBezTo>
                  <a:pt x="78" y="188"/>
                  <a:pt x="74" y="193"/>
                  <a:pt x="67" y="193"/>
                </a:cubicBezTo>
                <a:cubicBezTo>
                  <a:pt x="60" y="193"/>
                  <a:pt x="56" y="188"/>
                  <a:pt x="56" y="180"/>
                </a:cubicBezTo>
                <a:cubicBezTo>
                  <a:pt x="56" y="154"/>
                  <a:pt x="56" y="128"/>
                  <a:pt x="56" y="102"/>
                </a:cubicBezTo>
                <a:cubicBezTo>
                  <a:pt x="56" y="99"/>
                  <a:pt x="56" y="96"/>
                  <a:pt x="56" y="93"/>
                </a:cubicBezTo>
                <a:cubicBezTo>
                  <a:pt x="53" y="93"/>
                  <a:pt x="50" y="93"/>
                  <a:pt x="47" y="93"/>
                </a:cubicBezTo>
                <a:cubicBezTo>
                  <a:pt x="47" y="100"/>
                  <a:pt x="47" y="107"/>
                  <a:pt x="47" y="114"/>
                </a:cubicBezTo>
                <a:cubicBezTo>
                  <a:pt x="47" y="135"/>
                  <a:pt x="47" y="157"/>
                  <a:pt x="47" y="179"/>
                </a:cubicBezTo>
                <a:cubicBezTo>
                  <a:pt x="47" y="188"/>
                  <a:pt x="43" y="193"/>
                  <a:pt x="36" y="193"/>
                </a:cubicBezTo>
                <a:cubicBezTo>
                  <a:pt x="29" y="193"/>
                  <a:pt x="25" y="188"/>
                  <a:pt x="25" y="179"/>
                </a:cubicBezTo>
                <a:cubicBezTo>
                  <a:pt x="25" y="131"/>
                  <a:pt x="25" y="82"/>
                  <a:pt x="25" y="33"/>
                </a:cubicBezTo>
                <a:cubicBezTo>
                  <a:pt x="19" y="30"/>
                  <a:pt x="18" y="32"/>
                  <a:pt x="18" y="37"/>
                </a:cubicBezTo>
                <a:cubicBezTo>
                  <a:pt x="18" y="53"/>
                  <a:pt x="18" y="69"/>
                  <a:pt x="18" y="85"/>
                </a:cubicBezTo>
                <a:cubicBezTo>
                  <a:pt x="18" y="91"/>
                  <a:pt x="17" y="96"/>
                  <a:pt x="9" y="96"/>
                </a:cubicBezTo>
                <a:cubicBezTo>
                  <a:pt x="1" y="96"/>
                  <a:pt x="0" y="91"/>
                  <a:pt x="0" y="85"/>
                </a:cubicBezTo>
                <a:cubicBezTo>
                  <a:pt x="0" y="65"/>
                  <a:pt x="0" y="45"/>
                  <a:pt x="0" y="25"/>
                </a:cubicBezTo>
                <a:cubicBezTo>
                  <a:pt x="1" y="8"/>
                  <a:pt x="8" y="0"/>
                  <a:pt x="26" y="0"/>
                </a:cubicBezTo>
                <a:cubicBezTo>
                  <a:pt x="43" y="0"/>
                  <a:pt x="60" y="0"/>
                  <a:pt x="77" y="0"/>
                </a:cubicBezTo>
                <a:cubicBezTo>
                  <a:pt x="94" y="0"/>
                  <a:pt x="102" y="8"/>
                  <a:pt x="103" y="25"/>
                </a:cubicBezTo>
                <a:cubicBezTo>
                  <a:pt x="103" y="46"/>
                  <a:pt x="103" y="66"/>
                  <a:pt x="103" y="86"/>
                </a:cubicBezTo>
                <a:cubicBezTo>
                  <a:pt x="103" y="93"/>
                  <a:pt x="100" y="96"/>
                  <a:pt x="94" y="96"/>
                </a:cubicBezTo>
                <a:cubicBezTo>
                  <a:pt x="87" y="96"/>
                  <a:pt x="85" y="92"/>
                  <a:pt x="85" y="86"/>
                </a:cubicBezTo>
                <a:cubicBezTo>
                  <a:pt x="84" y="70"/>
                  <a:pt x="85" y="54"/>
                  <a:pt x="84" y="37"/>
                </a:cubicBezTo>
                <a:cubicBezTo>
                  <a:pt x="84" y="35"/>
                  <a:pt x="82" y="33"/>
                  <a:pt x="81" y="31"/>
                </a:cubicBezTo>
                <a:cubicBezTo>
                  <a:pt x="80" y="31"/>
                  <a:pt x="79" y="32"/>
                  <a:pt x="78" y="3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D58318A6-7511-44EA-B7DE-B2E063F6F7E6}"/>
              </a:ext>
            </a:extLst>
          </p:cNvPr>
          <p:cNvSpPr>
            <a:spLocks/>
          </p:cNvSpPr>
          <p:nvPr/>
        </p:nvSpPr>
        <p:spPr bwMode="auto">
          <a:xfrm>
            <a:off x="10661650" y="1466850"/>
            <a:ext cx="342900" cy="633413"/>
          </a:xfrm>
          <a:custGeom>
            <a:avLst/>
            <a:gdLst>
              <a:gd name="T0" fmla="*/ 56 w 104"/>
              <a:gd name="T1" fmla="*/ 92 h 193"/>
              <a:gd name="T2" fmla="*/ 48 w 104"/>
              <a:gd name="T3" fmla="*/ 92 h 193"/>
              <a:gd name="T4" fmla="*/ 47 w 104"/>
              <a:gd name="T5" fmla="*/ 96 h 193"/>
              <a:gd name="T6" fmla="*/ 47 w 104"/>
              <a:gd name="T7" fmla="*/ 174 h 193"/>
              <a:gd name="T8" fmla="*/ 47 w 104"/>
              <a:gd name="T9" fmla="*/ 182 h 193"/>
              <a:gd name="T10" fmla="*/ 35 w 104"/>
              <a:gd name="T11" fmla="*/ 192 h 193"/>
              <a:gd name="T12" fmla="*/ 25 w 104"/>
              <a:gd name="T13" fmla="*/ 181 h 193"/>
              <a:gd name="T14" fmla="*/ 25 w 104"/>
              <a:gd name="T15" fmla="*/ 72 h 193"/>
              <a:gd name="T16" fmla="*/ 25 w 104"/>
              <a:gd name="T17" fmla="*/ 36 h 193"/>
              <a:gd name="T18" fmla="*/ 21 w 104"/>
              <a:gd name="T19" fmla="*/ 30 h 193"/>
              <a:gd name="T20" fmla="*/ 18 w 104"/>
              <a:gd name="T21" fmla="*/ 32 h 193"/>
              <a:gd name="T22" fmla="*/ 18 w 104"/>
              <a:gd name="T23" fmla="*/ 83 h 193"/>
              <a:gd name="T24" fmla="*/ 9 w 104"/>
              <a:gd name="T25" fmla="*/ 96 h 193"/>
              <a:gd name="T26" fmla="*/ 0 w 104"/>
              <a:gd name="T27" fmla="*/ 83 h 193"/>
              <a:gd name="T28" fmla="*/ 0 w 104"/>
              <a:gd name="T29" fmla="*/ 28 h 193"/>
              <a:gd name="T30" fmla="*/ 29 w 104"/>
              <a:gd name="T31" fmla="*/ 0 h 193"/>
              <a:gd name="T32" fmla="*/ 77 w 104"/>
              <a:gd name="T33" fmla="*/ 0 h 193"/>
              <a:gd name="T34" fmla="*/ 102 w 104"/>
              <a:gd name="T35" fmla="*/ 22 h 193"/>
              <a:gd name="T36" fmla="*/ 103 w 104"/>
              <a:gd name="T37" fmla="*/ 88 h 193"/>
              <a:gd name="T38" fmla="*/ 94 w 104"/>
              <a:gd name="T39" fmla="*/ 95 h 193"/>
              <a:gd name="T40" fmla="*/ 85 w 104"/>
              <a:gd name="T41" fmla="*/ 87 h 193"/>
              <a:gd name="T42" fmla="*/ 85 w 104"/>
              <a:gd name="T43" fmla="*/ 40 h 193"/>
              <a:gd name="T44" fmla="*/ 85 w 104"/>
              <a:gd name="T45" fmla="*/ 33 h 193"/>
              <a:gd name="T46" fmla="*/ 82 w 104"/>
              <a:gd name="T47" fmla="*/ 31 h 193"/>
              <a:gd name="T48" fmla="*/ 79 w 104"/>
              <a:gd name="T49" fmla="*/ 34 h 193"/>
              <a:gd name="T50" fmla="*/ 78 w 104"/>
              <a:gd name="T51" fmla="*/ 40 h 193"/>
              <a:gd name="T52" fmla="*/ 78 w 104"/>
              <a:gd name="T53" fmla="*/ 173 h 193"/>
              <a:gd name="T54" fmla="*/ 78 w 104"/>
              <a:gd name="T55" fmla="*/ 180 h 193"/>
              <a:gd name="T56" fmla="*/ 67 w 104"/>
              <a:gd name="T57" fmla="*/ 192 h 193"/>
              <a:gd name="T58" fmla="*/ 56 w 104"/>
              <a:gd name="T59" fmla="*/ 180 h 193"/>
              <a:gd name="T60" fmla="*/ 56 w 104"/>
              <a:gd name="T61" fmla="*/ 102 h 193"/>
              <a:gd name="T62" fmla="*/ 56 w 104"/>
              <a:gd name="T63" fmla="*/ 9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4" h="193">
                <a:moveTo>
                  <a:pt x="56" y="92"/>
                </a:moveTo>
                <a:cubicBezTo>
                  <a:pt x="53" y="92"/>
                  <a:pt x="51" y="92"/>
                  <a:pt x="48" y="92"/>
                </a:cubicBezTo>
                <a:cubicBezTo>
                  <a:pt x="48" y="93"/>
                  <a:pt x="47" y="95"/>
                  <a:pt x="47" y="96"/>
                </a:cubicBezTo>
                <a:cubicBezTo>
                  <a:pt x="47" y="122"/>
                  <a:pt x="47" y="148"/>
                  <a:pt x="47" y="174"/>
                </a:cubicBezTo>
                <a:cubicBezTo>
                  <a:pt x="47" y="177"/>
                  <a:pt x="47" y="180"/>
                  <a:pt x="47" y="182"/>
                </a:cubicBezTo>
                <a:cubicBezTo>
                  <a:pt x="46" y="189"/>
                  <a:pt x="42" y="193"/>
                  <a:pt x="35" y="192"/>
                </a:cubicBezTo>
                <a:cubicBezTo>
                  <a:pt x="28" y="192"/>
                  <a:pt x="25" y="187"/>
                  <a:pt x="25" y="181"/>
                </a:cubicBezTo>
                <a:cubicBezTo>
                  <a:pt x="25" y="144"/>
                  <a:pt x="25" y="108"/>
                  <a:pt x="25" y="72"/>
                </a:cubicBezTo>
                <a:cubicBezTo>
                  <a:pt x="25" y="60"/>
                  <a:pt x="25" y="48"/>
                  <a:pt x="25" y="36"/>
                </a:cubicBezTo>
                <a:cubicBezTo>
                  <a:pt x="25" y="34"/>
                  <a:pt x="22" y="32"/>
                  <a:pt x="21" y="30"/>
                </a:cubicBezTo>
                <a:cubicBezTo>
                  <a:pt x="20" y="31"/>
                  <a:pt x="19" y="31"/>
                  <a:pt x="18" y="32"/>
                </a:cubicBezTo>
                <a:cubicBezTo>
                  <a:pt x="18" y="49"/>
                  <a:pt x="18" y="66"/>
                  <a:pt x="18" y="83"/>
                </a:cubicBezTo>
                <a:cubicBezTo>
                  <a:pt x="18" y="92"/>
                  <a:pt x="15" y="96"/>
                  <a:pt x="9" y="96"/>
                </a:cubicBezTo>
                <a:cubicBezTo>
                  <a:pt x="1" y="95"/>
                  <a:pt x="0" y="89"/>
                  <a:pt x="0" y="83"/>
                </a:cubicBezTo>
                <a:cubicBezTo>
                  <a:pt x="1" y="65"/>
                  <a:pt x="0" y="46"/>
                  <a:pt x="0" y="28"/>
                </a:cubicBezTo>
                <a:cubicBezTo>
                  <a:pt x="1" y="7"/>
                  <a:pt x="8" y="0"/>
                  <a:pt x="29" y="0"/>
                </a:cubicBezTo>
                <a:cubicBezTo>
                  <a:pt x="45" y="0"/>
                  <a:pt x="61" y="0"/>
                  <a:pt x="77" y="0"/>
                </a:cubicBezTo>
                <a:cubicBezTo>
                  <a:pt x="93" y="0"/>
                  <a:pt x="101" y="6"/>
                  <a:pt x="102" y="22"/>
                </a:cubicBezTo>
                <a:cubicBezTo>
                  <a:pt x="104" y="44"/>
                  <a:pt x="103" y="66"/>
                  <a:pt x="103" y="88"/>
                </a:cubicBezTo>
                <a:cubicBezTo>
                  <a:pt x="103" y="90"/>
                  <a:pt x="97" y="95"/>
                  <a:pt x="94" y="95"/>
                </a:cubicBezTo>
                <a:cubicBezTo>
                  <a:pt x="89" y="96"/>
                  <a:pt x="85" y="93"/>
                  <a:pt x="85" y="87"/>
                </a:cubicBezTo>
                <a:cubicBezTo>
                  <a:pt x="85" y="71"/>
                  <a:pt x="85" y="56"/>
                  <a:pt x="85" y="40"/>
                </a:cubicBezTo>
                <a:cubicBezTo>
                  <a:pt x="85" y="38"/>
                  <a:pt x="85" y="36"/>
                  <a:pt x="85" y="33"/>
                </a:cubicBezTo>
                <a:cubicBezTo>
                  <a:pt x="84" y="32"/>
                  <a:pt x="82" y="31"/>
                  <a:pt x="82" y="31"/>
                </a:cubicBezTo>
                <a:cubicBezTo>
                  <a:pt x="80" y="32"/>
                  <a:pt x="79" y="33"/>
                  <a:pt x="79" y="34"/>
                </a:cubicBezTo>
                <a:cubicBezTo>
                  <a:pt x="78" y="36"/>
                  <a:pt x="78" y="38"/>
                  <a:pt x="78" y="40"/>
                </a:cubicBezTo>
                <a:cubicBezTo>
                  <a:pt x="78" y="84"/>
                  <a:pt x="78" y="128"/>
                  <a:pt x="78" y="173"/>
                </a:cubicBezTo>
                <a:cubicBezTo>
                  <a:pt x="78" y="175"/>
                  <a:pt x="79" y="178"/>
                  <a:pt x="78" y="180"/>
                </a:cubicBezTo>
                <a:cubicBezTo>
                  <a:pt x="78" y="188"/>
                  <a:pt x="74" y="193"/>
                  <a:pt x="67" y="192"/>
                </a:cubicBezTo>
                <a:cubicBezTo>
                  <a:pt x="59" y="192"/>
                  <a:pt x="56" y="187"/>
                  <a:pt x="56" y="180"/>
                </a:cubicBezTo>
                <a:cubicBezTo>
                  <a:pt x="56" y="154"/>
                  <a:pt x="56" y="128"/>
                  <a:pt x="56" y="102"/>
                </a:cubicBezTo>
                <a:cubicBezTo>
                  <a:pt x="56" y="99"/>
                  <a:pt x="56" y="96"/>
                  <a:pt x="56" y="9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8FEC604C-D2E6-4BE6-B4B1-F84CBD80605C}"/>
              </a:ext>
            </a:extLst>
          </p:cNvPr>
          <p:cNvSpPr>
            <a:spLocks/>
          </p:cNvSpPr>
          <p:nvPr/>
        </p:nvSpPr>
        <p:spPr bwMode="auto">
          <a:xfrm>
            <a:off x="9375775" y="3611563"/>
            <a:ext cx="341313" cy="633413"/>
          </a:xfrm>
          <a:custGeom>
            <a:avLst/>
            <a:gdLst>
              <a:gd name="T0" fmla="*/ 56 w 104"/>
              <a:gd name="T1" fmla="*/ 93 h 193"/>
              <a:gd name="T2" fmla="*/ 47 w 104"/>
              <a:gd name="T3" fmla="*/ 93 h 193"/>
              <a:gd name="T4" fmla="*/ 47 w 104"/>
              <a:gd name="T5" fmla="*/ 103 h 193"/>
              <a:gd name="T6" fmla="*/ 46 w 104"/>
              <a:gd name="T7" fmla="*/ 180 h 193"/>
              <a:gd name="T8" fmla="*/ 36 w 104"/>
              <a:gd name="T9" fmla="*/ 193 h 193"/>
              <a:gd name="T10" fmla="*/ 25 w 104"/>
              <a:gd name="T11" fmla="*/ 179 h 193"/>
              <a:gd name="T12" fmla="*/ 25 w 104"/>
              <a:gd name="T13" fmla="*/ 40 h 193"/>
              <a:gd name="T14" fmla="*/ 18 w 104"/>
              <a:gd name="T15" fmla="*/ 32 h 193"/>
              <a:gd name="T16" fmla="*/ 18 w 104"/>
              <a:gd name="T17" fmla="*/ 84 h 193"/>
              <a:gd name="T18" fmla="*/ 9 w 104"/>
              <a:gd name="T19" fmla="*/ 96 h 193"/>
              <a:gd name="T20" fmla="*/ 0 w 104"/>
              <a:gd name="T21" fmla="*/ 84 h 193"/>
              <a:gd name="T22" fmla="*/ 1 w 104"/>
              <a:gd name="T23" fmla="*/ 24 h 193"/>
              <a:gd name="T24" fmla="*/ 26 w 104"/>
              <a:gd name="T25" fmla="*/ 0 h 193"/>
              <a:gd name="T26" fmla="*/ 76 w 104"/>
              <a:gd name="T27" fmla="*/ 0 h 193"/>
              <a:gd name="T28" fmla="*/ 103 w 104"/>
              <a:gd name="T29" fmla="*/ 25 h 193"/>
              <a:gd name="T30" fmla="*/ 103 w 104"/>
              <a:gd name="T31" fmla="*/ 86 h 193"/>
              <a:gd name="T32" fmla="*/ 94 w 104"/>
              <a:gd name="T33" fmla="*/ 96 h 193"/>
              <a:gd name="T34" fmla="*/ 85 w 104"/>
              <a:gd name="T35" fmla="*/ 85 h 193"/>
              <a:gd name="T36" fmla="*/ 85 w 104"/>
              <a:gd name="T37" fmla="*/ 38 h 193"/>
              <a:gd name="T38" fmla="*/ 82 w 104"/>
              <a:gd name="T39" fmla="*/ 31 h 193"/>
              <a:gd name="T40" fmla="*/ 79 w 104"/>
              <a:gd name="T41" fmla="*/ 39 h 193"/>
              <a:gd name="T42" fmla="*/ 79 w 104"/>
              <a:gd name="T43" fmla="*/ 171 h 193"/>
              <a:gd name="T44" fmla="*/ 78 w 104"/>
              <a:gd name="T45" fmla="*/ 182 h 193"/>
              <a:gd name="T46" fmla="*/ 66 w 104"/>
              <a:gd name="T47" fmla="*/ 193 h 193"/>
              <a:gd name="T48" fmla="*/ 56 w 104"/>
              <a:gd name="T49" fmla="*/ 180 h 193"/>
              <a:gd name="T50" fmla="*/ 56 w 104"/>
              <a:gd name="T51" fmla="*/ 99 h 193"/>
              <a:gd name="T52" fmla="*/ 56 w 104"/>
              <a:gd name="T53" fmla="*/ 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4" h="193">
                <a:moveTo>
                  <a:pt x="56" y="93"/>
                </a:moveTo>
                <a:cubicBezTo>
                  <a:pt x="53" y="93"/>
                  <a:pt x="50" y="93"/>
                  <a:pt x="47" y="93"/>
                </a:cubicBezTo>
                <a:cubicBezTo>
                  <a:pt x="47" y="96"/>
                  <a:pt x="47" y="100"/>
                  <a:pt x="47" y="103"/>
                </a:cubicBezTo>
                <a:cubicBezTo>
                  <a:pt x="47" y="129"/>
                  <a:pt x="47" y="154"/>
                  <a:pt x="46" y="180"/>
                </a:cubicBezTo>
                <a:cubicBezTo>
                  <a:pt x="46" y="187"/>
                  <a:pt x="44" y="193"/>
                  <a:pt x="36" y="193"/>
                </a:cubicBezTo>
                <a:cubicBezTo>
                  <a:pt x="29" y="193"/>
                  <a:pt x="25" y="188"/>
                  <a:pt x="25" y="179"/>
                </a:cubicBezTo>
                <a:cubicBezTo>
                  <a:pt x="25" y="133"/>
                  <a:pt x="25" y="86"/>
                  <a:pt x="25" y="40"/>
                </a:cubicBezTo>
                <a:cubicBezTo>
                  <a:pt x="25" y="36"/>
                  <a:pt x="27" y="30"/>
                  <a:pt x="18" y="32"/>
                </a:cubicBezTo>
                <a:cubicBezTo>
                  <a:pt x="18" y="49"/>
                  <a:pt x="18" y="67"/>
                  <a:pt x="18" y="84"/>
                </a:cubicBezTo>
                <a:cubicBezTo>
                  <a:pt x="18" y="91"/>
                  <a:pt x="17" y="96"/>
                  <a:pt x="9" y="96"/>
                </a:cubicBezTo>
                <a:cubicBezTo>
                  <a:pt x="1" y="96"/>
                  <a:pt x="0" y="90"/>
                  <a:pt x="0" y="84"/>
                </a:cubicBezTo>
                <a:cubicBezTo>
                  <a:pt x="0" y="64"/>
                  <a:pt x="0" y="44"/>
                  <a:pt x="1" y="24"/>
                </a:cubicBezTo>
                <a:cubicBezTo>
                  <a:pt x="1" y="7"/>
                  <a:pt x="9" y="0"/>
                  <a:pt x="26" y="0"/>
                </a:cubicBezTo>
                <a:cubicBezTo>
                  <a:pt x="43" y="0"/>
                  <a:pt x="59" y="1"/>
                  <a:pt x="76" y="0"/>
                </a:cubicBezTo>
                <a:cubicBezTo>
                  <a:pt x="94" y="0"/>
                  <a:pt x="102" y="7"/>
                  <a:pt x="103" y="25"/>
                </a:cubicBezTo>
                <a:cubicBezTo>
                  <a:pt x="104" y="46"/>
                  <a:pt x="103" y="66"/>
                  <a:pt x="103" y="86"/>
                </a:cubicBezTo>
                <a:cubicBezTo>
                  <a:pt x="103" y="92"/>
                  <a:pt x="101" y="96"/>
                  <a:pt x="94" y="96"/>
                </a:cubicBezTo>
                <a:cubicBezTo>
                  <a:pt x="87" y="96"/>
                  <a:pt x="85" y="91"/>
                  <a:pt x="85" y="85"/>
                </a:cubicBezTo>
                <a:cubicBezTo>
                  <a:pt x="85" y="70"/>
                  <a:pt x="85" y="54"/>
                  <a:pt x="85" y="38"/>
                </a:cubicBezTo>
                <a:cubicBezTo>
                  <a:pt x="85" y="36"/>
                  <a:pt x="83" y="34"/>
                  <a:pt x="82" y="31"/>
                </a:cubicBezTo>
                <a:cubicBezTo>
                  <a:pt x="81" y="34"/>
                  <a:pt x="79" y="36"/>
                  <a:pt x="79" y="39"/>
                </a:cubicBezTo>
                <a:cubicBezTo>
                  <a:pt x="78" y="83"/>
                  <a:pt x="79" y="127"/>
                  <a:pt x="79" y="171"/>
                </a:cubicBezTo>
                <a:cubicBezTo>
                  <a:pt x="79" y="175"/>
                  <a:pt x="79" y="178"/>
                  <a:pt x="78" y="182"/>
                </a:cubicBezTo>
                <a:cubicBezTo>
                  <a:pt x="77" y="189"/>
                  <a:pt x="73" y="193"/>
                  <a:pt x="66" y="193"/>
                </a:cubicBezTo>
                <a:cubicBezTo>
                  <a:pt x="59" y="192"/>
                  <a:pt x="56" y="188"/>
                  <a:pt x="56" y="180"/>
                </a:cubicBezTo>
                <a:cubicBezTo>
                  <a:pt x="57" y="153"/>
                  <a:pt x="56" y="126"/>
                  <a:pt x="56" y="99"/>
                </a:cubicBezTo>
                <a:cubicBezTo>
                  <a:pt x="56" y="97"/>
                  <a:pt x="56" y="95"/>
                  <a:pt x="56" y="9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792037C0-B44E-444C-A7B3-C916AA78261E}"/>
              </a:ext>
            </a:extLst>
          </p:cNvPr>
          <p:cNvSpPr>
            <a:spLocks/>
          </p:cNvSpPr>
          <p:nvPr/>
        </p:nvSpPr>
        <p:spPr bwMode="auto">
          <a:xfrm>
            <a:off x="10288588" y="1466850"/>
            <a:ext cx="338138" cy="630238"/>
          </a:xfrm>
          <a:custGeom>
            <a:avLst/>
            <a:gdLst>
              <a:gd name="T0" fmla="*/ 78 w 103"/>
              <a:gd name="T1" fmla="*/ 32 h 192"/>
              <a:gd name="T2" fmla="*/ 78 w 103"/>
              <a:gd name="T3" fmla="*/ 49 h 192"/>
              <a:gd name="T4" fmla="*/ 78 w 103"/>
              <a:gd name="T5" fmla="*/ 176 h 192"/>
              <a:gd name="T6" fmla="*/ 78 w 103"/>
              <a:gd name="T7" fmla="*/ 181 h 192"/>
              <a:gd name="T8" fmla="*/ 67 w 103"/>
              <a:gd name="T9" fmla="*/ 192 h 192"/>
              <a:gd name="T10" fmla="*/ 56 w 103"/>
              <a:gd name="T11" fmla="*/ 180 h 192"/>
              <a:gd name="T12" fmla="*/ 56 w 103"/>
              <a:gd name="T13" fmla="*/ 102 h 192"/>
              <a:gd name="T14" fmla="*/ 56 w 103"/>
              <a:gd name="T15" fmla="*/ 92 h 192"/>
              <a:gd name="T16" fmla="*/ 47 w 103"/>
              <a:gd name="T17" fmla="*/ 92 h 192"/>
              <a:gd name="T18" fmla="*/ 47 w 103"/>
              <a:gd name="T19" fmla="*/ 141 h 192"/>
              <a:gd name="T20" fmla="*/ 47 w 103"/>
              <a:gd name="T21" fmla="*/ 179 h 192"/>
              <a:gd name="T22" fmla="*/ 36 w 103"/>
              <a:gd name="T23" fmla="*/ 192 h 192"/>
              <a:gd name="T24" fmla="*/ 25 w 103"/>
              <a:gd name="T25" fmla="*/ 179 h 192"/>
              <a:gd name="T26" fmla="*/ 25 w 103"/>
              <a:gd name="T27" fmla="*/ 38 h 192"/>
              <a:gd name="T28" fmla="*/ 25 w 103"/>
              <a:gd name="T29" fmla="*/ 32 h 192"/>
              <a:gd name="T30" fmla="*/ 18 w 103"/>
              <a:gd name="T31" fmla="*/ 37 h 192"/>
              <a:gd name="T32" fmla="*/ 18 w 103"/>
              <a:gd name="T33" fmla="*/ 84 h 192"/>
              <a:gd name="T34" fmla="*/ 9 w 103"/>
              <a:gd name="T35" fmla="*/ 96 h 192"/>
              <a:gd name="T36" fmla="*/ 0 w 103"/>
              <a:gd name="T37" fmla="*/ 84 h 192"/>
              <a:gd name="T38" fmla="*/ 0 w 103"/>
              <a:gd name="T39" fmla="*/ 25 h 192"/>
              <a:gd name="T40" fmla="*/ 26 w 103"/>
              <a:gd name="T41" fmla="*/ 0 h 192"/>
              <a:gd name="T42" fmla="*/ 77 w 103"/>
              <a:gd name="T43" fmla="*/ 0 h 192"/>
              <a:gd name="T44" fmla="*/ 102 w 103"/>
              <a:gd name="T45" fmla="*/ 23 h 192"/>
              <a:gd name="T46" fmla="*/ 103 w 103"/>
              <a:gd name="T47" fmla="*/ 86 h 192"/>
              <a:gd name="T48" fmla="*/ 94 w 103"/>
              <a:gd name="T49" fmla="*/ 96 h 192"/>
              <a:gd name="T50" fmla="*/ 85 w 103"/>
              <a:gd name="T51" fmla="*/ 86 h 192"/>
              <a:gd name="T52" fmla="*/ 85 w 103"/>
              <a:gd name="T53" fmla="*/ 37 h 192"/>
              <a:gd name="T54" fmla="*/ 82 w 103"/>
              <a:gd name="T55" fmla="*/ 30 h 192"/>
              <a:gd name="T56" fmla="*/ 78 w 103"/>
              <a:gd name="T57" fmla="*/ 3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3" h="192">
                <a:moveTo>
                  <a:pt x="78" y="32"/>
                </a:moveTo>
                <a:cubicBezTo>
                  <a:pt x="78" y="37"/>
                  <a:pt x="78" y="43"/>
                  <a:pt x="78" y="49"/>
                </a:cubicBezTo>
                <a:cubicBezTo>
                  <a:pt x="78" y="91"/>
                  <a:pt x="78" y="133"/>
                  <a:pt x="78" y="176"/>
                </a:cubicBezTo>
                <a:cubicBezTo>
                  <a:pt x="78" y="177"/>
                  <a:pt x="78" y="179"/>
                  <a:pt x="78" y="181"/>
                </a:cubicBezTo>
                <a:cubicBezTo>
                  <a:pt x="78" y="188"/>
                  <a:pt x="75" y="192"/>
                  <a:pt x="67" y="192"/>
                </a:cubicBezTo>
                <a:cubicBezTo>
                  <a:pt x="60" y="192"/>
                  <a:pt x="56" y="188"/>
                  <a:pt x="56" y="180"/>
                </a:cubicBezTo>
                <a:cubicBezTo>
                  <a:pt x="56" y="154"/>
                  <a:pt x="56" y="128"/>
                  <a:pt x="56" y="102"/>
                </a:cubicBezTo>
                <a:cubicBezTo>
                  <a:pt x="56" y="99"/>
                  <a:pt x="56" y="95"/>
                  <a:pt x="56" y="92"/>
                </a:cubicBezTo>
                <a:cubicBezTo>
                  <a:pt x="53" y="92"/>
                  <a:pt x="50" y="92"/>
                  <a:pt x="47" y="92"/>
                </a:cubicBezTo>
                <a:cubicBezTo>
                  <a:pt x="47" y="108"/>
                  <a:pt x="47" y="125"/>
                  <a:pt x="47" y="141"/>
                </a:cubicBezTo>
                <a:cubicBezTo>
                  <a:pt x="47" y="153"/>
                  <a:pt x="47" y="166"/>
                  <a:pt x="47" y="179"/>
                </a:cubicBezTo>
                <a:cubicBezTo>
                  <a:pt x="47" y="188"/>
                  <a:pt x="43" y="192"/>
                  <a:pt x="36" y="192"/>
                </a:cubicBezTo>
                <a:cubicBezTo>
                  <a:pt x="28" y="192"/>
                  <a:pt x="25" y="188"/>
                  <a:pt x="25" y="179"/>
                </a:cubicBezTo>
                <a:cubicBezTo>
                  <a:pt x="25" y="132"/>
                  <a:pt x="25" y="85"/>
                  <a:pt x="25" y="38"/>
                </a:cubicBezTo>
                <a:cubicBezTo>
                  <a:pt x="25" y="36"/>
                  <a:pt x="25" y="34"/>
                  <a:pt x="25" y="32"/>
                </a:cubicBezTo>
                <a:cubicBezTo>
                  <a:pt x="18" y="29"/>
                  <a:pt x="18" y="32"/>
                  <a:pt x="18" y="37"/>
                </a:cubicBezTo>
                <a:cubicBezTo>
                  <a:pt x="18" y="53"/>
                  <a:pt x="18" y="68"/>
                  <a:pt x="18" y="84"/>
                </a:cubicBezTo>
                <a:cubicBezTo>
                  <a:pt x="18" y="90"/>
                  <a:pt x="17" y="96"/>
                  <a:pt x="9" y="96"/>
                </a:cubicBezTo>
                <a:cubicBezTo>
                  <a:pt x="1" y="96"/>
                  <a:pt x="0" y="90"/>
                  <a:pt x="0" y="84"/>
                </a:cubicBezTo>
                <a:cubicBezTo>
                  <a:pt x="0" y="64"/>
                  <a:pt x="0" y="44"/>
                  <a:pt x="0" y="25"/>
                </a:cubicBezTo>
                <a:cubicBezTo>
                  <a:pt x="1" y="8"/>
                  <a:pt x="9" y="0"/>
                  <a:pt x="26" y="0"/>
                </a:cubicBezTo>
                <a:cubicBezTo>
                  <a:pt x="43" y="0"/>
                  <a:pt x="60" y="0"/>
                  <a:pt x="77" y="0"/>
                </a:cubicBezTo>
                <a:cubicBezTo>
                  <a:pt x="93" y="0"/>
                  <a:pt x="102" y="7"/>
                  <a:pt x="102" y="23"/>
                </a:cubicBezTo>
                <a:cubicBezTo>
                  <a:pt x="103" y="44"/>
                  <a:pt x="103" y="65"/>
                  <a:pt x="103" y="86"/>
                </a:cubicBezTo>
                <a:cubicBezTo>
                  <a:pt x="103" y="92"/>
                  <a:pt x="99" y="96"/>
                  <a:pt x="94" y="96"/>
                </a:cubicBezTo>
                <a:cubicBezTo>
                  <a:pt x="88" y="96"/>
                  <a:pt x="85" y="92"/>
                  <a:pt x="85" y="86"/>
                </a:cubicBezTo>
                <a:cubicBezTo>
                  <a:pt x="85" y="70"/>
                  <a:pt x="85" y="53"/>
                  <a:pt x="85" y="37"/>
                </a:cubicBezTo>
                <a:cubicBezTo>
                  <a:pt x="85" y="35"/>
                  <a:pt x="83" y="33"/>
                  <a:pt x="82" y="30"/>
                </a:cubicBezTo>
                <a:cubicBezTo>
                  <a:pt x="81" y="31"/>
                  <a:pt x="79" y="31"/>
                  <a:pt x="78" y="3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00E67F6C-06F0-4F7F-9F89-A169BB58802A}"/>
              </a:ext>
            </a:extLst>
          </p:cNvPr>
          <p:cNvSpPr>
            <a:spLocks/>
          </p:cNvSpPr>
          <p:nvPr/>
        </p:nvSpPr>
        <p:spPr bwMode="auto">
          <a:xfrm>
            <a:off x="8626475" y="3611563"/>
            <a:ext cx="338138" cy="636588"/>
          </a:xfrm>
          <a:custGeom>
            <a:avLst/>
            <a:gdLst>
              <a:gd name="T0" fmla="*/ 21 w 103"/>
              <a:gd name="T1" fmla="*/ 31 h 194"/>
              <a:gd name="T2" fmla="*/ 18 w 103"/>
              <a:gd name="T3" fmla="*/ 39 h 194"/>
              <a:gd name="T4" fmla="*/ 18 w 103"/>
              <a:gd name="T5" fmla="*/ 85 h 194"/>
              <a:gd name="T6" fmla="*/ 9 w 103"/>
              <a:gd name="T7" fmla="*/ 96 h 194"/>
              <a:gd name="T8" fmla="*/ 0 w 103"/>
              <a:gd name="T9" fmla="*/ 87 h 194"/>
              <a:gd name="T10" fmla="*/ 0 w 103"/>
              <a:gd name="T11" fmla="*/ 24 h 194"/>
              <a:gd name="T12" fmla="*/ 24 w 103"/>
              <a:gd name="T13" fmla="*/ 0 h 194"/>
              <a:gd name="T14" fmla="*/ 78 w 103"/>
              <a:gd name="T15" fmla="*/ 0 h 194"/>
              <a:gd name="T16" fmla="*/ 102 w 103"/>
              <a:gd name="T17" fmla="*/ 24 h 194"/>
              <a:gd name="T18" fmla="*/ 102 w 103"/>
              <a:gd name="T19" fmla="*/ 87 h 194"/>
              <a:gd name="T20" fmla="*/ 93 w 103"/>
              <a:gd name="T21" fmla="*/ 96 h 194"/>
              <a:gd name="T22" fmla="*/ 85 w 103"/>
              <a:gd name="T23" fmla="*/ 87 h 194"/>
              <a:gd name="T24" fmla="*/ 84 w 103"/>
              <a:gd name="T25" fmla="*/ 38 h 194"/>
              <a:gd name="T26" fmla="*/ 81 w 103"/>
              <a:gd name="T27" fmla="*/ 31 h 194"/>
              <a:gd name="T28" fmla="*/ 78 w 103"/>
              <a:gd name="T29" fmla="*/ 32 h 194"/>
              <a:gd name="T30" fmla="*/ 78 w 103"/>
              <a:gd name="T31" fmla="*/ 41 h 194"/>
              <a:gd name="T32" fmla="*/ 78 w 103"/>
              <a:gd name="T33" fmla="*/ 178 h 194"/>
              <a:gd name="T34" fmla="*/ 68 w 103"/>
              <a:gd name="T35" fmla="*/ 193 h 194"/>
              <a:gd name="T36" fmla="*/ 56 w 103"/>
              <a:gd name="T37" fmla="*/ 180 h 194"/>
              <a:gd name="T38" fmla="*/ 56 w 103"/>
              <a:gd name="T39" fmla="*/ 102 h 194"/>
              <a:gd name="T40" fmla="*/ 56 w 103"/>
              <a:gd name="T41" fmla="*/ 93 h 194"/>
              <a:gd name="T42" fmla="*/ 47 w 103"/>
              <a:gd name="T43" fmla="*/ 92 h 194"/>
              <a:gd name="T44" fmla="*/ 47 w 103"/>
              <a:gd name="T45" fmla="*/ 96 h 194"/>
              <a:gd name="T46" fmla="*/ 47 w 103"/>
              <a:gd name="T47" fmla="*/ 178 h 194"/>
              <a:gd name="T48" fmla="*/ 36 w 103"/>
              <a:gd name="T49" fmla="*/ 193 h 194"/>
              <a:gd name="T50" fmla="*/ 24 w 103"/>
              <a:gd name="T51" fmla="*/ 178 h 194"/>
              <a:gd name="T52" fmla="*/ 24 w 103"/>
              <a:gd name="T53" fmla="*/ 42 h 194"/>
              <a:gd name="T54" fmla="*/ 24 w 103"/>
              <a:gd name="T55" fmla="*/ 33 h 194"/>
              <a:gd name="T56" fmla="*/ 21 w 103"/>
              <a:gd name="T57" fmla="*/ 31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3" h="194">
                <a:moveTo>
                  <a:pt x="21" y="31"/>
                </a:moveTo>
                <a:cubicBezTo>
                  <a:pt x="20" y="33"/>
                  <a:pt x="18" y="36"/>
                  <a:pt x="18" y="39"/>
                </a:cubicBezTo>
                <a:cubicBezTo>
                  <a:pt x="18" y="54"/>
                  <a:pt x="18" y="70"/>
                  <a:pt x="18" y="85"/>
                </a:cubicBezTo>
                <a:cubicBezTo>
                  <a:pt x="18" y="92"/>
                  <a:pt x="16" y="96"/>
                  <a:pt x="9" y="96"/>
                </a:cubicBezTo>
                <a:cubicBezTo>
                  <a:pt x="2" y="96"/>
                  <a:pt x="0" y="92"/>
                  <a:pt x="0" y="87"/>
                </a:cubicBezTo>
                <a:cubicBezTo>
                  <a:pt x="0" y="66"/>
                  <a:pt x="0" y="45"/>
                  <a:pt x="0" y="24"/>
                </a:cubicBezTo>
                <a:cubicBezTo>
                  <a:pt x="1" y="8"/>
                  <a:pt x="9" y="1"/>
                  <a:pt x="24" y="0"/>
                </a:cubicBezTo>
                <a:cubicBezTo>
                  <a:pt x="42" y="0"/>
                  <a:pt x="60" y="0"/>
                  <a:pt x="78" y="0"/>
                </a:cubicBezTo>
                <a:cubicBezTo>
                  <a:pt x="93" y="1"/>
                  <a:pt x="102" y="8"/>
                  <a:pt x="102" y="24"/>
                </a:cubicBezTo>
                <a:cubicBezTo>
                  <a:pt x="103" y="45"/>
                  <a:pt x="102" y="66"/>
                  <a:pt x="102" y="87"/>
                </a:cubicBezTo>
                <a:cubicBezTo>
                  <a:pt x="102" y="93"/>
                  <a:pt x="99" y="96"/>
                  <a:pt x="93" y="96"/>
                </a:cubicBezTo>
                <a:cubicBezTo>
                  <a:pt x="88" y="96"/>
                  <a:pt x="85" y="93"/>
                  <a:pt x="85" y="87"/>
                </a:cubicBezTo>
                <a:cubicBezTo>
                  <a:pt x="85" y="71"/>
                  <a:pt x="85" y="54"/>
                  <a:pt x="84" y="38"/>
                </a:cubicBezTo>
                <a:cubicBezTo>
                  <a:pt x="84" y="36"/>
                  <a:pt x="82" y="33"/>
                  <a:pt x="81" y="31"/>
                </a:cubicBezTo>
                <a:cubicBezTo>
                  <a:pt x="80" y="31"/>
                  <a:pt x="79" y="32"/>
                  <a:pt x="78" y="32"/>
                </a:cubicBezTo>
                <a:cubicBezTo>
                  <a:pt x="78" y="35"/>
                  <a:pt x="78" y="38"/>
                  <a:pt x="78" y="41"/>
                </a:cubicBezTo>
                <a:cubicBezTo>
                  <a:pt x="78" y="87"/>
                  <a:pt x="78" y="133"/>
                  <a:pt x="78" y="178"/>
                </a:cubicBezTo>
                <a:cubicBezTo>
                  <a:pt x="78" y="186"/>
                  <a:pt x="76" y="192"/>
                  <a:pt x="68" y="193"/>
                </a:cubicBezTo>
                <a:cubicBezTo>
                  <a:pt x="61" y="194"/>
                  <a:pt x="56" y="189"/>
                  <a:pt x="56" y="180"/>
                </a:cubicBezTo>
                <a:cubicBezTo>
                  <a:pt x="55" y="154"/>
                  <a:pt x="56" y="128"/>
                  <a:pt x="56" y="102"/>
                </a:cubicBezTo>
                <a:cubicBezTo>
                  <a:pt x="56" y="99"/>
                  <a:pt x="56" y="96"/>
                  <a:pt x="56" y="93"/>
                </a:cubicBezTo>
                <a:cubicBezTo>
                  <a:pt x="53" y="92"/>
                  <a:pt x="50" y="92"/>
                  <a:pt x="47" y="92"/>
                </a:cubicBezTo>
                <a:cubicBezTo>
                  <a:pt x="47" y="93"/>
                  <a:pt x="47" y="95"/>
                  <a:pt x="47" y="96"/>
                </a:cubicBezTo>
                <a:cubicBezTo>
                  <a:pt x="47" y="123"/>
                  <a:pt x="47" y="151"/>
                  <a:pt x="47" y="178"/>
                </a:cubicBezTo>
                <a:cubicBezTo>
                  <a:pt x="47" y="188"/>
                  <a:pt x="43" y="193"/>
                  <a:pt x="36" y="193"/>
                </a:cubicBezTo>
                <a:cubicBezTo>
                  <a:pt x="28" y="193"/>
                  <a:pt x="24" y="188"/>
                  <a:pt x="24" y="178"/>
                </a:cubicBezTo>
                <a:cubicBezTo>
                  <a:pt x="24" y="133"/>
                  <a:pt x="24" y="87"/>
                  <a:pt x="24" y="42"/>
                </a:cubicBezTo>
                <a:cubicBezTo>
                  <a:pt x="24" y="39"/>
                  <a:pt x="24" y="36"/>
                  <a:pt x="24" y="33"/>
                </a:cubicBezTo>
                <a:cubicBezTo>
                  <a:pt x="23" y="32"/>
                  <a:pt x="22" y="31"/>
                  <a:pt x="21" y="3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17F55D47-19C9-4E38-B1B5-E759FA93B429}"/>
              </a:ext>
            </a:extLst>
          </p:cNvPr>
          <p:cNvSpPr>
            <a:spLocks noEditPoints="1"/>
          </p:cNvSpPr>
          <p:nvPr/>
        </p:nvSpPr>
        <p:spPr bwMode="auto">
          <a:xfrm>
            <a:off x="10783888" y="4964113"/>
            <a:ext cx="334963" cy="604838"/>
          </a:xfrm>
          <a:custGeom>
            <a:avLst/>
            <a:gdLst>
              <a:gd name="T0" fmla="*/ 102 w 102"/>
              <a:gd name="T1" fmla="*/ 93 h 184"/>
              <a:gd name="T2" fmla="*/ 102 w 102"/>
              <a:gd name="T3" fmla="*/ 164 h 184"/>
              <a:gd name="T4" fmla="*/ 79 w 102"/>
              <a:gd name="T5" fmla="*/ 177 h 184"/>
              <a:gd name="T6" fmla="*/ 6 w 102"/>
              <a:gd name="T7" fmla="*/ 134 h 184"/>
              <a:gd name="T8" fmla="*/ 1 w 102"/>
              <a:gd name="T9" fmla="*/ 125 h 184"/>
              <a:gd name="T10" fmla="*/ 0 w 102"/>
              <a:gd name="T11" fmla="*/ 60 h 184"/>
              <a:gd name="T12" fmla="*/ 7 w 102"/>
              <a:gd name="T13" fmla="*/ 49 h 184"/>
              <a:gd name="T14" fmla="*/ 80 w 102"/>
              <a:gd name="T15" fmla="*/ 7 h 184"/>
              <a:gd name="T16" fmla="*/ 102 w 102"/>
              <a:gd name="T17" fmla="*/ 19 h 184"/>
              <a:gd name="T18" fmla="*/ 102 w 102"/>
              <a:gd name="T19" fmla="*/ 93 h 184"/>
              <a:gd name="T20" fmla="*/ 102 w 102"/>
              <a:gd name="T21" fmla="*/ 93 h 184"/>
              <a:gd name="T22" fmla="*/ 87 w 102"/>
              <a:gd name="T23" fmla="*/ 28 h 184"/>
              <a:gd name="T24" fmla="*/ 76 w 102"/>
              <a:gd name="T25" fmla="*/ 24 h 184"/>
              <a:gd name="T26" fmla="*/ 21 w 102"/>
              <a:gd name="T27" fmla="*/ 55 h 184"/>
              <a:gd name="T28" fmla="*/ 17 w 102"/>
              <a:gd name="T29" fmla="*/ 65 h 184"/>
              <a:gd name="T30" fmla="*/ 27 w 102"/>
              <a:gd name="T31" fmla="*/ 65 h 184"/>
              <a:gd name="T32" fmla="*/ 82 w 102"/>
              <a:gd name="T33" fmla="*/ 33 h 184"/>
              <a:gd name="T34" fmla="*/ 87 w 102"/>
              <a:gd name="T35" fmla="*/ 2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" h="184">
                <a:moveTo>
                  <a:pt x="102" y="93"/>
                </a:moveTo>
                <a:cubicBezTo>
                  <a:pt x="102" y="116"/>
                  <a:pt x="102" y="140"/>
                  <a:pt x="102" y="164"/>
                </a:cubicBezTo>
                <a:cubicBezTo>
                  <a:pt x="102" y="179"/>
                  <a:pt x="92" y="184"/>
                  <a:pt x="79" y="177"/>
                </a:cubicBezTo>
                <a:cubicBezTo>
                  <a:pt x="55" y="163"/>
                  <a:pt x="30" y="149"/>
                  <a:pt x="6" y="134"/>
                </a:cubicBezTo>
                <a:cubicBezTo>
                  <a:pt x="3" y="133"/>
                  <a:pt x="1" y="128"/>
                  <a:pt x="1" y="125"/>
                </a:cubicBezTo>
                <a:cubicBezTo>
                  <a:pt x="0" y="103"/>
                  <a:pt x="1" y="82"/>
                  <a:pt x="0" y="60"/>
                </a:cubicBezTo>
                <a:cubicBezTo>
                  <a:pt x="0" y="55"/>
                  <a:pt x="2" y="52"/>
                  <a:pt x="7" y="49"/>
                </a:cubicBezTo>
                <a:cubicBezTo>
                  <a:pt x="32" y="35"/>
                  <a:pt x="56" y="21"/>
                  <a:pt x="80" y="7"/>
                </a:cubicBezTo>
                <a:cubicBezTo>
                  <a:pt x="92" y="0"/>
                  <a:pt x="101" y="6"/>
                  <a:pt x="102" y="19"/>
                </a:cubicBezTo>
                <a:cubicBezTo>
                  <a:pt x="102" y="44"/>
                  <a:pt x="102" y="68"/>
                  <a:pt x="102" y="93"/>
                </a:cubicBezTo>
                <a:cubicBezTo>
                  <a:pt x="102" y="93"/>
                  <a:pt x="102" y="93"/>
                  <a:pt x="102" y="93"/>
                </a:cubicBezTo>
                <a:close/>
                <a:moveTo>
                  <a:pt x="87" y="28"/>
                </a:moveTo>
                <a:cubicBezTo>
                  <a:pt x="87" y="22"/>
                  <a:pt x="82" y="20"/>
                  <a:pt x="76" y="24"/>
                </a:cubicBezTo>
                <a:cubicBezTo>
                  <a:pt x="58" y="34"/>
                  <a:pt x="40" y="45"/>
                  <a:pt x="21" y="55"/>
                </a:cubicBezTo>
                <a:cubicBezTo>
                  <a:pt x="17" y="57"/>
                  <a:pt x="13" y="60"/>
                  <a:pt x="17" y="65"/>
                </a:cubicBezTo>
                <a:cubicBezTo>
                  <a:pt x="18" y="67"/>
                  <a:pt x="24" y="67"/>
                  <a:pt x="27" y="65"/>
                </a:cubicBezTo>
                <a:cubicBezTo>
                  <a:pt x="46" y="55"/>
                  <a:pt x="64" y="44"/>
                  <a:pt x="82" y="33"/>
                </a:cubicBezTo>
                <a:cubicBezTo>
                  <a:pt x="85" y="32"/>
                  <a:pt x="86" y="30"/>
                  <a:pt x="87" y="2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id="{AD487900-43FF-429B-8390-3CE0F43E20C0}"/>
              </a:ext>
            </a:extLst>
          </p:cNvPr>
          <p:cNvSpPr>
            <a:spLocks/>
          </p:cNvSpPr>
          <p:nvPr/>
        </p:nvSpPr>
        <p:spPr bwMode="auto">
          <a:xfrm>
            <a:off x="10334625" y="5735638"/>
            <a:ext cx="409575" cy="598488"/>
          </a:xfrm>
          <a:custGeom>
            <a:avLst/>
            <a:gdLst>
              <a:gd name="T0" fmla="*/ 112 w 125"/>
              <a:gd name="T1" fmla="*/ 134 h 182"/>
              <a:gd name="T2" fmla="*/ 99 w 125"/>
              <a:gd name="T3" fmla="*/ 182 h 182"/>
              <a:gd name="T4" fmla="*/ 0 w 125"/>
              <a:gd name="T5" fmla="*/ 182 h 182"/>
              <a:gd name="T6" fmla="*/ 0 w 125"/>
              <a:gd name="T7" fmla="*/ 161 h 182"/>
              <a:gd name="T8" fmla="*/ 14 w 125"/>
              <a:gd name="T9" fmla="*/ 146 h 182"/>
              <a:gd name="T10" fmla="*/ 43 w 125"/>
              <a:gd name="T11" fmla="*/ 139 h 182"/>
              <a:gd name="T12" fmla="*/ 59 w 125"/>
              <a:gd name="T13" fmla="*/ 132 h 182"/>
              <a:gd name="T14" fmla="*/ 62 w 125"/>
              <a:gd name="T15" fmla="*/ 106 h 182"/>
              <a:gd name="T16" fmla="*/ 46 w 125"/>
              <a:gd name="T17" fmla="*/ 35 h 182"/>
              <a:gd name="T18" fmla="*/ 90 w 125"/>
              <a:gd name="T19" fmla="*/ 2 h 182"/>
              <a:gd name="T20" fmla="*/ 125 w 125"/>
              <a:gd name="T21" fmla="*/ 43 h 182"/>
              <a:gd name="T22" fmla="*/ 123 w 125"/>
              <a:gd name="T23" fmla="*/ 76 h 182"/>
              <a:gd name="T24" fmla="*/ 110 w 125"/>
              <a:gd name="T25" fmla="*/ 102 h 182"/>
              <a:gd name="T26" fmla="*/ 112 w 125"/>
              <a:gd name="T27" fmla="*/ 134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5" h="182">
                <a:moveTo>
                  <a:pt x="112" y="134"/>
                </a:moveTo>
                <a:cubicBezTo>
                  <a:pt x="95" y="147"/>
                  <a:pt x="100" y="165"/>
                  <a:pt x="99" y="182"/>
                </a:cubicBezTo>
                <a:cubicBezTo>
                  <a:pt x="66" y="182"/>
                  <a:pt x="34" y="182"/>
                  <a:pt x="0" y="182"/>
                </a:cubicBezTo>
                <a:cubicBezTo>
                  <a:pt x="0" y="175"/>
                  <a:pt x="0" y="168"/>
                  <a:pt x="0" y="161"/>
                </a:cubicBezTo>
                <a:cubicBezTo>
                  <a:pt x="1" y="153"/>
                  <a:pt x="7" y="148"/>
                  <a:pt x="14" y="146"/>
                </a:cubicBezTo>
                <a:cubicBezTo>
                  <a:pt x="24" y="143"/>
                  <a:pt x="33" y="142"/>
                  <a:pt x="43" y="139"/>
                </a:cubicBezTo>
                <a:cubicBezTo>
                  <a:pt x="49" y="137"/>
                  <a:pt x="54" y="135"/>
                  <a:pt x="59" y="132"/>
                </a:cubicBezTo>
                <a:cubicBezTo>
                  <a:pt x="68" y="126"/>
                  <a:pt x="70" y="114"/>
                  <a:pt x="62" y="106"/>
                </a:cubicBezTo>
                <a:cubicBezTo>
                  <a:pt x="43" y="86"/>
                  <a:pt x="41" y="61"/>
                  <a:pt x="46" y="35"/>
                </a:cubicBezTo>
                <a:cubicBezTo>
                  <a:pt x="49" y="13"/>
                  <a:pt x="69" y="0"/>
                  <a:pt x="90" y="2"/>
                </a:cubicBezTo>
                <a:cubicBezTo>
                  <a:pt x="109" y="5"/>
                  <a:pt x="125" y="23"/>
                  <a:pt x="125" y="43"/>
                </a:cubicBezTo>
                <a:cubicBezTo>
                  <a:pt x="125" y="54"/>
                  <a:pt x="125" y="65"/>
                  <a:pt x="123" y="76"/>
                </a:cubicBezTo>
                <a:cubicBezTo>
                  <a:pt x="121" y="85"/>
                  <a:pt x="117" y="95"/>
                  <a:pt x="110" y="102"/>
                </a:cubicBezTo>
                <a:cubicBezTo>
                  <a:pt x="101" y="112"/>
                  <a:pt x="98" y="121"/>
                  <a:pt x="112" y="13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930EE06D-56C1-4C70-9582-62DF176974F6}"/>
              </a:ext>
            </a:extLst>
          </p:cNvPr>
          <p:cNvSpPr>
            <a:spLocks/>
          </p:cNvSpPr>
          <p:nvPr/>
        </p:nvSpPr>
        <p:spPr bwMode="auto">
          <a:xfrm>
            <a:off x="11279188" y="5743575"/>
            <a:ext cx="423863" cy="590550"/>
          </a:xfrm>
          <a:custGeom>
            <a:avLst/>
            <a:gdLst>
              <a:gd name="T0" fmla="*/ 30 w 129"/>
              <a:gd name="T1" fmla="*/ 180 h 180"/>
              <a:gd name="T2" fmla="*/ 17 w 129"/>
              <a:gd name="T3" fmla="*/ 133 h 180"/>
              <a:gd name="T4" fmla="*/ 21 w 129"/>
              <a:gd name="T5" fmla="*/ 101 h 180"/>
              <a:gd name="T6" fmla="*/ 13 w 129"/>
              <a:gd name="T7" fmla="*/ 20 h 180"/>
              <a:gd name="T8" fmla="*/ 54 w 129"/>
              <a:gd name="T9" fmla="*/ 3 h 180"/>
              <a:gd name="T10" fmla="*/ 85 w 129"/>
              <a:gd name="T11" fmla="*/ 38 h 180"/>
              <a:gd name="T12" fmla="*/ 67 w 129"/>
              <a:gd name="T13" fmla="*/ 106 h 180"/>
              <a:gd name="T14" fmla="*/ 70 w 129"/>
              <a:gd name="T15" fmla="*/ 130 h 180"/>
              <a:gd name="T16" fmla="*/ 90 w 129"/>
              <a:gd name="T17" fmla="*/ 138 h 180"/>
              <a:gd name="T18" fmla="*/ 112 w 129"/>
              <a:gd name="T19" fmla="*/ 144 h 180"/>
              <a:gd name="T20" fmla="*/ 129 w 129"/>
              <a:gd name="T21" fmla="*/ 165 h 180"/>
              <a:gd name="T22" fmla="*/ 129 w 129"/>
              <a:gd name="T23" fmla="*/ 180 h 180"/>
              <a:gd name="T24" fmla="*/ 30 w 129"/>
              <a:gd name="T2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" h="180">
                <a:moveTo>
                  <a:pt x="30" y="180"/>
                </a:moveTo>
                <a:cubicBezTo>
                  <a:pt x="29" y="163"/>
                  <a:pt x="34" y="145"/>
                  <a:pt x="17" y="133"/>
                </a:cubicBezTo>
                <a:cubicBezTo>
                  <a:pt x="31" y="124"/>
                  <a:pt x="30" y="111"/>
                  <a:pt x="21" y="101"/>
                </a:cubicBezTo>
                <a:cubicBezTo>
                  <a:pt x="3" y="83"/>
                  <a:pt x="0" y="42"/>
                  <a:pt x="13" y="20"/>
                </a:cubicBezTo>
                <a:cubicBezTo>
                  <a:pt x="21" y="7"/>
                  <a:pt x="38" y="0"/>
                  <a:pt x="54" y="3"/>
                </a:cubicBezTo>
                <a:cubicBezTo>
                  <a:pt x="70" y="7"/>
                  <a:pt x="83" y="21"/>
                  <a:pt x="85" y="38"/>
                </a:cubicBezTo>
                <a:cubicBezTo>
                  <a:pt x="88" y="63"/>
                  <a:pt x="86" y="87"/>
                  <a:pt x="67" y="106"/>
                </a:cubicBezTo>
                <a:cubicBezTo>
                  <a:pt x="60" y="113"/>
                  <a:pt x="62" y="124"/>
                  <a:pt x="70" y="130"/>
                </a:cubicBezTo>
                <a:cubicBezTo>
                  <a:pt x="76" y="134"/>
                  <a:pt x="83" y="136"/>
                  <a:pt x="90" y="138"/>
                </a:cubicBezTo>
                <a:cubicBezTo>
                  <a:pt x="97" y="141"/>
                  <a:pt x="105" y="142"/>
                  <a:pt x="112" y="144"/>
                </a:cubicBezTo>
                <a:cubicBezTo>
                  <a:pt x="125" y="147"/>
                  <a:pt x="128" y="152"/>
                  <a:pt x="129" y="165"/>
                </a:cubicBezTo>
                <a:cubicBezTo>
                  <a:pt x="129" y="169"/>
                  <a:pt x="129" y="174"/>
                  <a:pt x="129" y="180"/>
                </a:cubicBezTo>
                <a:cubicBezTo>
                  <a:pt x="96" y="180"/>
                  <a:pt x="63" y="180"/>
                  <a:pt x="30" y="18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450498A2-79D8-4D99-A335-A6C94DEB19AE}"/>
              </a:ext>
            </a:extLst>
          </p:cNvPr>
          <p:cNvSpPr>
            <a:spLocks noEditPoints="1"/>
          </p:cNvSpPr>
          <p:nvPr/>
        </p:nvSpPr>
        <p:spPr bwMode="auto">
          <a:xfrm>
            <a:off x="10839450" y="501650"/>
            <a:ext cx="847725" cy="765175"/>
          </a:xfrm>
          <a:custGeom>
            <a:avLst/>
            <a:gdLst>
              <a:gd name="T0" fmla="*/ 24 w 258"/>
              <a:gd name="T1" fmla="*/ 233 h 233"/>
              <a:gd name="T2" fmla="*/ 40 w 258"/>
              <a:gd name="T3" fmla="*/ 182 h 233"/>
              <a:gd name="T4" fmla="*/ 37 w 258"/>
              <a:gd name="T5" fmla="*/ 169 h 233"/>
              <a:gd name="T6" fmla="*/ 30 w 258"/>
              <a:gd name="T7" fmla="*/ 47 h 233"/>
              <a:gd name="T8" fmla="*/ 101 w 258"/>
              <a:gd name="T9" fmla="*/ 7 h 233"/>
              <a:gd name="T10" fmla="*/ 206 w 258"/>
              <a:gd name="T11" fmla="*/ 33 h 233"/>
              <a:gd name="T12" fmla="*/ 192 w 258"/>
              <a:gd name="T13" fmla="*/ 186 h 233"/>
              <a:gd name="T14" fmla="*/ 109 w 258"/>
              <a:gd name="T15" fmla="*/ 203 h 233"/>
              <a:gd name="T16" fmla="*/ 98 w 258"/>
              <a:gd name="T17" fmla="*/ 205 h 233"/>
              <a:gd name="T18" fmla="*/ 24 w 258"/>
              <a:gd name="T19" fmla="*/ 233 h 233"/>
              <a:gd name="T20" fmla="*/ 52 w 258"/>
              <a:gd name="T21" fmla="*/ 203 h 233"/>
              <a:gd name="T22" fmla="*/ 95 w 258"/>
              <a:gd name="T23" fmla="*/ 187 h 233"/>
              <a:gd name="T24" fmla="*/ 107 w 258"/>
              <a:gd name="T25" fmla="*/ 185 h 233"/>
              <a:gd name="T26" fmla="*/ 188 w 258"/>
              <a:gd name="T27" fmla="*/ 168 h 233"/>
              <a:gd name="T28" fmla="*/ 196 w 258"/>
              <a:gd name="T29" fmla="*/ 48 h 233"/>
              <a:gd name="T30" fmla="*/ 64 w 258"/>
              <a:gd name="T31" fmla="*/ 40 h 233"/>
              <a:gd name="T32" fmla="*/ 27 w 258"/>
              <a:gd name="T33" fmla="*/ 105 h 233"/>
              <a:gd name="T34" fmla="*/ 54 w 258"/>
              <a:gd name="T35" fmla="*/ 160 h 233"/>
              <a:gd name="T36" fmla="*/ 59 w 258"/>
              <a:gd name="T37" fmla="*/ 180 h 233"/>
              <a:gd name="T38" fmla="*/ 52 w 258"/>
              <a:gd name="T39" fmla="*/ 20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8" h="233">
                <a:moveTo>
                  <a:pt x="24" y="233"/>
                </a:moveTo>
                <a:cubicBezTo>
                  <a:pt x="30" y="214"/>
                  <a:pt x="35" y="198"/>
                  <a:pt x="40" y="182"/>
                </a:cubicBezTo>
                <a:cubicBezTo>
                  <a:pt x="42" y="177"/>
                  <a:pt x="41" y="173"/>
                  <a:pt x="37" y="169"/>
                </a:cubicBezTo>
                <a:cubicBezTo>
                  <a:pt x="2" y="132"/>
                  <a:pt x="0" y="84"/>
                  <a:pt x="30" y="47"/>
                </a:cubicBezTo>
                <a:cubicBezTo>
                  <a:pt x="49" y="24"/>
                  <a:pt x="73" y="11"/>
                  <a:pt x="101" y="7"/>
                </a:cubicBezTo>
                <a:cubicBezTo>
                  <a:pt x="140" y="0"/>
                  <a:pt x="176" y="7"/>
                  <a:pt x="206" y="33"/>
                </a:cubicBezTo>
                <a:cubicBezTo>
                  <a:pt x="258" y="77"/>
                  <a:pt x="251" y="151"/>
                  <a:pt x="192" y="186"/>
                </a:cubicBezTo>
                <a:cubicBezTo>
                  <a:pt x="166" y="201"/>
                  <a:pt x="139" y="206"/>
                  <a:pt x="109" y="203"/>
                </a:cubicBezTo>
                <a:cubicBezTo>
                  <a:pt x="105" y="203"/>
                  <a:pt x="101" y="203"/>
                  <a:pt x="98" y="205"/>
                </a:cubicBezTo>
                <a:cubicBezTo>
                  <a:pt x="74" y="214"/>
                  <a:pt x="50" y="223"/>
                  <a:pt x="24" y="233"/>
                </a:cubicBezTo>
                <a:close/>
                <a:moveTo>
                  <a:pt x="52" y="203"/>
                </a:moveTo>
                <a:cubicBezTo>
                  <a:pt x="67" y="197"/>
                  <a:pt x="81" y="192"/>
                  <a:pt x="95" y="187"/>
                </a:cubicBezTo>
                <a:cubicBezTo>
                  <a:pt x="99" y="185"/>
                  <a:pt x="103" y="185"/>
                  <a:pt x="107" y="185"/>
                </a:cubicBezTo>
                <a:cubicBezTo>
                  <a:pt x="136" y="189"/>
                  <a:pt x="163" y="184"/>
                  <a:pt x="188" y="168"/>
                </a:cubicBezTo>
                <a:cubicBezTo>
                  <a:pt x="231" y="138"/>
                  <a:pt x="235" y="84"/>
                  <a:pt x="196" y="48"/>
                </a:cubicBezTo>
                <a:cubicBezTo>
                  <a:pt x="162" y="17"/>
                  <a:pt x="104" y="13"/>
                  <a:pt x="64" y="40"/>
                </a:cubicBezTo>
                <a:cubicBezTo>
                  <a:pt x="41" y="55"/>
                  <a:pt x="26" y="76"/>
                  <a:pt x="27" y="105"/>
                </a:cubicBezTo>
                <a:cubicBezTo>
                  <a:pt x="27" y="128"/>
                  <a:pt x="37" y="146"/>
                  <a:pt x="54" y="160"/>
                </a:cubicBezTo>
                <a:cubicBezTo>
                  <a:pt x="61" y="166"/>
                  <a:pt x="63" y="172"/>
                  <a:pt x="59" y="180"/>
                </a:cubicBezTo>
                <a:cubicBezTo>
                  <a:pt x="56" y="187"/>
                  <a:pt x="54" y="194"/>
                  <a:pt x="52" y="20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CE62B6F6-85BE-4944-BF80-5A7719848D73}"/>
              </a:ext>
            </a:extLst>
          </p:cNvPr>
          <p:cNvSpPr>
            <a:spLocks noEditPoints="1"/>
          </p:cNvSpPr>
          <p:nvPr/>
        </p:nvSpPr>
        <p:spPr bwMode="auto">
          <a:xfrm>
            <a:off x="9158288" y="2625725"/>
            <a:ext cx="857250" cy="785813"/>
          </a:xfrm>
          <a:custGeom>
            <a:avLst/>
            <a:gdLst>
              <a:gd name="T0" fmla="*/ 30 w 261"/>
              <a:gd name="T1" fmla="*/ 239 h 239"/>
              <a:gd name="T2" fmla="*/ 46 w 261"/>
              <a:gd name="T3" fmla="*/ 186 h 239"/>
              <a:gd name="T4" fmla="*/ 45 w 261"/>
              <a:gd name="T5" fmla="*/ 177 h 239"/>
              <a:gd name="T6" fmla="*/ 61 w 261"/>
              <a:gd name="T7" fmla="*/ 31 h 239"/>
              <a:gd name="T8" fmla="*/ 217 w 261"/>
              <a:gd name="T9" fmla="*/ 44 h 239"/>
              <a:gd name="T10" fmla="*/ 204 w 261"/>
              <a:gd name="T11" fmla="*/ 188 h 239"/>
              <a:gd name="T12" fmla="*/ 115 w 261"/>
              <a:gd name="T13" fmla="*/ 210 h 239"/>
              <a:gd name="T14" fmla="*/ 103 w 261"/>
              <a:gd name="T15" fmla="*/ 211 h 239"/>
              <a:gd name="T16" fmla="*/ 30 w 261"/>
              <a:gd name="T17" fmla="*/ 239 h 239"/>
              <a:gd name="T18" fmla="*/ 57 w 261"/>
              <a:gd name="T19" fmla="*/ 210 h 239"/>
              <a:gd name="T20" fmla="*/ 100 w 261"/>
              <a:gd name="T21" fmla="*/ 194 h 239"/>
              <a:gd name="T22" fmla="*/ 114 w 261"/>
              <a:gd name="T23" fmla="*/ 192 h 239"/>
              <a:gd name="T24" fmla="*/ 198 w 261"/>
              <a:gd name="T25" fmla="*/ 170 h 239"/>
              <a:gd name="T26" fmla="*/ 205 w 261"/>
              <a:gd name="T27" fmla="*/ 57 h 239"/>
              <a:gd name="T28" fmla="*/ 107 w 261"/>
              <a:gd name="T29" fmla="*/ 31 h 239"/>
              <a:gd name="T30" fmla="*/ 58 w 261"/>
              <a:gd name="T31" fmla="*/ 55 h 239"/>
              <a:gd name="T32" fmla="*/ 63 w 261"/>
              <a:gd name="T33" fmla="*/ 170 h 239"/>
              <a:gd name="T34" fmla="*/ 66 w 261"/>
              <a:gd name="T35" fmla="*/ 182 h 239"/>
              <a:gd name="T36" fmla="*/ 57 w 261"/>
              <a:gd name="T37" fmla="*/ 21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1" h="239">
                <a:moveTo>
                  <a:pt x="30" y="239"/>
                </a:moveTo>
                <a:cubicBezTo>
                  <a:pt x="36" y="220"/>
                  <a:pt x="41" y="203"/>
                  <a:pt x="46" y="186"/>
                </a:cubicBezTo>
                <a:cubicBezTo>
                  <a:pt x="47" y="184"/>
                  <a:pt x="46" y="179"/>
                  <a:pt x="45" y="177"/>
                </a:cubicBezTo>
                <a:cubicBezTo>
                  <a:pt x="0" y="135"/>
                  <a:pt x="6" y="67"/>
                  <a:pt x="61" y="31"/>
                </a:cubicBezTo>
                <a:cubicBezTo>
                  <a:pt x="107" y="0"/>
                  <a:pt x="176" y="5"/>
                  <a:pt x="217" y="44"/>
                </a:cubicBezTo>
                <a:cubicBezTo>
                  <a:pt x="261" y="86"/>
                  <a:pt x="255" y="152"/>
                  <a:pt x="204" y="188"/>
                </a:cubicBezTo>
                <a:cubicBezTo>
                  <a:pt x="177" y="207"/>
                  <a:pt x="147" y="213"/>
                  <a:pt x="115" y="210"/>
                </a:cubicBezTo>
                <a:cubicBezTo>
                  <a:pt x="111" y="209"/>
                  <a:pt x="107" y="210"/>
                  <a:pt x="103" y="211"/>
                </a:cubicBezTo>
                <a:cubicBezTo>
                  <a:pt x="79" y="220"/>
                  <a:pt x="55" y="229"/>
                  <a:pt x="30" y="239"/>
                </a:cubicBezTo>
                <a:close/>
                <a:moveTo>
                  <a:pt x="57" y="210"/>
                </a:moveTo>
                <a:cubicBezTo>
                  <a:pt x="73" y="204"/>
                  <a:pt x="86" y="198"/>
                  <a:pt x="100" y="194"/>
                </a:cubicBezTo>
                <a:cubicBezTo>
                  <a:pt x="105" y="192"/>
                  <a:pt x="110" y="191"/>
                  <a:pt x="114" y="192"/>
                </a:cubicBezTo>
                <a:cubicBezTo>
                  <a:pt x="145" y="196"/>
                  <a:pt x="174" y="190"/>
                  <a:pt x="198" y="170"/>
                </a:cubicBezTo>
                <a:cubicBezTo>
                  <a:pt x="237" y="141"/>
                  <a:pt x="240" y="88"/>
                  <a:pt x="205" y="57"/>
                </a:cubicBezTo>
                <a:cubicBezTo>
                  <a:pt x="177" y="32"/>
                  <a:pt x="144" y="24"/>
                  <a:pt x="107" y="31"/>
                </a:cubicBezTo>
                <a:cubicBezTo>
                  <a:pt x="89" y="34"/>
                  <a:pt x="72" y="42"/>
                  <a:pt x="58" y="55"/>
                </a:cubicBezTo>
                <a:cubicBezTo>
                  <a:pt x="22" y="89"/>
                  <a:pt x="24" y="138"/>
                  <a:pt x="63" y="170"/>
                </a:cubicBezTo>
                <a:cubicBezTo>
                  <a:pt x="68" y="174"/>
                  <a:pt x="68" y="177"/>
                  <a:pt x="66" y="182"/>
                </a:cubicBezTo>
                <a:cubicBezTo>
                  <a:pt x="63" y="190"/>
                  <a:pt x="61" y="199"/>
                  <a:pt x="57" y="21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A951D3D4-2197-4F3F-8FC2-CB988119DB70}"/>
              </a:ext>
            </a:extLst>
          </p:cNvPr>
          <p:cNvSpPr>
            <a:spLocks/>
          </p:cNvSpPr>
          <p:nvPr/>
        </p:nvSpPr>
        <p:spPr bwMode="auto">
          <a:xfrm>
            <a:off x="7254875" y="4911725"/>
            <a:ext cx="811213" cy="236538"/>
          </a:xfrm>
          <a:custGeom>
            <a:avLst/>
            <a:gdLst>
              <a:gd name="T0" fmla="*/ 0 w 247"/>
              <a:gd name="T1" fmla="*/ 72 h 72"/>
              <a:gd name="T2" fmla="*/ 247 w 247"/>
              <a:gd name="T3" fmla="*/ 72 h 72"/>
              <a:gd name="T4" fmla="*/ 0 w 247"/>
              <a:gd name="T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" h="72">
                <a:moveTo>
                  <a:pt x="0" y="72"/>
                </a:moveTo>
                <a:cubicBezTo>
                  <a:pt x="47" y="6"/>
                  <a:pt x="193" y="0"/>
                  <a:pt x="247" y="72"/>
                </a:cubicBezTo>
                <a:cubicBezTo>
                  <a:pt x="165" y="72"/>
                  <a:pt x="83" y="72"/>
                  <a:pt x="0" y="7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D260B620-D9F9-450F-B175-BAAE89EA4569}"/>
              </a:ext>
            </a:extLst>
          </p:cNvPr>
          <p:cNvSpPr>
            <a:spLocks/>
          </p:cNvSpPr>
          <p:nvPr/>
        </p:nvSpPr>
        <p:spPr bwMode="auto">
          <a:xfrm>
            <a:off x="11171238" y="5129213"/>
            <a:ext cx="276225" cy="276225"/>
          </a:xfrm>
          <a:custGeom>
            <a:avLst/>
            <a:gdLst>
              <a:gd name="T0" fmla="*/ 56 w 84"/>
              <a:gd name="T1" fmla="*/ 41 h 84"/>
              <a:gd name="T2" fmla="*/ 77 w 84"/>
              <a:gd name="T3" fmla="*/ 62 h 84"/>
              <a:gd name="T4" fmla="*/ 79 w 84"/>
              <a:gd name="T5" fmla="*/ 79 h 84"/>
              <a:gd name="T6" fmla="*/ 63 w 84"/>
              <a:gd name="T7" fmla="*/ 77 h 84"/>
              <a:gd name="T8" fmla="*/ 41 w 84"/>
              <a:gd name="T9" fmla="*/ 55 h 84"/>
              <a:gd name="T10" fmla="*/ 23 w 84"/>
              <a:gd name="T11" fmla="*/ 76 h 84"/>
              <a:gd name="T12" fmla="*/ 6 w 84"/>
              <a:gd name="T13" fmla="*/ 79 h 84"/>
              <a:gd name="T14" fmla="*/ 9 w 84"/>
              <a:gd name="T15" fmla="*/ 61 h 84"/>
              <a:gd name="T16" fmla="*/ 29 w 84"/>
              <a:gd name="T17" fmla="*/ 42 h 84"/>
              <a:gd name="T18" fmla="*/ 7 w 84"/>
              <a:gd name="T19" fmla="*/ 21 h 84"/>
              <a:gd name="T20" fmla="*/ 6 w 84"/>
              <a:gd name="T21" fmla="*/ 5 h 84"/>
              <a:gd name="T22" fmla="*/ 21 w 84"/>
              <a:gd name="T23" fmla="*/ 6 h 84"/>
              <a:gd name="T24" fmla="*/ 43 w 84"/>
              <a:gd name="T25" fmla="*/ 29 h 84"/>
              <a:gd name="T26" fmla="*/ 63 w 84"/>
              <a:gd name="T27" fmla="*/ 7 h 84"/>
              <a:gd name="T28" fmla="*/ 79 w 84"/>
              <a:gd name="T29" fmla="*/ 5 h 84"/>
              <a:gd name="T30" fmla="*/ 77 w 84"/>
              <a:gd name="T31" fmla="*/ 21 h 84"/>
              <a:gd name="T32" fmla="*/ 56 w 84"/>
              <a:gd name="T33" fmla="*/ 4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4" h="84">
                <a:moveTo>
                  <a:pt x="56" y="41"/>
                </a:moveTo>
                <a:cubicBezTo>
                  <a:pt x="64" y="49"/>
                  <a:pt x="71" y="56"/>
                  <a:pt x="77" y="62"/>
                </a:cubicBezTo>
                <a:cubicBezTo>
                  <a:pt x="83" y="68"/>
                  <a:pt x="84" y="75"/>
                  <a:pt x="79" y="79"/>
                </a:cubicBezTo>
                <a:cubicBezTo>
                  <a:pt x="75" y="84"/>
                  <a:pt x="69" y="83"/>
                  <a:pt x="63" y="77"/>
                </a:cubicBezTo>
                <a:cubicBezTo>
                  <a:pt x="56" y="70"/>
                  <a:pt x="50" y="64"/>
                  <a:pt x="41" y="55"/>
                </a:cubicBezTo>
                <a:cubicBezTo>
                  <a:pt x="35" y="62"/>
                  <a:pt x="29" y="70"/>
                  <a:pt x="23" y="76"/>
                </a:cubicBezTo>
                <a:cubicBezTo>
                  <a:pt x="16" y="83"/>
                  <a:pt x="10" y="84"/>
                  <a:pt x="6" y="79"/>
                </a:cubicBezTo>
                <a:cubicBezTo>
                  <a:pt x="0" y="74"/>
                  <a:pt x="1" y="69"/>
                  <a:pt x="9" y="61"/>
                </a:cubicBezTo>
                <a:cubicBezTo>
                  <a:pt x="15" y="55"/>
                  <a:pt x="22" y="49"/>
                  <a:pt x="29" y="42"/>
                </a:cubicBezTo>
                <a:cubicBezTo>
                  <a:pt x="21" y="35"/>
                  <a:pt x="14" y="28"/>
                  <a:pt x="7" y="21"/>
                </a:cubicBezTo>
                <a:cubicBezTo>
                  <a:pt x="2" y="16"/>
                  <a:pt x="0" y="11"/>
                  <a:pt x="6" y="5"/>
                </a:cubicBezTo>
                <a:cubicBezTo>
                  <a:pt x="11" y="0"/>
                  <a:pt x="16" y="2"/>
                  <a:pt x="21" y="6"/>
                </a:cubicBezTo>
                <a:cubicBezTo>
                  <a:pt x="28" y="13"/>
                  <a:pt x="35" y="20"/>
                  <a:pt x="43" y="29"/>
                </a:cubicBezTo>
                <a:cubicBezTo>
                  <a:pt x="50" y="21"/>
                  <a:pt x="57" y="14"/>
                  <a:pt x="63" y="7"/>
                </a:cubicBezTo>
                <a:cubicBezTo>
                  <a:pt x="68" y="1"/>
                  <a:pt x="74" y="0"/>
                  <a:pt x="79" y="5"/>
                </a:cubicBezTo>
                <a:cubicBezTo>
                  <a:pt x="84" y="11"/>
                  <a:pt x="83" y="16"/>
                  <a:pt x="77" y="21"/>
                </a:cubicBezTo>
                <a:cubicBezTo>
                  <a:pt x="70" y="28"/>
                  <a:pt x="63" y="34"/>
                  <a:pt x="56" y="4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AE9FD901-04F8-49FA-94C6-552FE37A476A}"/>
              </a:ext>
            </a:extLst>
          </p:cNvPr>
          <p:cNvSpPr>
            <a:spLocks/>
          </p:cNvSpPr>
          <p:nvPr/>
        </p:nvSpPr>
        <p:spPr bwMode="auto">
          <a:xfrm>
            <a:off x="10596563" y="5138738"/>
            <a:ext cx="150813" cy="258763"/>
          </a:xfrm>
          <a:custGeom>
            <a:avLst/>
            <a:gdLst>
              <a:gd name="T0" fmla="*/ 46 w 46"/>
              <a:gd name="T1" fmla="*/ 0 h 79"/>
              <a:gd name="T2" fmla="*/ 46 w 46"/>
              <a:gd name="T3" fmla="*/ 78 h 79"/>
              <a:gd name="T4" fmla="*/ 12 w 46"/>
              <a:gd name="T5" fmla="*/ 78 h 79"/>
              <a:gd name="T6" fmla="*/ 0 w 46"/>
              <a:gd name="T7" fmla="*/ 63 h 79"/>
              <a:gd name="T8" fmla="*/ 0 w 46"/>
              <a:gd name="T9" fmla="*/ 15 h 79"/>
              <a:gd name="T10" fmla="*/ 14 w 46"/>
              <a:gd name="T11" fmla="*/ 0 h 79"/>
              <a:gd name="T12" fmla="*/ 46 w 46"/>
              <a:gd name="T13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79">
                <a:moveTo>
                  <a:pt x="46" y="0"/>
                </a:moveTo>
                <a:cubicBezTo>
                  <a:pt x="46" y="27"/>
                  <a:pt x="46" y="52"/>
                  <a:pt x="46" y="78"/>
                </a:cubicBezTo>
                <a:cubicBezTo>
                  <a:pt x="34" y="78"/>
                  <a:pt x="23" y="79"/>
                  <a:pt x="12" y="78"/>
                </a:cubicBezTo>
                <a:cubicBezTo>
                  <a:pt x="4" y="77"/>
                  <a:pt x="0" y="71"/>
                  <a:pt x="0" y="63"/>
                </a:cubicBezTo>
                <a:cubicBezTo>
                  <a:pt x="0" y="47"/>
                  <a:pt x="0" y="31"/>
                  <a:pt x="0" y="15"/>
                </a:cubicBezTo>
                <a:cubicBezTo>
                  <a:pt x="0" y="6"/>
                  <a:pt x="6" y="1"/>
                  <a:pt x="14" y="0"/>
                </a:cubicBezTo>
                <a:cubicBezTo>
                  <a:pt x="24" y="0"/>
                  <a:pt x="35" y="0"/>
                  <a:pt x="46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ED26A5D3-D45B-4514-98A4-48CFC5DF2B85}"/>
              </a:ext>
            </a:extLst>
          </p:cNvPr>
          <p:cNvSpPr>
            <a:spLocks/>
          </p:cNvSpPr>
          <p:nvPr/>
        </p:nvSpPr>
        <p:spPr bwMode="auto">
          <a:xfrm>
            <a:off x="8705850" y="3414713"/>
            <a:ext cx="177800" cy="176213"/>
          </a:xfrm>
          <a:custGeom>
            <a:avLst/>
            <a:gdLst>
              <a:gd name="T0" fmla="*/ 26 w 54"/>
              <a:gd name="T1" fmla="*/ 54 h 54"/>
              <a:gd name="T2" fmla="*/ 0 w 54"/>
              <a:gd name="T3" fmla="*/ 26 h 54"/>
              <a:gd name="T4" fmla="*/ 27 w 54"/>
              <a:gd name="T5" fmla="*/ 0 h 54"/>
              <a:gd name="T6" fmla="*/ 54 w 54"/>
              <a:gd name="T7" fmla="*/ 28 h 54"/>
              <a:gd name="T8" fmla="*/ 26 w 54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26" y="54"/>
                </a:moveTo>
                <a:cubicBezTo>
                  <a:pt x="11" y="54"/>
                  <a:pt x="0" y="42"/>
                  <a:pt x="0" y="26"/>
                </a:cubicBezTo>
                <a:cubicBezTo>
                  <a:pt x="1" y="12"/>
                  <a:pt x="13" y="0"/>
                  <a:pt x="27" y="0"/>
                </a:cubicBezTo>
                <a:cubicBezTo>
                  <a:pt x="42" y="0"/>
                  <a:pt x="54" y="13"/>
                  <a:pt x="54" y="28"/>
                </a:cubicBezTo>
                <a:cubicBezTo>
                  <a:pt x="54" y="43"/>
                  <a:pt x="42" y="54"/>
                  <a:pt x="26" y="5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7537DEFF-8D9E-4A2B-B4D4-AA000F8E9367}"/>
              </a:ext>
            </a:extLst>
          </p:cNvPr>
          <p:cNvSpPr>
            <a:spLocks/>
          </p:cNvSpPr>
          <p:nvPr/>
        </p:nvSpPr>
        <p:spPr bwMode="auto">
          <a:xfrm>
            <a:off x="10366375" y="1270000"/>
            <a:ext cx="180975" cy="176213"/>
          </a:xfrm>
          <a:custGeom>
            <a:avLst/>
            <a:gdLst>
              <a:gd name="T0" fmla="*/ 1 w 55"/>
              <a:gd name="T1" fmla="*/ 27 h 54"/>
              <a:gd name="T2" fmla="*/ 30 w 55"/>
              <a:gd name="T3" fmla="*/ 0 h 54"/>
              <a:gd name="T4" fmla="*/ 54 w 55"/>
              <a:gd name="T5" fmla="*/ 27 h 54"/>
              <a:gd name="T6" fmla="*/ 26 w 55"/>
              <a:gd name="T7" fmla="*/ 54 h 54"/>
              <a:gd name="T8" fmla="*/ 1 w 55"/>
              <a:gd name="T9" fmla="*/ 2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4">
                <a:moveTo>
                  <a:pt x="1" y="27"/>
                </a:moveTo>
                <a:cubicBezTo>
                  <a:pt x="1" y="10"/>
                  <a:pt x="12" y="0"/>
                  <a:pt x="30" y="0"/>
                </a:cubicBezTo>
                <a:cubicBezTo>
                  <a:pt x="43" y="1"/>
                  <a:pt x="55" y="13"/>
                  <a:pt x="54" y="27"/>
                </a:cubicBezTo>
                <a:cubicBezTo>
                  <a:pt x="54" y="43"/>
                  <a:pt x="41" y="54"/>
                  <a:pt x="26" y="54"/>
                </a:cubicBezTo>
                <a:cubicBezTo>
                  <a:pt x="12" y="53"/>
                  <a:pt x="0" y="41"/>
                  <a:pt x="1" y="2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03C2B5D1-ECF2-4276-B068-6A498F9E59E2}"/>
              </a:ext>
            </a:extLst>
          </p:cNvPr>
          <p:cNvSpPr>
            <a:spLocks/>
          </p:cNvSpPr>
          <p:nvPr/>
        </p:nvSpPr>
        <p:spPr bwMode="auto">
          <a:xfrm>
            <a:off x="9458325" y="3414713"/>
            <a:ext cx="173038" cy="176213"/>
          </a:xfrm>
          <a:custGeom>
            <a:avLst/>
            <a:gdLst>
              <a:gd name="T0" fmla="*/ 26 w 53"/>
              <a:gd name="T1" fmla="*/ 54 h 54"/>
              <a:gd name="T2" fmla="*/ 0 w 53"/>
              <a:gd name="T3" fmla="*/ 27 h 54"/>
              <a:gd name="T4" fmla="*/ 26 w 53"/>
              <a:gd name="T5" fmla="*/ 0 h 54"/>
              <a:gd name="T6" fmla="*/ 53 w 53"/>
              <a:gd name="T7" fmla="*/ 28 h 54"/>
              <a:gd name="T8" fmla="*/ 26 w 53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4">
                <a:moveTo>
                  <a:pt x="26" y="54"/>
                </a:moveTo>
                <a:cubicBezTo>
                  <a:pt x="11" y="54"/>
                  <a:pt x="0" y="42"/>
                  <a:pt x="0" y="27"/>
                </a:cubicBezTo>
                <a:cubicBezTo>
                  <a:pt x="0" y="12"/>
                  <a:pt x="12" y="0"/>
                  <a:pt x="26" y="0"/>
                </a:cubicBezTo>
                <a:cubicBezTo>
                  <a:pt x="41" y="0"/>
                  <a:pt x="53" y="12"/>
                  <a:pt x="53" y="28"/>
                </a:cubicBezTo>
                <a:cubicBezTo>
                  <a:pt x="53" y="43"/>
                  <a:pt x="41" y="54"/>
                  <a:pt x="26" y="5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1A3B008E-C151-4CEA-AEBD-1B0CE7C51870}"/>
              </a:ext>
            </a:extLst>
          </p:cNvPr>
          <p:cNvSpPr>
            <a:spLocks/>
          </p:cNvSpPr>
          <p:nvPr/>
        </p:nvSpPr>
        <p:spPr bwMode="auto">
          <a:xfrm>
            <a:off x="9083675" y="3414713"/>
            <a:ext cx="177800" cy="176213"/>
          </a:xfrm>
          <a:custGeom>
            <a:avLst/>
            <a:gdLst>
              <a:gd name="T0" fmla="*/ 26 w 54"/>
              <a:gd name="T1" fmla="*/ 54 h 54"/>
              <a:gd name="T2" fmla="*/ 0 w 54"/>
              <a:gd name="T3" fmla="*/ 27 h 54"/>
              <a:gd name="T4" fmla="*/ 26 w 54"/>
              <a:gd name="T5" fmla="*/ 0 h 54"/>
              <a:gd name="T6" fmla="*/ 53 w 54"/>
              <a:gd name="T7" fmla="*/ 28 h 54"/>
              <a:gd name="T8" fmla="*/ 26 w 54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26" y="54"/>
                </a:moveTo>
                <a:cubicBezTo>
                  <a:pt x="11" y="54"/>
                  <a:pt x="0" y="43"/>
                  <a:pt x="0" y="27"/>
                </a:cubicBezTo>
                <a:cubicBezTo>
                  <a:pt x="0" y="12"/>
                  <a:pt x="12" y="0"/>
                  <a:pt x="26" y="0"/>
                </a:cubicBezTo>
                <a:cubicBezTo>
                  <a:pt x="41" y="0"/>
                  <a:pt x="54" y="13"/>
                  <a:pt x="53" y="28"/>
                </a:cubicBezTo>
                <a:cubicBezTo>
                  <a:pt x="53" y="42"/>
                  <a:pt x="41" y="54"/>
                  <a:pt x="26" y="5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0603B42B-5D19-45AC-AA40-EFCE6D7DE421}"/>
              </a:ext>
            </a:extLst>
          </p:cNvPr>
          <p:cNvSpPr>
            <a:spLocks/>
          </p:cNvSpPr>
          <p:nvPr/>
        </p:nvSpPr>
        <p:spPr bwMode="auto">
          <a:xfrm>
            <a:off x="10744200" y="1270000"/>
            <a:ext cx="177800" cy="176213"/>
          </a:xfrm>
          <a:custGeom>
            <a:avLst/>
            <a:gdLst>
              <a:gd name="T0" fmla="*/ 0 w 54"/>
              <a:gd name="T1" fmla="*/ 26 h 54"/>
              <a:gd name="T2" fmla="*/ 27 w 54"/>
              <a:gd name="T3" fmla="*/ 0 h 54"/>
              <a:gd name="T4" fmla="*/ 54 w 54"/>
              <a:gd name="T5" fmla="*/ 27 h 54"/>
              <a:gd name="T6" fmla="*/ 26 w 54"/>
              <a:gd name="T7" fmla="*/ 53 h 54"/>
              <a:gd name="T8" fmla="*/ 0 w 54"/>
              <a:gd name="T9" fmla="*/ 2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0" y="26"/>
                </a:moveTo>
                <a:cubicBezTo>
                  <a:pt x="0" y="11"/>
                  <a:pt x="12" y="0"/>
                  <a:pt x="27" y="0"/>
                </a:cubicBezTo>
                <a:cubicBezTo>
                  <a:pt x="42" y="0"/>
                  <a:pt x="54" y="12"/>
                  <a:pt x="54" y="27"/>
                </a:cubicBezTo>
                <a:cubicBezTo>
                  <a:pt x="53" y="42"/>
                  <a:pt x="41" y="54"/>
                  <a:pt x="26" y="53"/>
                </a:cubicBezTo>
                <a:cubicBezTo>
                  <a:pt x="11" y="53"/>
                  <a:pt x="0" y="42"/>
                  <a:pt x="0" y="2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id="{C943985E-A8A2-4731-B4D0-CD85D5904087}"/>
              </a:ext>
            </a:extLst>
          </p:cNvPr>
          <p:cNvSpPr>
            <a:spLocks/>
          </p:cNvSpPr>
          <p:nvPr/>
        </p:nvSpPr>
        <p:spPr bwMode="auto">
          <a:xfrm>
            <a:off x="9831388" y="3414713"/>
            <a:ext cx="177800" cy="176213"/>
          </a:xfrm>
          <a:custGeom>
            <a:avLst/>
            <a:gdLst>
              <a:gd name="T0" fmla="*/ 26 w 54"/>
              <a:gd name="T1" fmla="*/ 54 h 54"/>
              <a:gd name="T2" fmla="*/ 0 w 54"/>
              <a:gd name="T3" fmla="*/ 26 h 54"/>
              <a:gd name="T4" fmla="*/ 27 w 54"/>
              <a:gd name="T5" fmla="*/ 0 h 54"/>
              <a:gd name="T6" fmla="*/ 54 w 54"/>
              <a:gd name="T7" fmla="*/ 28 h 54"/>
              <a:gd name="T8" fmla="*/ 26 w 54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26" y="54"/>
                </a:moveTo>
                <a:cubicBezTo>
                  <a:pt x="11" y="54"/>
                  <a:pt x="0" y="42"/>
                  <a:pt x="0" y="26"/>
                </a:cubicBezTo>
                <a:cubicBezTo>
                  <a:pt x="1" y="12"/>
                  <a:pt x="13" y="0"/>
                  <a:pt x="27" y="0"/>
                </a:cubicBezTo>
                <a:cubicBezTo>
                  <a:pt x="42" y="1"/>
                  <a:pt x="54" y="13"/>
                  <a:pt x="54" y="28"/>
                </a:cubicBezTo>
                <a:cubicBezTo>
                  <a:pt x="53" y="43"/>
                  <a:pt x="41" y="54"/>
                  <a:pt x="26" y="5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6639AAAC-9524-466D-AA84-28CAB14EE8EA}"/>
              </a:ext>
            </a:extLst>
          </p:cNvPr>
          <p:cNvSpPr>
            <a:spLocks/>
          </p:cNvSpPr>
          <p:nvPr/>
        </p:nvSpPr>
        <p:spPr bwMode="auto">
          <a:xfrm>
            <a:off x="11118850" y="1270000"/>
            <a:ext cx="177800" cy="176213"/>
          </a:xfrm>
          <a:custGeom>
            <a:avLst/>
            <a:gdLst>
              <a:gd name="T0" fmla="*/ 26 w 54"/>
              <a:gd name="T1" fmla="*/ 0 h 54"/>
              <a:gd name="T2" fmla="*/ 54 w 54"/>
              <a:gd name="T3" fmla="*/ 27 h 54"/>
              <a:gd name="T4" fmla="*/ 28 w 54"/>
              <a:gd name="T5" fmla="*/ 54 h 54"/>
              <a:gd name="T6" fmla="*/ 0 w 54"/>
              <a:gd name="T7" fmla="*/ 27 h 54"/>
              <a:gd name="T8" fmla="*/ 26 w 54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26" y="0"/>
                </a:moveTo>
                <a:cubicBezTo>
                  <a:pt x="41" y="0"/>
                  <a:pt x="54" y="12"/>
                  <a:pt x="54" y="27"/>
                </a:cubicBezTo>
                <a:cubicBezTo>
                  <a:pt x="54" y="41"/>
                  <a:pt x="42" y="53"/>
                  <a:pt x="28" y="54"/>
                </a:cubicBezTo>
                <a:cubicBezTo>
                  <a:pt x="13" y="54"/>
                  <a:pt x="0" y="42"/>
                  <a:pt x="0" y="27"/>
                </a:cubicBezTo>
                <a:cubicBezTo>
                  <a:pt x="0" y="12"/>
                  <a:pt x="11" y="0"/>
                  <a:pt x="26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" name="Freeform 50">
            <a:extLst>
              <a:ext uri="{FF2B5EF4-FFF2-40B4-BE49-F238E27FC236}">
                <a16:creationId xmlns:a16="http://schemas.microsoft.com/office/drawing/2014/main" id="{BE39A897-C3B3-4050-B7F3-FC58DA8D2452}"/>
              </a:ext>
            </a:extLst>
          </p:cNvPr>
          <p:cNvSpPr>
            <a:spLocks/>
          </p:cNvSpPr>
          <p:nvPr/>
        </p:nvSpPr>
        <p:spPr bwMode="auto">
          <a:xfrm>
            <a:off x="11493500" y="1270000"/>
            <a:ext cx="176213" cy="176213"/>
          </a:xfrm>
          <a:custGeom>
            <a:avLst/>
            <a:gdLst>
              <a:gd name="T0" fmla="*/ 27 w 54"/>
              <a:gd name="T1" fmla="*/ 0 h 54"/>
              <a:gd name="T2" fmla="*/ 54 w 54"/>
              <a:gd name="T3" fmla="*/ 27 h 54"/>
              <a:gd name="T4" fmla="*/ 27 w 54"/>
              <a:gd name="T5" fmla="*/ 54 h 54"/>
              <a:gd name="T6" fmla="*/ 0 w 54"/>
              <a:gd name="T7" fmla="*/ 27 h 54"/>
              <a:gd name="T8" fmla="*/ 27 w 54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27" y="0"/>
                </a:moveTo>
                <a:cubicBezTo>
                  <a:pt x="42" y="0"/>
                  <a:pt x="54" y="11"/>
                  <a:pt x="54" y="27"/>
                </a:cubicBezTo>
                <a:cubicBezTo>
                  <a:pt x="54" y="41"/>
                  <a:pt x="42" y="54"/>
                  <a:pt x="27" y="54"/>
                </a:cubicBez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" name="Freeform 51">
            <a:extLst>
              <a:ext uri="{FF2B5EF4-FFF2-40B4-BE49-F238E27FC236}">
                <a16:creationId xmlns:a16="http://schemas.microsoft.com/office/drawing/2014/main" id="{ED073FA0-4360-4D6E-B9BE-2E057D16AEF1}"/>
              </a:ext>
            </a:extLst>
          </p:cNvPr>
          <p:cNvSpPr>
            <a:spLocks/>
          </p:cNvSpPr>
          <p:nvPr/>
        </p:nvSpPr>
        <p:spPr bwMode="auto">
          <a:xfrm>
            <a:off x="6848475" y="1098550"/>
            <a:ext cx="230188" cy="171450"/>
          </a:xfrm>
          <a:custGeom>
            <a:avLst/>
            <a:gdLst>
              <a:gd name="T0" fmla="*/ 46 w 70"/>
              <a:gd name="T1" fmla="*/ 45 h 52"/>
              <a:gd name="T2" fmla="*/ 31 w 70"/>
              <a:gd name="T3" fmla="*/ 48 h 52"/>
              <a:gd name="T4" fmla="*/ 27 w 70"/>
              <a:gd name="T5" fmla="*/ 25 h 52"/>
              <a:gd name="T6" fmla="*/ 22 w 70"/>
              <a:gd name="T7" fmla="*/ 18 h 52"/>
              <a:gd name="T8" fmla="*/ 19 w 70"/>
              <a:gd name="T9" fmla="*/ 26 h 52"/>
              <a:gd name="T10" fmla="*/ 23 w 70"/>
              <a:gd name="T11" fmla="*/ 49 h 52"/>
              <a:gd name="T12" fmla="*/ 7 w 70"/>
              <a:gd name="T13" fmla="*/ 52 h 52"/>
              <a:gd name="T14" fmla="*/ 0 w 70"/>
              <a:gd name="T15" fmla="*/ 11 h 52"/>
              <a:gd name="T16" fmla="*/ 13 w 70"/>
              <a:gd name="T17" fmla="*/ 9 h 52"/>
              <a:gd name="T18" fmla="*/ 19 w 70"/>
              <a:gd name="T19" fmla="*/ 8 h 52"/>
              <a:gd name="T20" fmla="*/ 38 w 70"/>
              <a:gd name="T21" fmla="*/ 7 h 52"/>
              <a:gd name="T22" fmla="*/ 52 w 70"/>
              <a:gd name="T23" fmla="*/ 1 h 52"/>
              <a:gd name="T24" fmla="*/ 65 w 70"/>
              <a:gd name="T25" fmla="*/ 12 h 52"/>
              <a:gd name="T26" fmla="*/ 68 w 70"/>
              <a:gd name="T27" fmla="*/ 32 h 52"/>
              <a:gd name="T28" fmla="*/ 61 w 70"/>
              <a:gd name="T29" fmla="*/ 43 h 52"/>
              <a:gd name="T30" fmla="*/ 54 w 70"/>
              <a:gd name="T31" fmla="*/ 44 h 52"/>
              <a:gd name="T32" fmla="*/ 49 w 70"/>
              <a:gd name="T33" fmla="*/ 20 h 52"/>
              <a:gd name="T34" fmla="*/ 45 w 70"/>
              <a:gd name="T35" fmla="*/ 15 h 52"/>
              <a:gd name="T36" fmla="*/ 42 w 70"/>
              <a:gd name="T37" fmla="*/ 20 h 52"/>
              <a:gd name="T38" fmla="*/ 46 w 70"/>
              <a:gd name="T39" fmla="*/ 4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" h="52">
                <a:moveTo>
                  <a:pt x="46" y="45"/>
                </a:moveTo>
                <a:cubicBezTo>
                  <a:pt x="41" y="46"/>
                  <a:pt x="36" y="47"/>
                  <a:pt x="31" y="48"/>
                </a:cubicBezTo>
                <a:cubicBezTo>
                  <a:pt x="29" y="40"/>
                  <a:pt x="28" y="32"/>
                  <a:pt x="27" y="25"/>
                </a:cubicBezTo>
                <a:cubicBezTo>
                  <a:pt x="26" y="22"/>
                  <a:pt x="23" y="20"/>
                  <a:pt x="22" y="18"/>
                </a:cubicBezTo>
                <a:cubicBezTo>
                  <a:pt x="21" y="21"/>
                  <a:pt x="19" y="24"/>
                  <a:pt x="19" y="26"/>
                </a:cubicBezTo>
                <a:cubicBezTo>
                  <a:pt x="20" y="33"/>
                  <a:pt x="22" y="40"/>
                  <a:pt x="23" y="49"/>
                </a:cubicBezTo>
                <a:cubicBezTo>
                  <a:pt x="18" y="50"/>
                  <a:pt x="13" y="51"/>
                  <a:pt x="7" y="52"/>
                </a:cubicBezTo>
                <a:cubicBezTo>
                  <a:pt x="5" y="38"/>
                  <a:pt x="3" y="25"/>
                  <a:pt x="0" y="11"/>
                </a:cubicBezTo>
                <a:cubicBezTo>
                  <a:pt x="5" y="10"/>
                  <a:pt x="9" y="9"/>
                  <a:pt x="13" y="9"/>
                </a:cubicBezTo>
                <a:cubicBezTo>
                  <a:pt x="15" y="9"/>
                  <a:pt x="17" y="9"/>
                  <a:pt x="19" y="8"/>
                </a:cubicBezTo>
                <a:cubicBezTo>
                  <a:pt x="25" y="7"/>
                  <a:pt x="32" y="6"/>
                  <a:pt x="38" y="7"/>
                </a:cubicBezTo>
                <a:cubicBezTo>
                  <a:pt x="42" y="5"/>
                  <a:pt x="47" y="2"/>
                  <a:pt x="52" y="1"/>
                </a:cubicBezTo>
                <a:cubicBezTo>
                  <a:pt x="59" y="0"/>
                  <a:pt x="63" y="5"/>
                  <a:pt x="65" y="12"/>
                </a:cubicBezTo>
                <a:cubicBezTo>
                  <a:pt x="66" y="19"/>
                  <a:pt x="67" y="26"/>
                  <a:pt x="68" y="32"/>
                </a:cubicBezTo>
                <a:cubicBezTo>
                  <a:pt x="70" y="39"/>
                  <a:pt x="69" y="43"/>
                  <a:pt x="61" y="43"/>
                </a:cubicBezTo>
                <a:cubicBezTo>
                  <a:pt x="59" y="42"/>
                  <a:pt x="57" y="43"/>
                  <a:pt x="54" y="44"/>
                </a:cubicBezTo>
                <a:cubicBezTo>
                  <a:pt x="52" y="36"/>
                  <a:pt x="51" y="28"/>
                  <a:pt x="49" y="20"/>
                </a:cubicBezTo>
                <a:cubicBezTo>
                  <a:pt x="49" y="18"/>
                  <a:pt x="46" y="16"/>
                  <a:pt x="45" y="15"/>
                </a:cubicBezTo>
                <a:cubicBezTo>
                  <a:pt x="44" y="17"/>
                  <a:pt x="42" y="19"/>
                  <a:pt x="42" y="20"/>
                </a:cubicBezTo>
                <a:cubicBezTo>
                  <a:pt x="43" y="28"/>
                  <a:pt x="45" y="36"/>
                  <a:pt x="46" y="4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" name="Freeform 52">
            <a:extLst>
              <a:ext uri="{FF2B5EF4-FFF2-40B4-BE49-F238E27FC236}">
                <a16:creationId xmlns:a16="http://schemas.microsoft.com/office/drawing/2014/main" id="{B6A583C7-CB5A-4DEE-AD22-C2890247138E}"/>
              </a:ext>
            </a:extLst>
          </p:cNvPr>
          <p:cNvSpPr>
            <a:spLocks/>
          </p:cNvSpPr>
          <p:nvPr/>
        </p:nvSpPr>
        <p:spPr bwMode="auto">
          <a:xfrm>
            <a:off x="5951538" y="1660525"/>
            <a:ext cx="171450" cy="217488"/>
          </a:xfrm>
          <a:custGeom>
            <a:avLst/>
            <a:gdLst>
              <a:gd name="T0" fmla="*/ 32 w 52"/>
              <a:gd name="T1" fmla="*/ 46 h 66"/>
              <a:gd name="T2" fmla="*/ 24 w 52"/>
              <a:gd name="T3" fmla="*/ 42 h 66"/>
              <a:gd name="T4" fmla="*/ 13 w 52"/>
              <a:gd name="T5" fmla="*/ 36 h 66"/>
              <a:gd name="T6" fmla="*/ 13 w 52"/>
              <a:gd name="T7" fmla="*/ 8 h 66"/>
              <a:gd name="T8" fmla="*/ 51 w 52"/>
              <a:gd name="T9" fmla="*/ 23 h 66"/>
              <a:gd name="T10" fmla="*/ 33 w 52"/>
              <a:gd name="T11" fmla="*/ 20 h 66"/>
              <a:gd name="T12" fmla="*/ 24 w 52"/>
              <a:gd name="T13" fmla="*/ 19 h 66"/>
              <a:gd name="T14" fmla="*/ 23 w 52"/>
              <a:gd name="T15" fmla="*/ 21 h 66"/>
              <a:gd name="T16" fmla="*/ 28 w 52"/>
              <a:gd name="T17" fmla="*/ 25 h 66"/>
              <a:gd name="T18" fmla="*/ 41 w 52"/>
              <a:gd name="T19" fmla="*/ 31 h 66"/>
              <a:gd name="T20" fmla="*/ 46 w 52"/>
              <a:gd name="T21" fmla="*/ 56 h 66"/>
              <a:gd name="T22" fmla="*/ 15 w 52"/>
              <a:gd name="T23" fmla="*/ 61 h 66"/>
              <a:gd name="T24" fmla="*/ 0 w 52"/>
              <a:gd name="T25" fmla="*/ 42 h 66"/>
              <a:gd name="T26" fmla="*/ 19 w 52"/>
              <a:gd name="T27" fmla="*/ 47 h 66"/>
              <a:gd name="T28" fmla="*/ 30 w 52"/>
              <a:gd name="T29" fmla="*/ 50 h 66"/>
              <a:gd name="T30" fmla="*/ 32 w 52"/>
              <a:gd name="T31" fmla="*/ 4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" h="66">
                <a:moveTo>
                  <a:pt x="32" y="46"/>
                </a:moveTo>
                <a:cubicBezTo>
                  <a:pt x="29" y="45"/>
                  <a:pt x="27" y="43"/>
                  <a:pt x="24" y="42"/>
                </a:cubicBezTo>
                <a:cubicBezTo>
                  <a:pt x="21" y="40"/>
                  <a:pt x="17" y="39"/>
                  <a:pt x="13" y="36"/>
                </a:cubicBezTo>
                <a:cubicBezTo>
                  <a:pt x="3" y="29"/>
                  <a:pt x="3" y="15"/>
                  <a:pt x="13" y="8"/>
                </a:cubicBezTo>
                <a:cubicBezTo>
                  <a:pt x="26" y="0"/>
                  <a:pt x="47" y="8"/>
                  <a:pt x="51" y="23"/>
                </a:cubicBezTo>
                <a:cubicBezTo>
                  <a:pt x="45" y="24"/>
                  <a:pt x="38" y="28"/>
                  <a:pt x="33" y="20"/>
                </a:cubicBezTo>
                <a:cubicBezTo>
                  <a:pt x="31" y="18"/>
                  <a:pt x="27" y="19"/>
                  <a:pt x="24" y="19"/>
                </a:cubicBezTo>
                <a:cubicBezTo>
                  <a:pt x="24" y="19"/>
                  <a:pt x="24" y="20"/>
                  <a:pt x="23" y="21"/>
                </a:cubicBezTo>
                <a:cubicBezTo>
                  <a:pt x="25" y="22"/>
                  <a:pt x="26" y="24"/>
                  <a:pt x="28" y="25"/>
                </a:cubicBezTo>
                <a:cubicBezTo>
                  <a:pt x="32" y="27"/>
                  <a:pt x="37" y="29"/>
                  <a:pt x="41" y="31"/>
                </a:cubicBezTo>
                <a:cubicBezTo>
                  <a:pt x="50" y="36"/>
                  <a:pt x="52" y="48"/>
                  <a:pt x="46" y="56"/>
                </a:cubicBezTo>
                <a:cubicBezTo>
                  <a:pt x="40" y="63"/>
                  <a:pt x="28" y="66"/>
                  <a:pt x="15" y="61"/>
                </a:cubicBezTo>
                <a:cubicBezTo>
                  <a:pt x="6" y="58"/>
                  <a:pt x="1" y="52"/>
                  <a:pt x="0" y="42"/>
                </a:cubicBezTo>
                <a:cubicBezTo>
                  <a:pt x="7" y="41"/>
                  <a:pt x="14" y="39"/>
                  <a:pt x="19" y="47"/>
                </a:cubicBezTo>
                <a:cubicBezTo>
                  <a:pt x="21" y="49"/>
                  <a:pt x="26" y="49"/>
                  <a:pt x="30" y="50"/>
                </a:cubicBezTo>
                <a:cubicBezTo>
                  <a:pt x="31" y="49"/>
                  <a:pt x="31" y="48"/>
                  <a:pt x="32" y="4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" name="Freeform 53">
            <a:extLst>
              <a:ext uri="{FF2B5EF4-FFF2-40B4-BE49-F238E27FC236}">
                <a16:creationId xmlns:a16="http://schemas.microsoft.com/office/drawing/2014/main" id="{E5E54A73-C710-498A-8FE8-E96BD9FDA94B}"/>
              </a:ext>
            </a:extLst>
          </p:cNvPr>
          <p:cNvSpPr>
            <a:spLocks/>
          </p:cNvSpPr>
          <p:nvPr/>
        </p:nvSpPr>
        <p:spPr bwMode="auto">
          <a:xfrm>
            <a:off x="7366000" y="5214938"/>
            <a:ext cx="155575" cy="193675"/>
          </a:xfrm>
          <a:custGeom>
            <a:avLst/>
            <a:gdLst>
              <a:gd name="T0" fmla="*/ 0 w 47"/>
              <a:gd name="T1" fmla="*/ 2 h 59"/>
              <a:gd name="T2" fmla="*/ 21 w 47"/>
              <a:gd name="T3" fmla="*/ 12 h 59"/>
              <a:gd name="T4" fmla="*/ 36 w 47"/>
              <a:gd name="T5" fmla="*/ 39 h 59"/>
              <a:gd name="T6" fmla="*/ 36 w 47"/>
              <a:gd name="T7" fmla="*/ 2 h 59"/>
              <a:gd name="T8" fmla="*/ 47 w 47"/>
              <a:gd name="T9" fmla="*/ 2 h 59"/>
              <a:gd name="T10" fmla="*/ 47 w 47"/>
              <a:gd name="T11" fmla="*/ 56 h 59"/>
              <a:gd name="T12" fmla="*/ 27 w 47"/>
              <a:gd name="T13" fmla="*/ 48 h 59"/>
              <a:gd name="T14" fmla="*/ 11 w 47"/>
              <a:gd name="T15" fmla="*/ 18 h 59"/>
              <a:gd name="T16" fmla="*/ 11 w 47"/>
              <a:gd name="T17" fmla="*/ 57 h 59"/>
              <a:gd name="T18" fmla="*/ 0 w 47"/>
              <a:gd name="T19" fmla="*/ 57 h 59"/>
              <a:gd name="T20" fmla="*/ 0 w 47"/>
              <a:gd name="T21" fmla="*/ 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59">
                <a:moveTo>
                  <a:pt x="0" y="2"/>
                </a:moveTo>
                <a:cubicBezTo>
                  <a:pt x="10" y="0"/>
                  <a:pt x="17" y="2"/>
                  <a:pt x="21" y="12"/>
                </a:cubicBezTo>
                <a:cubicBezTo>
                  <a:pt x="24" y="22"/>
                  <a:pt x="30" y="30"/>
                  <a:pt x="36" y="39"/>
                </a:cubicBezTo>
                <a:cubicBezTo>
                  <a:pt x="36" y="27"/>
                  <a:pt x="36" y="15"/>
                  <a:pt x="36" y="2"/>
                </a:cubicBezTo>
                <a:cubicBezTo>
                  <a:pt x="40" y="2"/>
                  <a:pt x="43" y="2"/>
                  <a:pt x="47" y="2"/>
                </a:cubicBezTo>
                <a:cubicBezTo>
                  <a:pt x="47" y="20"/>
                  <a:pt x="47" y="38"/>
                  <a:pt x="47" y="56"/>
                </a:cubicBezTo>
                <a:cubicBezTo>
                  <a:pt x="34" y="59"/>
                  <a:pt x="33" y="59"/>
                  <a:pt x="27" y="48"/>
                </a:cubicBezTo>
                <a:cubicBezTo>
                  <a:pt x="22" y="39"/>
                  <a:pt x="17" y="29"/>
                  <a:pt x="11" y="18"/>
                </a:cubicBezTo>
                <a:cubicBezTo>
                  <a:pt x="11" y="32"/>
                  <a:pt x="11" y="44"/>
                  <a:pt x="11" y="57"/>
                </a:cubicBezTo>
                <a:cubicBezTo>
                  <a:pt x="7" y="57"/>
                  <a:pt x="4" y="57"/>
                  <a:pt x="0" y="57"/>
                </a:cubicBezTo>
                <a:cubicBezTo>
                  <a:pt x="0" y="38"/>
                  <a:pt x="0" y="20"/>
                  <a:pt x="0" y="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" name="Freeform 54">
            <a:extLst>
              <a:ext uri="{FF2B5EF4-FFF2-40B4-BE49-F238E27FC236}">
                <a16:creationId xmlns:a16="http://schemas.microsoft.com/office/drawing/2014/main" id="{85140D65-B558-445D-BE46-985BFC8EBB94}"/>
              </a:ext>
            </a:extLst>
          </p:cNvPr>
          <p:cNvSpPr>
            <a:spLocks noEditPoints="1"/>
          </p:cNvSpPr>
          <p:nvPr/>
        </p:nvSpPr>
        <p:spPr bwMode="auto">
          <a:xfrm>
            <a:off x="6523038" y="1119188"/>
            <a:ext cx="160338" cy="203200"/>
          </a:xfrm>
          <a:custGeom>
            <a:avLst/>
            <a:gdLst>
              <a:gd name="T0" fmla="*/ 49 w 49"/>
              <a:gd name="T1" fmla="*/ 55 h 62"/>
              <a:gd name="T2" fmla="*/ 22 w 49"/>
              <a:gd name="T3" fmla="*/ 62 h 62"/>
              <a:gd name="T4" fmla="*/ 14 w 49"/>
              <a:gd name="T5" fmla="*/ 60 h 62"/>
              <a:gd name="T6" fmla="*/ 3 w 49"/>
              <a:gd name="T7" fmla="*/ 30 h 62"/>
              <a:gd name="T8" fmla="*/ 26 w 49"/>
              <a:gd name="T9" fmla="*/ 19 h 62"/>
              <a:gd name="T10" fmla="*/ 24 w 49"/>
              <a:gd name="T11" fmla="*/ 5 h 62"/>
              <a:gd name="T12" fmla="*/ 25 w 49"/>
              <a:gd name="T13" fmla="*/ 4 h 62"/>
              <a:gd name="T14" fmla="*/ 42 w 49"/>
              <a:gd name="T15" fmla="*/ 14 h 62"/>
              <a:gd name="T16" fmla="*/ 49 w 49"/>
              <a:gd name="T17" fmla="*/ 55 h 62"/>
              <a:gd name="T18" fmla="*/ 20 w 49"/>
              <a:gd name="T19" fmla="*/ 34 h 62"/>
              <a:gd name="T20" fmla="*/ 20 w 49"/>
              <a:gd name="T21" fmla="*/ 40 h 62"/>
              <a:gd name="T22" fmla="*/ 27 w 49"/>
              <a:gd name="T23" fmla="*/ 49 h 62"/>
              <a:gd name="T24" fmla="*/ 29 w 49"/>
              <a:gd name="T25" fmla="*/ 38 h 62"/>
              <a:gd name="T26" fmla="*/ 29 w 49"/>
              <a:gd name="T27" fmla="*/ 35 h 62"/>
              <a:gd name="T28" fmla="*/ 24 w 49"/>
              <a:gd name="T29" fmla="*/ 28 h 62"/>
              <a:gd name="T30" fmla="*/ 20 w 49"/>
              <a:gd name="T31" fmla="*/ 3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" h="62">
                <a:moveTo>
                  <a:pt x="49" y="55"/>
                </a:moveTo>
                <a:cubicBezTo>
                  <a:pt x="39" y="58"/>
                  <a:pt x="31" y="60"/>
                  <a:pt x="22" y="62"/>
                </a:cubicBezTo>
                <a:cubicBezTo>
                  <a:pt x="20" y="62"/>
                  <a:pt x="17" y="61"/>
                  <a:pt x="14" y="60"/>
                </a:cubicBezTo>
                <a:cubicBezTo>
                  <a:pt x="6" y="57"/>
                  <a:pt x="0" y="41"/>
                  <a:pt x="3" y="30"/>
                </a:cubicBezTo>
                <a:cubicBezTo>
                  <a:pt x="6" y="21"/>
                  <a:pt x="12" y="17"/>
                  <a:pt x="26" y="19"/>
                </a:cubicBezTo>
                <a:cubicBezTo>
                  <a:pt x="25" y="14"/>
                  <a:pt x="24" y="9"/>
                  <a:pt x="24" y="5"/>
                </a:cubicBezTo>
                <a:cubicBezTo>
                  <a:pt x="24" y="4"/>
                  <a:pt x="25" y="4"/>
                  <a:pt x="25" y="4"/>
                </a:cubicBezTo>
                <a:cubicBezTo>
                  <a:pt x="39" y="0"/>
                  <a:pt x="39" y="0"/>
                  <a:pt x="42" y="14"/>
                </a:cubicBezTo>
                <a:cubicBezTo>
                  <a:pt x="44" y="28"/>
                  <a:pt x="47" y="41"/>
                  <a:pt x="49" y="55"/>
                </a:cubicBezTo>
                <a:close/>
                <a:moveTo>
                  <a:pt x="20" y="34"/>
                </a:moveTo>
                <a:cubicBezTo>
                  <a:pt x="20" y="37"/>
                  <a:pt x="20" y="39"/>
                  <a:pt x="20" y="40"/>
                </a:cubicBezTo>
                <a:cubicBezTo>
                  <a:pt x="22" y="43"/>
                  <a:pt x="25" y="49"/>
                  <a:pt x="27" y="49"/>
                </a:cubicBezTo>
                <a:cubicBezTo>
                  <a:pt x="33" y="48"/>
                  <a:pt x="30" y="42"/>
                  <a:pt x="29" y="38"/>
                </a:cubicBezTo>
                <a:cubicBezTo>
                  <a:pt x="29" y="37"/>
                  <a:pt x="29" y="36"/>
                  <a:pt x="29" y="35"/>
                </a:cubicBezTo>
                <a:cubicBezTo>
                  <a:pt x="27" y="32"/>
                  <a:pt x="26" y="30"/>
                  <a:pt x="24" y="28"/>
                </a:cubicBezTo>
                <a:cubicBezTo>
                  <a:pt x="22" y="30"/>
                  <a:pt x="20" y="33"/>
                  <a:pt x="20" y="3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" name="Freeform 55">
            <a:extLst>
              <a:ext uri="{FF2B5EF4-FFF2-40B4-BE49-F238E27FC236}">
                <a16:creationId xmlns:a16="http://schemas.microsoft.com/office/drawing/2014/main" id="{DDA20428-F3AA-488A-9A7E-1D30BC6C6914}"/>
              </a:ext>
            </a:extLst>
          </p:cNvPr>
          <p:cNvSpPr>
            <a:spLocks noEditPoints="1"/>
          </p:cNvSpPr>
          <p:nvPr/>
        </p:nvSpPr>
        <p:spPr bwMode="auto">
          <a:xfrm>
            <a:off x="6113463" y="1749425"/>
            <a:ext cx="163513" cy="184150"/>
          </a:xfrm>
          <a:custGeom>
            <a:avLst/>
            <a:gdLst>
              <a:gd name="T0" fmla="*/ 19 w 50"/>
              <a:gd name="T1" fmla="*/ 42 h 56"/>
              <a:gd name="T2" fmla="*/ 16 w 50"/>
              <a:gd name="T3" fmla="*/ 56 h 56"/>
              <a:gd name="T4" fmla="*/ 0 w 50"/>
              <a:gd name="T5" fmla="*/ 53 h 56"/>
              <a:gd name="T6" fmla="*/ 9 w 50"/>
              <a:gd name="T7" fmla="*/ 0 h 56"/>
              <a:gd name="T8" fmla="*/ 36 w 50"/>
              <a:gd name="T9" fmla="*/ 3 h 56"/>
              <a:gd name="T10" fmla="*/ 48 w 50"/>
              <a:gd name="T11" fmla="*/ 14 h 56"/>
              <a:gd name="T12" fmla="*/ 43 w 50"/>
              <a:gd name="T13" fmla="*/ 40 h 56"/>
              <a:gd name="T14" fmla="*/ 19 w 50"/>
              <a:gd name="T15" fmla="*/ 42 h 56"/>
              <a:gd name="T16" fmla="*/ 21 w 50"/>
              <a:gd name="T17" fmla="*/ 28 h 56"/>
              <a:gd name="T18" fmla="*/ 25 w 50"/>
              <a:gd name="T19" fmla="*/ 34 h 56"/>
              <a:gd name="T20" fmla="*/ 30 w 50"/>
              <a:gd name="T21" fmla="*/ 28 h 56"/>
              <a:gd name="T22" fmla="*/ 32 w 50"/>
              <a:gd name="T23" fmla="*/ 22 h 56"/>
              <a:gd name="T24" fmla="*/ 29 w 50"/>
              <a:gd name="T25" fmla="*/ 13 h 56"/>
              <a:gd name="T26" fmla="*/ 23 w 50"/>
              <a:gd name="T27" fmla="*/ 19 h 56"/>
              <a:gd name="T28" fmla="*/ 21 w 50"/>
              <a:gd name="T29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" h="56">
                <a:moveTo>
                  <a:pt x="19" y="42"/>
                </a:moveTo>
                <a:cubicBezTo>
                  <a:pt x="18" y="46"/>
                  <a:pt x="17" y="51"/>
                  <a:pt x="16" y="56"/>
                </a:cubicBezTo>
                <a:cubicBezTo>
                  <a:pt x="11" y="55"/>
                  <a:pt x="7" y="54"/>
                  <a:pt x="0" y="53"/>
                </a:cubicBezTo>
                <a:cubicBezTo>
                  <a:pt x="3" y="35"/>
                  <a:pt x="6" y="17"/>
                  <a:pt x="9" y="0"/>
                </a:cubicBezTo>
                <a:cubicBezTo>
                  <a:pt x="19" y="1"/>
                  <a:pt x="27" y="1"/>
                  <a:pt x="36" y="3"/>
                </a:cubicBezTo>
                <a:cubicBezTo>
                  <a:pt x="42" y="4"/>
                  <a:pt x="47" y="8"/>
                  <a:pt x="48" y="14"/>
                </a:cubicBezTo>
                <a:cubicBezTo>
                  <a:pt x="50" y="24"/>
                  <a:pt x="48" y="33"/>
                  <a:pt x="43" y="40"/>
                </a:cubicBezTo>
                <a:cubicBezTo>
                  <a:pt x="38" y="47"/>
                  <a:pt x="31" y="47"/>
                  <a:pt x="19" y="42"/>
                </a:cubicBezTo>
                <a:close/>
                <a:moveTo>
                  <a:pt x="21" y="28"/>
                </a:moveTo>
                <a:cubicBezTo>
                  <a:pt x="22" y="30"/>
                  <a:pt x="23" y="32"/>
                  <a:pt x="25" y="34"/>
                </a:cubicBezTo>
                <a:cubicBezTo>
                  <a:pt x="27" y="32"/>
                  <a:pt x="29" y="30"/>
                  <a:pt x="30" y="28"/>
                </a:cubicBezTo>
                <a:cubicBezTo>
                  <a:pt x="32" y="26"/>
                  <a:pt x="32" y="24"/>
                  <a:pt x="32" y="22"/>
                </a:cubicBezTo>
                <a:cubicBezTo>
                  <a:pt x="31" y="18"/>
                  <a:pt x="30" y="16"/>
                  <a:pt x="29" y="13"/>
                </a:cubicBezTo>
                <a:cubicBezTo>
                  <a:pt x="27" y="15"/>
                  <a:pt x="25" y="17"/>
                  <a:pt x="23" y="19"/>
                </a:cubicBezTo>
                <a:cubicBezTo>
                  <a:pt x="22" y="21"/>
                  <a:pt x="22" y="24"/>
                  <a:pt x="21" y="2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Freeform 56">
            <a:extLst>
              <a:ext uri="{FF2B5EF4-FFF2-40B4-BE49-F238E27FC236}">
                <a16:creationId xmlns:a16="http://schemas.microsoft.com/office/drawing/2014/main" id="{7C898B7A-FA89-489B-B601-2A45D3AFC201}"/>
              </a:ext>
            </a:extLst>
          </p:cNvPr>
          <p:cNvSpPr>
            <a:spLocks/>
          </p:cNvSpPr>
          <p:nvPr/>
        </p:nvSpPr>
        <p:spPr bwMode="auto">
          <a:xfrm>
            <a:off x="6743700" y="1811338"/>
            <a:ext cx="150813" cy="200025"/>
          </a:xfrm>
          <a:custGeom>
            <a:avLst/>
            <a:gdLst>
              <a:gd name="T0" fmla="*/ 0 w 46"/>
              <a:gd name="T1" fmla="*/ 54 h 61"/>
              <a:gd name="T2" fmla="*/ 9 w 46"/>
              <a:gd name="T3" fmla="*/ 0 h 61"/>
              <a:gd name="T4" fmla="*/ 25 w 46"/>
              <a:gd name="T5" fmla="*/ 2 h 61"/>
              <a:gd name="T6" fmla="*/ 23 w 46"/>
              <a:gd name="T7" fmla="*/ 19 h 61"/>
              <a:gd name="T8" fmla="*/ 31 w 46"/>
              <a:gd name="T9" fmla="*/ 18 h 61"/>
              <a:gd name="T10" fmla="*/ 45 w 46"/>
              <a:gd name="T11" fmla="*/ 32 h 61"/>
              <a:gd name="T12" fmla="*/ 40 w 46"/>
              <a:gd name="T13" fmla="*/ 61 h 61"/>
              <a:gd name="T14" fmla="*/ 24 w 46"/>
              <a:gd name="T15" fmla="*/ 59 h 61"/>
              <a:gd name="T16" fmla="*/ 28 w 46"/>
              <a:gd name="T17" fmla="*/ 29 h 61"/>
              <a:gd name="T18" fmla="*/ 19 w 46"/>
              <a:gd name="T19" fmla="*/ 40 h 61"/>
              <a:gd name="T20" fmla="*/ 16 w 46"/>
              <a:gd name="T21" fmla="*/ 57 h 61"/>
              <a:gd name="T22" fmla="*/ 0 w 46"/>
              <a:gd name="T23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61">
                <a:moveTo>
                  <a:pt x="0" y="54"/>
                </a:moveTo>
                <a:cubicBezTo>
                  <a:pt x="3" y="36"/>
                  <a:pt x="6" y="18"/>
                  <a:pt x="9" y="0"/>
                </a:cubicBezTo>
                <a:cubicBezTo>
                  <a:pt x="15" y="1"/>
                  <a:pt x="20" y="1"/>
                  <a:pt x="25" y="2"/>
                </a:cubicBezTo>
                <a:cubicBezTo>
                  <a:pt x="24" y="8"/>
                  <a:pt x="24" y="13"/>
                  <a:pt x="23" y="19"/>
                </a:cubicBezTo>
                <a:cubicBezTo>
                  <a:pt x="26" y="18"/>
                  <a:pt x="29" y="18"/>
                  <a:pt x="31" y="18"/>
                </a:cubicBezTo>
                <a:cubicBezTo>
                  <a:pt x="41" y="17"/>
                  <a:pt x="46" y="22"/>
                  <a:pt x="45" y="32"/>
                </a:cubicBezTo>
                <a:cubicBezTo>
                  <a:pt x="44" y="41"/>
                  <a:pt x="42" y="51"/>
                  <a:pt x="40" y="61"/>
                </a:cubicBezTo>
                <a:cubicBezTo>
                  <a:pt x="35" y="60"/>
                  <a:pt x="30" y="60"/>
                  <a:pt x="24" y="59"/>
                </a:cubicBezTo>
                <a:cubicBezTo>
                  <a:pt x="26" y="49"/>
                  <a:pt x="27" y="39"/>
                  <a:pt x="28" y="29"/>
                </a:cubicBezTo>
                <a:cubicBezTo>
                  <a:pt x="21" y="28"/>
                  <a:pt x="21" y="28"/>
                  <a:pt x="19" y="40"/>
                </a:cubicBezTo>
                <a:cubicBezTo>
                  <a:pt x="18" y="45"/>
                  <a:pt x="17" y="51"/>
                  <a:pt x="16" y="57"/>
                </a:cubicBezTo>
                <a:cubicBezTo>
                  <a:pt x="10" y="56"/>
                  <a:pt x="5" y="55"/>
                  <a:pt x="0" y="5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3" name="Freeform 57">
            <a:extLst>
              <a:ext uri="{FF2B5EF4-FFF2-40B4-BE49-F238E27FC236}">
                <a16:creationId xmlns:a16="http://schemas.microsoft.com/office/drawing/2014/main" id="{E1D957BE-9F2A-421E-B62D-C05FE3C80C1B}"/>
              </a:ext>
            </a:extLst>
          </p:cNvPr>
          <p:cNvSpPr>
            <a:spLocks noEditPoints="1"/>
          </p:cNvSpPr>
          <p:nvPr/>
        </p:nvSpPr>
        <p:spPr bwMode="auto">
          <a:xfrm>
            <a:off x="7691438" y="5207000"/>
            <a:ext cx="180975" cy="211138"/>
          </a:xfrm>
          <a:custGeom>
            <a:avLst/>
            <a:gdLst>
              <a:gd name="T0" fmla="*/ 0 w 55"/>
              <a:gd name="T1" fmla="*/ 31 h 64"/>
              <a:gd name="T2" fmla="*/ 31 w 55"/>
              <a:gd name="T3" fmla="*/ 3 h 64"/>
              <a:gd name="T4" fmla="*/ 36 w 55"/>
              <a:gd name="T5" fmla="*/ 5 h 64"/>
              <a:gd name="T6" fmla="*/ 47 w 55"/>
              <a:gd name="T7" fmla="*/ 48 h 64"/>
              <a:gd name="T8" fmla="*/ 13 w 55"/>
              <a:gd name="T9" fmla="*/ 58 h 64"/>
              <a:gd name="T10" fmla="*/ 0 w 55"/>
              <a:gd name="T11" fmla="*/ 31 h 64"/>
              <a:gd name="T12" fmla="*/ 38 w 55"/>
              <a:gd name="T13" fmla="*/ 31 h 64"/>
              <a:gd name="T14" fmla="*/ 35 w 55"/>
              <a:gd name="T15" fmla="*/ 20 h 64"/>
              <a:gd name="T16" fmla="*/ 25 w 55"/>
              <a:gd name="T17" fmla="*/ 14 h 64"/>
              <a:gd name="T18" fmla="*/ 15 w 55"/>
              <a:gd name="T19" fmla="*/ 20 h 64"/>
              <a:gd name="T20" fmla="*/ 15 w 55"/>
              <a:gd name="T21" fmla="*/ 43 h 64"/>
              <a:gd name="T22" fmla="*/ 25 w 55"/>
              <a:gd name="T23" fmla="*/ 50 h 64"/>
              <a:gd name="T24" fmla="*/ 36 w 55"/>
              <a:gd name="T25" fmla="*/ 42 h 64"/>
              <a:gd name="T26" fmla="*/ 38 w 55"/>
              <a:gd name="T27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64">
                <a:moveTo>
                  <a:pt x="0" y="31"/>
                </a:moveTo>
                <a:cubicBezTo>
                  <a:pt x="0" y="10"/>
                  <a:pt x="12" y="0"/>
                  <a:pt x="31" y="3"/>
                </a:cubicBezTo>
                <a:cubicBezTo>
                  <a:pt x="33" y="4"/>
                  <a:pt x="35" y="4"/>
                  <a:pt x="36" y="5"/>
                </a:cubicBezTo>
                <a:cubicBezTo>
                  <a:pt x="49" y="10"/>
                  <a:pt x="55" y="32"/>
                  <a:pt x="47" y="48"/>
                </a:cubicBezTo>
                <a:cubicBezTo>
                  <a:pt x="42" y="59"/>
                  <a:pt x="26" y="64"/>
                  <a:pt x="13" y="58"/>
                </a:cubicBezTo>
                <a:cubicBezTo>
                  <a:pt x="4" y="54"/>
                  <a:pt x="0" y="45"/>
                  <a:pt x="0" y="31"/>
                </a:cubicBezTo>
                <a:close/>
                <a:moveTo>
                  <a:pt x="38" y="31"/>
                </a:moveTo>
                <a:cubicBezTo>
                  <a:pt x="37" y="28"/>
                  <a:pt x="37" y="23"/>
                  <a:pt x="35" y="20"/>
                </a:cubicBezTo>
                <a:cubicBezTo>
                  <a:pt x="33" y="17"/>
                  <a:pt x="29" y="14"/>
                  <a:pt x="25" y="14"/>
                </a:cubicBezTo>
                <a:cubicBezTo>
                  <a:pt x="22" y="14"/>
                  <a:pt x="16" y="17"/>
                  <a:pt x="15" y="20"/>
                </a:cubicBezTo>
                <a:cubicBezTo>
                  <a:pt x="14" y="27"/>
                  <a:pt x="14" y="35"/>
                  <a:pt x="15" y="43"/>
                </a:cubicBezTo>
                <a:cubicBezTo>
                  <a:pt x="16" y="46"/>
                  <a:pt x="22" y="50"/>
                  <a:pt x="25" y="50"/>
                </a:cubicBezTo>
                <a:cubicBezTo>
                  <a:pt x="29" y="49"/>
                  <a:pt x="33" y="45"/>
                  <a:pt x="36" y="42"/>
                </a:cubicBezTo>
                <a:cubicBezTo>
                  <a:pt x="38" y="40"/>
                  <a:pt x="37" y="35"/>
                  <a:pt x="38" y="3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4" name="Freeform 58">
            <a:extLst>
              <a:ext uri="{FF2B5EF4-FFF2-40B4-BE49-F238E27FC236}">
                <a16:creationId xmlns:a16="http://schemas.microsoft.com/office/drawing/2014/main" id="{7B84D028-A85B-4BA1-969C-CE8ADDD86AF3}"/>
              </a:ext>
            </a:extLst>
          </p:cNvPr>
          <p:cNvSpPr>
            <a:spLocks noEditPoints="1"/>
          </p:cNvSpPr>
          <p:nvPr/>
        </p:nvSpPr>
        <p:spPr bwMode="auto">
          <a:xfrm>
            <a:off x="8201025" y="5207000"/>
            <a:ext cx="147638" cy="207963"/>
          </a:xfrm>
          <a:custGeom>
            <a:avLst/>
            <a:gdLst>
              <a:gd name="T0" fmla="*/ 0 w 45"/>
              <a:gd name="T1" fmla="*/ 4 h 63"/>
              <a:gd name="T2" fmla="*/ 38 w 45"/>
              <a:gd name="T3" fmla="*/ 15 h 63"/>
              <a:gd name="T4" fmla="*/ 38 w 45"/>
              <a:gd name="T5" fmla="*/ 48 h 63"/>
              <a:gd name="T6" fmla="*/ 0 w 45"/>
              <a:gd name="T7" fmla="*/ 59 h 63"/>
              <a:gd name="T8" fmla="*/ 0 w 45"/>
              <a:gd name="T9" fmla="*/ 4 h 63"/>
              <a:gd name="T10" fmla="*/ 12 w 45"/>
              <a:gd name="T11" fmla="*/ 50 h 63"/>
              <a:gd name="T12" fmla="*/ 30 w 45"/>
              <a:gd name="T13" fmla="*/ 29 h 63"/>
              <a:gd name="T14" fmla="*/ 12 w 45"/>
              <a:gd name="T15" fmla="*/ 15 h 63"/>
              <a:gd name="T16" fmla="*/ 12 w 45"/>
              <a:gd name="T17" fmla="*/ 5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63">
                <a:moveTo>
                  <a:pt x="0" y="4"/>
                </a:moveTo>
                <a:cubicBezTo>
                  <a:pt x="14" y="4"/>
                  <a:pt x="29" y="0"/>
                  <a:pt x="38" y="15"/>
                </a:cubicBezTo>
                <a:cubicBezTo>
                  <a:pt x="45" y="26"/>
                  <a:pt x="44" y="38"/>
                  <a:pt x="38" y="48"/>
                </a:cubicBezTo>
                <a:cubicBezTo>
                  <a:pt x="29" y="63"/>
                  <a:pt x="14" y="59"/>
                  <a:pt x="0" y="59"/>
                </a:cubicBezTo>
                <a:cubicBezTo>
                  <a:pt x="0" y="41"/>
                  <a:pt x="0" y="22"/>
                  <a:pt x="0" y="4"/>
                </a:cubicBezTo>
                <a:close/>
                <a:moveTo>
                  <a:pt x="12" y="50"/>
                </a:moveTo>
                <a:cubicBezTo>
                  <a:pt x="26" y="49"/>
                  <a:pt x="31" y="43"/>
                  <a:pt x="30" y="29"/>
                </a:cubicBezTo>
                <a:cubicBezTo>
                  <a:pt x="29" y="17"/>
                  <a:pt x="24" y="13"/>
                  <a:pt x="12" y="15"/>
                </a:cubicBezTo>
                <a:cubicBezTo>
                  <a:pt x="12" y="26"/>
                  <a:pt x="12" y="38"/>
                  <a:pt x="12" y="5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7" name="Freeform 59">
            <a:extLst>
              <a:ext uri="{FF2B5EF4-FFF2-40B4-BE49-F238E27FC236}">
                <a16:creationId xmlns:a16="http://schemas.microsoft.com/office/drawing/2014/main" id="{9267C627-1068-4A96-8406-BBDB4CEAEC54}"/>
              </a:ext>
            </a:extLst>
          </p:cNvPr>
          <p:cNvSpPr>
            <a:spLocks/>
          </p:cNvSpPr>
          <p:nvPr/>
        </p:nvSpPr>
        <p:spPr bwMode="auto">
          <a:xfrm>
            <a:off x="5954713" y="1220788"/>
            <a:ext cx="141288" cy="206375"/>
          </a:xfrm>
          <a:custGeom>
            <a:avLst/>
            <a:gdLst>
              <a:gd name="T0" fmla="*/ 40 w 43"/>
              <a:gd name="T1" fmla="*/ 0 h 63"/>
              <a:gd name="T2" fmla="*/ 43 w 43"/>
              <a:gd name="T3" fmla="*/ 13 h 63"/>
              <a:gd name="T4" fmla="*/ 32 w 43"/>
              <a:gd name="T5" fmla="*/ 16 h 63"/>
              <a:gd name="T6" fmla="*/ 20 w 43"/>
              <a:gd name="T7" fmla="*/ 18 h 63"/>
              <a:gd name="T8" fmla="*/ 21 w 43"/>
              <a:gd name="T9" fmla="*/ 26 h 63"/>
              <a:gd name="T10" fmla="*/ 38 w 43"/>
              <a:gd name="T11" fmla="*/ 23 h 63"/>
              <a:gd name="T12" fmla="*/ 41 w 43"/>
              <a:gd name="T13" fmla="*/ 36 h 63"/>
              <a:gd name="T14" fmla="*/ 23 w 43"/>
              <a:gd name="T15" fmla="*/ 39 h 63"/>
              <a:gd name="T16" fmla="*/ 26 w 43"/>
              <a:gd name="T17" fmla="*/ 59 h 63"/>
              <a:gd name="T18" fmla="*/ 10 w 43"/>
              <a:gd name="T19" fmla="*/ 63 h 63"/>
              <a:gd name="T20" fmla="*/ 0 w 43"/>
              <a:gd name="T21" fmla="*/ 7 h 63"/>
              <a:gd name="T22" fmla="*/ 40 w 43"/>
              <a:gd name="T2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63">
                <a:moveTo>
                  <a:pt x="40" y="0"/>
                </a:moveTo>
                <a:cubicBezTo>
                  <a:pt x="41" y="5"/>
                  <a:pt x="42" y="9"/>
                  <a:pt x="43" y="13"/>
                </a:cubicBezTo>
                <a:cubicBezTo>
                  <a:pt x="39" y="14"/>
                  <a:pt x="35" y="15"/>
                  <a:pt x="32" y="16"/>
                </a:cubicBezTo>
                <a:cubicBezTo>
                  <a:pt x="28" y="16"/>
                  <a:pt x="24" y="17"/>
                  <a:pt x="20" y="18"/>
                </a:cubicBezTo>
                <a:cubicBezTo>
                  <a:pt x="20" y="21"/>
                  <a:pt x="21" y="23"/>
                  <a:pt x="21" y="26"/>
                </a:cubicBezTo>
                <a:cubicBezTo>
                  <a:pt x="27" y="25"/>
                  <a:pt x="32" y="24"/>
                  <a:pt x="38" y="23"/>
                </a:cubicBezTo>
                <a:cubicBezTo>
                  <a:pt x="39" y="28"/>
                  <a:pt x="40" y="31"/>
                  <a:pt x="41" y="36"/>
                </a:cubicBezTo>
                <a:cubicBezTo>
                  <a:pt x="35" y="37"/>
                  <a:pt x="30" y="38"/>
                  <a:pt x="23" y="39"/>
                </a:cubicBezTo>
                <a:cubicBezTo>
                  <a:pt x="24" y="46"/>
                  <a:pt x="25" y="52"/>
                  <a:pt x="26" y="59"/>
                </a:cubicBezTo>
                <a:cubicBezTo>
                  <a:pt x="21" y="60"/>
                  <a:pt x="16" y="61"/>
                  <a:pt x="10" y="63"/>
                </a:cubicBezTo>
                <a:cubicBezTo>
                  <a:pt x="7" y="44"/>
                  <a:pt x="4" y="26"/>
                  <a:pt x="0" y="7"/>
                </a:cubicBezTo>
                <a:cubicBezTo>
                  <a:pt x="14" y="5"/>
                  <a:pt x="26" y="3"/>
                  <a:pt x="4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8" name="Freeform 60">
            <a:extLst>
              <a:ext uri="{FF2B5EF4-FFF2-40B4-BE49-F238E27FC236}">
                <a16:creationId xmlns:a16="http://schemas.microsoft.com/office/drawing/2014/main" id="{56BB450E-F745-43A8-A656-FAAFE9BBE45F}"/>
              </a:ext>
            </a:extLst>
          </p:cNvPr>
          <p:cNvSpPr>
            <a:spLocks noEditPoints="1"/>
          </p:cNvSpPr>
          <p:nvPr/>
        </p:nvSpPr>
        <p:spPr bwMode="auto">
          <a:xfrm>
            <a:off x="7894638" y="5218113"/>
            <a:ext cx="134938" cy="190500"/>
          </a:xfrm>
          <a:custGeom>
            <a:avLst/>
            <a:gdLst>
              <a:gd name="T0" fmla="*/ 27 w 41"/>
              <a:gd name="T1" fmla="*/ 32 h 58"/>
              <a:gd name="T2" fmla="*/ 34 w 41"/>
              <a:gd name="T3" fmla="*/ 44 h 58"/>
              <a:gd name="T4" fmla="*/ 41 w 41"/>
              <a:gd name="T5" fmla="*/ 55 h 58"/>
              <a:gd name="T6" fmla="*/ 23 w 41"/>
              <a:gd name="T7" fmla="*/ 48 h 58"/>
              <a:gd name="T8" fmla="*/ 15 w 41"/>
              <a:gd name="T9" fmla="*/ 34 h 58"/>
              <a:gd name="T10" fmla="*/ 12 w 41"/>
              <a:gd name="T11" fmla="*/ 35 h 58"/>
              <a:gd name="T12" fmla="*/ 11 w 41"/>
              <a:gd name="T13" fmla="*/ 56 h 58"/>
              <a:gd name="T14" fmla="*/ 0 w 41"/>
              <a:gd name="T15" fmla="*/ 56 h 58"/>
              <a:gd name="T16" fmla="*/ 0 w 41"/>
              <a:gd name="T17" fmla="*/ 1 h 58"/>
              <a:gd name="T18" fmla="*/ 22 w 41"/>
              <a:gd name="T19" fmla="*/ 2 h 58"/>
              <a:gd name="T20" fmla="*/ 30 w 41"/>
              <a:gd name="T21" fmla="*/ 30 h 58"/>
              <a:gd name="T22" fmla="*/ 27 w 41"/>
              <a:gd name="T23" fmla="*/ 32 h 58"/>
              <a:gd name="T24" fmla="*/ 12 w 41"/>
              <a:gd name="T25" fmla="*/ 26 h 58"/>
              <a:gd name="T26" fmla="*/ 22 w 41"/>
              <a:gd name="T27" fmla="*/ 21 h 58"/>
              <a:gd name="T28" fmla="*/ 22 w 41"/>
              <a:gd name="T29" fmla="*/ 15 h 58"/>
              <a:gd name="T30" fmla="*/ 12 w 41"/>
              <a:gd name="T31" fmla="*/ 10 h 58"/>
              <a:gd name="T32" fmla="*/ 12 w 41"/>
              <a:gd name="T33" fmla="*/ 2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58">
                <a:moveTo>
                  <a:pt x="27" y="32"/>
                </a:moveTo>
                <a:cubicBezTo>
                  <a:pt x="29" y="37"/>
                  <a:pt x="32" y="40"/>
                  <a:pt x="34" y="44"/>
                </a:cubicBezTo>
                <a:cubicBezTo>
                  <a:pt x="36" y="48"/>
                  <a:pt x="39" y="51"/>
                  <a:pt x="41" y="55"/>
                </a:cubicBezTo>
                <a:cubicBezTo>
                  <a:pt x="33" y="58"/>
                  <a:pt x="27" y="57"/>
                  <a:pt x="23" y="48"/>
                </a:cubicBezTo>
                <a:cubicBezTo>
                  <a:pt x="21" y="43"/>
                  <a:pt x="18" y="39"/>
                  <a:pt x="15" y="34"/>
                </a:cubicBezTo>
                <a:cubicBezTo>
                  <a:pt x="14" y="35"/>
                  <a:pt x="13" y="35"/>
                  <a:pt x="12" y="35"/>
                </a:cubicBezTo>
                <a:cubicBezTo>
                  <a:pt x="12" y="42"/>
                  <a:pt x="11" y="49"/>
                  <a:pt x="11" y="56"/>
                </a:cubicBezTo>
                <a:cubicBezTo>
                  <a:pt x="7" y="56"/>
                  <a:pt x="4" y="56"/>
                  <a:pt x="0" y="56"/>
                </a:cubicBezTo>
                <a:cubicBezTo>
                  <a:pt x="0" y="38"/>
                  <a:pt x="0" y="20"/>
                  <a:pt x="0" y="1"/>
                </a:cubicBezTo>
                <a:cubicBezTo>
                  <a:pt x="7" y="1"/>
                  <a:pt x="15" y="0"/>
                  <a:pt x="22" y="2"/>
                </a:cubicBezTo>
                <a:cubicBezTo>
                  <a:pt x="37" y="5"/>
                  <a:pt x="40" y="19"/>
                  <a:pt x="30" y="30"/>
                </a:cubicBezTo>
                <a:cubicBezTo>
                  <a:pt x="29" y="31"/>
                  <a:pt x="28" y="32"/>
                  <a:pt x="27" y="32"/>
                </a:cubicBezTo>
                <a:close/>
                <a:moveTo>
                  <a:pt x="12" y="26"/>
                </a:moveTo>
                <a:cubicBezTo>
                  <a:pt x="16" y="24"/>
                  <a:pt x="20" y="24"/>
                  <a:pt x="22" y="21"/>
                </a:cubicBezTo>
                <a:cubicBezTo>
                  <a:pt x="24" y="20"/>
                  <a:pt x="24" y="16"/>
                  <a:pt x="22" y="15"/>
                </a:cubicBezTo>
                <a:cubicBezTo>
                  <a:pt x="20" y="12"/>
                  <a:pt x="16" y="12"/>
                  <a:pt x="12" y="10"/>
                </a:cubicBezTo>
                <a:cubicBezTo>
                  <a:pt x="12" y="16"/>
                  <a:pt x="12" y="20"/>
                  <a:pt x="12" y="2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9" name="Freeform 61">
            <a:extLst>
              <a:ext uri="{FF2B5EF4-FFF2-40B4-BE49-F238E27FC236}">
                <a16:creationId xmlns:a16="http://schemas.microsoft.com/office/drawing/2014/main" id="{68119490-E297-4CD1-AE46-73087B242D36}"/>
              </a:ext>
            </a:extLst>
          </p:cNvPr>
          <p:cNvSpPr>
            <a:spLocks/>
          </p:cNvSpPr>
          <p:nvPr/>
        </p:nvSpPr>
        <p:spPr bwMode="auto">
          <a:xfrm>
            <a:off x="6434138" y="1801813"/>
            <a:ext cx="161925" cy="160338"/>
          </a:xfrm>
          <a:custGeom>
            <a:avLst/>
            <a:gdLst>
              <a:gd name="T0" fmla="*/ 46 w 49"/>
              <a:gd name="T1" fmla="*/ 31 h 49"/>
              <a:gd name="T2" fmla="*/ 32 w 49"/>
              <a:gd name="T3" fmla="*/ 29 h 49"/>
              <a:gd name="T4" fmla="*/ 19 w 49"/>
              <a:gd name="T5" fmla="*/ 27 h 49"/>
              <a:gd name="T6" fmla="*/ 28 w 49"/>
              <a:gd name="T7" fmla="*/ 34 h 49"/>
              <a:gd name="T8" fmla="*/ 46 w 49"/>
              <a:gd name="T9" fmla="*/ 33 h 49"/>
              <a:gd name="T10" fmla="*/ 16 w 49"/>
              <a:gd name="T11" fmla="*/ 44 h 49"/>
              <a:gd name="T12" fmla="*/ 3 w 49"/>
              <a:gd name="T13" fmla="*/ 18 h 49"/>
              <a:gd name="T14" fmla="*/ 30 w 49"/>
              <a:gd name="T15" fmla="*/ 3 h 49"/>
              <a:gd name="T16" fmla="*/ 46 w 49"/>
              <a:gd name="T17" fmla="*/ 3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49">
                <a:moveTo>
                  <a:pt x="46" y="31"/>
                </a:moveTo>
                <a:cubicBezTo>
                  <a:pt x="41" y="30"/>
                  <a:pt x="37" y="30"/>
                  <a:pt x="32" y="29"/>
                </a:cubicBezTo>
                <a:cubicBezTo>
                  <a:pt x="28" y="28"/>
                  <a:pt x="24" y="28"/>
                  <a:pt x="19" y="27"/>
                </a:cubicBezTo>
                <a:cubicBezTo>
                  <a:pt x="19" y="35"/>
                  <a:pt x="23" y="35"/>
                  <a:pt x="28" y="34"/>
                </a:cubicBezTo>
                <a:cubicBezTo>
                  <a:pt x="33" y="34"/>
                  <a:pt x="39" y="33"/>
                  <a:pt x="46" y="33"/>
                </a:cubicBezTo>
                <a:cubicBezTo>
                  <a:pt x="40" y="46"/>
                  <a:pt x="28" y="49"/>
                  <a:pt x="16" y="44"/>
                </a:cubicBezTo>
                <a:cubicBezTo>
                  <a:pt x="5" y="40"/>
                  <a:pt x="0" y="29"/>
                  <a:pt x="3" y="18"/>
                </a:cubicBezTo>
                <a:cubicBezTo>
                  <a:pt x="7" y="6"/>
                  <a:pt x="17" y="0"/>
                  <a:pt x="30" y="3"/>
                </a:cubicBezTo>
                <a:cubicBezTo>
                  <a:pt x="44" y="6"/>
                  <a:pt x="49" y="15"/>
                  <a:pt x="46" y="3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BBEE8F4F-E576-4EF6-84AC-36C749911A3A}"/>
              </a:ext>
            </a:extLst>
          </p:cNvPr>
          <p:cNvSpPr>
            <a:spLocks/>
          </p:cNvSpPr>
          <p:nvPr/>
        </p:nvSpPr>
        <p:spPr bwMode="auto">
          <a:xfrm>
            <a:off x="6372225" y="1200150"/>
            <a:ext cx="150813" cy="150813"/>
          </a:xfrm>
          <a:custGeom>
            <a:avLst/>
            <a:gdLst>
              <a:gd name="T0" fmla="*/ 45 w 46"/>
              <a:gd name="T1" fmla="*/ 22 h 46"/>
              <a:gd name="T2" fmla="*/ 19 w 46"/>
              <a:gd name="T3" fmla="*/ 27 h 46"/>
              <a:gd name="T4" fmla="*/ 29 w 46"/>
              <a:gd name="T5" fmla="*/ 31 h 46"/>
              <a:gd name="T6" fmla="*/ 46 w 46"/>
              <a:gd name="T7" fmla="*/ 26 h 46"/>
              <a:gd name="T8" fmla="*/ 19 w 46"/>
              <a:gd name="T9" fmla="*/ 44 h 46"/>
              <a:gd name="T10" fmla="*/ 0 w 46"/>
              <a:gd name="T11" fmla="*/ 22 h 46"/>
              <a:gd name="T12" fmla="*/ 23 w 46"/>
              <a:gd name="T13" fmla="*/ 1 h 46"/>
              <a:gd name="T14" fmla="*/ 45 w 46"/>
              <a:gd name="T15" fmla="*/ 2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46">
                <a:moveTo>
                  <a:pt x="45" y="22"/>
                </a:moveTo>
                <a:cubicBezTo>
                  <a:pt x="36" y="24"/>
                  <a:pt x="28" y="25"/>
                  <a:pt x="19" y="27"/>
                </a:cubicBezTo>
                <a:cubicBezTo>
                  <a:pt x="21" y="34"/>
                  <a:pt x="26" y="35"/>
                  <a:pt x="29" y="31"/>
                </a:cubicBezTo>
                <a:cubicBezTo>
                  <a:pt x="34" y="25"/>
                  <a:pt x="40" y="26"/>
                  <a:pt x="46" y="26"/>
                </a:cubicBezTo>
                <a:cubicBezTo>
                  <a:pt x="46" y="38"/>
                  <a:pt x="33" y="46"/>
                  <a:pt x="19" y="44"/>
                </a:cubicBezTo>
                <a:cubicBezTo>
                  <a:pt x="9" y="43"/>
                  <a:pt x="0" y="33"/>
                  <a:pt x="0" y="22"/>
                </a:cubicBezTo>
                <a:cubicBezTo>
                  <a:pt x="1" y="10"/>
                  <a:pt x="10" y="1"/>
                  <a:pt x="23" y="1"/>
                </a:cubicBezTo>
                <a:cubicBezTo>
                  <a:pt x="36" y="0"/>
                  <a:pt x="44" y="7"/>
                  <a:pt x="45" y="2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6" name="Freeform 63">
            <a:extLst>
              <a:ext uri="{FF2B5EF4-FFF2-40B4-BE49-F238E27FC236}">
                <a16:creationId xmlns:a16="http://schemas.microsoft.com/office/drawing/2014/main" id="{A85E59C1-936D-48C2-BEDC-7E3B6C09315F}"/>
              </a:ext>
            </a:extLst>
          </p:cNvPr>
          <p:cNvSpPr>
            <a:spLocks/>
          </p:cNvSpPr>
          <p:nvPr/>
        </p:nvSpPr>
        <p:spPr bwMode="auto">
          <a:xfrm>
            <a:off x="6273800" y="1771650"/>
            <a:ext cx="160338" cy="165100"/>
          </a:xfrm>
          <a:custGeom>
            <a:avLst/>
            <a:gdLst>
              <a:gd name="T0" fmla="*/ 47 w 49"/>
              <a:gd name="T1" fmla="*/ 32 h 50"/>
              <a:gd name="T2" fmla="*/ 20 w 49"/>
              <a:gd name="T3" fmla="*/ 28 h 50"/>
              <a:gd name="T4" fmla="*/ 27 w 49"/>
              <a:gd name="T5" fmla="*/ 35 h 50"/>
              <a:gd name="T6" fmla="*/ 46 w 49"/>
              <a:gd name="T7" fmla="*/ 36 h 50"/>
              <a:gd name="T8" fmla="*/ 15 w 49"/>
              <a:gd name="T9" fmla="*/ 44 h 50"/>
              <a:gd name="T10" fmla="*/ 4 w 49"/>
              <a:gd name="T11" fmla="*/ 17 h 50"/>
              <a:gd name="T12" fmla="*/ 32 w 49"/>
              <a:gd name="T13" fmla="*/ 4 h 50"/>
              <a:gd name="T14" fmla="*/ 47 w 49"/>
              <a:gd name="T15" fmla="*/ 3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50">
                <a:moveTo>
                  <a:pt x="47" y="32"/>
                </a:moveTo>
                <a:cubicBezTo>
                  <a:pt x="38" y="30"/>
                  <a:pt x="29" y="29"/>
                  <a:pt x="20" y="28"/>
                </a:cubicBezTo>
                <a:cubicBezTo>
                  <a:pt x="19" y="34"/>
                  <a:pt x="24" y="37"/>
                  <a:pt x="27" y="35"/>
                </a:cubicBezTo>
                <a:cubicBezTo>
                  <a:pt x="34" y="30"/>
                  <a:pt x="40" y="34"/>
                  <a:pt x="46" y="36"/>
                </a:cubicBezTo>
                <a:cubicBezTo>
                  <a:pt x="39" y="47"/>
                  <a:pt x="28" y="50"/>
                  <a:pt x="15" y="44"/>
                </a:cubicBezTo>
                <a:cubicBezTo>
                  <a:pt x="5" y="39"/>
                  <a:pt x="0" y="28"/>
                  <a:pt x="4" y="17"/>
                </a:cubicBezTo>
                <a:cubicBezTo>
                  <a:pt x="9" y="6"/>
                  <a:pt x="19" y="0"/>
                  <a:pt x="32" y="4"/>
                </a:cubicBezTo>
                <a:cubicBezTo>
                  <a:pt x="44" y="7"/>
                  <a:pt x="49" y="16"/>
                  <a:pt x="47" y="3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7" name="Freeform 64">
            <a:extLst>
              <a:ext uri="{FF2B5EF4-FFF2-40B4-BE49-F238E27FC236}">
                <a16:creationId xmlns:a16="http://schemas.microsoft.com/office/drawing/2014/main" id="{97335B8E-9D03-43B3-A539-39ECBCC2DBBA}"/>
              </a:ext>
            </a:extLst>
          </p:cNvPr>
          <p:cNvSpPr>
            <a:spLocks/>
          </p:cNvSpPr>
          <p:nvPr/>
        </p:nvSpPr>
        <p:spPr bwMode="auto">
          <a:xfrm>
            <a:off x="6215063" y="1230313"/>
            <a:ext cx="150813" cy="147638"/>
          </a:xfrm>
          <a:custGeom>
            <a:avLst/>
            <a:gdLst>
              <a:gd name="T0" fmla="*/ 46 w 46"/>
              <a:gd name="T1" fmla="*/ 23 h 45"/>
              <a:gd name="T2" fmla="*/ 18 w 46"/>
              <a:gd name="T3" fmla="*/ 44 h 45"/>
              <a:gd name="T4" fmla="*/ 0 w 46"/>
              <a:gd name="T5" fmla="*/ 22 h 45"/>
              <a:gd name="T6" fmla="*/ 20 w 46"/>
              <a:gd name="T7" fmla="*/ 1 h 45"/>
              <a:gd name="T8" fmla="*/ 45 w 46"/>
              <a:gd name="T9" fmla="*/ 21 h 45"/>
              <a:gd name="T10" fmla="*/ 32 w 46"/>
              <a:gd name="T11" fmla="*/ 24 h 45"/>
              <a:gd name="T12" fmla="*/ 18 w 46"/>
              <a:gd name="T13" fmla="*/ 27 h 45"/>
              <a:gd name="T14" fmla="*/ 29 w 46"/>
              <a:gd name="T15" fmla="*/ 31 h 45"/>
              <a:gd name="T16" fmla="*/ 46 w 46"/>
              <a:gd name="T17" fmla="*/ 2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5">
                <a:moveTo>
                  <a:pt x="46" y="23"/>
                </a:moveTo>
                <a:cubicBezTo>
                  <a:pt x="45" y="40"/>
                  <a:pt x="30" y="45"/>
                  <a:pt x="18" y="44"/>
                </a:cubicBezTo>
                <a:cubicBezTo>
                  <a:pt x="8" y="42"/>
                  <a:pt x="0" y="33"/>
                  <a:pt x="0" y="22"/>
                </a:cubicBezTo>
                <a:cubicBezTo>
                  <a:pt x="0" y="11"/>
                  <a:pt x="9" y="1"/>
                  <a:pt x="20" y="1"/>
                </a:cubicBezTo>
                <a:cubicBezTo>
                  <a:pt x="35" y="0"/>
                  <a:pt x="43" y="5"/>
                  <a:pt x="45" y="21"/>
                </a:cubicBezTo>
                <a:cubicBezTo>
                  <a:pt x="41" y="22"/>
                  <a:pt x="36" y="23"/>
                  <a:pt x="32" y="24"/>
                </a:cubicBezTo>
                <a:cubicBezTo>
                  <a:pt x="28" y="25"/>
                  <a:pt x="23" y="26"/>
                  <a:pt x="18" y="27"/>
                </a:cubicBezTo>
                <a:cubicBezTo>
                  <a:pt x="21" y="33"/>
                  <a:pt x="24" y="34"/>
                  <a:pt x="29" y="31"/>
                </a:cubicBezTo>
                <a:cubicBezTo>
                  <a:pt x="34" y="28"/>
                  <a:pt x="40" y="26"/>
                  <a:pt x="46" y="2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8" name="Freeform 65">
            <a:extLst>
              <a:ext uri="{FF2B5EF4-FFF2-40B4-BE49-F238E27FC236}">
                <a16:creationId xmlns:a16="http://schemas.microsoft.com/office/drawing/2014/main" id="{7D9261C7-1495-4BA2-AC3B-EFC4CD66B932}"/>
              </a:ext>
            </a:extLst>
          </p:cNvPr>
          <p:cNvSpPr>
            <a:spLocks noEditPoints="1"/>
          </p:cNvSpPr>
          <p:nvPr/>
        </p:nvSpPr>
        <p:spPr bwMode="auto">
          <a:xfrm>
            <a:off x="6691313" y="1144588"/>
            <a:ext cx="150813" cy="144463"/>
          </a:xfrm>
          <a:custGeom>
            <a:avLst/>
            <a:gdLst>
              <a:gd name="T0" fmla="*/ 22 w 46"/>
              <a:gd name="T1" fmla="*/ 44 h 44"/>
              <a:gd name="T2" fmla="*/ 0 w 46"/>
              <a:gd name="T3" fmla="*/ 23 h 44"/>
              <a:gd name="T4" fmla="*/ 24 w 46"/>
              <a:gd name="T5" fmla="*/ 1 h 44"/>
              <a:gd name="T6" fmla="*/ 46 w 46"/>
              <a:gd name="T7" fmla="*/ 23 h 44"/>
              <a:gd name="T8" fmla="*/ 22 w 46"/>
              <a:gd name="T9" fmla="*/ 44 h 44"/>
              <a:gd name="T10" fmla="*/ 29 w 46"/>
              <a:gd name="T11" fmla="*/ 28 h 44"/>
              <a:gd name="T12" fmla="*/ 28 w 46"/>
              <a:gd name="T13" fmla="*/ 19 h 44"/>
              <a:gd name="T14" fmla="*/ 22 w 46"/>
              <a:gd name="T15" fmla="*/ 11 h 44"/>
              <a:gd name="T16" fmla="*/ 18 w 46"/>
              <a:gd name="T17" fmla="*/ 21 h 44"/>
              <a:gd name="T18" fmla="*/ 19 w 46"/>
              <a:gd name="T19" fmla="*/ 28 h 44"/>
              <a:gd name="T20" fmla="*/ 26 w 46"/>
              <a:gd name="T21" fmla="*/ 33 h 44"/>
              <a:gd name="T22" fmla="*/ 29 w 46"/>
              <a:gd name="T23" fmla="*/ 2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44">
                <a:moveTo>
                  <a:pt x="22" y="44"/>
                </a:moveTo>
                <a:cubicBezTo>
                  <a:pt x="10" y="44"/>
                  <a:pt x="0" y="35"/>
                  <a:pt x="0" y="23"/>
                </a:cubicBezTo>
                <a:cubicBezTo>
                  <a:pt x="0" y="10"/>
                  <a:pt x="10" y="1"/>
                  <a:pt x="24" y="1"/>
                </a:cubicBezTo>
                <a:cubicBezTo>
                  <a:pt x="37" y="0"/>
                  <a:pt x="46" y="9"/>
                  <a:pt x="46" y="23"/>
                </a:cubicBezTo>
                <a:cubicBezTo>
                  <a:pt x="46" y="35"/>
                  <a:pt x="36" y="44"/>
                  <a:pt x="22" y="44"/>
                </a:cubicBezTo>
                <a:close/>
                <a:moveTo>
                  <a:pt x="29" y="28"/>
                </a:moveTo>
                <a:cubicBezTo>
                  <a:pt x="29" y="24"/>
                  <a:pt x="29" y="21"/>
                  <a:pt x="28" y="19"/>
                </a:cubicBezTo>
                <a:cubicBezTo>
                  <a:pt x="26" y="17"/>
                  <a:pt x="24" y="14"/>
                  <a:pt x="22" y="11"/>
                </a:cubicBezTo>
                <a:cubicBezTo>
                  <a:pt x="20" y="14"/>
                  <a:pt x="18" y="17"/>
                  <a:pt x="18" y="21"/>
                </a:cubicBezTo>
                <a:cubicBezTo>
                  <a:pt x="17" y="23"/>
                  <a:pt x="18" y="26"/>
                  <a:pt x="19" y="28"/>
                </a:cubicBezTo>
                <a:cubicBezTo>
                  <a:pt x="21" y="30"/>
                  <a:pt x="24" y="32"/>
                  <a:pt x="26" y="33"/>
                </a:cubicBezTo>
                <a:cubicBezTo>
                  <a:pt x="27" y="31"/>
                  <a:pt x="28" y="29"/>
                  <a:pt x="29" y="2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5" name="Freeform 66">
            <a:extLst>
              <a:ext uri="{FF2B5EF4-FFF2-40B4-BE49-F238E27FC236}">
                <a16:creationId xmlns:a16="http://schemas.microsoft.com/office/drawing/2014/main" id="{73CC46BE-B9FD-46F2-A9BE-43315A1068AF}"/>
              </a:ext>
            </a:extLst>
          </p:cNvPr>
          <p:cNvSpPr>
            <a:spLocks noEditPoints="1"/>
          </p:cNvSpPr>
          <p:nvPr/>
        </p:nvSpPr>
        <p:spPr bwMode="auto">
          <a:xfrm>
            <a:off x="5988050" y="1482725"/>
            <a:ext cx="150813" cy="144463"/>
          </a:xfrm>
          <a:custGeom>
            <a:avLst/>
            <a:gdLst>
              <a:gd name="T0" fmla="*/ 23 w 46"/>
              <a:gd name="T1" fmla="*/ 43 h 44"/>
              <a:gd name="T2" fmla="*/ 1 w 46"/>
              <a:gd name="T3" fmla="*/ 22 h 44"/>
              <a:gd name="T4" fmla="*/ 24 w 46"/>
              <a:gd name="T5" fmla="*/ 0 h 44"/>
              <a:gd name="T6" fmla="*/ 46 w 46"/>
              <a:gd name="T7" fmla="*/ 22 h 44"/>
              <a:gd name="T8" fmla="*/ 23 w 46"/>
              <a:gd name="T9" fmla="*/ 43 h 44"/>
              <a:gd name="T10" fmla="*/ 18 w 46"/>
              <a:gd name="T11" fmla="*/ 21 h 44"/>
              <a:gd name="T12" fmla="*/ 16 w 46"/>
              <a:gd name="T13" fmla="*/ 23 h 44"/>
              <a:gd name="T14" fmla="*/ 24 w 46"/>
              <a:gd name="T15" fmla="*/ 33 h 44"/>
              <a:gd name="T16" fmla="*/ 29 w 46"/>
              <a:gd name="T17" fmla="*/ 21 h 44"/>
              <a:gd name="T18" fmla="*/ 28 w 46"/>
              <a:gd name="T19" fmla="*/ 15 h 44"/>
              <a:gd name="T20" fmla="*/ 23 w 46"/>
              <a:gd name="T21" fmla="*/ 11 h 44"/>
              <a:gd name="T22" fmla="*/ 19 w 46"/>
              <a:gd name="T23" fmla="*/ 15 h 44"/>
              <a:gd name="T24" fmla="*/ 18 w 46"/>
              <a:gd name="T25" fmla="*/ 2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" h="44">
                <a:moveTo>
                  <a:pt x="23" y="43"/>
                </a:moveTo>
                <a:cubicBezTo>
                  <a:pt x="9" y="43"/>
                  <a:pt x="0" y="34"/>
                  <a:pt x="1" y="22"/>
                </a:cubicBezTo>
                <a:cubicBezTo>
                  <a:pt x="1" y="9"/>
                  <a:pt x="10" y="0"/>
                  <a:pt x="24" y="0"/>
                </a:cubicBezTo>
                <a:cubicBezTo>
                  <a:pt x="37" y="0"/>
                  <a:pt x="46" y="9"/>
                  <a:pt x="46" y="22"/>
                </a:cubicBezTo>
                <a:cubicBezTo>
                  <a:pt x="46" y="35"/>
                  <a:pt x="37" y="44"/>
                  <a:pt x="23" y="43"/>
                </a:cubicBezTo>
                <a:close/>
                <a:moveTo>
                  <a:pt x="18" y="21"/>
                </a:moveTo>
                <a:cubicBezTo>
                  <a:pt x="18" y="22"/>
                  <a:pt x="17" y="22"/>
                  <a:pt x="16" y="23"/>
                </a:cubicBezTo>
                <a:cubicBezTo>
                  <a:pt x="19" y="26"/>
                  <a:pt x="21" y="30"/>
                  <a:pt x="24" y="33"/>
                </a:cubicBezTo>
                <a:cubicBezTo>
                  <a:pt x="25" y="29"/>
                  <a:pt x="27" y="25"/>
                  <a:pt x="29" y="21"/>
                </a:cubicBezTo>
                <a:cubicBezTo>
                  <a:pt x="29" y="19"/>
                  <a:pt x="29" y="17"/>
                  <a:pt x="28" y="15"/>
                </a:cubicBezTo>
                <a:cubicBezTo>
                  <a:pt x="27" y="13"/>
                  <a:pt x="25" y="11"/>
                  <a:pt x="23" y="11"/>
                </a:cubicBezTo>
                <a:cubicBezTo>
                  <a:pt x="22" y="11"/>
                  <a:pt x="20" y="14"/>
                  <a:pt x="19" y="15"/>
                </a:cubicBezTo>
                <a:cubicBezTo>
                  <a:pt x="18" y="17"/>
                  <a:pt x="18" y="19"/>
                  <a:pt x="18" y="2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6" name="Freeform 67">
            <a:extLst>
              <a:ext uri="{FF2B5EF4-FFF2-40B4-BE49-F238E27FC236}">
                <a16:creationId xmlns:a16="http://schemas.microsoft.com/office/drawing/2014/main" id="{558FCD92-F312-41A7-B124-9C318B03443F}"/>
              </a:ext>
            </a:extLst>
          </p:cNvPr>
          <p:cNvSpPr>
            <a:spLocks/>
          </p:cNvSpPr>
          <p:nvPr/>
        </p:nvSpPr>
        <p:spPr bwMode="auto">
          <a:xfrm>
            <a:off x="7226300" y="5221288"/>
            <a:ext cx="104775" cy="179388"/>
          </a:xfrm>
          <a:custGeom>
            <a:avLst/>
            <a:gdLst>
              <a:gd name="T0" fmla="*/ 11 w 32"/>
              <a:gd name="T1" fmla="*/ 46 h 55"/>
              <a:gd name="T2" fmla="*/ 31 w 32"/>
              <a:gd name="T3" fmla="*/ 46 h 55"/>
              <a:gd name="T4" fmla="*/ 32 w 32"/>
              <a:gd name="T5" fmla="*/ 55 h 55"/>
              <a:gd name="T6" fmla="*/ 0 w 32"/>
              <a:gd name="T7" fmla="*/ 55 h 55"/>
              <a:gd name="T8" fmla="*/ 0 w 32"/>
              <a:gd name="T9" fmla="*/ 0 h 55"/>
              <a:gd name="T10" fmla="*/ 31 w 32"/>
              <a:gd name="T11" fmla="*/ 0 h 55"/>
              <a:gd name="T12" fmla="*/ 32 w 32"/>
              <a:gd name="T13" fmla="*/ 10 h 55"/>
              <a:gd name="T14" fmla="*/ 12 w 32"/>
              <a:gd name="T15" fmla="*/ 10 h 55"/>
              <a:gd name="T16" fmla="*/ 12 w 32"/>
              <a:gd name="T17" fmla="*/ 22 h 55"/>
              <a:gd name="T18" fmla="*/ 29 w 32"/>
              <a:gd name="T19" fmla="*/ 22 h 55"/>
              <a:gd name="T20" fmla="*/ 30 w 32"/>
              <a:gd name="T21" fmla="*/ 30 h 55"/>
              <a:gd name="T22" fmla="*/ 12 w 32"/>
              <a:gd name="T23" fmla="*/ 34 h 55"/>
              <a:gd name="T24" fmla="*/ 11 w 32"/>
              <a:gd name="T25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55">
                <a:moveTo>
                  <a:pt x="11" y="46"/>
                </a:moveTo>
                <a:cubicBezTo>
                  <a:pt x="19" y="46"/>
                  <a:pt x="25" y="46"/>
                  <a:pt x="31" y="46"/>
                </a:cubicBezTo>
                <a:cubicBezTo>
                  <a:pt x="31" y="49"/>
                  <a:pt x="31" y="52"/>
                  <a:pt x="32" y="55"/>
                </a:cubicBezTo>
                <a:cubicBezTo>
                  <a:pt x="21" y="55"/>
                  <a:pt x="11" y="55"/>
                  <a:pt x="0" y="55"/>
                </a:cubicBezTo>
                <a:cubicBezTo>
                  <a:pt x="0" y="37"/>
                  <a:pt x="0" y="19"/>
                  <a:pt x="0" y="0"/>
                </a:cubicBezTo>
                <a:cubicBezTo>
                  <a:pt x="10" y="0"/>
                  <a:pt x="20" y="0"/>
                  <a:pt x="31" y="0"/>
                </a:cubicBezTo>
                <a:cubicBezTo>
                  <a:pt x="31" y="3"/>
                  <a:pt x="31" y="6"/>
                  <a:pt x="32" y="10"/>
                </a:cubicBezTo>
                <a:cubicBezTo>
                  <a:pt x="25" y="10"/>
                  <a:pt x="18" y="10"/>
                  <a:pt x="12" y="10"/>
                </a:cubicBezTo>
                <a:cubicBezTo>
                  <a:pt x="12" y="14"/>
                  <a:pt x="12" y="17"/>
                  <a:pt x="12" y="22"/>
                </a:cubicBezTo>
                <a:cubicBezTo>
                  <a:pt x="17" y="22"/>
                  <a:pt x="23" y="22"/>
                  <a:pt x="29" y="22"/>
                </a:cubicBezTo>
                <a:cubicBezTo>
                  <a:pt x="30" y="25"/>
                  <a:pt x="30" y="28"/>
                  <a:pt x="30" y="30"/>
                </a:cubicBezTo>
                <a:cubicBezTo>
                  <a:pt x="23" y="31"/>
                  <a:pt x="17" y="32"/>
                  <a:pt x="12" y="34"/>
                </a:cubicBezTo>
                <a:cubicBezTo>
                  <a:pt x="10" y="35"/>
                  <a:pt x="11" y="41"/>
                  <a:pt x="11" y="4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7" name="Freeform 68">
            <a:extLst>
              <a:ext uri="{FF2B5EF4-FFF2-40B4-BE49-F238E27FC236}">
                <a16:creationId xmlns:a16="http://schemas.microsoft.com/office/drawing/2014/main" id="{8586B450-F7E5-49A0-AD15-2E5074209859}"/>
              </a:ext>
            </a:extLst>
          </p:cNvPr>
          <p:cNvSpPr>
            <a:spLocks/>
          </p:cNvSpPr>
          <p:nvPr/>
        </p:nvSpPr>
        <p:spPr bwMode="auto">
          <a:xfrm>
            <a:off x="8056563" y="5221288"/>
            <a:ext cx="101600" cy="179388"/>
          </a:xfrm>
          <a:custGeom>
            <a:avLst/>
            <a:gdLst>
              <a:gd name="T0" fmla="*/ 30 w 31"/>
              <a:gd name="T1" fmla="*/ 22 h 55"/>
              <a:gd name="T2" fmla="*/ 30 w 31"/>
              <a:gd name="T3" fmla="*/ 31 h 55"/>
              <a:gd name="T4" fmla="*/ 22 w 31"/>
              <a:gd name="T5" fmla="*/ 32 h 55"/>
              <a:gd name="T6" fmla="*/ 13 w 31"/>
              <a:gd name="T7" fmla="*/ 46 h 55"/>
              <a:gd name="T8" fmla="*/ 31 w 31"/>
              <a:gd name="T9" fmla="*/ 46 h 55"/>
              <a:gd name="T10" fmla="*/ 31 w 31"/>
              <a:gd name="T11" fmla="*/ 55 h 55"/>
              <a:gd name="T12" fmla="*/ 22 w 31"/>
              <a:gd name="T13" fmla="*/ 55 h 55"/>
              <a:gd name="T14" fmla="*/ 0 w 31"/>
              <a:gd name="T15" fmla="*/ 55 h 55"/>
              <a:gd name="T16" fmla="*/ 0 w 31"/>
              <a:gd name="T17" fmla="*/ 0 h 55"/>
              <a:gd name="T18" fmla="*/ 31 w 31"/>
              <a:gd name="T19" fmla="*/ 0 h 55"/>
              <a:gd name="T20" fmla="*/ 31 w 31"/>
              <a:gd name="T21" fmla="*/ 10 h 55"/>
              <a:gd name="T22" fmla="*/ 12 w 31"/>
              <a:gd name="T23" fmla="*/ 10 h 55"/>
              <a:gd name="T24" fmla="*/ 12 w 31"/>
              <a:gd name="T25" fmla="*/ 21 h 55"/>
              <a:gd name="T26" fmla="*/ 30 w 31"/>
              <a:gd name="T27" fmla="*/ 2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" h="55">
                <a:moveTo>
                  <a:pt x="30" y="22"/>
                </a:moveTo>
                <a:cubicBezTo>
                  <a:pt x="30" y="25"/>
                  <a:pt x="30" y="28"/>
                  <a:pt x="30" y="31"/>
                </a:cubicBezTo>
                <a:cubicBezTo>
                  <a:pt x="27" y="31"/>
                  <a:pt x="25" y="32"/>
                  <a:pt x="22" y="32"/>
                </a:cubicBezTo>
                <a:cubicBezTo>
                  <a:pt x="10" y="32"/>
                  <a:pt x="10" y="32"/>
                  <a:pt x="13" y="46"/>
                </a:cubicBezTo>
                <a:cubicBezTo>
                  <a:pt x="18" y="46"/>
                  <a:pt x="25" y="46"/>
                  <a:pt x="31" y="46"/>
                </a:cubicBezTo>
                <a:cubicBezTo>
                  <a:pt x="31" y="49"/>
                  <a:pt x="31" y="52"/>
                  <a:pt x="31" y="55"/>
                </a:cubicBezTo>
                <a:cubicBezTo>
                  <a:pt x="28" y="55"/>
                  <a:pt x="25" y="55"/>
                  <a:pt x="22" y="55"/>
                </a:cubicBezTo>
                <a:cubicBezTo>
                  <a:pt x="15" y="55"/>
                  <a:pt x="7" y="55"/>
                  <a:pt x="0" y="55"/>
                </a:cubicBezTo>
                <a:cubicBezTo>
                  <a:pt x="0" y="37"/>
                  <a:pt x="0" y="19"/>
                  <a:pt x="0" y="0"/>
                </a:cubicBezTo>
                <a:cubicBezTo>
                  <a:pt x="11" y="0"/>
                  <a:pt x="21" y="0"/>
                  <a:pt x="31" y="0"/>
                </a:cubicBezTo>
                <a:cubicBezTo>
                  <a:pt x="31" y="3"/>
                  <a:pt x="31" y="6"/>
                  <a:pt x="31" y="10"/>
                </a:cubicBezTo>
                <a:cubicBezTo>
                  <a:pt x="25" y="10"/>
                  <a:pt x="19" y="10"/>
                  <a:pt x="12" y="10"/>
                </a:cubicBezTo>
                <a:cubicBezTo>
                  <a:pt x="12" y="14"/>
                  <a:pt x="12" y="17"/>
                  <a:pt x="12" y="21"/>
                </a:cubicBezTo>
                <a:cubicBezTo>
                  <a:pt x="18" y="22"/>
                  <a:pt x="24" y="22"/>
                  <a:pt x="30" y="2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8" name="Freeform 69">
            <a:extLst>
              <a:ext uri="{FF2B5EF4-FFF2-40B4-BE49-F238E27FC236}">
                <a16:creationId xmlns:a16="http://schemas.microsoft.com/office/drawing/2014/main" id="{49EB7D95-9FC7-4936-8EA7-CE262DD76B46}"/>
              </a:ext>
            </a:extLst>
          </p:cNvPr>
          <p:cNvSpPr>
            <a:spLocks/>
          </p:cNvSpPr>
          <p:nvPr/>
        </p:nvSpPr>
        <p:spPr bwMode="auto">
          <a:xfrm>
            <a:off x="6148388" y="1427163"/>
            <a:ext cx="106363" cy="196850"/>
          </a:xfrm>
          <a:custGeom>
            <a:avLst/>
            <a:gdLst>
              <a:gd name="T0" fmla="*/ 32 w 32"/>
              <a:gd name="T1" fmla="*/ 1 h 60"/>
              <a:gd name="T2" fmla="*/ 32 w 32"/>
              <a:gd name="T3" fmla="*/ 11 h 60"/>
              <a:gd name="T4" fmla="*/ 21 w 32"/>
              <a:gd name="T5" fmla="*/ 15 h 60"/>
              <a:gd name="T6" fmla="*/ 22 w 32"/>
              <a:gd name="T7" fmla="*/ 18 h 60"/>
              <a:gd name="T8" fmla="*/ 31 w 32"/>
              <a:gd name="T9" fmla="*/ 19 h 60"/>
              <a:gd name="T10" fmla="*/ 31 w 32"/>
              <a:gd name="T11" fmla="*/ 28 h 60"/>
              <a:gd name="T12" fmla="*/ 21 w 32"/>
              <a:gd name="T13" fmla="*/ 29 h 60"/>
              <a:gd name="T14" fmla="*/ 21 w 32"/>
              <a:gd name="T15" fmla="*/ 60 h 60"/>
              <a:gd name="T16" fmla="*/ 6 w 32"/>
              <a:gd name="T17" fmla="*/ 60 h 60"/>
              <a:gd name="T18" fmla="*/ 6 w 32"/>
              <a:gd name="T19" fmla="*/ 40 h 60"/>
              <a:gd name="T20" fmla="*/ 0 w 32"/>
              <a:gd name="T21" fmla="*/ 28 h 60"/>
              <a:gd name="T22" fmla="*/ 0 w 32"/>
              <a:gd name="T23" fmla="*/ 19 h 60"/>
              <a:gd name="T24" fmla="*/ 7 w 32"/>
              <a:gd name="T25" fmla="*/ 10 h 60"/>
              <a:gd name="T26" fmla="*/ 18 w 32"/>
              <a:gd name="T27" fmla="*/ 2 h 60"/>
              <a:gd name="T28" fmla="*/ 32 w 32"/>
              <a:gd name="T29" fmla="*/ 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" h="60">
                <a:moveTo>
                  <a:pt x="32" y="1"/>
                </a:moveTo>
                <a:cubicBezTo>
                  <a:pt x="32" y="5"/>
                  <a:pt x="32" y="8"/>
                  <a:pt x="32" y="11"/>
                </a:cubicBezTo>
                <a:cubicBezTo>
                  <a:pt x="28" y="12"/>
                  <a:pt x="25" y="13"/>
                  <a:pt x="21" y="15"/>
                </a:cubicBezTo>
                <a:cubicBezTo>
                  <a:pt x="21" y="16"/>
                  <a:pt x="21" y="17"/>
                  <a:pt x="22" y="18"/>
                </a:cubicBezTo>
                <a:cubicBezTo>
                  <a:pt x="25" y="18"/>
                  <a:pt x="28" y="18"/>
                  <a:pt x="31" y="19"/>
                </a:cubicBezTo>
                <a:cubicBezTo>
                  <a:pt x="31" y="22"/>
                  <a:pt x="31" y="25"/>
                  <a:pt x="31" y="28"/>
                </a:cubicBezTo>
                <a:cubicBezTo>
                  <a:pt x="28" y="29"/>
                  <a:pt x="25" y="29"/>
                  <a:pt x="21" y="29"/>
                </a:cubicBezTo>
                <a:cubicBezTo>
                  <a:pt x="21" y="39"/>
                  <a:pt x="21" y="49"/>
                  <a:pt x="21" y="60"/>
                </a:cubicBezTo>
                <a:cubicBezTo>
                  <a:pt x="16" y="60"/>
                  <a:pt x="11" y="60"/>
                  <a:pt x="6" y="60"/>
                </a:cubicBezTo>
                <a:cubicBezTo>
                  <a:pt x="6" y="53"/>
                  <a:pt x="6" y="46"/>
                  <a:pt x="6" y="40"/>
                </a:cubicBezTo>
                <a:cubicBezTo>
                  <a:pt x="5" y="36"/>
                  <a:pt x="9" y="29"/>
                  <a:pt x="0" y="28"/>
                </a:cubicBezTo>
                <a:cubicBezTo>
                  <a:pt x="0" y="28"/>
                  <a:pt x="0" y="20"/>
                  <a:pt x="0" y="19"/>
                </a:cubicBezTo>
                <a:cubicBezTo>
                  <a:pt x="6" y="18"/>
                  <a:pt x="4" y="13"/>
                  <a:pt x="7" y="10"/>
                </a:cubicBezTo>
                <a:cubicBezTo>
                  <a:pt x="9" y="6"/>
                  <a:pt x="14" y="3"/>
                  <a:pt x="18" y="2"/>
                </a:cubicBezTo>
                <a:cubicBezTo>
                  <a:pt x="22" y="0"/>
                  <a:pt x="26" y="1"/>
                  <a:pt x="32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1" name="Freeform 70">
            <a:extLst>
              <a:ext uri="{FF2B5EF4-FFF2-40B4-BE49-F238E27FC236}">
                <a16:creationId xmlns:a16="http://schemas.microsoft.com/office/drawing/2014/main" id="{0E42E38F-97F7-4C9A-82CE-D9B0E75574D4}"/>
              </a:ext>
            </a:extLst>
          </p:cNvPr>
          <p:cNvSpPr>
            <a:spLocks/>
          </p:cNvSpPr>
          <p:nvPr/>
        </p:nvSpPr>
        <p:spPr bwMode="auto">
          <a:xfrm>
            <a:off x="6592888" y="1831975"/>
            <a:ext cx="142875" cy="157163"/>
          </a:xfrm>
          <a:custGeom>
            <a:avLst/>
            <a:gdLst>
              <a:gd name="T0" fmla="*/ 43 w 44"/>
              <a:gd name="T1" fmla="*/ 32 h 48"/>
              <a:gd name="T2" fmla="*/ 16 w 44"/>
              <a:gd name="T3" fmla="*/ 44 h 48"/>
              <a:gd name="T4" fmla="*/ 3 w 44"/>
              <a:gd name="T5" fmla="*/ 18 h 48"/>
              <a:gd name="T6" fmla="*/ 26 w 44"/>
              <a:gd name="T7" fmla="*/ 2 h 48"/>
              <a:gd name="T8" fmla="*/ 44 w 44"/>
              <a:gd name="T9" fmla="*/ 22 h 48"/>
              <a:gd name="T10" fmla="*/ 28 w 44"/>
              <a:gd name="T11" fmla="*/ 15 h 48"/>
              <a:gd name="T12" fmla="*/ 27 w 44"/>
              <a:gd name="T13" fmla="*/ 14 h 48"/>
              <a:gd name="T14" fmla="*/ 22 w 44"/>
              <a:gd name="T15" fmla="*/ 16 h 48"/>
              <a:gd name="T16" fmla="*/ 20 w 44"/>
              <a:gd name="T17" fmla="*/ 32 h 48"/>
              <a:gd name="T18" fmla="*/ 26 w 44"/>
              <a:gd name="T19" fmla="*/ 33 h 48"/>
              <a:gd name="T20" fmla="*/ 43 w 44"/>
              <a:gd name="T21" fmla="*/ 3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48">
                <a:moveTo>
                  <a:pt x="43" y="32"/>
                </a:moveTo>
                <a:cubicBezTo>
                  <a:pt x="37" y="45"/>
                  <a:pt x="28" y="48"/>
                  <a:pt x="16" y="44"/>
                </a:cubicBezTo>
                <a:cubicBezTo>
                  <a:pt x="6" y="40"/>
                  <a:pt x="0" y="30"/>
                  <a:pt x="3" y="18"/>
                </a:cubicBezTo>
                <a:cubicBezTo>
                  <a:pt x="6" y="8"/>
                  <a:pt x="16" y="0"/>
                  <a:pt x="26" y="2"/>
                </a:cubicBezTo>
                <a:cubicBezTo>
                  <a:pt x="36" y="3"/>
                  <a:pt x="44" y="11"/>
                  <a:pt x="44" y="22"/>
                </a:cubicBezTo>
                <a:cubicBezTo>
                  <a:pt x="38" y="21"/>
                  <a:pt x="31" y="24"/>
                  <a:pt x="28" y="15"/>
                </a:cubicBezTo>
                <a:cubicBezTo>
                  <a:pt x="28" y="15"/>
                  <a:pt x="27" y="14"/>
                  <a:pt x="27" y="14"/>
                </a:cubicBezTo>
                <a:cubicBezTo>
                  <a:pt x="25" y="14"/>
                  <a:pt x="22" y="15"/>
                  <a:pt x="22" y="16"/>
                </a:cubicBezTo>
                <a:cubicBezTo>
                  <a:pt x="21" y="21"/>
                  <a:pt x="21" y="26"/>
                  <a:pt x="20" y="32"/>
                </a:cubicBezTo>
                <a:cubicBezTo>
                  <a:pt x="20" y="32"/>
                  <a:pt x="25" y="33"/>
                  <a:pt x="26" y="33"/>
                </a:cubicBezTo>
                <a:cubicBezTo>
                  <a:pt x="31" y="26"/>
                  <a:pt x="36" y="31"/>
                  <a:pt x="43" y="3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2" name="Freeform 71">
            <a:extLst>
              <a:ext uri="{FF2B5EF4-FFF2-40B4-BE49-F238E27FC236}">
                <a16:creationId xmlns:a16="http://schemas.microsoft.com/office/drawing/2014/main" id="{B4DB8192-92CB-4D92-AA59-E5178CABBD82}"/>
              </a:ext>
            </a:extLst>
          </p:cNvPr>
          <p:cNvSpPr>
            <a:spLocks/>
          </p:cNvSpPr>
          <p:nvPr/>
        </p:nvSpPr>
        <p:spPr bwMode="auto">
          <a:xfrm>
            <a:off x="7045325" y="5210175"/>
            <a:ext cx="147638" cy="201613"/>
          </a:xfrm>
          <a:custGeom>
            <a:avLst/>
            <a:gdLst>
              <a:gd name="T0" fmla="*/ 45 w 45"/>
              <a:gd name="T1" fmla="*/ 6 h 61"/>
              <a:gd name="T2" fmla="*/ 41 w 45"/>
              <a:gd name="T3" fmla="*/ 15 h 61"/>
              <a:gd name="T4" fmla="*/ 18 w 45"/>
              <a:gd name="T5" fmla="*/ 17 h 61"/>
              <a:gd name="T6" fmla="*/ 17 w 45"/>
              <a:gd name="T7" fmla="*/ 42 h 61"/>
              <a:gd name="T8" fmla="*/ 42 w 45"/>
              <a:gd name="T9" fmla="*/ 47 h 61"/>
              <a:gd name="T10" fmla="*/ 36 w 45"/>
              <a:gd name="T11" fmla="*/ 59 h 61"/>
              <a:gd name="T12" fmla="*/ 7 w 45"/>
              <a:gd name="T13" fmla="*/ 50 h 61"/>
              <a:gd name="T14" fmla="*/ 7 w 45"/>
              <a:gd name="T15" fmla="*/ 12 h 61"/>
              <a:gd name="T16" fmla="*/ 36 w 45"/>
              <a:gd name="T17" fmla="*/ 3 h 61"/>
              <a:gd name="T18" fmla="*/ 45 w 45"/>
              <a:gd name="T19" fmla="*/ 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" h="61">
                <a:moveTo>
                  <a:pt x="45" y="6"/>
                </a:moveTo>
                <a:cubicBezTo>
                  <a:pt x="43" y="9"/>
                  <a:pt x="42" y="12"/>
                  <a:pt x="41" y="15"/>
                </a:cubicBezTo>
                <a:cubicBezTo>
                  <a:pt x="33" y="13"/>
                  <a:pt x="25" y="9"/>
                  <a:pt x="18" y="17"/>
                </a:cubicBezTo>
                <a:cubicBezTo>
                  <a:pt x="13" y="25"/>
                  <a:pt x="13" y="34"/>
                  <a:pt x="17" y="42"/>
                </a:cubicBezTo>
                <a:cubicBezTo>
                  <a:pt x="22" y="53"/>
                  <a:pt x="33" y="48"/>
                  <a:pt x="42" y="47"/>
                </a:cubicBezTo>
                <a:cubicBezTo>
                  <a:pt x="44" y="54"/>
                  <a:pt x="43" y="57"/>
                  <a:pt x="36" y="59"/>
                </a:cubicBezTo>
                <a:cubicBezTo>
                  <a:pt x="24" y="61"/>
                  <a:pt x="13" y="58"/>
                  <a:pt x="7" y="50"/>
                </a:cubicBezTo>
                <a:cubicBezTo>
                  <a:pt x="0" y="40"/>
                  <a:pt x="0" y="22"/>
                  <a:pt x="7" y="12"/>
                </a:cubicBezTo>
                <a:cubicBezTo>
                  <a:pt x="13" y="4"/>
                  <a:pt x="24" y="0"/>
                  <a:pt x="36" y="3"/>
                </a:cubicBezTo>
                <a:cubicBezTo>
                  <a:pt x="39" y="3"/>
                  <a:pt x="41" y="5"/>
                  <a:pt x="45" y="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3" name="Freeform 72">
            <a:extLst>
              <a:ext uri="{FF2B5EF4-FFF2-40B4-BE49-F238E27FC236}">
                <a16:creationId xmlns:a16="http://schemas.microsoft.com/office/drawing/2014/main" id="{8C38688D-2605-418A-9AE6-B493F2EC5DC4}"/>
              </a:ext>
            </a:extLst>
          </p:cNvPr>
          <p:cNvSpPr>
            <a:spLocks/>
          </p:cNvSpPr>
          <p:nvPr/>
        </p:nvSpPr>
        <p:spPr bwMode="auto">
          <a:xfrm>
            <a:off x="7546975" y="5214938"/>
            <a:ext cx="125413" cy="193675"/>
          </a:xfrm>
          <a:custGeom>
            <a:avLst/>
            <a:gdLst>
              <a:gd name="T0" fmla="*/ 3 w 38"/>
              <a:gd name="T1" fmla="*/ 45 h 59"/>
              <a:gd name="T2" fmla="*/ 16 w 38"/>
              <a:gd name="T3" fmla="*/ 48 h 59"/>
              <a:gd name="T4" fmla="*/ 24 w 38"/>
              <a:gd name="T5" fmla="*/ 44 h 59"/>
              <a:gd name="T6" fmla="*/ 20 w 38"/>
              <a:gd name="T7" fmla="*/ 36 h 59"/>
              <a:gd name="T8" fmla="*/ 13 w 38"/>
              <a:gd name="T9" fmla="*/ 33 h 59"/>
              <a:gd name="T10" fmla="*/ 4 w 38"/>
              <a:gd name="T11" fmla="*/ 12 h 59"/>
              <a:gd name="T12" fmla="*/ 23 w 38"/>
              <a:gd name="T13" fmla="*/ 1 h 59"/>
              <a:gd name="T14" fmla="*/ 36 w 38"/>
              <a:gd name="T15" fmla="*/ 4 h 59"/>
              <a:gd name="T16" fmla="*/ 33 w 38"/>
              <a:gd name="T17" fmla="*/ 14 h 59"/>
              <a:gd name="T18" fmla="*/ 24 w 38"/>
              <a:gd name="T19" fmla="*/ 12 h 59"/>
              <a:gd name="T20" fmla="*/ 15 w 38"/>
              <a:gd name="T21" fmla="*/ 15 h 59"/>
              <a:gd name="T22" fmla="*/ 19 w 38"/>
              <a:gd name="T23" fmla="*/ 23 h 59"/>
              <a:gd name="T24" fmla="*/ 28 w 38"/>
              <a:gd name="T25" fmla="*/ 28 h 59"/>
              <a:gd name="T26" fmla="*/ 36 w 38"/>
              <a:gd name="T27" fmla="*/ 47 h 59"/>
              <a:gd name="T28" fmla="*/ 20 w 38"/>
              <a:gd name="T29" fmla="*/ 58 h 59"/>
              <a:gd name="T30" fmla="*/ 8 w 38"/>
              <a:gd name="T31" fmla="*/ 57 h 59"/>
              <a:gd name="T32" fmla="*/ 3 w 38"/>
              <a:gd name="T33" fmla="*/ 4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" h="59">
                <a:moveTo>
                  <a:pt x="3" y="45"/>
                </a:moveTo>
                <a:cubicBezTo>
                  <a:pt x="8" y="46"/>
                  <a:pt x="12" y="48"/>
                  <a:pt x="16" y="48"/>
                </a:cubicBezTo>
                <a:cubicBezTo>
                  <a:pt x="19" y="48"/>
                  <a:pt x="21" y="46"/>
                  <a:pt x="24" y="44"/>
                </a:cubicBezTo>
                <a:cubicBezTo>
                  <a:pt x="23" y="42"/>
                  <a:pt x="22" y="39"/>
                  <a:pt x="20" y="36"/>
                </a:cubicBezTo>
                <a:cubicBezTo>
                  <a:pt x="19" y="35"/>
                  <a:pt x="16" y="34"/>
                  <a:pt x="13" y="33"/>
                </a:cubicBezTo>
                <a:cubicBezTo>
                  <a:pt x="4" y="27"/>
                  <a:pt x="1" y="20"/>
                  <a:pt x="4" y="12"/>
                </a:cubicBezTo>
                <a:cubicBezTo>
                  <a:pt x="6" y="4"/>
                  <a:pt x="13" y="0"/>
                  <a:pt x="23" y="1"/>
                </a:cubicBezTo>
                <a:cubicBezTo>
                  <a:pt x="27" y="2"/>
                  <a:pt x="31" y="3"/>
                  <a:pt x="36" y="4"/>
                </a:cubicBezTo>
                <a:cubicBezTo>
                  <a:pt x="35" y="8"/>
                  <a:pt x="34" y="11"/>
                  <a:pt x="33" y="14"/>
                </a:cubicBezTo>
                <a:cubicBezTo>
                  <a:pt x="29" y="13"/>
                  <a:pt x="27" y="11"/>
                  <a:pt x="24" y="12"/>
                </a:cubicBezTo>
                <a:cubicBezTo>
                  <a:pt x="21" y="12"/>
                  <a:pt x="18" y="14"/>
                  <a:pt x="15" y="15"/>
                </a:cubicBezTo>
                <a:cubicBezTo>
                  <a:pt x="17" y="18"/>
                  <a:pt x="17" y="21"/>
                  <a:pt x="19" y="23"/>
                </a:cubicBezTo>
                <a:cubicBezTo>
                  <a:pt x="22" y="25"/>
                  <a:pt x="25" y="26"/>
                  <a:pt x="28" y="28"/>
                </a:cubicBezTo>
                <a:cubicBezTo>
                  <a:pt x="35" y="32"/>
                  <a:pt x="38" y="39"/>
                  <a:pt x="36" y="47"/>
                </a:cubicBezTo>
                <a:cubicBezTo>
                  <a:pt x="34" y="54"/>
                  <a:pt x="28" y="58"/>
                  <a:pt x="20" y="58"/>
                </a:cubicBezTo>
                <a:cubicBezTo>
                  <a:pt x="16" y="59"/>
                  <a:pt x="12" y="58"/>
                  <a:pt x="8" y="57"/>
                </a:cubicBezTo>
                <a:cubicBezTo>
                  <a:pt x="0" y="56"/>
                  <a:pt x="3" y="50"/>
                  <a:pt x="3" y="4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4" name="Freeform 73">
            <a:extLst>
              <a:ext uri="{FF2B5EF4-FFF2-40B4-BE49-F238E27FC236}">
                <a16:creationId xmlns:a16="http://schemas.microsoft.com/office/drawing/2014/main" id="{A7C43F3C-4F93-4F5C-887D-D68942D6B4D1}"/>
              </a:ext>
            </a:extLst>
          </p:cNvPr>
          <p:cNvSpPr>
            <a:spLocks/>
          </p:cNvSpPr>
          <p:nvPr/>
        </p:nvSpPr>
        <p:spPr bwMode="auto">
          <a:xfrm>
            <a:off x="6110288" y="1249363"/>
            <a:ext cx="95250" cy="147638"/>
          </a:xfrm>
          <a:custGeom>
            <a:avLst/>
            <a:gdLst>
              <a:gd name="T0" fmla="*/ 0 w 29"/>
              <a:gd name="T1" fmla="*/ 5 h 45"/>
              <a:gd name="T2" fmla="*/ 26 w 29"/>
              <a:gd name="T3" fmla="*/ 0 h 45"/>
              <a:gd name="T4" fmla="*/ 29 w 29"/>
              <a:gd name="T5" fmla="*/ 12 h 45"/>
              <a:gd name="T6" fmla="*/ 21 w 29"/>
              <a:gd name="T7" fmla="*/ 43 h 45"/>
              <a:gd name="T8" fmla="*/ 12 w 29"/>
              <a:gd name="T9" fmla="*/ 45 h 45"/>
              <a:gd name="T10" fmla="*/ 6 w 29"/>
              <a:gd name="T11" fmla="*/ 41 h 45"/>
              <a:gd name="T12" fmla="*/ 0 w 29"/>
              <a:gd name="T13" fmla="*/ 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45">
                <a:moveTo>
                  <a:pt x="0" y="5"/>
                </a:moveTo>
                <a:cubicBezTo>
                  <a:pt x="9" y="4"/>
                  <a:pt x="17" y="2"/>
                  <a:pt x="26" y="0"/>
                </a:cubicBezTo>
                <a:cubicBezTo>
                  <a:pt x="27" y="4"/>
                  <a:pt x="28" y="8"/>
                  <a:pt x="29" y="12"/>
                </a:cubicBezTo>
                <a:cubicBezTo>
                  <a:pt x="10" y="19"/>
                  <a:pt x="25" y="32"/>
                  <a:pt x="21" y="43"/>
                </a:cubicBezTo>
                <a:cubicBezTo>
                  <a:pt x="19" y="43"/>
                  <a:pt x="15" y="45"/>
                  <a:pt x="12" y="45"/>
                </a:cubicBezTo>
                <a:cubicBezTo>
                  <a:pt x="10" y="45"/>
                  <a:pt x="7" y="43"/>
                  <a:pt x="6" y="41"/>
                </a:cubicBezTo>
                <a:cubicBezTo>
                  <a:pt x="4" y="29"/>
                  <a:pt x="2" y="18"/>
                  <a:pt x="0" y="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8" name="Freeform 74">
            <a:extLst>
              <a:ext uri="{FF2B5EF4-FFF2-40B4-BE49-F238E27FC236}">
                <a16:creationId xmlns:a16="http://schemas.microsoft.com/office/drawing/2014/main" id="{06AEC207-B052-4B11-8093-024C8FB8A209}"/>
              </a:ext>
            </a:extLst>
          </p:cNvPr>
          <p:cNvSpPr>
            <a:spLocks/>
          </p:cNvSpPr>
          <p:nvPr/>
        </p:nvSpPr>
        <p:spPr bwMode="auto">
          <a:xfrm>
            <a:off x="5726113" y="3808413"/>
            <a:ext cx="495300" cy="263525"/>
          </a:xfrm>
          <a:custGeom>
            <a:avLst/>
            <a:gdLst>
              <a:gd name="T0" fmla="*/ 0 w 151"/>
              <a:gd name="T1" fmla="*/ 0 h 80"/>
              <a:gd name="T2" fmla="*/ 150 w 151"/>
              <a:gd name="T3" fmla="*/ 0 h 80"/>
              <a:gd name="T4" fmla="*/ 150 w 151"/>
              <a:gd name="T5" fmla="*/ 62 h 80"/>
              <a:gd name="T6" fmla="*/ 144 w 151"/>
              <a:gd name="T7" fmla="*/ 67 h 80"/>
              <a:gd name="T8" fmla="*/ 69 w 151"/>
              <a:gd name="T9" fmla="*/ 78 h 80"/>
              <a:gd name="T10" fmla="*/ 6 w 151"/>
              <a:gd name="T11" fmla="*/ 67 h 80"/>
              <a:gd name="T12" fmla="*/ 0 w 151"/>
              <a:gd name="T13" fmla="*/ 58 h 80"/>
              <a:gd name="T14" fmla="*/ 0 w 151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" h="80">
                <a:moveTo>
                  <a:pt x="0" y="0"/>
                </a:moveTo>
                <a:cubicBezTo>
                  <a:pt x="50" y="17"/>
                  <a:pt x="100" y="17"/>
                  <a:pt x="150" y="0"/>
                </a:cubicBezTo>
                <a:cubicBezTo>
                  <a:pt x="150" y="21"/>
                  <a:pt x="151" y="41"/>
                  <a:pt x="150" y="62"/>
                </a:cubicBezTo>
                <a:cubicBezTo>
                  <a:pt x="150" y="63"/>
                  <a:pt x="147" y="66"/>
                  <a:pt x="144" y="67"/>
                </a:cubicBezTo>
                <a:cubicBezTo>
                  <a:pt x="120" y="76"/>
                  <a:pt x="95" y="80"/>
                  <a:pt x="69" y="78"/>
                </a:cubicBezTo>
                <a:cubicBezTo>
                  <a:pt x="48" y="76"/>
                  <a:pt x="27" y="71"/>
                  <a:pt x="6" y="67"/>
                </a:cubicBezTo>
                <a:cubicBezTo>
                  <a:pt x="1" y="66"/>
                  <a:pt x="0" y="64"/>
                  <a:pt x="0" y="58"/>
                </a:cubicBezTo>
                <a:cubicBezTo>
                  <a:pt x="0" y="39"/>
                  <a:pt x="0" y="20"/>
                  <a:pt x="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9" name="Freeform 75">
            <a:extLst>
              <a:ext uri="{FF2B5EF4-FFF2-40B4-BE49-F238E27FC236}">
                <a16:creationId xmlns:a16="http://schemas.microsoft.com/office/drawing/2014/main" id="{116A2CC1-9B33-4807-9C35-33DDBD008FB7}"/>
              </a:ext>
            </a:extLst>
          </p:cNvPr>
          <p:cNvSpPr>
            <a:spLocks/>
          </p:cNvSpPr>
          <p:nvPr/>
        </p:nvSpPr>
        <p:spPr bwMode="auto">
          <a:xfrm>
            <a:off x="6037263" y="3479800"/>
            <a:ext cx="227013" cy="131763"/>
          </a:xfrm>
          <a:custGeom>
            <a:avLst/>
            <a:gdLst>
              <a:gd name="T0" fmla="*/ 48 w 69"/>
              <a:gd name="T1" fmla="*/ 18 h 40"/>
              <a:gd name="T2" fmla="*/ 41 w 69"/>
              <a:gd name="T3" fmla="*/ 39 h 40"/>
              <a:gd name="T4" fmla="*/ 26 w 69"/>
              <a:gd name="T5" fmla="*/ 38 h 40"/>
              <a:gd name="T6" fmla="*/ 20 w 69"/>
              <a:gd name="T7" fmla="*/ 17 h 40"/>
              <a:gd name="T8" fmla="*/ 8 w 69"/>
              <a:gd name="T9" fmla="*/ 24 h 40"/>
              <a:gd name="T10" fmla="*/ 0 w 69"/>
              <a:gd name="T11" fmla="*/ 22 h 40"/>
              <a:gd name="T12" fmla="*/ 2 w 69"/>
              <a:gd name="T13" fmla="*/ 14 h 40"/>
              <a:gd name="T14" fmla="*/ 66 w 69"/>
              <a:gd name="T15" fmla="*/ 14 h 40"/>
              <a:gd name="T16" fmla="*/ 69 w 69"/>
              <a:gd name="T17" fmla="*/ 23 h 40"/>
              <a:gd name="T18" fmla="*/ 60 w 69"/>
              <a:gd name="T19" fmla="*/ 24 h 40"/>
              <a:gd name="T20" fmla="*/ 48 w 69"/>
              <a:gd name="T21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" h="40">
                <a:moveTo>
                  <a:pt x="48" y="18"/>
                </a:moveTo>
                <a:cubicBezTo>
                  <a:pt x="50" y="27"/>
                  <a:pt x="50" y="35"/>
                  <a:pt x="41" y="39"/>
                </a:cubicBezTo>
                <a:cubicBezTo>
                  <a:pt x="37" y="40"/>
                  <a:pt x="30" y="40"/>
                  <a:pt x="26" y="38"/>
                </a:cubicBezTo>
                <a:cubicBezTo>
                  <a:pt x="18" y="34"/>
                  <a:pt x="18" y="27"/>
                  <a:pt x="20" y="17"/>
                </a:cubicBezTo>
                <a:cubicBezTo>
                  <a:pt x="16" y="20"/>
                  <a:pt x="12" y="23"/>
                  <a:pt x="8" y="24"/>
                </a:cubicBezTo>
                <a:cubicBezTo>
                  <a:pt x="6" y="25"/>
                  <a:pt x="3" y="23"/>
                  <a:pt x="0" y="22"/>
                </a:cubicBezTo>
                <a:cubicBezTo>
                  <a:pt x="0" y="20"/>
                  <a:pt x="1" y="16"/>
                  <a:pt x="2" y="14"/>
                </a:cubicBezTo>
                <a:cubicBezTo>
                  <a:pt x="18" y="1"/>
                  <a:pt x="50" y="0"/>
                  <a:pt x="66" y="14"/>
                </a:cubicBezTo>
                <a:cubicBezTo>
                  <a:pt x="68" y="16"/>
                  <a:pt x="68" y="20"/>
                  <a:pt x="69" y="23"/>
                </a:cubicBezTo>
                <a:cubicBezTo>
                  <a:pt x="66" y="23"/>
                  <a:pt x="63" y="24"/>
                  <a:pt x="60" y="24"/>
                </a:cubicBezTo>
                <a:cubicBezTo>
                  <a:pt x="56" y="23"/>
                  <a:pt x="53" y="20"/>
                  <a:pt x="48" y="1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0" name="Freeform 76">
            <a:extLst>
              <a:ext uri="{FF2B5EF4-FFF2-40B4-BE49-F238E27FC236}">
                <a16:creationId xmlns:a16="http://schemas.microsoft.com/office/drawing/2014/main" id="{C6D4FD0A-0F97-4AEF-BC89-396045833233}"/>
              </a:ext>
            </a:extLst>
          </p:cNvPr>
          <p:cNvSpPr>
            <a:spLocks/>
          </p:cNvSpPr>
          <p:nvPr/>
        </p:nvSpPr>
        <p:spPr bwMode="auto">
          <a:xfrm>
            <a:off x="5673725" y="3479800"/>
            <a:ext cx="225425" cy="134938"/>
          </a:xfrm>
          <a:custGeom>
            <a:avLst/>
            <a:gdLst>
              <a:gd name="T0" fmla="*/ 20 w 69"/>
              <a:gd name="T1" fmla="*/ 18 h 41"/>
              <a:gd name="T2" fmla="*/ 9 w 69"/>
              <a:gd name="T3" fmla="*/ 24 h 41"/>
              <a:gd name="T4" fmla="*/ 0 w 69"/>
              <a:gd name="T5" fmla="*/ 23 h 41"/>
              <a:gd name="T6" fmla="*/ 3 w 69"/>
              <a:gd name="T7" fmla="*/ 15 h 41"/>
              <a:gd name="T8" fmla="*/ 67 w 69"/>
              <a:gd name="T9" fmla="*/ 15 h 41"/>
              <a:gd name="T10" fmla="*/ 69 w 69"/>
              <a:gd name="T11" fmla="*/ 23 h 41"/>
              <a:gd name="T12" fmla="*/ 61 w 69"/>
              <a:gd name="T13" fmla="*/ 24 h 41"/>
              <a:gd name="T14" fmla="*/ 51 w 69"/>
              <a:gd name="T15" fmla="*/ 19 h 41"/>
              <a:gd name="T16" fmla="*/ 45 w 69"/>
              <a:gd name="T17" fmla="*/ 37 h 41"/>
              <a:gd name="T18" fmla="*/ 34 w 69"/>
              <a:gd name="T19" fmla="*/ 41 h 41"/>
              <a:gd name="T20" fmla="*/ 20 w 69"/>
              <a:gd name="T21" fmla="*/ 1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" h="41">
                <a:moveTo>
                  <a:pt x="20" y="18"/>
                </a:moveTo>
                <a:cubicBezTo>
                  <a:pt x="16" y="20"/>
                  <a:pt x="13" y="23"/>
                  <a:pt x="9" y="24"/>
                </a:cubicBezTo>
                <a:cubicBezTo>
                  <a:pt x="6" y="25"/>
                  <a:pt x="3" y="23"/>
                  <a:pt x="0" y="23"/>
                </a:cubicBezTo>
                <a:cubicBezTo>
                  <a:pt x="1" y="20"/>
                  <a:pt x="1" y="16"/>
                  <a:pt x="3" y="15"/>
                </a:cubicBezTo>
                <a:cubicBezTo>
                  <a:pt x="17" y="0"/>
                  <a:pt x="53" y="0"/>
                  <a:pt x="67" y="15"/>
                </a:cubicBezTo>
                <a:cubicBezTo>
                  <a:pt x="69" y="16"/>
                  <a:pt x="68" y="20"/>
                  <a:pt x="69" y="23"/>
                </a:cubicBezTo>
                <a:cubicBezTo>
                  <a:pt x="66" y="23"/>
                  <a:pt x="63" y="24"/>
                  <a:pt x="61" y="24"/>
                </a:cubicBezTo>
                <a:cubicBezTo>
                  <a:pt x="57" y="23"/>
                  <a:pt x="54" y="20"/>
                  <a:pt x="51" y="19"/>
                </a:cubicBezTo>
                <a:cubicBezTo>
                  <a:pt x="49" y="25"/>
                  <a:pt x="48" y="31"/>
                  <a:pt x="45" y="37"/>
                </a:cubicBezTo>
                <a:cubicBezTo>
                  <a:pt x="43" y="39"/>
                  <a:pt x="38" y="41"/>
                  <a:pt x="34" y="41"/>
                </a:cubicBezTo>
                <a:cubicBezTo>
                  <a:pt x="24" y="41"/>
                  <a:pt x="19" y="33"/>
                  <a:pt x="20" y="1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1" name="Freeform 77">
            <a:extLst>
              <a:ext uri="{FF2B5EF4-FFF2-40B4-BE49-F238E27FC236}">
                <a16:creationId xmlns:a16="http://schemas.microsoft.com/office/drawing/2014/main" id="{7A8CDEA4-56D3-494F-9059-691EB334D832}"/>
              </a:ext>
            </a:extLst>
          </p:cNvPr>
          <p:cNvSpPr>
            <a:spLocks/>
          </p:cNvSpPr>
          <p:nvPr/>
        </p:nvSpPr>
        <p:spPr bwMode="auto">
          <a:xfrm>
            <a:off x="5908675" y="3746500"/>
            <a:ext cx="128588" cy="61913"/>
          </a:xfrm>
          <a:custGeom>
            <a:avLst/>
            <a:gdLst>
              <a:gd name="T0" fmla="*/ 19 w 39"/>
              <a:gd name="T1" fmla="*/ 19 h 19"/>
              <a:gd name="T2" fmla="*/ 3 w 39"/>
              <a:gd name="T3" fmla="*/ 12 h 19"/>
              <a:gd name="T4" fmla="*/ 0 w 39"/>
              <a:gd name="T5" fmla="*/ 3 h 19"/>
              <a:gd name="T6" fmla="*/ 9 w 39"/>
              <a:gd name="T7" fmla="*/ 2 h 19"/>
              <a:gd name="T8" fmla="*/ 31 w 39"/>
              <a:gd name="T9" fmla="*/ 1 h 19"/>
              <a:gd name="T10" fmla="*/ 39 w 39"/>
              <a:gd name="T11" fmla="*/ 4 h 19"/>
              <a:gd name="T12" fmla="*/ 36 w 39"/>
              <a:gd name="T13" fmla="*/ 12 h 19"/>
              <a:gd name="T14" fmla="*/ 19 w 39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19">
                <a:moveTo>
                  <a:pt x="19" y="19"/>
                </a:moveTo>
                <a:cubicBezTo>
                  <a:pt x="13" y="16"/>
                  <a:pt x="7" y="15"/>
                  <a:pt x="3" y="12"/>
                </a:cubicBezTo>
                <a:cubicBezTo>
                  <a:pt x="1" y="10"/>
                  <a:pt x="1" y="6"/>
                  <a:pt x="0" y="3"/>
                </a:cubicBezTo>
                <a:cubicBezTo>
                  <a:pt x="3" y="2"/>
                  <a:pt x="7" y="0"/>
                  <a:pt x="9" y="2"/>
                </a:cubicBezTo>
                <a:cubicBezTo>
                  <a:pt x="16" y="6"/>
                  <a:pt x="23" y="5"/>
                  <a:pt x="31" y="1"/>
                </a:cubicBezTo>
                <a:cubicBezTo>
                  <a:pt x="32" y="0"/>
                  <a:pt x="36" y="3"/>
                  <a:pt x="39" y="4"/>
                </a:cubicBezTo>
                <a:cubicBezTo>
                  <a:pt x="38" y="6"/>
                  <a:pt x="38" y="11"/>
                  <a:pt x="36" y="12"/>
                </a:cubicBezTo>
                <a:cubicBezTo>
                  <a:pt x="31" y="15"/>
                  <a:pt x="25" y="17"/>
                  <a:pt x="19" y="1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" name="Freeform 78">
            <a:extLst>
              <a:ext uri="{FF2B5EF4-FFF2-40B4-BE49-F238E27FC236}">
                <a16:creationId xmlns:a16="http://schemas.microsoft.com/office/drawing/2014/main" id="{267F67CA-7A1A-4561-81B0-5AF1F1F09C18}"/>
              </a:ext>
            </a:extLst>
          </p:cNvPr>
          <p:cNvSpPr>
            <a:spLocks/>
          </p:cNvSpPr>
          <p:nvPr/>
        </p:nvSpPr>
        <p:spPr bwMode="auto">
          <a:xfrm>
            <a:off x="9536113" y="1246188"/>
            <a:ext cx="246063" cy="371475"/>
          </a:xfrm>
          <a:custGeom>
            <a:avLst/>
            <a:gdLst>
              <a:gd name="T0" fmla="*/ 19 w 75"/>
              <a:gd name="T1" fmla="*/ 1 h 113"/>
              <a:gd name="T2" fmla="*/ 74 w 75"/>
              <a:gd name="T3" fmla="*/ 57 h 113"/>
              <a:gd name="T4" fmla="*/ 17 w 75"/>
              <a:gd name="T5" fmla="*/ 112 h 113"/>
              <a:gd name="T6" fmla="*/ 8 w 75"/>
              <a:gd name="T7" fmla="*/ 104 h 113"/>
              <a:gd name="T8" fmla="*/ 8 w 75"/>
              <a:gd name="T9" fmla="*/ 8 h 113"/>
              <a:gd name="T10" fmla="*/ 19 w 75"/>
              <a:gd name="T11" fmla="*/ 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" h="113">
                <a:moveTo>
                  <a:pt x="19" y="1"/>
                </a:moveTo>
                <a:cubicBezTo>
                  <a:pt x="50" y="1"/>
                  <a:pt x="75" y="27"/>
                  <a:pt x="74" y="57"/>
                </a:cubicBezTo>
                <a:cubicBezTo>
                  <a:pt x="73" y="88"/>
                  <a:pt x="47" y="113"/>
                  <a:pt x="17" y="112"/>
                </a:cubicBezTo>
                <a:cubicBezTo>
                  <a:pt x="12" y="112"/>
                  <a:pt x="9" y="110"/>
                  <a:pt x="8" y="104"/>
                </a:cubicBezTo>
                <a:cubicBezTo>
                  <a:pt x="0" y="72"/>
                  <a:pt x="0" y="40"/>
                  <a:pt x="8" y="8"/>
                </a:cubicBezTo>
                <a:cubicBezTo>
                  <a:pt x="9" y="0"/>
                  <a:pt x="15" y="1"/>
                  <a:pt x="19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" name="Freeform 79">
            <a:extLst>
              <a:ext uri="{FF2B5EF4-FFF2-40B4-BE49-F238E27FC236}">
                <a16:creationId xmlns:a16="http://schemas.microsoft.com/office/drawing/2014/main" id="{D3F7CB89-DEE9-4AEE-8430-49CC007019EB}"/>
              </a:ext>
            </a:extLst>
          </p:cNvPr>
          <p:cNvSpPr>
            <a:spLocks/>
          </p:cNvSpPr>
          <p:nvPr/>
        </p:nvSpPr>
        <p:spPr bwMode="auto">
          <a:xfrm>
            <a:off x="7448550" y="3824288"/>
            <a:ext cx="495300" cy="263525"/>
          </a:xfrm>
          <a:custGeom>
            <a:avLst/>
            <a:gdLst>
              <a:gd name="T0" fmla="*/ 0 w 151"/>
              <a:gd name="T1" fmla="*/ 0 h 80"/>
              <a:gd name="T2" fmla="*/ 150 w 151"/>
              <a:gd name="T3" fmla="*/ 0 h 80"/>
              <a:gd name="T4" fmla="*/ 150 w 151"/>
              <a:gd name="T5" fmla="*/ 60 h 80"/>
              <a:gd name="T6" fmla="*/ 146 w 151"/>
              <a:gd name="T7" fmla="*/ 65 h 80"/>
              <a:gd name="T8" fmla="*/ 47 w 151"/>
              <a:gd name="T9" fmla="*/ 75 h 80"/>
              <a:gd name="T10" fmla="*/ 6 w 151"/>
              <a:gd name="T11" fmla="*/ 65 h 80"/>
              <a:gd name="T12" fmla="*/ 0 w 151"/>
              <a:gd name="T13" fmla="*/ 59 h 80"/>
              <a:gd name="T14" fmla="*/ 0 w 151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" h="80">
                <a:moveTo>
                  <a:pt x="0" y="0"/>
                </a:moveTo>
                <a:cubicBezTo>
                  <a:pt x="71" y="13"/>
                  <a:pt x="55" y="19"/>
                  <a:pt x="150" y="0"/>
                </a:cubicBezTo>
                <a:cubicBezTo>
                  <a:pt x="150" y="20"/>
                  <a:pt x="151" y="40"/>
                  <a:pt x="150" y="60"/>
                </a:cubicBezTo>
                <a:cubicBezTo>
                  <a:pt x="150" y="62"/>
                  <a:pt x="148" y="65"/>
                  <a:pt x="146" y="65"/>
                </a:cubicBezTo>
                <a:cubicBezTo>
                  <a:pt x="113" y="76"/>
                  <a:pt x="80" y="80"/>
                  <a:pt x="47" y="75"/>
                </a:cubicBezTo>
                <a:cubicBezTo>
                  <a:pt x="33" y="73"/>
                  <a:pt x="19" y="69"/>
                  <a:pt x="6" y="65"/>
                </a:cubicBezTo>
                <a:cubicBezTo>
                  <a:pt x="3" y="65"/>
                  <a:pt x="0" y="61"/>
                  <a:pt x="0" y="59"/>
                </a:cubicBezTo>
                <a:cubicBezTo>
                  <a:pt x="0" y="40"/>
                  <a:pt x="0" y="20"/>
                  <a:pt x="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" name="Freeform 80">
            <a:extLst>
              <a:ext uri="{FF2B5EF4-FFF2-40B4-BE49-F238E27FC236}">
                <a16:creationId xmlns:a16="http://schemas.microsoft.com/office/drawing/2014/main" id="{49A300C8-5A68-4326-91CA-999981B73F3A}"/>
              </a:ext>
            </a:extLst>
          </p:cNvPr>
          <p:cNvSpPr>
            <a:spLocks/>
          </p:cNvSpPr>
          <p:nvPr/>
        </p:nvSpPr>
        <p:spPr bwMode="auto">
          <a:xfrm>
            <a:off x="7402513" y="3492500"/>
            <a:ext cx="227013" cy="131763"/>
          </a:xfrm>
          <a:custGeom>
            <a:avLst/>
            <a:gdLst>
              <a:gd name="T0" fmla="*/ 19 w 69"/>
              <a:gd name="T1" fmla="*/ 17 h 40"/>
              <a:gd name="T2" fmla="*/ 9 w 69"/>
              <a:gd name="T3" fmla="*/ 23 h 40"/>
              <a:gd name="T4" fmla="*/ 0 w 69"/>
              <a:gd name="T5" fmla="*/ 22 h 40"/>
              <a:gd name="T6" fmla="*/ 2 w 69"/>
              <a:gd name="T7" fmla="*/ 14 h 40"/>
              <a:gd name="T8" fmla="*/ 66 w 69"/>
              <a:gd name="T9" fmla="*/ 14 h 40"/>
              <a:gd name="T10" fmla="*/ 69 w 69"/>
              <a:gd name="T11" fmla="*/ 22 h 40"/>
              <a:gd name="T12" fmla="*/ 60 w 69"/>
              <a:gd name="T13" fmla="*/ 23 h 40"/>
              <a:gd name="T14" fmla="*/ 51 w 69"/>
              <a:gd name="T15" fmla="*/ 18 h 40"/>
              <a:gd name="T16" fmla="*/ 43 w 69"/>
              <a:gd name="T17" fmla="*/ 36 h 40"/>
              <a:gd name="T18" fmla="*/ 33 w 69"/>
              <a:gd name="T19" fmla="*/ 40 h 40"/>
              <a:gd name="T20" fmla="*/ 19 w 69"/>
              <a:gd name="T21" fmla="*/ 1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" h="40">
                <a:moveTo>
                  <a:pt x="19" y="17"/>
                </a:moveTo>
                <a:cubicBezTo>
                  <a:pt x="15" y="19"/>
                  <a:pt x="12" y="22"/>
                  <a:pt x="9" y="23"/>
                </a:cubicBezTo>
                <a:cubicBezTo>
                  <a:pt x="6" y="23"/>
                  <a:pt x="3" y="22"/>
                  <a:pt x="0" y="22"/>
                </a:cubicBezTo>
                <a:cubicBezTo>
                  <a:pt x="0" y="19"/>
                  <a:pt x="0" y="15"/>
                  <a:pt x="2" y="14"/>
                </a:cubicBezTo>
                <a:cubicBezTo>
                  <a:pt x="17" y="0"/>
                  <a:pt x="51" y="0"/>
                  <a:pt x="66" y="14"/>
                </a:cubicBezTo>
                <a:cubicBezTo>
                  <a:pt x="68" y="15"/>
                  <a:pt x="68" y="19"/>
                  <a:pt x="69" y="22"/>
                </a:cubicBezTo>
                <a:cubicBezTo>
                  <a:pt x="66" y="22"/>
                  <a:pt x="62" y="23"/>
                  <a:pt x="60" y="23"/>
                </a:cubicBezTo>
                <a:cubicBezTo>
                  <a:pt x="56" y="22"/>
                  <a:pt x="53" y="19"/>
                  <a:pt x="51" y="18"/>
                </a:cubicBezTo>
                <a:cubicBezTo>
                  <a:pt x="49" y="25"/>
                  <a:pt x="47" y="31"/>
                  <a:pt x="43" y="36"/>
                </a:cubicBezTo>
                <a:cubicBezTo>
                  <a:pt x="42" y="39"/>
                  <a:pt x="36" y="40"/>
                  <a:pt x="33" y="40"/>
                </a:cubicBezTo>
                <a:cubicBezTo>
                  <a:pt x="23" y="39"/>
                  <a:pt x="19" y="33"/>
                  <a:pt x="19" y="1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6" name="Freeform 81">
            <a:extLst>
              <a:ext uri="{FF2B5EF4-FFF2-40B4-BE49-F238E27FC236}">
                <a16:creationId xmlns:a16="http://schemas.microsoft.com/office/drawing/2014/main" id="{6480D31E-893A-4159-AE6F-71C0B21C069F}"/>
              </a:ext>
            </a:extLst>
          </p:cNvPr>
          <p:cNvSpPr>
            <a:spLocks/>
          </p:cNvSpPr>
          <p:nvPr/>
        </p:nvSpPr>
        <p:spPr bwMode="auto">
          <a:xfrm>
            <a:off x="7764463" y="3489325"/>
            <a:ext cx="225425" cy="134938"/>
          </a:xfrm>
          <a:custGeom>
            <a:avLst/>
            <a:gdLst>
              <a:gd name="T0" fmla="*/ 48 w 69"/>
              <a:gd name="T1" fmla="*/ 17 h 41"/>
              <a:gd name="T2" fmla="*/ 43 w 69"/>
              <a:gd name="T3" fmla="*/ 38 h 41"/>
              <a:gd name="T4" fmla="*/ 27 w 69"/>
              <a:gd name="T5" fmla="*/ 39 h 41"/>
              <a:gd name="T6" fmla="*/ 20 w 69"/>
              <a:gd name="T7" fmla="*/ 17 h 41"/>
              <a:gd name="T8" fmla="*/ 8 w 69"/>
              <a:gd name="T9" fmla="*/ 24 h 41"/>
              <a:gd name="T10" fmla="*/ 0 w 69"/>
              <a:gd name="T11" fmla="*/ 23 h 41"/>
              <a:gd name="T12" fmla="*/ 2 w 69"/>
              <a:gd name="T13" fmla="*/ 15 h 41"/>
              <a:gd name="T14" fmla="*/ 67 w 69"/>
              <a:gd name="T15" fmla="*/ 15 h 41"/>
              <a:gd name="T16" fmla="*/ 69 w 69"/>
              <a:gd name="T17" fmla="*/ 23 h 41"/>
              <a:gd name="T18" fmla="*/ 60 w 69"/>
              <a:gd name="T19" fmla="*/ 24 h 41"/>
              <a:gd name="T20" fmla="*/ 48 w 69"/>
              <a:gd name="T21" fmla="*/ 1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" h="41">
                <a:moveTo>
                  <a:pt x="48" y="17"/>
                </a:moveTo>
                <a:cubicBezTo>
                  <a:pt x="51" y="27"/>
                  <a:pt x="50" y="34"/>
                  <a:pt x="43" y="38"/>
                </a:cubicBezTo>
                <a:cubicBezTo>
                  <a:pt x="39" y="40"/>
                  <a:pt x="32" y="41"/>
                  <a:pt x="27" y="39"/>
                </a:cubicBezTo>
                <a:cubicBezTo>
                  <a:pt x="19" y="36"/>
                  <a:pt x="19" y="27"/>
                  <a:pt x="20" y="17"/>
                </a:cubicBezTo>
                <a:cubicBezTo>
                  <a:pt x="15" y="20"/>
                  <a:pt x="12" y="23"/>
                  <a:pt x="8" y="24"/>
                </a:cubicBezTo>
                <a:cubicBezTo>
                  <a:pt x="6" y="25"/>
                  <a:pt x="3" y="23"/>
                  <a:pt x="0" y="23"/>
                </a:cubicBezTo>
                <a:cubicBezTo>
                  <a:pt x="1" y="20"/>
                  <a:pt x="0" y="16"/>
                  <a:pt x="2" y="15"/>
                </a:cubicBezTo>
                <a:cubicBezTo>
                  <a:pt x="18" y="0"/>
                  <a:pt x="51" y="1"/>
                  <a:pt x="67" y="15"/>
                </a:cubicBezTo>
                <a:cubicBezTo>
                  <a:pt x="68" y="16"/>
                  <a:pt x="68" y="20"/>
                  <a:pt x="69" y="23"/>
                </a:cubicBezTo>
                <a:cubicBezTo>
                  <a:pt x="66" y="23"/>
                  <a:pt x="63" y="24"/>
                  <a:pt x="60" y="24"/>
                </a:cubicBezTo>
                <a:cubicBezTo>
                  <a:pt x="56" y="23"/>
                  <a:pt x="53" y="20"/>
                  <a:pt x="48" y="1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" name="Freeform 82">
            <a:extLst>
              <a:ext uri="{FF2B5EF4-FFF2-40B4-BE49-F238E27FC236}">
                <a16:creationId xmlns:a16="http://schemas.microsoft.com/office/drawing/2014/main" id="{39CA2993-F44D-48CC-B3C3-D9FDFECCC6FB}"/>
              </a:ext>
            </a:extLst>
          </p:cNvPr>
          <p:cNvSpPr>
            <a:spLocks/>
          </p:cNvSpPr>
          <p:nvPr/>
        </p:nvSpPr>
        <p:spPr bwMode="auto">
          <a:xfrm>
            <a:off x="7639050" y="3598863"/>
            <a:ext cx="131763" cy="236538"/>
          </a:xfrm>
          <a:custGeom>
            <a:avLst/>
            <a:gdLst>
              <a:gd name="T0" fmla="*/ 40 w 40"/>
              <a:gd name="T1" fmla="*/ 43 h 72"/>
              <a:gd name="T2" fmla="*/ 6 w 40"/>
              <a:gd name="T3" fmla="*/ 68 h 72"/>
              <a:gd name="T4" fmla="*/ 0 w 40"/>
              <a:gd name="T5" fmla="*/ 61 h 72"/>
              <a:gd name="T6" fmla="*/ 7 w 40"/>
              <a:gd name="T7" fmla="*/ 56 h 72"/>
              <a:gd name="T8" fmla="*/ 24 w 40"/>
              <a:gd name="T9" fmla="*/ 35 h 72"/>
              <a:gd name="T10" fmla="*/ 16 w 40"/>
              <a:gd name="T11" fmla="*/ 11 h 72"/>
              <a:gd name="T12" fmla="*/ 19 w 40"/>
              <a:gd name="T13" fmla="*/ 1 h 72"/>
              <a:gd name="T14" fmla="*/ 27 w 40"/>
              <a:gd name="T15" fmla="*/ 6 h 72"/>
              <a:gd name="T16" fmla="*/ 40 w 40"/>
              <a:gd name="T17" fmla="*/ 43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72">
                <a:moveTo>
                  <a:pt x="40" y="43"/>
                </a:moveTo>
                <a:cubicBezTo>
                  <a:pt x="38" y="62"/>
                  <a:pt x="26" y="72"/>
                  <a:pt x="6" y="68"/>
                </a:cubicBezTo>
                <a:cubicBezTo>
                  <a:pt x="3" y="68"/>
                  <a:pt x="2" y="64"/>
                  <a:pt x="0" y="61"/>
                </a:cubicBezTo>
                <a:cubicBezTo>
                  <a:pt x="2" y="59"/>
                  <a:pt x="4" y="56"/>
                  <a:pt x="7" y="56"/>
                </a:cubicBezTo>
                <a:cubicBezTo>
                  <a:pt x="25" y="55"/>
                  <a:pt x="27" y="53"/>
                  <a:pt x="24" y="35"/>
                </a:cubicBezTo>
                <a:cubicBezTo>
                  <a:pt x="22" y="27"/>
                  <a:pt x="19" y="19"/>
                  <a:pt x="16" y="11"/>
                </a:cubicBezTo>
                <a:cubicBezTo>
                  <a:pt x="14" y="6"/>
                  <a:pt x="13" y="2"/>
                  <a:pt x="19" y="1"/>
                </a:cubicBezTo>
                <a:cubicBezTo>
                  <a:pt x="21" y="0"/>
                  <a:pt x="26" y="3"/>
                  <a:pt x="27" y="6"/>
                </a:cubicBezTo>
                <a:cubicBezTo>
                  <a:pt x="32" y="18"/>
                  <a:pt x="36" y="30"/>
                  <a:pt x="40" y="4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8" name="Freeform 83">
            <a:extLst>
              <a:ext uri="{FF2B5EF4-FFF2-40B4-BE49-F238E27FC236}">
                <a16:creationId xmlns:a16="http://schemas.microsoft.com/office/drawing/2014/main" id="{E711D3C4-8108-4D4C-8DAE-A7348575DB5F}"/>
              </a:ext>
            </a:extLst>
          </p:cNvPr>
          <p:cNvSpPr>
            <a:spLocks noEditPoints="1"/>
          </p:cNvSpPr>
          <p:nvPr/>
        </p:nvSpPr>
        <p:spPr bwMode="auto">
          <a:xfrm>
            <a:off x="10574338" y="3282950"/>
            <a:ext cx="892175" cy="709613"/>
          </a:xfrm>
          <a:custGeom>
            <a:avLst/>
            <a:gdLst>
              <a:gd name="T0" fmla="*/ 136 w 272"/>
              <a:gd name="T1" fmla="*/ 20 h 216"/>
              <a:gd name="T2" fmla="*/ 208 w 272"/>
              <a:gd name="T3" fmla="*/ 16 h 216"/>
              <a:gd name="T4" fmla="*/ 269 w 272"/>
              <a:gd name="T5" fmla="*/ 73 h 216"/>
              <a:gd name="T6" fmla="*/ 271 w 272"/>
              <a:gd name="T7" fmla="*/ 80 h 216"/>
              <a:gd name="T8" fmla="*/ 204 w 272"/>
              <a:gd name="T9" fmla="*/ 180 h 216"/>
              <a:gd name="T10" fmla="*/ 48 w 272"/>
              <a:gd name="T11" fmla="*/ 163 h 216"/>
              <a:gd name="T12" fmla="*/ 1 w 272"/>
              <a:gd name="T13" fmla="*/ 82 h 216"/>
              <a:gd name="T14" fmla="*/ 2 w 272"/>
              <a:gd name="T15" fmla="*/ 74 h 216"/>
              <a:gd name="T16" fmla="*/ 61 w 272"/>
              <a:gd name="T17" fmla="*/ 18 h 216"/>
              <a:gd name="T18" fmla="*/ 136 w 272"/>
              <a:gd name="T19" fmla="*/ 20 h 216"/>
              <a:gd name="T20" fmla="*/ 36 w 272"/>
              <a:gd name="T21" fmla="*/ 81 h 216"/>
              <a:gd name="T22" fmla="*/ 60 w 272"/>
              <a:gd name="T23" fmla="*/ 96 h 216"/>
              <a:gd name="T24" fmla="*/ 103 w 272"/>
              <a:gd name="T25" fmla="*/ 128 h 216"/>
              <a:gd name="T26" fmla="*/ 164 w 272"/>
              <a:gd name="T27" fmla="*/ 130 h 216"/>
              <a:gd name="T28" fmla="*/ 195 w 272"/>
              <a:gd name="T29" fmla="*/ 107 h 216"/>
              <a:gd name="T30" fmla="*/ 235 w 272"/>
              <a:gd name="T31" fmla="*/ 80 h 216"/>
              <a:gd name="T32" fmla="*/ 198 w 272"/>
              <a:gd name="T33" fmla="*/ 67 h 216"/>
              <a:gd name="T34" fmla="*/ 154 w 272"/>
              <a:gd name="T35" fmla="*/ 66 h 216"/>
              <a:gd name="T36" fmla="*/ 116 w 272"/>
              <a:gd name="T37" fmla="*/ 66 h 216"/>
              <a:gd name="T38" fmla="*/ 81 w 272"/>
              <a:gd name="T39" fmla="*/ 64 h 216"/>
              <a:gd name="T40" fmla="*/ 36 w 272"/>
              <a:gd name="T41" fmla="*/ 81 h 216"/>
              <a:gd name="T42" fmla="*/ 120 w 272"/>
              <a:gd name="T43" fmla="*/ 158 h 216"/>
              <a:gd name="T44" fmla="*/ 120 w 272"/>
              <a:gd name="T45" fmla="*/ 155 h 216"/>
              <a:gd name="T46" fmla="*/ 114 w 272"/>
              <a:gd name="T47" fmla="*/ 151 h 216"/>
              <a:gd name="T48" fmla="*/ 96 w 272"/>
              <a:gd name="T49" fmla="*/ 141 h 216"/>
              <a:gd name="T50" fmla="*/ 82 w 272"/>
              <a:gd name="T51" fmla="*/ 131 h 216"/>
              <a:gd name="T52" fmla="*/ 74 w 272"/>
              <a:gd name="T53" fmla="*/ 129 h 216"/>
              <a:gd name="T54" fmla="*/ 77 w 272"/>
              <a:gd name="T55" fmla="*/ 137 h 216"/>
              <a:gd name="T56" fmla="*/ 89 w 272"/>
              <a:gd name="T57" fmla="*/ 147 h 216"/>
              <a:gd name="T58" fmla="*/ 112 w 272"/>
              <a:gd name="T59" fmla="*/ 159 h 216"/>
              <a:gd name="T60" fmla="*/ 120 w 272"/>
              <a:gd name="T61" fmla="*/ 158 h 216"/>
              <a:gd name="T62" fmla="*/ 194 w 272"/>
              <a:gd name="T63" fmla="*/ 128 h 216"/>
              <a:gd name="T64" fmla="*/ 191 w 272"/>
              <a:gd name="T65" fmla="*/ 129 h 216"/>
              <a:gd name="T66" fmla="*/ 155 w 272"/>
              <a:gd name="T67" fmla="*/ 152 h 216"/>
              <a:gd name="T68" fmla="*/ 152 w 272"/>
              <a:gd name="T69" fmla="*/ 158 h 216"/>
              <a:gd name="T70" fmla="*/ 158 w 272"/>
              <a:gd name="T71" fmla="*/ 159 h 216"/>
              <a:gd name="T72" fmla="*/ 196 w 272"/>
              <a:gd name="T73" fmla="*/ 135 h 216"/>
              <a:gd name="T74" fmla="*/ 197 w 272"/>
              <a:gd name="T75" fmla="*/ 130 h 216"/>
              <a:gd name="T76" fmla="*/ 194 w 272"/>
              <a:gd name="T77" fmla="*/ 1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2" h="216">
                <a:moveTo>
                  <a:pt x="136" y="20"/>
                </a:moveTo>
                <a:cubicBezTo>
                  <a:pt x="159" y="2"/>
                  <a:pt x="184" y="1"/>
                  <a:pt x="208" y="16"/>
                </a:cubicBezTo>
                <a:cubicBezTo>
                  <a:pt x="231" y="32"/>
                  <a:pt x="251" y="52"/>
                  <a:pt x="269" y="73"/>
                </a:cubicBezTo>
                <a:cubicBezTo>
                  <a:pt x="271" y="75"/>
                  <a:pt x="272" y="78"/>
                  <a:pt x="271" y="80"/>
                </a:cubicBezTo>
                <a:cubicBezTo>
                  <a:pt x="257" y="119"/>
                  <a:pt x="238" y="155"/>
                  <a:pt x="204" y="180"/>
                </a:cubicBezTo>
                <a:cubicBezTo>
                  <a:pt x="155" y="216"/>
                  <a:pt x="91" y="208"/>
                  <a:pt x="48" y="163"/>
                </a:cubicBezTo>
                <a:cubicBezTo>
                  <a:pt x="26" y="140"/>
                  <a:pt x="11" y="112"/>
                  <a:pt x="1" y="82"/>
                </a:cubicBezTo>
                <a:cubicBezTo>
                  <a:pt x="0" y="80"/>
                  <a:pt x="0" y="76"/>
                  <a:pt x="2" y="74"/>
                </a:cubicBezTo>
                <a:cubicBezTo>
                  <a:pt x="19" y="53"/>
                  <a:pt x="38" y="33"/>
                  <a:pt x="61" y="18"/>
                </a:cubicBezTo>
                <a:cubicBezTo>
                  <a:pt x="88" y="0"/>
                  <a:pt x="108" y="1"/>
                  <a:pt x="136" y="20"/>
                </a:cubicBezTo>
                <a:close/>
                <a:moveTo>
                  <a:pt x="36" y="81"/>
                </a:moveTo>
                <a:cubicBezTo>
                  <a:pt x="44" y="85"/>
                  <a:pt x="52" y="90"/>
                  <a:pt x="60" y="96"/>
                </a:cubicBezTo>
                <a:cubicBezTo>
                  <a:pt x="75" y="106"/>
                  <a:pt x="89" y="118"/>
                  <a:pt x="103" y="128"/>
                </a:cubicBezTo>
                <a:cubicBezTo>
                  <a:pt x="123" y="141"/>
                  <a:pt x="144" y="142"/>
                  <a:pt x="164" y="130"/>
                </a:cubicBezTo>
                <a:cubicBezTo>
                  <a:pt x="175" y="123"/>
                  <a:pt x="185" y="115"/>
                  <a:pt x="195" y="107"/>
                </a:cubicBezTo>
                <a:cubicBezTo>
                  <a:pt x="209" y="98"/>
                  <a:pt x="222" y="89"/>
                  <a:pt x="235" y="80"/>
                </a:cubicBezTo>
                <a:cubicBezTo>
                  <a:pt x="223" y="76"/>
                  <a:pt x="210" y="72"/>
                  <a:pt x="198" y="67"/>
                </a:cubicBezTo>
                <a:cubicBezTo>
                  <a:pt x="184" y="61"/>
                  <a:pt x="169" y="60"/>
                  <a:pt x="154" y="66"/>
                </a:cubicBezTo>
                <a:cubicBezTo>
                  <a:pt x="141" y="71"/>
                  <a:pt x="129" y="71"/>
                  <a:pt x="116" y="66"/>
                </a:cubicBezTo>
                <a:cubicBezTo>
                  <a:pt x="105" y="61"/>
                  <a:pt x="93" y="60"/>
                  <a:pt x="81" y="64"/>
                </a:cubicBezTo>
                <a:cubicBezTo>
                  <a:pt x="66" y="69"/>
                  <a:pt x="51" y="75"/>
                  <a:pt x="36" y="81"/>
                </a:cubicBezTo>
                <a:close/>
                <a:moveTo>
                  <a:pt x="120" y="158"/>
                </a:moveTo>
                <a:cubicBezTo>
                  <a:pt x="120" y="157"/>
                  <a:pt x="120" y="156"/>
                  <a:pt x="120" y="155"/>
                </a:cubicBezTo>
                <a:cubicBezTo>
                  <a:pt x="118" y="153"/>
                  <a:pt x="116" y="152"/>
                  <a:pt x="114" y="151"/>
                </a:cubicBezTo>
                <a:cubicBezTo>
                  <a:pt x="108" y="148"/>
                  <a:pt x="102" y="145"/>
                  <a:pt x="96" y="141"/>
                </a:cubicBezTo>
                <a:cubicBezTo>
                  <a:pt x="91" y="138"/>
                  <a:pt x="87" y="134"/>
                  <a:pt x="82" y="131"/>
                </a:cubicBezTo>
                <a:cubicBezTo>
                  <a:pt x="80" y="129"/>
                  <a:pt x="77" y="130"/>
                  <a:pt x="74" y="129"/>
                </a:cubicBezTo>
                <a:cubicBezTo>
                  <a:pt x="75" y="132"/>
                  <a:pt x="75" y="135"/>
                  <a:pt x="77" y="137"/>
                </a:cubicBezTo>
                <a:cubicBezTo>
                  <a:pt x="80" y="141"/>
                  <a:pt x="84" y="144"/>
                  <a:pt x="89" y="147"/>
                </a:cubicBezTo>
                <a:cubicBezTo>
                  <a:pt x="96" y="151"/>
                  <a:pt x="104" y="156"/>
                  <a:pt x="112" y="159"/>
                </a:cubicBezTo>
                <a:cubicBezTo>
                  <a:pt x="114" y="160"/>
                  <a:pt x="117" y="158"/>
                  <a:pt x="120" y="158"/>
                </a:cubicBezTo>
                <a:close/>
                <a:moveTo>
                  <a:pt x="194" y="128"/>
                </a:moveTo>
                <a:cubicBezTo>
                  <a:pt x="193" y="128"/>
                  <a:pt x="192" y="129"/>
                  <a:pt x="191" y="129"/>
                </a:cubicBezTo>
                <a:cubicBezTo>
                  <a:pt x="179" y="137"/>
                  <a:pt x="166" y="144"/>
                  <a:pt x="155" y="152"/>
                </a:cubicBezTo>
                <a:cubicBezTo>
                  <a:pt x="153" y="153"/>
                  <a:pt x="153" y="156"/>
                  <a:pt x="152" y="158"/>
                </a:cubicBezTo>
                <a:cubicBezTo>
                  <a:pt x="154" y="158"/>
                  <a:pt x="157" y="160"/>
                  <a:pt x="158" y="159"/>
                </a:cubicBezTo>
                <a:cubicBezTo>
                  <a:pt x="173" y="155"/>
                  <a:pt x="185" y="146"/>
                  <a:pt x="196" y="135"/>
                </a:cubicBezTo>
                <a:cubicBezTo>
                  <a:pt x="197" y="134"/>
                  <a:pt x="197" y="132"/>
                  <a:pt x="197" y="130"/>
                </a:cubicBezTo>
                <a:cubicBezTo>
                  <a:pt x="197" y="129"/>
                  <a:pt x="195" y="128"/>
                  <a:pt x="194" y="12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9" name="Freeform 84">
            <a:extLst>
              <a:ext uri="{FF2B5EF4-FFF2-40B4-BE49-F238E27FC236}">
                <a16:creationId xmlns:a16="http://schemas.microsoft.com/office/drawing/2014/main" id="{1C9C10DE-2158-49D7-85A1-BD569857F718}"/>
              </a:ext>
            </a:extLst>
          </p:cNvPr>
          <p:cNvSpPr>
            <a:spLocks noEditPoints="1"/>
          </p:cNvSpPr>
          <p:nvPr/>
        </p:nvSpPr>
        <p:spPr bwMode="auto">
          <a:xfrm>
            <a:off x="8859838" y="5264150"/>
            <a:ext cx="985838" cy="823913"/>
          </a:xfrm>
          <a:custGeom>
            <a:avLst/>
            <a:gdLst>
              <a:gd name="T0" fmla="*/ 103 w 300"/>
              <a:gd name="T1" fmla="*/ 158 h 251"/>
              <a:gd name="T2" fmla="*/ 112 w 300"/>
              <a:gd name="T3" fmla="*/ 206 h 251"/>
              <a:gd name="T4" fmla="*/ 117 w 300"/>
              <a:gd name="T5" fmla="*/ 232 h 251"/>
              <a:gd name="T6" fmla="*/ 108 w 300"/>
              <a:gd name="T7" fmla="*/ 245 h 251"/>
              <a:gd name="T8" fmla="*/ 85 w 300"/>
              <a:gd name="T9" fmla="*/ 249 h 251"/>
              <a:gd name="T10" fmla="*/ 71 w 300"/>
              <a:gd name="T11" fmla="*/ 240 h 251"/>
              <a:gd name="T12" fmla="*/ 56 w 300"/>
              <a:gd name="T13" fmla="*/ 161 h 251"/>
              <a:gd name="T14" fmla="*/ 46 w 300"/>
              <a:gd name="T15" fmla="*/ 153 h 251"/>
              <a:gd name="T16" fmla="*/ 36 w 300"/>
              <a:gd name="T17" fmla="*/ 153 h 251"/>
              <a:gd name="T18" fmla="*/ 23 w 300"/>
              <a:gd name="T19" fmla="*/ 142 h 251"/>
              <a:gd name="T20" fmla="*/ 19 w 300"/>
              <a:gd name="T21" fmla="*/ 136 h 251"/>
              <a:gd name="T22" fmla="*/ 20 w 300"/>
              <a:gd name="T23" fmla="*/ 82 h 251"/>
              <a:gd name="T24" fmla="*/ 23 w 300"/>
              <a:gd name="T25" fmla="*/ 77 h 251"/>
              <a:gd name="T26" fmla="*/ 36 w 300"/>
              <a:gd name="T27" fmla="*/ 66 h 251"/>
              <a:gd name="T28" fmla="*/ 101 w 300"/>
              <a:gd name="T29" fmla="*/ 61 h 251"/>
              <a:gd name="T30" fmla="*/ 201 w 300"/>
              <a:gd name="T31" fmla="*/ 17 h 251"/>
              <a:gd name="T32" fmla="*/ 272 w 300"/>
              <a:gd name="T33" fmla="*/ 27 h 251"/>
              <a:gd name="T34" fmla="*/ 298 w 300"/>
              <a:gd name="T35" fmla="*/ 98 h 251"/>
              <a:gd name="T36" fmla="*/ 273 w 300"/>
              <a:gd name="T37" fmla="*/ 191 h 251"/>
              <a:gd name="T38" fmla="*/ 197 w 300"/>
              <a:gd name="T39" fmla="*/ 199 h 251"/>
              <a:gd name="T40" fmla="*/ 103 w 300"/>
              <a:gd name="T41" fmla="*/ 158 h 251"/>
              <a:gd name="T42" fmla="*/ 281 w 300"/>
              <a:gd name="T43" fmla="*/ 110 h 251"/>
              <a:gd name="T44" fmla="*/ 281 w 300"/>
              <a:gd name="T45" fmla="*/ 99 h 251"/>
              <a:gd name="T46" fmla="*/ 256 w 300"/>
              <a:gd name="T47" fmla="*/ 35 h 251"/>
              <a:gd name="T48" fmla="*/ 205 w 300"/>
              <a:gd name="T49" fmla="*/ 37 h 251"/>
              <a:gd name="T50" fmla="*/ 187 w 300"/>
              <a:gd name="T51" fmla="*/ 70 h 251"/>
              <a:gd name="T52" fmla="*/ 198 w 300"/>
              <a:gd name="T53" fmla="*/ 173 h 251"/>
              <a:gd name="T54" fmla="*/ 218 w 300"/>
              <a:gd name="T55" fmla="*/ 192 h 251"/>
              <a:gd name="T56" fmla="*/ 261 w 300"/>
              <a:gd name="T57" fmla="*/ 178 h 251"/>
              <a:gd name="T58" fmla="*/ 281 w 300"/>
              <a:gd name="T59" fmla="*/ 110 h 251"/>
              <a:gd name="T60" fmla="*/ 58 w 300"/>
              <a:gd name="T61" fmla="*/ 87 h 251"/>
              <a:gd name="T62" fmla="*/ 59 w 300"/>
              <a:gd name="T63" fmla="*/ 89 h 251"/>
              <a:gd name="T64" fmla="*/ 124 w 300"/>
              <a:gd name="T65" fmla="*/ 78 h 251"/>
              <a:gd name="T66" fmla="*/ 154 w 300"/>
              <a:gd name="T67" fmla="*/ 68 h 251"/>
              <a:gd name="T68" fmla="*/ 158 w 300"/>
              <a:gd name="T69" fmla="*/ 61 h 251"/>
              <a:gd name="T70" fmla="*/ 150 w 300"/>
              <a:gd name="T71" fmla="*/ 59 h 251"/>
              <a:gd name="T72" fmla="*/ 145 w 300"/>
              <a:gd name="T73" fmla="*/ 61 h 251"/>
              <a:gd name="T74" fmla="*/ 54 w 300"/>
              <a:gd name="T75" fmla="*/ 78 h 251"/>
              <a:gd name="T76" fmla="*/ 41 w 300"/>
              <a:gd name="T77" fmla="*/ 78 h 251"/>
              <a:gd name="T78" fmla="*/ 35 w 300"/>
              <a:gd name="T79" fmla="*/ 82 h 251"/>
              <a:gd name="T80" fmla="*/ 41 w 300"/>
              <a:gd name="T81" fmla="*/ 87 h 251"/>
              <a:gd name="T82" fmla="*/ 58 w 300"/>
              <a:gd name="T83" fmla="*/ 87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51">
                <a:moveTo>
                  <a:pt x="103" y="158"/>
                </a:moveTo>
                <a:cubicBezTo>
                  <a:pt x="106" y="175"/>
                  <a:pt x="109" y="191"/>
                  <a:pt x="112" y="206"/>
                </a:cubicBezTo>
                <a:cubicBezTo>
                  <a:pt x="113" y="215"/>
                  <a:pt x="115" y="224"/>
                  <a:pt x="117" y="232"/>
                </a:cubicBezTo>
                <a:cubicBezTo>
                  <a:pt x="118" y="240"/>
                  <a:pt x="115" y="244"/>
                  <a:pt x="108" y="245"/>
                </a:cubicBezTo>
                <a:cubicBezTo>
                  <a:pt x="100" y="246"/>
                  <a:pt x="92" y="248"/>
                  <a:pt x="85" y="249"/>
                </a:cubicBezTo>
                <a:cubicBezTo>
                  <a:pt x="76" y="251"/>
                  <a:pt x="72" y="249"/>
                  <a:pt x="71" y="240"/>
                </a:cubicBezTo>
                <a:cubicBezTo>
                  <a:pt x="66" y="214"/>
                  <a:pt x="60" y="188"/>
                  <a:pt x="56" y="161"/>
                </a:cubicBezTo>
                <a:cubicBezTo>
                  <a:pt x="55" y="155"/>
                  <a:pt x="53" y="153"/>
                  <a:pt x="46" y="153"/>
                </a:cubicBezTo>
                <a:cubicBezTo>
                  <a:pt x="43" y="154"/>
                  <a:pt x="39" y="153"/>
                  <a:pt x="36" y="153"/>
                </a:cubicBezTo>
                <a:cubicBezTo>
                  <a:pt x="28" y="154"/>
                  <a:pt x="23" y="151"/>
                  <a:pt x="23" y="142"/>
                </a:cubicBezTo>
                <a:cubicBezTo>
                  <a:pt x="23" y="140"/>
                  <a:pt x="21" y="137"/>
                  <a:pt x="19" y="136"/>
                </a:cubicBezTo>
                <a:cubicBezTo>
                  <a:pt x="0" y="127"/>
                  <a:pt x="0" y="90"/>
                  <a:pt x="20" y="82"/>
                </a:cubicBezTo>
                <a:cubicBezTo>
                  <a:pt x="21" y="81"/>
                  <a:pt x="23" y="79"/>
                  <a:pt x="23" y="77"/>
                </a:cubicBezTo>
                <a:cubicBezTo>
                  <a:pt x="23" y="68"/>
                  <a:pt x="28" y="66"/>
                  <a:pt x="36" y="66"/>
                </a:cubicBezTo>
                <a:cubicBezTo>
                  <a:pt x="57" y="65"/>
                  <a:pt x="80" y="65"/>
                  <a:pt x="101" y="61"/>
                </a:cubicBezTo>
                <a:cubicBezTo>
                  <a:pt x="137" y="54"/>
                  <a:pt x="171" y="40"/>
                  <a:pt x="201" y="17"/>
                </a:cubicBezTo>
                <a:cubicBezTo>
                  <a:pt x="223" y="0"/>
                  <a:pt x="253" y="4"/>
                  <a:pt x="272" y="27"/>
                </a:cubicBezTo>
                <a:cubicBezTo>
                  <a:pt x="289" y="48"/>
                  <a:pt x="296" y="72"/>
                  <a:pt x="298" y="98"/>
                </a:cubicBezTo>
                <a:cubicBezTo>
                  <a:pt x="300" y="131"/>
                  <a:pt x="294" y="163"/>
                  <a:pt x="273" y="191"/>
                </a:cubicBezTo>
                <a:cubicBezTo>
                  <a:pt x="253" y="216"/>
                  <a:pt x="223" y="219"/>
                  <a:pt x="197" y="199"/>
                </a:cubicBezTo>
                <a:cubicBezTo>
                  <a:pt x="169" y="179"/>
                  <a:pt x="138" y="166"/>
                  <a:pt x="103" y="158"/>
                </a:cubicBezTo>
                <a:close/>
                <a:moveTo>
                  <a:pt x="281" y="110"/>
                </a:moveTo>
                <a:cubicBezTo>
                  <a:pt x="281" y="106"/>
                  <a:pt x="281" y="103"/>
                  <a:pt x="281" y="99"/>
                </a:cubicBezTo>
                <a:cubicBezTo>
                  <a:pt x="279" y="76"/>
                  <a:pt x="273" y="53"/>
                  <a:pt x="256" y="35"/>
                </a:cubicBezTo>
                <a:cubicBezTo>
                  <a:pt x="240" y="19"/>
                  <a:pt x="219" y="19"/>
                  <a:pt x="205" y="37"/>
                </a:cubicBezTo>
                <a:cubicBezTo>
                  <a:pt x="197" y="47"/>
                  <a:pt x="190" y="58"/>
                  <a:pt x="187" y="70"/>
                </a:cubicBezTo>
                <a:cubicBezTo>
                  <a:pt x="176" y="106"/>
                  <a:pt x="178" y="141"/>
                  <a:pt x="198" y="173"/>
                </a:cubicBezTo>
                <a:cubicBezTo>
                  <a:pt x="203" y="181"/>
                  <a:pt x="210" y="188"/>
                  <a:pt x="218" y="192"/>
                </a:cubicBezTo>
                <a:cubicBezTo>
                  <a:pt x="232" y="200"/>
                  <a:pt x="249" y="194"/>
                  <a:pt x="261" y="178"/>
                </a:cubicBezTo>
                <a:cubicBezTo>
                  <a:pt x="276" y="158"/>
                  <a:pt x="281" y="134"/>
                  <a:pt x="281" y="110"/>
                </a:cubicBezTo>
                <a:close/>
                <a:moveTo>
                  <a:pt x="58" y="87"/>
                </a:moveTo>
                <a:cubicBezTo>
                  <a:pt x="58" y="88"/>
                  <a:pt x="58" y="89"/>
                  <a:pt x="59" y="89"/>
                </a:cubicBezTo>
                <a:cubicBezTo>
                  <a:pt x="80" y="86"/>
                  <a:pt x="102" y="82"/>
                  <a:pt x="124" y="78"/>
                </a:cubicBezTo>
                <a:cubicBezTo>
                  <a:pt x="134" y="76"/>
                  <a:pt x="144" y="71"/>
                  <a:pt x="154" y="68"/>
                </a:cubicBezTo>
                <a:cubicBezTo>
                  <a:pt x="156" y="67"/>
                  <a:pt x="156" y="63"/>
                  <a:pt x="158" y="61"/>
                </a:cubicBezTo>
                <a:cubicBezTo>
                  <a:pt x="155" y="60"/>
                  <a:pt x="153" y="59"/>
                  <a:pt x="150" y="59"/>
                </a:cubicBezTo>
                <a:cubicBezTo>
                  <a:pt x="149" y="59"/>
                  <a:pt x="147" y="60"/>
                  <a:pt x="145" y="61"/>
                </a:cubicBezTo>
                <a:cubicBezTo>
                  <a:pt x="116" y="72"/>
                  <a:pt x="86" y="78"/>
                  <a:pt x="54" y="78"/>
                </a:cubicBezTo>
                <a:cubicBezTo>
                  <a:pt x="50" y="77"/>
                  <a:pt x="45" y="77"/>
                  <a:pt x="41" y="78"/>
                </a:cubicBezTo>
                <a:cubicBezTo>
                  <a:pt x="39" y="78"/>
                  <a:pt x="37" y="81"/>
                  <a:pt x="35" y="82"/>
                </a:cubicBezTo>
                <a:cubicBezTo>
                  <a:pt x="37" y="84"/>
                  <a:pt x="39" y="87"/>
                  <a:pt x="41" y="87"/>
                </a:cubicBezTo>
                <a:cubicBezTo>
                  <a:pt x="47" y="88"/>
                  <a:pt x="52" y="87"/>
                  <a:pt x="58" y="8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0" name="Freeform 85">
            <a:extLst>
              <a:ext uri="{FF2B5EF4-FFF2-40B4-BE49-F238E27FC236}">
                <a16:creationId xmlns:a16="http://schemas.microsoft.com/office/drawing/2014/main" id="{70105F70-A81F-45D7-B295-5074BF60AAE6}"/>
              </a:ext>
            </a:extLst>
          </p:cNvPr>
          <p:cNvSpPr>
            <a:spLocks/>
          </p:cNvSpPr>
          <p:nvPr/>
        </p:nvSpPr>
        <p:spPr bwMode="auto">
          <a:xfrm>
            <a:off x="11187113" y="658813"/>
            <a:ext cx="125413" cy="223838"/>
          </a:xfrm>
          <a:custGeom>
            <a:avLst/>
            <a:gdLst>
              <a:gd name="T0" fmla="*/ 0 w 38"/>
              <a:gd name="T1" fmla="*/ 0 h 68"/>
              <a:gd name="T2" fmla="*/ 38 w 38"/>
              <a:gd name="T3" fmla="*/ 0 h 68"/>
              <a:gd name="T4" fmla="*/ 29 w 38"/>
              <a:gd name="T5" fmla="*/ 68 h 68"/>
              <a:gd name="T6" fmla="*/ 8 w 38"/>
              <a:gd name="T7" fmla="*/ 68 h 68"/>
              <a:gd name="T8" fmla="*/ 0 w 38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68">
                <a:moveTo>
                  <a:pt x="0" y="0"/>
                </a:moveTo>
                <a:cubicBezTo>
                  <a:pt x="13" y="0"/>
                  <a:pt x="26" y="0"/>
                  <a:pt x="38" y="0"/>
                </a:cubicBezTo>
                <a:cubicBezTo>
                  <a:pt x="35" y="23"/>
                  <a:pt x="32" y="45"/>
                  <a:pt x="29" y="68"/>
                </a:cubicBezTo>
                <a:cubicBezTo>
                  <a:pt x="22" y="68"/>
                  <a:pt x="16" y="68"/>
                  <a:pt x="8" y="68"/>
                </a:cubicBezTo>
                <a:cubicBezTo>
                  <a:pt x="6" y="46"/>
                  <a:pt x="3" y="23"/>
                  <a:pt x="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1" name="Freeform 86">
            <a:extLst>
              <a:ext uri="{FF2B5EF4-FFF2-40B4-BE49-F238E27FC236}">
                <a16:creationId xmlns:a16="http://schemas.microsoft.com/office/drawing/2014/main" id="{D48FE02E-0A13-46E2-B65F-A297E0087220}"/>
              </a:ext>
            </a:extLst>
          </p:cNvPr>
          <p:cNvSpPr>
            <a:spLocks/>
          </p:cNvSpPr>
          <p:nvPr/>
        </p:nvSpPr>
        <p:spPr bwMode="auto">
          <a:xfrm>
            <a:off x="11190288" y="914400"/>
            <a:ext cx="119063" cy="115888"/>
          </a:xfrm>
          <a:custGeom>
            <a:avLst/>
            <a:gdLst>
              <a:gd name="T0" fmla="*/ 1 w 36"/>
              <a:gd name="T1" fmla="*/ 16 h 35"/>
              <a:gd name="T2" fmla="*/ 19 w 36"/>
              <a:gd name="T3" fmla="*/ 0 h 35"/>
              <a:gd name="T4" fmla="*/ 35 w 36"/>
              <a:gd name="T5" fmla="*/ 18 h 35"/>
              <a:gd name="T6" fmla="*/ 17 w 36"/>
              <a:gd name="T7" fmla="*/ 34 h 35"/>
              <a:gd name="T8" fmla="*/ 1 w 36"/>
              <a:gd name="T9" fmla="*/ 1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5">
                <a:moveTo>
                  <a:pt x="1" y="16"/>
                </a:moveTo>
                <a:cubicBezTo>
                  <a:pt x="1" y="7"/>
                  <a:pt x="9" y="0"/>
                  <a:pt x="19" y="0"/>
                </a:cubicBezTo>
                <a:cubicBezTo>
                  <a:pt x="28" y="0"/>
                  <a:pt x="36" y="9"/>
                  <a:pt x="35" y="18"/>
                </a:cubicBezTo>
                <a:cubicBezTo>
                  <a:pt x="35" y="28"/>
                  <a:pt x="27" y="35"/>
                  <a:pt x="17" y="34"/>
                </a:cubicBezTo>
                <a:cubicBezTo>
                  <a:pt x="7" y="34"/>
                  <a:pt x="0" y="26"/>
                  <a:pt x="1" y="1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" name="Freeform 87">
            <a:extLst>
              <a:ext uri="{FF2B5EF4-FFF2-40B4-BE49-F238E27FC236}">
                <a16:creationId xmlns:a16="http://schemas.microsoft.com/office/drawing/2014/main" id="{8EB43DB8-E293-4F2E-BEFE-4440DF702B87}"/>
              </a:ext>
            </a:extLst>
          </p:cNvPr>
          <p:cNvSpPr>
            <a:spLocks/>
          </p:cNvSpPr>
          <p:nvPr/>
        </p:nvSpPr>
        <p:spPr bwMode="auto">
          <a:xfrm>
            <a:off x="9415463" y="2816225"/>
            <a:ext cx="347663" cy="344488"/>
          </a:xfrm>
          <a:custGeom>
            <a:avLst/>
            <a:gdLst>
              <a:gd name="T0" fmla="*/ 52 w 106"/>
              <a:gd name="T1" fmla="*/ 68 h 105"/>
              <a:gd name="T2" fmla="*/ 18 w 106"/>
              <a:gd name="T3" fmla="*/ 105 h 105"/>
              <a:gd name="T4" fmla="*/ 0 w 106"/>
              <a:gd name="T5" fmla="*/ 87 h 105"/>
              <a:gd name="T6" fmla="*/ 37 w 106"/>
              <a:gd name="T7" fmla="*/ 53 h 105"/>
              <a:gd name="T8" fmla="*/ 1 w 106"/>
              <a:gd name="T9" fmla="*/ 18 h 105"/>
              <a:gd name="T10" fmla="*/ 18 w 106"/>
              <a:gd name="T11" fmla="*/ 0 h 105"/>
              <a:gd name="T12" fmla="*/ 53 w 106"/>
              <a:gd name="T13" fmla="*/ 36 h 105"/>
              <a:gd name="T14" fmla="*/ 87 w 106"/>
              <a:gd name="T15" fmla="*/ 0 h 105"/>
              <a:gd name="T16" fmla="*/ 104 w 106"/>
              <a:gd name="T17" fmla="*/ 17 h 105"/>
              <a:gd name="T18" fmla="*/ 69 w 106"/>
              <a:gd name="T19" fmla="*/ 52 h 105"/>
              <a:gd name="T20" fmla="*/ 106 w 106"/>
              <a:gd name="T21" fmla="*/ 87 h 105"/>
              <a:gd name="T22" fmla="*/ 85 w 106"/>
              <a:gd name="T23" fmla="*/ 104 h 105"/>
              <a:gd name="T24" fmla="*/ 52 w 106"/>
              <a:gd name="T25" fmla="*/ 6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105">
                <a:moveTo>
                  <a:pt x="52" y="68"/>
                </a:moveTo>
                <a:cubicBezTo>
                  <a:pt x="39" y="81"/>
                  <a:pt x="29" y="93"/>
                  <a:pt x="18" y="105"/>
                </a:cubicBezTo>
                <a:cubicBezTo>
                  <a:pt x="12" y="99"/>
                  <a:pt x="6" y="94"/>
                  <a:pt x="0" y="87"/>
                </a:cubicBezTo>
                <a:cubicBezTo>
                  <a:pt x="13" y="76"/>
                  <a:pt x="24" y="65"/>
                  <a:pt x="37" y="53"/>
                </a:cubicBezTo>
                <a:cubicBezTo>
                  <a:pt x="24" y="41"/>
                  <a:pt x="12" y="29"/>
                  <a:pt x="1" y="18"/>
                </a:cubicBezTo>
                <a:cubicBezTo>
                  <a:pt x="7" y="12"/>
                  <a:pt x="12" y="7"/>
                  <a:pt x="18" y="0"/>
                </a:cubicBezTo>
                <a:cubicBezTo>
                  <a:pt x="30" y="12"/>
                  <a:pt x="41" y="24"/>
                  <a:pt x="53" y="36"/>
                </a:cubicBezTo>
                <a:cubicBezTo>
                  <a:pt x="65" y="24"/>
                  <a:pt x="76" y="12"/>
                  <a:pt x="87" y="0"/>
                </a:cubicBezTo>
                <a:cubicBezTo>
                  <a:pt x="93" y="7"/>
                  <a:pt x="99" y="12"/>
                  <a:pt x="104" y="17"/>
                </a:cubicBezTo>
                <a:cubicBezTo>
                  <a:pt x="92" y="29"/>
                  <a:pt x="81" y="40"/>
                  <a:pt x="69" y="52"/>
                </a:cubicBezTo>
                <a:cubicBezTo>
                  <a:pt x="82" y="64"/>
                  <a:pt x="94" y="75"/>
                  <a:pt x="106" y="87"/>
                </a:cubicBezTo>
                <a:cubicBezTo>
                  <a:pt x="99" y="93"/>
                  <a:pt x="93" y="98"/>
                  <a:pt x="85" y="104"/>
                </a:cubicBezTo>
                <a:cubicBezTo>
                  <a:pt x="76" y="93"/>
                  <a:pt x="65" y="81"/>
                  <a:pt x="52" y="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3" name="Freeform 88">
            <a:extLst>
              <a:ext uri="{FF2B5EF4-FFF2-40B4-BE49-F238E27FC236}">
                <a16:creationId xmlns:a16="http://schemas.microsoft.com/office/drawing/2014/main" id="{D0D02833-9AC9-411E-B4E8-2CBE286031EB}"/>
              </a:ext>
            </a:extLst>
          </p:cNvPr>
          <p:cNvSpPr>
            <a:spLocks/>
          </p:cNvSpPr>
          <p:nvPr/>
        </p:nvSpPr>
        <p:spPr bwMode="auto">
          <a:xfrm>
            <a:off x="9480550" y="5492750"/>
            <a:ext cx="171450" cy="257175"/>
          </a:xfrm>
          <a:custGeom>
            <a:avLst/>
            <a:gdLst>
              <a:gd name="T0" fmla="*/ 0 w 52"/>
              <a:gd name="T1" fmla="*/ 39 h 78"/>
              <a:gd name="T2" fmla="*/ 6 w 52"/>
              <a:gd name="T3" fmla="*/ 7 h 78"/>
              <a:gd name="T4" fmla="*/ 12 w 52"/>
              <a:gd name="T5" fmla="*/ 2 h 78"/>
              <a:gd name="T6" fmla="*/ 51 w 52"/>
              <a:gd name="T7" fmla="*/ 39 h 78"/>
              <a:gd name="T8" fmla="*/ 13 w 52"/>
              <a:gd name="T9" fmla="*/ 78 h 78"/>
              <a:gd name="T10" fmla="*/ 5 w 52"/>
              <a:gd name="T11" fmla="*/ 71 h 78"/>
              <a:gd name="T12" fmla="*/ 0 w 52"/>
              <a:gd name="T13" fmla="*/ 3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78">
                <a:moveTo>
                  <a:pt x="0" y="39"/>
                </a:moveTo>
                <a:cubicBezTo>
                  <a:pt x="2" y="29"/>
                  <a:pt x="3" y="18"/>
                  <a:pt x="6" y="7"/>
                </a:cubicBezTo>
                <a:cubicBezTo>
                  <a:pt x="6" y="5"/>
                  <a:pt x="10" y="2"/>
                  <a:pt x="12" y="2"/>
                </a:cubicBezTo>
                <a:cubicBezTo>
                  <a:pt x="33" y="0"/>
                  <a:pt x="51" y="18"/>
                  <a:pt x="51" y="39"/>
                </a:cubicBezTo>
                <a:cubicBezTo>
                  <a:pt x="52" y="60"/>
                  <a:pt x="34" y="78"/>
                  <a:pt x="13" y="78"/>
                </a:cubicBezTo>
                <a:cubicBezTo>
                  <a:pt x="8" y="78"/>
                  <a:pt x="6" y="76"/>
                  <a:pt x="5" y="71"/>
                </a:cubicBezTo>
                <a:cubicBezTo>
                  <a:pt x="4" y="61"/>
                  <a:pt x="2" y="50"/>
                  <a:pt x="0" y="3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E3616831-B218-48C4-8F71-59058A2D7ABD}"/>
              </a:ext>
            </a:extLst>
          </p:cNvPr>
          <p:cNvGrpSpPr/>
          <p:nvPr/>
        </p:nvGrpSpPr>
        <p:grpSpPr>
          <a:xfrm>
            <a:off x="2770188" y="2185988"/>
            <a:ext cx="1785938" cy="1438276"/>
            <a:chOff x="2770188" y="2185988"/>
            <a:chExt cx="1785938" cy="1438276"/>
          </a:xfrm>
          <a:solidFill>
            <a:srgbClr val="7030A0"/>
          </a:solidFill>
        </p:grpSpPr>
        <p:sp>
          <p:nvSpPr>
            <p:cNvPr id="118" name="Freeform 92">
              <a:extLst>
                <a:ext uri="{FF2B5EF4-FFF2-40B4-BE49-F238E27FC236}">
                  <a16:creationId xmlns:a16="http://schemas.microsoft.com/office/drawing/2014/main" id="{0BEC7916-D14D-4976-86B0-AA251507B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2892426"/>
              <a:ext cx="844550" cy="731838"/>
            </a:xfrm>
            <a:custGeom>
              <a:avLst/>
              <a:gdLst>
                <a:gd name="T0" fmla="*/ 50 w 128"/>
                <a:gd name="T1" fmla="*/ 75 h 111"/>
                <a:gd name="T2" fmla="*/ 45 w 128"/>
                <a:gd name="T3" fmla="*/ 55 h 111"/>
                <a:gd name="T4" fmla="*/ 65 w 128"/>
                <a:gd name="T5" fmla="*/ 48 h 111"/>
                <a:gd name="T6" fmla="*/ 57 w 128"/>
                <a:gd name="T7" fmla="*/ 38 h 111"/>
                <a:gd name="T8" fmla="*/ 47 w 128"/>
                <a:gd name="T9" fmla="*/ 32 h 111"/>
                <a:gd name="T10" fmla="*/ 42 w 128"/>
                <a:gd name="T11" fmla="*/ 29 h 111"/>
                <a:gd name="T12" fmla="*/ 41 w 128"/>
                <a:gd name="T13" fmla="*/ 18 h 111"/>
                <a:gd name="T14" fmla="*/ 55 w 128"/>
                <a:gd name="T15" fmla="*/ 4 h 111"/>
                <a:gd name="T16" fmla="*/ 93 w 128"/>
                <a:gd name="T17" fmla="*/ 47 h 111"/>
                <a:gd name="T18" fmla="*/ 93 w 128"/>
                <a:gd name="T19" fmla="*/ 60 h 111"/>
                <a:gd name="T20" fmla="*/ 100 w 128"/>
                <a:gd name="T21" fmla="*/ 72 h 111"/>
                <a:gd name="T22" fmla="*/ 117 w 128"/>
                <a:gd name="T23" fmla="*/ 82 h 111"/>
                <a:gd name="T24" fmla="*/ 123 w 128"/>
                <a:gd name="T25" fmla="*/ 102 h 111"/>
                <a:gd name="T26" fmla="*/ 102 w 128"/>
                <a:gd name="T27" fmla="*/ 106 h 111"/>
                <a:gd name="T28" fmla="*/ 88 w 128"/>
                <a:gd name="T29" fmla="*/ 98 h 111"/>
                <a:gd name="T30" fmla="*/ 69 w 128"/>
                <a:gd name="T31" fmla="*/ 98 h 111"/>
                <a:gd name="T32" fmla="*/ 16 w 128"/>
                <a:gd name="T33" fmla="*/ 96 h 111"/>
                <a:gd name="T34" fmla="*/ 14 w 128"/>
                <a:gd name="T35" fmla="*/ 95 h 111"/>
                <a:gd name="T36" fmla="*/ 8 w 128"/>
                <a:gd name="T37" fmla="*/ 73 h 111"/>
                <a:gd name="T38" fmla="*/ 22 w 128"/>
                <a:gd name="T39" fmla="*/ 69 h 111"/>
                <a:gd name="T40" fmla="*/ 37 w 128"/>
                <a:gd name="T41" fmla="*/ 76 h 111"/>
                <a:gd name="T42" fmla="*/ 50 w 128"/>
                <a:gd name="T43" fmla="*/ 78 h 111"/>
                <a:gd name="T44" fmla="*/ 50 w 128"/>
                <a:gd name="T45" fmla="*/ 7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1">
                  <a:moveTo>
                    <a:pt x="50" y="75"/>
                  </a:moveTo>
                  <a:cubicBezTo>
                    <a:pt x="42" y="68"/>
                    <a:pt x="41" y="63"/>
                    <a:pt x="45" y="55"/>
                  </a:cubicBezTo>
                  <a:cubicBezTo>
                    <a:pt x="48" y="48"/>
                    <a:pt x="52" y="47"/>
                    <a:pt x="65" y="48"/>
                  </a:cubicBezTo>
                  <a:cubicBezTo>
                    <a:pt x="62" y="45"/>
                    <a:pt x="60" y="41"/>
                    <a:pt x="57" y="38"/>
                  </a:cubicBezTo>
                  <a:cubicBezTo>
                    <a:pt x="54" y="35"/>
                    <a:pt x="50" y="34"/>
                    <a:pt x="47" y="32"/>
                  </a:cubicBezTo>
                  <a:cubicBezTo>
                    <a:pt x="45" y="31"/>
                    <a:pt x="44" y="30"/>
                    <a:pt x="42" y="29"/>
                  </a:cubicBezTo>
                  <a:cubicBezTo>
                    <a:pt x="38" y="26"/>
                    <a:pt x="38" y="21"/>
                    <a:pt x="41" y="18"/>
                  </a:cubicBezTo>
                  <a:cubicBezTo>
                    <a:pt x="45" y="12"/>
                    <a:pt x="45" y="0"/>
                    <a:pt x="55" y="4"/>
                  </a:cubicBezTo>
                  <a:cubicBezTo>
                    <a:pt x="74" y="12"/>
                    <a:pt x="90" y="24"/>
                    <a:pt x="93" y="47"/>
                  </a:cubicBezTo>
                  <a:cubicBezTo>
                    <a:pt x="94" y="51"/>
                    <a:pt x="94" y="56"/>
                    <a:pt x="93" y="60"/>
                  </a:cubicBezTo>
                  <a:cubicBezTo>
                    <a:pt x="92" y="66"/>
                    <a:pt x="94" y="69"/>
                    <a:pt x="100" y="72"/>
                  </a:cubicBezTo>
                  <a:cubicBezTo>
                    <a:pt x="106" y="75"/>
                    <a:pt x="111" y="78"/>
                    <a:pt x="117" y="82"/>
                  </a:cubicBezTo>
                  <a:cubicBezTo>
                    <a:pt x="125" y="87"/>
                    <a:pt x="128" y="95"/>
                    <a:pt x="123" y="102"/>
                  </a:cubicBezTo>
                  <a:cubicBezTo>
                    <a:pt x="119" y="109"/>
                    <a:pt x="111" y="111"/>
                    <a:pt x="102" y="106"/>
                  </a:cubicBezTo>
                  <a:cubicBezTo>
                    <a:pt x="98" y="103"/>
                    <a:pt x="92" y="101"/>
                    <a:pt x="88" y="98"/>
                  </a:cubicBezTo>
                  <a:cubicBezTo>
                    <a:pt x="81" y="92"/>
                    <a:pt x="75" y="93"/>
                    <a:pt x="69" y="98"/>
                  </a:cubicBezTo>
                  <a:cubicBezTo>
                    <a:pt x="51" y="109"/>
                    <a:pt x="33" y="108"/>
                    <a:pt x="16" y="96"/>
                  </a:cubicBezTo>
                  <a:cubicBezTo>
                    <a:pt x="15" y="96"/>
                    <a:pt x="14" y="95"/>
                    <a:pt x="14" y="95"/>
                  </a:cubicBezTo>
                  <a:cubicBezTo>
                    <a:pt x="0" y="87"/>
                    <a:pt x="0" y="86"/>
                    <a:pt x="8" y="73"/>
                  </a:cubicBezTo>
                  <a:cubicBezTo>
                    <a:pt x="12" y="66"/>
                    <a:pt x="15" y="66"/>
                    <a:pt x="22" y="69"/>
                  </a:cubicBezTo>
                  <a:cubicBezTo>
                    <a:pt x="27" y="72"/>
                    <a:pt x="31" y="75"/>
                    <a:pt x="37" y="76"/>
                  </a:cubicBezTo>
                  <a:cubicBezTo>
                    <a:pt x="41" y="78"/>
                    <a:pt x="45" y="77"/>
                    <a:pt x="50" y="78"/>
                  </a:cubicBezTo>
                  <a:cubicBezTo>
                    <a:pt x="50" y="77"/>
                    <a:pt x="50" y="76"/>
                    <a:pt x="5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9" name="Freeform 93">
              <a:extLst>
                <a:ext uri="{FF2B5EF4-FFF2-40B4-BE49-F238E27FC236}">
                  <a16:creationId xmlns:a16="http://schemas.microsoft.com/office/drawing/2014/main" id="{8561D2C3-0B20-497D-9B26-5A2F03BD3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88" y="2892426"/>
              <a:ext cx="817563" cy="731838"/>
            </a:xfrm>
            <a:custGeom>
              <a:avLst/>
              <a:gdLst>
                <a:gd name="T0" fmla="*/ 63 w 124"/>
                <a:gd name="T1" fmla="*/ 50 h 111"/>
                <a:gd name="T2" fmla="*/ 83 w 124"/>
                <a:gd name="T3" fmla="*/ 54 h 111"/>
                <a:gd name="T4" fmla="*/ 78 w 124"/>
                <a:gd name="T5" fmla="*/ 77 h 111"/>
                <a:gd name="T6" fmla="*/ 95 w 124"/>
                <a:gd name="T7" fmla="*/ 75 h 111"/>
                <a:gd name="T8" fmla="*/ 101 w 124"/>
                <a:gd name="T9" fmla="*/ 71 h 111"/>
                <a:gd name="T10" fmla="*/ 114 w 124"/>
                <a:gd name="T11" fmla="*/ 68 h 111"/>
                <a:gd name="T12" fmla="*/ 124 w 124"/>
                <a:gd name="T13" fmla="*/ 86 h 111"/>
                <a:gd name="T14" fmla="*/ 122 w 124"/>
                <a:gd name="T15" fmla="*/ 89 h 111"/>
                <a:gd name="T16" fmla="*/ 63 w 124"/>
                <a:gd name="T17" fmla="*/ 101 h 111"/>
                <a:gd name="T18" fmla="*/ 51 w 124"/>
                <a:gd name="T19" fmla="*/ 94 h 111"/>
                <a:gd name="T20" fmla="*/ 44 w 124"/>
                <a:gd name="T21" fmla="*/ 94 h 111"/>
                <a:gd name="T22" fmla="*/ 25 w 124"/>
                <a:gd name="T23" fmla="*/ 106 h 111"/>
                <a:gd name="T24" fmla="*/ 4 w 124"/>
                <a:gd name="T25" fmla="*/ 102 h 111"/>
                <a:gd name="T26" fmla="*/ 11 w 124"/>
                <a:gd name="T27" fmla="*/ 81 h 111"/>
                <a:gd name="T28" fmla="*/ 30 w 124"/>
                <a:gd name="T29" fmla="*/ 71 h 111"/>
                <a:gd name="T30" fmla="*/ 33 w 124"/>
                <a:gd name="T31" fmla="*/ 64 h 111"/>
                <a:gd name="T32" fmla="*/ 61 w 124"/>
                <a:gd name="T33" fmla="*/ 10 h 111"/>
                <a:gd name="T34" fmla="*/ 85 w 124"/>
                <a:gd name="T35" fmla="*/ 16 h 111"/>
                <a:gd name="T36" fmla="*/ 82 w 124"/>
                <a:gd name="T37" fmla="*/ 30 h 111"/>
                <a:gd name="T38" fmla="*/ 71 w 124"/>
                <a:gd name="T39" fmla="*/ 37 h 111"/>
                <a:gd name="T40" fmla="*/ 61 w 124"/>
                <a:gd name="T41" fmla="*/ 48 h 111"/>
                <a:gd name="T42" fmla="*/ 63 w 124"/>
                <a:gd name="T43" fmla="*/ 5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111">
                  <a:moveTo>
                    <a:pt x="63" y="50"/>
                  </a:moveTo>
                  <a:cubicBezTo>
                    <a:pt x="72" y="47"/>
                    <a:pt x="78" y="48"/>
                    <a:pt x="83" y="54"/>
                  </a:cubicBezTo>
                  <a:cubicBezTo>
                    <a:pt x="86" y="60"/>
                    <a:pt x="85" y="67"/>
                    <a:pt x="78" y="77"/>
                  </a:cubicBezTo>
                  <a:cubicBezTo>
                    <a:pt x="84" y="77"/>
                    <a:pt x="89" y="76"/>
                    <a:pt x="95" y="75"/>
                  </a:cubicBezTo>
                  <a:cubicBezTo>
                    <a:pt x="97" y="74"/>
                    <a:pt x="99" y="72"/>
                    <a:pt x="101" y="71"/>
                  </a:cubicBezTo>
                  <a:cubicBezTo>
                    <a:pt x="105" y="69"/>
                    <a:pt x="110" y="64"/>
                    <a:pt x="114" y="68"/>
                  </a:cubicBezTo>
                  <a:cubicBezTo>
                    <a:pt x="118" y="73"/>
                    <a:pt x="121" y="80"/>
                    <a:pt x="124" y="86"/>
                  </a:cubicBezTo>
                  <a:cubicBezTo>
                    <a:pt x="124" y="87"/>
                    <a:pt x="123" y="88"/>
                    <a:pt x="122" y="89"/>
                  </a:cubicBezTo>
                  <a:cubicBezTo>
                    <a:pt x="108" y="105"/>
                    <a:pt x="82" y="110"/>
                    <a:pt x="63" y="101"/>
                  </a:cubicBezTo>
                  <a:cubicBezTo>
                    <a:pt x="59" y="99"/>
                    <a:pt x="55" y="96"/>
                    <a:pt x="51" y="94"/>
                  </a:cubicBezTo>
                  <a:cubicBezTo>
                    <a:pt x="49" y="93"/>
                    <a:pt x="46" y="93"/>
                    <a:pt x="44" y="94"/>
                  </a:cubicBezTo>
                  <a:cubicBezTo>
                    <a:pt x="37" y="97"/>
                    <a:pt x="31" y="102"/>
                    <a:pt x="25" y="106"/>
                  </a:cubicBezTo>
                  <a:cubicBezTo>
                    <a:pt x="16" y="111"/>
                    <a:pt x="7" y="109"/>
                    <a:pt x="4" y="102"/>
                  </a:cubicBezTo>
                  <a:cubicBezTo>
                    <a:pt x="0" y="96"/>
                    <a:pt x="3" y="85"/>
                    <a:pt x="11" y="81"/>
                  </a:cubicBezTo>
                  <a:cubicBezTo>
                    <a:pt x="17" y="77"/>
                    <a:pt x="24" y="74"/>
                    <a:pt x="30" y="71"/>
                  </a:cubicBezTo>
                  <a:cubicBezTo>
                    <a:pt x="32" y="69"/>
                    <a:pt x="34" y="66"/>
                    <a:pt x="33" y="64"/>
                  </a:cubicBezTo>
                  <a:cubicBezTo>
                    <a:pt x="32" y="40"/>
                    <a:pt x="40" y="22"/>
                    <a:pt x="61" y="10"/>
                  </a:cubicBezTo>
                  <a:cubicBezTo>
                    <a:pt x="77" y="1"/>
                    <a:pt x="76" y="0"/>
                    <a:pt x="85" y="16"/>
                  </a:cubicBezTo>
                  <a:cubicBezTo>
                    <a:pt x="90" y="23"/>
                    <a:pt x="89" y="26"/>
                    <a:pt x="82" y="30"/>
                  </a:cubicBezTo>
                  <a:cubicBezTo>
                    <a:pt x="78" y="33"/>
                    <a:pt x="74" y="34"/>
                    <a:pt x="71" y="37"/>
                  </a:cubicBezTo>
                  <a:cubicBezTo>
                    <a:pt x="67" y="40"/>
                    <a:pt x="64" y="45"/>
                    <a:pt x="61" y="48"/>
                  </a:cubicBezTo>
                  <a:cubicBezTo>
                    <a:pt x="62" y="49"/>
                    <a:pt x="63" y="50"/>
                    <a:pt x="63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0" name="Freeform 94">
              <a:extLst>
                <a:ext uri="{FF2B5EF4-FFF2-40B4-BE49-F238E27FC236}">
                  <a16:creationId xmlns:a16="http://schemas.microsoft.com/office/drawing/2014/main" id="{7E40D049-44AB-4BF3-AC76-911B8F81F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2185988"/>
              <a:ext cx="184150" cy="568325"/>
            </a:xfrm>
            <a:custGeom>
              <a:avLst/>
              <a:gdLst>
                <a:gd name="T0" fmla="*/ 14 w 28"/>
                <a:gd name="T1" fmla="*/ 0 h 86"/>
                <a:gd name="T2" fmla="*/ 21 w 28"/>
                <a:gd name="T3" fmla="*/ 0 h 86"/>
                <a:gd name="T4" fmla="*/ 28 w 28"/>
                <a:gd name="T5" fmla="*/ 8 h 86"/>
                <a:gd name="T6" fmla="*/ 20 w 28"/>
                <a:gd name="T7" fmla="*/ 79 h 86"/>
                <a:gd name="T8" fmla="*/ 14 w 28"/>
                <a:gd name="T9" fmla="*/ 86 h 86"/>
                <a:gd name="T10" fmla="*/ 8 w 28"/>
                <a:gd name="T11" fmla="*/ 79 h 86"/>
                <a:gd name="T12" fmla="*/ 1 w 28"/>
                <a:gd name="T13" fmla="*/ 8 h 86"/>
                <a:gd name="T14" fmla="*/ 14 w 28"/>
                <a:gd name="T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86">
                  <a:moveTo>
                    <a:pt x="14" y="0"/>
                  </a:moveTo>
                  <a:cubicBezTo>
                    <a:pt x="17" y="0"/>
                    <a:pt x="19" y="0"/>
                    <a:pt x="21" y="0"/>
                  </a:cubicBezTo>
                  <a:cubicBezTo>
                    <a:pt x="26" y="0"/>
                    <a:pt x="28" y="3"/>
                    <a:pt x="28" y="8"/>
                  </a:cubicBezTo>
                  <a:cubicBezTo>
                    <a:pt x="26" y="32"/>
                    <a:pt x="23" y="55"/>
                    <a:pt x="20" y="79"/>
                  </a:cubicBezTo>
                  <a:cubicBezTo>
                    <a:pt x="20" y="82"/>
                    <a:pt x="16" y="83"/>
                    <a:pt x="14" y="86"/>
                  </a:cubicBezTo>
                  <a:cubicBezTo>
                    <a:pt x="12" y="83"/>
                    <a:pt x="9" y="81"/>
                    <a:pt x="8" y="79"/>
                  </a:cubicBezTo>
                  <a:cubicBezTo>
                    <a:pt x="6" y="56"/>
                    <a:pt x="3" y="32"/>
                    <a:pt x="1" y="8"/>
                  </a:cubicBezTo>
                  <a:cubicBezTo>
                    <a:pt x="0" y="1"/>
                    <a:pt x="3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1" name="Freeform 95">
              <a:extLst>
                <a:ext uri="{FF2B5EF4-FFF2-40B4-BE49-F238E27FC236}">
                  <a16:creationId xmlns:a16="http://schemas.microsoft.com/office/drawing/2014/main" id="{0B3D90B1-6BC6-43F9-BA42-BF8EA8379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176" y="2363788"/>
              <a:ext cx="284163" cy="461963"/>
            </a:xfrm>
            <a:custGeom>
              <a:avLst/>
              <a:gdLst>
                <a:gd name="T0" fmla="*/ 43 w 43"/>
                <a:gd name="T1" fmla="*/ 66 h 70"/>
                <a:gd name="T2" fmla="*/ 39 w 43"/>
                <a:gd name="T3" fmla="*/ 70 h 70"/>
                <a:gd name="T4" fmla="*/ 33 w 43"/>
                <a:gd name="T5" fmla="*/ 67 h 70"/>
                <a:gd name="T6" fmla="*/ 24 w 43"/>
                <a:gd name="T7" fmla="*/ 53 h 70"/>
                <a:gd name="T8" fmla="*/ 4 w 43"/>
                <a:gd name="T9" fmla="*/ 19 h 70"/>
                <a:gd name="T10" fmla="*/ 7 w 43"/>
                <a:gd name="T11" fmla="*/ 7 h 70"/>
                <a:gd name="T12" fmla="*/ 25 w 43"/>
                <a:gd name="T13" fmla="*/ 14 h 70"/>
                <a:gd name="T14" fmla="*/ 40 w 43"/>
                <a:gd name="T15" fmla="*/ 59 h 70"/>
                <a:gd name="T16" fmla="*/ 43 w 43"/>
                <a:gd name="T17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0">
                  <a:moveTo>
                    <a:pt x="43" y="66"/>
                  </a:moveTo>
                  <a:cubicBezTo>
                    <a:pt x="41" y="67"/>
                    <a:pt x="40" y="69"/>
                    <a:pt x="39" y="70"/>
                  </a:cubicBezTo>
                  <a:cubicBezTo>
                    <a:pt x="37" y="70"/>
                    <a:pt x="34" y="69"/>
                    <a:pt x="33" y="67"/>
                  </a:cubicBezTo>
                  <a:cubicBezTo>
                    <a:pt x="30" y="63"/>
                    <a:pt x="27" y="58"/>
                    <a:pt x="24" y="53"/>
                  </a:cubicBezTo>
                  <a:cubicBezTo>
                    <a:pt x="17" y="42"/>
                    <a:pt x="10" y="30"/>
                    <a:pt x="4" y="19"/>
                  </a:cubicBezTo>
                  <a:cubicBezTo>
                    <a:pt x="0" y="12"/>
                    <a:pt x="0" y="10"/>
                    <a:pt x="7" y="7"/>
                  </a:cubicBezTo>
                  <a:cubicBezTo>
                    <a:pt x="20" y="0"/>
                    <a:pt x="21" y="0"/>
                    <a:pt x="25" y="14"/>
                  </a:cubicBezTo>
                  <a:cubicBezTo>
                    <a:pt x="30" y="29"/>
                    <a:pt x="35" y="44"/>
                    <a:pt x="40" y="59"/>
                  </a:cubicBezTo>
                  <a:cubicBezTo>
                    <a:pt x="41" y="61"/>
                    <a:pt x="42" y="63"/>
                    <a:pt x="4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2" name="Freeform 96">
              <a:extLst>
                <a:ext uri="{FF2B5EF4-FFF2-40B4-BE49-F238E27FC236}">
                  <a16:creationId xmlns:a16="http://schemas.microsoft.com/office/drawing/2014/main" id="{93044B6F-0680-4B96-A1E7-A6C4DBEC8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26" y="2370138"/>
              <a:ext cx="269875" cy="455613"/>
            </a:xfrm>
            <a:custGeom>
              <a:avLst/>
              <a:gdLst>
                <a:gd name="T0" fmla="*/ 41 w 41"/>
                <a:gd name="T1" fmla="*/ 11 h 69"/>
                <a:gd name="T2" fmla="*/ 38 w 41"/>
                <a:gd name="T3" fmla="*/ 17 h 69"/>
                <a:gd name="T4" fmla="*/ 10 w 41"/>
                <a:gd name="T5" fmla="*/ 64 h 69"/>
                <a:gd name="T6" fmla="*/ 2 w 41"/>
                <a:gd name="T7" fmla="*/ 69 h 69"/>
                <a:gd name="T8" fmla="*/ 1 w 41"/>
                <a:gd name="T9" fmla="*/ 60 h 69"/>
                <a:gd name="T10" fmla="*/ 19 w 41"/>
                <a:gd name="T11" fmla="*/ 7 h 69"/>
                <a:gd name="T12" fmla="*/ 29 w 41"/>
                <a:gd name="T13" fmla="*/ 3 h 69"/>
                <a:gd name="T14" fmla="*/ 37 w 41"/>
                <a:gd name="T15" fmla="*/ 7 h 69"/>
                <a:gd name="T16" fmla="*/ 41 w 41"/>
                <a:gd name="T17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9">
                  <a:moveTo>
                    <a:pt x="41" y="11"/>
                  </a:moveTo>
                  <a:cubicBezTo>
                    <a:pt x="40" y="14"/>
                    <a:pt x="39" y="15"/>
                    <a:pt x="38" y="17"/>
                  </a:cubicBezTo>
                  <a:cubicBezTo>
                    <a:pt x="29" y="33"/>
                    <a:pt x="20" y="49"/>
                    <a:pt x="10" y="64"/>
                  </a:cubicBezTo>
                  <a:cubicBezTo>
                    <a:pt x="9" y="66"/>
                    <a:pt x="5" y="67"/>
                    <a:pt x="2" y="69"/>
                  </a:cubicBezTo>
                  <a:cubicBezTo>
                    <a:pt x="2" y="66"/>
                    <a:pt x="0" y="62"/>
                    <a:pt x="1" y="60"/>
                  </a:cubicBezTo>
                  <a:cubicBezTo>
                    <a:pt x="7" y="42"/>
                    <a:pt x="13" y="25"/>
                    <a:pt x="19" y="7"/>
                  </a:cubicBezTo>
                  <a:cubicBezTo>
                    <a:pt x="21" y="2"/>
                    <a:pt x="24" y="0"/>
                    <a:pt x="29" y="3"/>
                  </a:cubicBezTo>
                  <a:cubicBezTo>
                    <a:pt x="32" y="4"/>
                    <a:pt x="35" y="5"/>
                    <a:pt x="37" y="7"/>
                  </a:cubicBezTo>
                  <a:cubicBezTo>
                    <a:pt x="39" y="8"/>
                    <a:pt x="40" y="10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94618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2" y="149215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7" y="151871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30" y="4618986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5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9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7" y="3545250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8" y="461342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3" y="1539350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4" y="153941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3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2"/>
            <a:ext cx="404147" cy="560241"/>
            <a:chOff x="-38860325" y="3221750"/>
            <a:chExt cx="228425" cy="3166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5"/>
            <a:ext cx="495395" cy="442067"/>
            <a:chOff x="-42996150" y="3612600"/>
            <a:chExt cx="323750" cy="2889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2"/>
            <a:ext cx="496541" cy="485831"/>
            <a:chOff x="-41117650" y="3605525"/>
            <a:chExt cx="324500" cy="317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3" y="5542723"/>
            <a:ext cx="469687" cy="475692"/>
            <a:chOff x="-42617300" y="3587775"/>
            <a:chExt cx="306950" cy="3108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5" y="3604550"/>
            <a:chExt cx="311150" cy="3166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5" y="3584850"/>
            <a:chExt cx="318225" cy="3166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3" y="5591325"/>
            <a:ext cx="483343" cy="378489"/>
            <a:chOff x="-41526450" y="3653375"/>
            <a:chExt cx="315875" cy="2473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29"/>
            <a:ext cx="480672" cy="552945"/>
            <a:chOff x="-42971725" y="3217825"/>
            <a:chExt cx="275675" cy="3171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0" y="3239100"/>
            <a:chExt cx="318200" cy="3174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21"/>
            <a:ext cx="562491" cy="552639"/>
            <a:chOff x="-40748275" y="3238700"/>
            <a:chExt cx="322600" cy="3169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50" y="3217225"/>
            <a:chExt cx="317450" cy="3172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2"/>
            <a:ext cx="557608" cy="550765"/>
            <a:chOff x="-41530375" y="3218800"/>
            <a:chExt cx="319800" cy="3158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689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78" y="1656596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209" y="1671114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237" y="1656596"/>
            <a:ext cx="553873" cy="652293"/>
            <a:chOff x="4835382" y="73243"/>
            <a:chExt cx="2920830" cy="322753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221" y="1691991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2002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628" y="5441800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828" y="5441800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560" y="5441800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1" y="5441800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583" y="5472315"/>
            <a:ext cx="539149" cy="580269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702" y="5417611"/>
            <a:ext cx="547793" cy="583829"/>
            <a:chOff x="-65145700" y="3727425"/>
            <a:chExt cx="317425" cy="3174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457" y="3702823"/>
            <a:ext cx="523675" cy="508109"/>
            <a:chOff x="-61354875" y="3751050"/>
            <a:chExt cx="316650" cy="2882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837" y="3681091"/>
            <a:ext cx="479551" cy="494716"/>
            <a:chOff x="-59447250" y="3706150"/>
            <a:chExt cx="319000" cy="3087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8025" y="1572830"/>
            <a:ext cx="687344" cy="724676"/>
            <a:chOff x="-64406125" y="3362225"/>
            <a:chExt cx="318225" cy="3148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647" y="3640887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9091" y="2764181"/>
            <a:ext cx="467528" cy="505891"/>
            <a:chOff x="-59400775" y="4084200"/>
            <a:chExt cx="311125" cy="3158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710" y="1613796"/>
            <a:ext cx="570257" cy="714064"/>
            <a:chOff x="-64022550" y="3727425"/>
            <a:chExt cx="270175" cy="3174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637" y="3640453"/>
            <a:ext cx="523675" cy="557947"/>
            <a:chOff x="-60255350" y="3733825"/>
            <a:chExt cx="316650" cy="316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970" y="1631796"/>
            <a:ext cx="683991" cy="722277"/>
            <a:chOff x="-63679950" y="4093450"/>
            <a:chExt cx="320600" cy="3176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5841" y="3638748"/>
            <a:ext cx="523675" cy="559533"/>
            <a:chOff x="-61783350" y="3743950"/>
            <a:chExt cx="316650" cy="3174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951" y="3717613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871" y="3656984"/>
            <a:ext cx="479588" cy="504969"/>
            <a:chOff x="-59869425" y="4102225"/>
            <a:chExt cx="319025" cy="3151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3963" y="4622600"/>
            <a:ext cx="422624" cy="511209"/>
            <a:chOff x="2423775" y="3226875"/>
            <a:chExt cx="259925" cy="2950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529" y="4627479"/>
            <a:ext cx="486688" cy="480493"/>
            <a:chOff x="4266025" y="3609275"/>
            <a:chExt cx="299325" cy="2772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70266" y="3665359"/>
            <a:ext cx="346009" cy="483471"/>
            <a:chOff x="3167275" y="3227275"/>
            <a:chExt cx="225300" cy="2953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667" y="4641760"/>
            <a:ext cx="481567" cy="451813"/>
            <a:chOff x="4991425" y="3617150"/>
            <a:chExt cx="296175" cy="2607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397" y="4547345"/>
            <a:ext cx="480265" cy="509131"/>
            <a:chOff x="3497300" y="3591950"/>
            <a:chExt cx="295375" cy="2938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360" y="4559056"/>
            <a:ext cx="482865" cy="515973"/>
            <a:chOff x="5355300" y="3598250"/>
            <a:chExt cx="296975" cy="2977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977" y="5286304"/>
            <a:ext cx="709641" cy="701253"/>
            <a:chOff x="6543825" y="3202075"/>
            <a:chExt cx="296975" cy="2753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4392" y="4449569"/>
            <a:ext cx="551137" cy="587393"/>
            <a:chOff x="2037825" y="3254050"/>
            <a:chExt cx="296175" cy="2961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512" y="2659877"/>
            <a:ext cx="406347" cy="670064"/>
            <a:chOff x="6164975" y="3211525"/>
            <a:chExt cx="191425" cy="2961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199" y="2642091"/>
            <a:ext cx="627007" cy="666500"/>
            <a:chOff x="4629125" y="3235150"/>
            <a:chExt cx="295375" cy="2946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1054" y="2653397"/>
            <a:ext cx="628705" cy="672439"/>
            <a:chOff x="4991425" y="3234750"/>
            <a:chExt cx="296175" cy="2972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830" y="2668929"/>
            <a:ext cx="628705" cy="670064"/>
            <a:chOff x="3497300" y="3227275"/>
            <a:chExt cx="296175" cy="2961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729" y="2653876"/>
            <a:ext cx="588585" cy="667293"/>
            <a:chOff x="5364750" y="3235150"/>
            <a:chExt cx="277275" cy="2949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465" y="2653656"/>
            <a:ext cx="638735" cy="668253"/>
            <a:chOff x="5716825" y="3235950"/>
            <a:chExt cx="300900" cy="2953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593" y="5555348"/>
            <a:ext cx="437240" cy="432208"/>
            <a:chOff x="-62511900" y="4129100"/>
            <a:chExt cx="304050" cy="2820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386" y="1752183"/>
            <a:ext cx="594012" cy="634693"/>
            <a:chOff x="-64044600" y="3360375"/>
            <a:chExt cx="315850" cy="3166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4519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4" y="166273"/>
            <a:ext cx="11573197" cy="724247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4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3" y="4648060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5" y="4555925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3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5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9" y="5700917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5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3"/>
            <a:ext cx="565332" cy="57963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6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2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4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7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5" y="2304728"/>
            <a:ext cx="552087" cy="550621"/>
            <a:chOff x="-30345325" y="3184750"/>
            <a:chExt cx="292225" cy="2914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81" y="4644033"/>
            <a:ext cx="508855" cy="563067"/>
            <a:chOff x="-30354000" y="3569100"/>
            <a:chExt cx="292250" cy="2922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4" y="1247009"/>
            <a:ext cx="499953" cy="600563"/>
            <a:chOff x="-35814600" y="3202075"/>
            <a:chExt cx="242625" cy="2914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9"/>
            <a:ext cx="571352" cy="601387"/>
            <a:chOff x="-33277650" y="3226875"/>
            <a:chExt cx="277275" cy="2918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5" y="3202075"/>
            <a:chExt cx="274100" cy="2914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87"/>
            <a:ext cx="614444" cy="598967"/>
            <a:chOff x="-31817400" y="3910025"/>
            <a:chExt cx="301675" cy="2940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6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/>
          </a:p>
        </p:txBody>
      </p:sp>
      <p:sp>
        <p:nvSpPr>
          <p:cNvPr id="356" name="Google Shape;5955;p86"/>
          <p:cNvSpPr/>
          <p:nvPr/>
        </p:nvSpPr>
        <p:spPr>
          <a:xfrm>
            <a:off x="6505834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09"/>
            <a:ext cx="621091" cy="619071"/>
            <a:chOff x="-37385100" y="3949908"/>
            <a:chExt cx="321350" cy="3182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3" y="4660387"/>
            <a:ext cx="541719" cy="545216"/>
            <a:chOff x="-40011050" y="3972375"/>
            <a:chExt cx="316650" cy="3166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4"/>
            <a:ext cx="363891" cy="616007"/>
            <a:chOff x="-38109725" y="3955025"/>
            <a:chExt cx="188275" cy="3166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09" y="3472664"/>
            <a:ext cx="605919" cy="616785"/>
            <a:chOff x="-39647175" y="3972000"/>
            <a:chExt cx="313500" cy="3170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7"/>
            <a:ext cx="608963" cy="619071"/>
            <a:chOff x="-37804925" y="3953450"/>
            <a:chExt cx="315075" cy="3182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81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9DF4F6A-806B-45E0-B4C8-19145F5B208C}"/>
              </a:ext>
            </a:extLst>
          </p:cNvPr>
          <p:cNvSpPr txBox="1"/>
          <p:nvPr/>
        </p:nvSpPr>
        <p:spPr>
          <a:xfrm>
            <a:off x="630465" y="3683723"/>
            <a:ext cx="5465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</a:t>
            </a:r>
            <a:endParaRPr lang="zh-CN" altLang="en-US" sz="4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E236A8-F8A8-44A4-BCBF-9846319100A0}"/>
              </a:ext>
            </a:extLst>
          </p:cNvPr>
          <p:cNvSpPr txBox="1"/>
          <p:nvPr/>
        </p:nvSpPr>
        <p:spPr>
          <a:xfrm>
            <a:off x="733125" y="4399449"/>
            <a:ext cx="53516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Basic information of the enterprise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81F2E27-CDFC-41B3-8398-8AAB9209DD92}"/>
              </a:ext>
            </a:extLst>
          </p:cNvPr>
          <p:cNvSpPr txBox="1"/>
          <p:nvPr/>
        </p:nvSpPr>
        <p:spPr>
          <a:xfrm>
            <a:off x="531851" y="2346255"/>
            <a:ext cx="14959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01</a:t>
            </a:r>
            <a:endParaRPr lang="zh-CN" altLang="en-US" sz="88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2A2AC0B-8F09-4CDE-B877-1F76B6EFE0DF}"/>
              </a:ext>
            </a:extLst>
          </p:cNvPr>
          <p:cNvSpPr txBox="1"/>
          <p:nvPr/>
        </p:nvSpPr>
        <p:spPr>
          <a:xfrm>
            <a:off x="733125" y="4961290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5F95EBB-4633-465A-852B-14795401BBB4}"/>
              </a:ext>
            </a:extLst>
          </p:cNvPr>
          <p:cNvSpPr txBox="1"/>
          <p:nvPr/>
        </p:nvSpPr>
        <p:spPr>
          <a:xfrm>
            <a:off x="733125" y="5358289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974EA66-CDE8-400F-940A-E5A68FB8671A}"/>
              </a:ext>
            </a:extLst>
          </p:cNvPr>
          <p:cNvSpPr txBox="1"/>
          <p:nvPr/>
        </p:nvSpPr>
        <p:spPr>
          <a:xfrm>
            <a:off x="3166585" y="4961290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421BBC1-BD6C-4CB0-95CF-AB9608A5AAB0}"/>
              </a:ext>
            </a:extLst>
          </p:cNvPr>
          <p:cNvSpPr txBox="1"/>
          <p:nvPr/>
        </p:nvSpPr>
        <p:spPr>
          <a:xfrm>
            <a:off x="3166585" y="5358289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4A08A8-BB5F-4054-902F-48B81963685A}"/>
              </a:ext>
            </a:extLst>
          </p:cNvPr>
          <p:cNvSpPr txBox="1"/>
          <p:nvPr/>
        </p:nvSpPr>
        <p:spPr>
          <a:xfrm>
            <a:off x="2050989" y="2712470"/>
            <a:ext cx="327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I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ntroducing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pic>
        <p:nvPicPr>
          <p:cNvPr id="3074" name="Picture 2" descr="estás mirando a una verdadera heroína - igualdad de genero fotografías e imágenes de stock">
            <a:extLst>
              <a:ext uri="{FF2B5EF4-FFF2-40B4-BE49-F238E27FC236}">
                <a16:creationId xmlns:a16="http://schemas.microsoft.com/office/drawing/2014/main" id="{DF1B66AC-E12D-4538-A3FC-84E1730D2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0800" y="901343"/>
            <a:ext cx="5791200" cy="505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D416B0C-7B83-4DDE-A29A-626A7C8BDC66}"/>
              </a:ext>
            </a:extLst>
          </p:cNvPr>
          <p:cNvGrpSpPr/>
          <p:nvPr/>
        </p:nvGrpSpPr>
        <p:grpSpPr>
          <a:xfrm>
            <a:off x="0" y="-5775"/>
            <a:ext cx="6478912" cy="1983016"/>
            <a:chOff x="0" y="-5775"/>
            <a:chExt cx="6478912" cy="198301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BFD35BF-74BB-4F19-83C2-C1B95E14D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2"/>
              <a:ext cx="1326784" cy="1374170"/>
            </a:xfrm>
            <a:custGeom>
              <a:avLst/>
              <a:gdLst>
                <a:gd name="T0" fmla="*/ 0 w 476"/>
                <a:gd name="T1" fmla="*/ 0 h 493"/>
                <a:gd name="T2" fmla="*/ 0 w 476"/>
                <a:gd name="T3" fmla="*/ 493 h 493"/>
                <a:gd name="T4" fmla="*/ 476 w 476"/>
                <a:gd name="T5" fmla="*/ 0 h 493"/>
                <a:gd name="T6" fmla="*/ 0 w 476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493">
                  <a:moveTo>
                    <a:pt x="0" y="0"/>
                  </a:moveTo>
                  <a:lnTo>
                    <a:pt x="0" y="493"/>
                  </a:lnTo>
                  <a:lnTo>
                    <a:pt x="4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4AAB7FBA-1C5E-42ED-9634-B4B15CF60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2"/>
              <a:ext cx="1923279" cy="1976239"/>
            </a:xfrm>
            <a:custGeom>
              <a:avLst/>
              <a:gdLst>
                <a:gd name="T0" fmla="*/ 0 w 690"/>
                <a:gd name="T1" fmla="*/ 599 h 709"/>
                <a:gd name="T2" fmla="*/ 0 w 690"/>
                <a:gd name="T3" fmla="*/ 709 h 709"/>
                <a:gd name="T4" fmla="*/ 690 w 690"/>
                <a:gd name="T5" fmla="*/ 0 h 709"/>
                <a:gd name="T6" fmla="*/ 552 w 690"/>
                <a:gd name="T7" fmla="*/ 0 h 709"/>
                <a:gd name="T8" fmla="*/ 0 w 690"/>
                <a:gd name="T9" fmla="*/ 59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709">
                  <a:moveTo>
                    <a:pt x="0" y="599"/>
                  </a:moveTo>
                  <a:lnTo>
                    <a:pt x="0" y="709"/>
                  </a:lnTo>
                  <a:lnTo>
                    <a:pt x="690" y="0"/>
                  </a:lnTo>
                  <a:lnTo>
                    <a:pt x="552" y="0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84E24E9-EF4E-4F39-8173-5E439F85C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967" y="-5775"/>
              <a:ext cx="5348945" cy="1482876"/>
            </a:xfrm>
            <a:custGeom>
              <a:avLst/>
              <a:gdLst>
                <a:gd name="T0" fmla="*/ 0 w 1919"/>
                <a:gd name="T1" fmla="*/ 532 h 532"/>
                <a:gd name="T2" fmla="*/ 0 w 1919"/>
                <a:gd name="T3" fmla="*/ 421 h 532"/>
                <a:gd name="T4" fmla="*/ 395 w 1919"/>
                <a:gd name="T5" fmla="*/ 0 h 532"/>
                <a:gd name="T6" fmla="*/ 1919 w 1919"/>
                <a:gd name="T7" fmla="*/ 0 h 532"/>
                <a:gd name="T8" fmla="*/ 1919 w 1919"/>
                <a:gd name="T9" fmla="*/ 149 h 532"/>
                <a:gd name="T10" fmla="*/ 381 w 1919"/>
                <a:gd name="T11" fmla="*/ 149 h 532"/>
                <a:gd name="T12" fmla="*/ 0 w 1919"/>
                <a:gd name="T13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9" h="532">
                  <a:moveTo>
                    <a:pt x="0" y="532"/>
                  </a:moveTo>
                  <a:lnTo>
                    <a:pt x="0" y="421"/>
                  </a:lnTo>
                  <a:lnTo>
                    <a:pt x="395" y="0"/>
                  </a:lnTo>
                  <a:lnTo>
                    <a:pt x="1919" y="0"/>
                  </a:lnTo>
                  <a:lnTo>
                    <a:pt x="1919" y="149"/>
                  </a:lnTo>
                  <a:lnTo>
                    <a:pt x="381" y="149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384F26E0-C825-476C-ADA0-3437A8C13AAA}"/>
              </a:ext>
            </a:extLst>
          </p:cNvPr>
          <p:cNvSpPr/>
          <p:nvPr/>
        </p:nvSpPr>
        <p:spPr>
          <a:xfrm>
            <a:off x="6478912" y="0"/>
            <a:ext cx="5713088" cy="190500"/>
          </a:xfrm>
          <a:prstGeom prst="rect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65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3" grpId="0"/>
      <p:bldP spid="64" grpId="0"/>
      <p:bldP spid="65" grpId="0"/>
      <p:bldP spid="66" grpId="0"/>
      <p:bldP spid="6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FF899C79-4F10-4E13-86A1-1861092DD21A}"/>
              </a:ext>
            </a:extLst>
          </p:cNvPr>
          <p:cNvGrpSpPr/>
          <p:nvPr/>
        </p:nvGrpSpPr>
        <p:grpSpPr>
          <a:xfrm>
            <a:off x="662419" y="454038"/>
            <a:ext cx="3899956" cy="701083"/>
            <a:chOff x="630051" y="454038"/>
            <a:chExt cx="3899956" cy="70108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E0DA022-D447-4AF6-A74C-51EF97EC7172}"/>
                </a:ext>
              </a:extLst>
            </p:cNvPr>
            <p:cNvSpPr/>
            <p:nvPr/>
          </p:nvSpPr>
          <p:spPr>
            <a:xfrm rot="1931135">
              <a:off x="630051" y="829080"/>
              <a:ext cx="196942" cy="156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A6B9CCA-1D74-49B7-9AD4-1630F6B810D2}"/>
                </a:ext>
              </a:extLst>
            </p:cNvPr>
            <p:cNvGrpSpPr/>
            <p:nvPr/>
          </p:nvGrpSpPr>
          <p:grpSpPr>
            <a:xfrm>
              <a:off x="840261" y="454038"/>
              <a:ext cx="3689746" cy="701083"/>
              <a:chOff x="1000374" y="482613"/>
              <a:chExt cx="3689746" cy="701083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F05406-591D-4F30-A587-14B826070F07}"/>
                  </a:ext>
                </a:extLst>
              </p:cNvPr>
              <p:cNvSpPr txBox="1"/>
              <p:nvPr/>
            </p:nvSpPr>
            <p:spPr>
              <a:xfrm>
                <a:off x="1000374" y="482613"/>
                <a:ext cx="3689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962334-C24B-4196-8FE7-335418194B8B}"/>
                  </a:ext>
                </a:extLst>
              </p:cNvPr>
              <p:cNvSpPr txBox="1"/>
              <p:nvPr/>
            </p:nvSpPr>
            <p:spPr>
              <a:xfrm>
                <a:off x="1033683" y="906697"/>
                <a:ext cx="357943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Basic information of the enterprise</a:t>
                </a: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D01910D-0583-4858-8AAA-65FD2C666B11}"/>
              </a:ext>
            </a:extLst>
          </p:cNvPr>
          <p:cNvGrpSpPr/>
          <p:nvPr/>
        </p:nvGrpSpPr>
        <p:grpSpPr>
          <a:xfrm>
            <a:off x="6065415" y="2076636"/>
            <a:ext cx="61169" cy="3816681"/>
            <a:chOff x="4549203" y="1653169"/>
            <a:chExt cx="45877" cy="2862511"/>
          </a:xfrm>
          <a:solidFill>
            <a:srgbClr val="D53352"/>
          </a:solidFill>
        </p:grpSpPr>
        <p:cxnSp>
          <p:nvCxnSpPr>
            <p:cNvPr id="19" name="Straight Connector 33">
              <a:extLst>
                <a:ext uri="{FF2B5EF4-FFF2-40B4-BE49-F238E27FC236}">
                  <a16:creationId xmlns:a16="http://schemas.microsoft.com/office/drawing/2014/main" id="{37569C4C-27FF-4607-A8C0-30E7D17D42F2}"/>
                </a:ext>
              </a:extLst>
            </p:cNvPr>
            <p:cNvCxnSpPr/>
            <p:nvPr/>
          </p:nvCxnSpPr>
          <p:spPr>
            <a:xfrm>
              <a:off x="4571999" y="1672056"/>
              <a:ext cx="2" cy="2797749"/>
            </a:xfrm>
            <a:prstGeom prst="line">
              <a:avLst/>
            </a:prstGeom>
            <a:grpFill/>
            <a:ln w="12700">
              <a:solidFill>
                <a:srgbClr val="B47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37">
              <a:extLst>
                <a:ext uri="{FF2B5EF4-FFF2-40B4-BE49-F238E27FC236}">
                  <a16:creationId xmlns:a16="http://schemas.microsoft.com/office/drawing/2014/main" id="{972225D9-8B24-474E-B940-7B31CC3220B3}"/>
                </a:ext>
              </a:extLst>
            </p:cNvPr>
            <p:cNvSpPr/>
            <p:nvPr/>
          </p:nvSpPr>
          <p:spPr>
            <a:xfrm flipV="1">
              <a:off x="4549203" y="1653169"/>
              <a:ext cx="45877" cy="45877"/>
            </a:xfrm>
            <a:prstGeom prst="ellipse">
              <a:avLst/>
            </a:prstGeom>
            <a:grpFill/>
            <a:ln>
              <a:solidFill>
                <a:srgbClr val="B47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Oval 38">
              <a:extLst>
                <a:ext uri="{FF2B5EF4-FFF2-40B4-BE49-F238E27FC236}">
                  <a16:creationId xmlns:a16="http://schemas.microsoft.com/office/drawing/2014/main" id="{FF74D2DB-7C2E-41E7-BA51-663E9595F77F}"/>
                </a:ext>
              </a:extLst>
            </p:cNvPr>
            <p:cNvSpPr/>
            <p:nvPr/>
          </p:nvSpPr>
          <p:spPr>
            <a:xfrm flipV="1">
              <a:off x="4549203" y="4469803"/>
              <a:ext cx="45877" cy="45877"/>
            </a:xfrm>
            <a:prstGeom prst="ellipse">
              <a:avLst/>
            </a:prstGeom>
            <a:grpFill/>
            <a:ln>
              <a:solidFill>
                <a:srgbClr val="B47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2" name="Oval 7">
            <a:extLst>
              <a:ext uri="{FF2B5EF4-FFF2-40B4-BE49-F238E27FC236}">
                <a16:creationId xmlns:a16="http://schemas.microsoft.com/office/drawing/2014/main" id="{6045C87F-2EF4-4EB6-936B-687BDEE9CC50}"/>
              </a:ext>
            </a:extLst>
          </p:cNvPr>
          <p:cNvSpPr/>
          <p:nvPr/>
        </p:nvSpPr>
        <p:spPr>
          <a:xfrm>
            <a:off x="6437397" y="3509783"/>
            <a:ext cx="914400" cy="914400"/>
          </a:xfrm>
          <a:prstGeom prst="ellipse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23" name="Group 43">
            <a:extLst>
              <a:ext uri="{FF2B5EF4-FFF2-40B4-BE49-F238E27FC236}">
                <a16:creationId xmlns:a16="http://schemas.microsoft.com/office/drawing/2014/main" id="{5AB17454-2E51-474E-869A-81F2157D5E7A}"/>
              </a:ext>
            </a:extLst>
          </p:cNvPr>
          <p:cNvGrpSpPr/>
          <p:nvPr/>
        </p:nvGrpSpPr>
        <p:grpSpPr>
          <a:xfrm>
            <a:off x="6662425" y="3790042"/>
            <a:ext cx="464344" cy="377825"/>
            <a:chOff x="10074275" y="4479132"/>
            <a:chExt cx="464344" cy="377825"/>
          </a:xfrm>
          <a:solidFill>
            <a:schemeClr val="bg1"/>
          </a:solidFill>
        </p:grpSpPr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id="{55EAE037-EF3F-491A-938A-B4C25E7C0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ctr" defTabSz="228594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字魂105号-简雅黑" panose="00000500000000000000" pitchFamily="2" charset="-122"/>
                <a:sym typeface="Gill Sans" charset="0"/>
              </a:endParaRPr>
            </a:p>
          </p:txBody>
        </p:sp>
        <p:sp>
          <p:nvSpPr>
            <p:cNvPr id="25" name="AutoShape 6">
              <a:extLst>
                <a:ext uri="{FF2B5EF4-FFF2-40B4-BE49-F238E27FC236}">
                  <a16:creationId xmlns:a16="http://schemas.microsoft.com/office/drawing/2014/main" id="{8CC2787E-1996-4F58-9462-413362D6C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ctr" defTabSz="228594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字魂105号-简雅黑" panose="00000500000000000000" pitchFamily="2" charset="-122"/>
                <a:sym typeface="Gill Sans" charset="0"/>
              </a:endParaRPr>
            </a:p>
          </p:txBody>
        </p:sp>
      </p:grpSp>
      <p:sp>
        <p:nvSpPr>
          <p:cNvPr id="26" name="Oval 6">
            <a:extLst>
              <a:ext uri="{FF2B5EF4-FFF2-40B4-BE49-F238E27FC236}">
                <a16:creationId xmlns:a16="http://schemas.microsoft.com/office/drawing/2014/main" id="{334FCF52-6134-4D44-8DC2-E40C85846D95}"/>
              </a:ext>
            </a:extLst>
          </p:cNvPr>
          <p:cNvSpPr/>
          <p:nvPr/>
        </p:nvSpPr>
        <p:spPr>
          <a:xfrm>
            <a:off x="6437397" y="2101817"/>
            <a:ext cx="914400" cy="914400"/>
          </a:xfrm>
          <a:prstGeom prst="ellipse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D232BC97-E1EC-4A50-A381-82F9009611BC}"/>
              </a:ext>
            </a:extLst>
          </p:cNvPr>
          <p:cNvSpPr/>
          <p:nvPr/>
        </p:nvSpPr>
        <p:spPr>
          <a:xfrm>
            <a:off x="6437397" y="4917749"/>
            <a:ext cx="914400" cy="914400"/>
          </a:xfrm>
          <a:prstGeom prst="ellipse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28" name="Group 48">
            <a:extLst>
              <a:ext uri="{FF2B5EF4-FFF2-40B4-BE49-F238E27FC236}">
                <a16:creationId xmlns:a16="http://schemas.microsoft.com/office/drawing/2014/main" id="{692E05EF-91F5-4AF8-A6B8-9B153DE42C32}"/>
              </a:ext>
            </a:extLst>
          </p:cNvPr>
          <p:cNvGrpSpPr/>
          <p:nvPr/>
        </p:nvGrpSpPr>
        <p:grpSpPr>
          <a:xfrm>
            <a:off x="6712263" y="5142777"/>
            <a:ext cx="348456" cy="465139"/>
            <a:chOff x="2639219" y="3510757"/>
            <a:chExt cx="348456" cy="465138"/>
          </a:xfrm>
          <a:solidFill>
            <a:schemeClr val="bg1"/>
          </a:solidFill>
        </p:grpSpPr>
        <p:sp>
          <p:nvSpPr>
            <p:cNvPr id="29" name="AutoShape 115">
              <a:extLst>
                <a:ext uri="{FF2B5EF4-FFF2-40B4-BE49-F238E27FC236}">
                  <a16:creationId xmlns:a16="http://schemas.microsoft.com/office/drawing/2014/main" id="{F0D6B354-3181-4E7C-9002-20D020258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ctr" defTabSz="228594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字魂105号-简雅黑" panose="00000500000000000000" pitchFamily="2" charset="-122"/>
                <a:sym typeface="Gill Sans" charset="0"/>
              </a:endParaRPr>
            </a:p>
          </p:txBody>
        </p:sp>
        <p:sp>
          <p:nvSpPr>
            <p:cNvPr id="30" name="AutoShape 116">
              <a:extLst>
                <a:ext uri="{FF2B5EF4-FFF2-40B4-BE49-F238E27FC236}">
                  <a16:creationId xmlns:a16="http://schemas.microsoft.com/office/drawing/2014/main" id="{28C9C7C2-21A4-4EFE-AB0F-621AAC48B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ctr" defTabSz="228594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字魂105号-简雅黑" panose="00000500000000000000" pitchFamily="2" charset="-122"/>
                <a:sym typeface="Gill Sans" charset="0"/>
              </a:endParaRPr>
            </a:p>
          </p:txBody>
        </p:sp>
      </p:grpSp>
      <p:sp>
        <p:nvSpPr>
          <p:cNvPr id="31" name="Oval 4">
            <a:extLst>
              <a:ext uri="{FF2B5EF4-FFF2-40B4-BE49-F238E27FC236}">
                <a16:creationId xmlns:a16="http://schemas.microsoft.com/office/drawing/2014/main" id="{7B3AB738-D7F0-4C23-9FAC-9E4B485A1B84}"/>
              </a:ext>
            </a:extLst>
          </p:cNvPr>
          <p:cNvSpPr/>
          <p:nvPr/>
        </p:nvSpPr>
        <p:spPr>
          <a:xfrm>
            <a:off x="4834570" y="3509783"/>
            <a:ext cx="914400" cy="914400"/>
          </a:xfrm>
          <a:prstGeom prst="ellipse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Oval 5">
            <a:extLst>
              <a:ext uri="{FF2B5EF4-FFF2-40B4-BE49-F238E27FC236}">
                <a16:creationId xmlns:a16="http://schemas.microsoft.com/office/drawing/2014/main" id="{7B65389C-CA89-412D-8195-762E6D83C9D1}"/>
              </a:ext>
            </a:extLst>
          </p:cNvPr>
          <p:cNvSpPr/>
          <p:nvPr/>
        </p:nvSpPr>
        <p:spPr>
          <a:xfrm>
            <a:off x="4834570" y="4917749"/>
            <a:ext cx="914400" cy="914400"/>
          </a:xfrm>
          <a:prstGeom prst="ellipse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33" name="Group 52">
            <a:extLst>
              <a:ext uri="{FF2B5EF4-FFF2-40B4-BE49-F238E27FC236}">
                <a16:creationId xmlns:a16="http://schemas.microsoft.com/office/drawing/2014/main" id="{BE86FFC6-F8AC-4E1C-B907-7497C8930610}"/>
              </a:ext>
            </a:extLst>
          </p:cNvPr>
          <p:cNvGrpSpPr/>
          <p:nvPr/>
        </p:nvGrpSpPr>
        <p:grpSpPr>
          <a:xfrm>
            <a:off x="5061617" y="5142777"/>
            <a:ext cx="465139" cy="464344"/>
            <a:chOff x="2581275" y="2582069"/>
            <a:chExt cx="465138" cy="464344"/>
          </a:xfrm>
          <a:solidFill>
            <a:schemeClr val="bg1"/>
          </a:solidFill>
        </p:grpSpPr>
        <p:sp>
          <p:nvSpPr>
            <p:cNvPr id="34" name="AutoShape 128">
              <a:extLst>
                <a:ext uri="{FF2B5EF4-FFF2-40B4-BE49-F238E27FC236}">
                  <a16:creationId xmlns:a16="http://schemas.microsoft.com/office/drawing/2014/main" id="{FA9DC242-E0AF-41E8-BE55-4312D1E81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275" y="2582069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ctr" defTabSz="228594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字魂105号-简雅黑" panose="00000500000000000000" pitchFamily="2" charset="-122"/>
                <a:sym typeface="Gill Sans" charset="0"/>
              </a:endParaRPr>
            </a:p>
          </p:txBody>
        </p:sp>
        <p:sp>
          <p:nvSpPr>
            <p:cNvPr id="35" name="AutoShape 129">
              <a:extLst>
                <a:ext uri="{FF2B5EF4-FFF2-40B4-BE49-F238E27FC236}">
                  <a16:creationId xmlns:a16="http://schemas.microsoft.com/office/drawing/2014/main" id="{5EB74ADB-4826-4F3F-8A9C-4031B957D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2640013"/>
              <a:ext cx="115888" cy="115888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ctr" defTabSz="228594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字魂105号-简雅黑" panose="00000500000000000000" pitchFamily="2" charset="-122"/>
                <a:sym typeface="Gill Sans" charset="0"/>
              </a:endParaRPr>
            </a:p>
          </p:txBody>
        </p:sp>
      </p:grpSp>
      <p:sp>
        <p:nvSpPr>
          <p:cNvPr id="36" name="Oval 3">
            <a:extLst>
              <a:ext uri="{FF2B5EF4-FFF2-40B4-BE49-F238E27FC236}">
                <a16:creationId xmlns:a16="http://schemas.microsoft.com/office/drawing/2014/main" id="{B3A4AAE8-B186-4D88-AD54-5DE47EC0C070}"/>
              </a:ext>
            </a:extLst>
          </p:cNvPr>
          <p:cNvSpPr/>
          <p:nvPr/>
        </p:nvSpPr>
        <p:spPr>
          <a:xfrm>
            <a:off x="4834570" y="2101817"/>
            <a:ext cx="914400" cy="914400"/>
          </a:xfrm>
          <a:prstGeom prst="ellipse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7" name="KSO_Shape">
            <a:extLst>
              <a:ext uri="{FF2B5EF4-FFF2-40B4-BE49-F238E27FC236}">
                <a16:creationId xmlns:a16="http://schemas.microsoft.com/office/drawing/2014/main" id="{8BE52652-3720-4566-9E8A-928161D411B1}"/>
              </a:ext>
            </a:extLst>
          </p:cNvPr>
          <p:cNvSpPr>
            <a:spLocks/>
          </p:cNvSpPr>
          <p:nvPr/>
        </p:nvSpPr>
        <p:spPr bwMode="auto">
          <a:xfrm>
            <a:off x="5108949" y="2309922"/>
            <a:ext cx="389452" cy="520800"/>
          </a:xfrm>
          <a:custGeom>
            <a:avLst/>
            <a:gdLst>
              <a:gd name="T0" fmla="*/ 1094578 w 634"/>
              <a:gd name="T1" fmla="*/ 1337519 h 634"/>
              <a:gd name="T2" fmla="*/ 467587 w 634"/>
              <a:gd name="T3" fmla="*/ 1169974 h 634"/>
              <a:gd name="T4" fmla="*/ 248671 w 634"/>
              <a:gd name="T5" fmla="*/ 1337519 h 634"/>
              <a:gd name="T6" fmla="*/ 248671 w 634"/>
              <a:gd name="T7" fmla="*/ 1462468 h 634"/>
              <a:gd name="T8" fmla="*/ 467587 w 634"/>
              <a:gd name="T9" fmla="*/ 1630012 h 634"/>
              <a:gd name="T10" fmla="*/ 1094578 w 634"/>
              <a:gd name="T11" fmla="*/ 1462468 h 634"/>
              <a:gd name="T12" fmla="*/ 1094578 w 634"/>
              <a:gd name="T13" fmla="*/ 1337519 h 634"/>
              <a:gd name="T14" fmla="*/ 467587 w 634"/>
              <a:gd name="T15" fmla="*/ 1547660 h 634"/>
              <a:gd name="T16" fmla="*/ 467587 w 634"/>
              <a:gd name="T17" fmla="*/ 1255166 h 634"/>
              <a:gd name="T18" fmla="*/ 467587 w 634"/>
              <a:gd name="T19" fmla="*/ 1547660 h 634"/>
              <a:gd name="T20" fmla="*/ 1094578 w 634"/>
              <a:gd name="T21" fmla="*/ 460038 h 634"/>
              <a:gd name="T22" fmla="*/ 467587 w 634"/>
              <a:gd name="T23" fmla="*/ 292494 h 634"/>
              <a:gd name="T24" fmla="*/ 248671 w 634"/>
              <a:gd name="T25" fmla="*/ 460038 h 634"/>
              <a:gd name="T26" fmla="*/ 248671 w 634"/>
              <a:gd name="T27" fmla="*/ 584987 h 634"/>
              <a:gd name="T28" fmla="*/ 467587 w 634"/>
              <a:gd name="T29" fmla="*/ 752532 h 634"/>
              <a:gd name="T30" fmla="*/ 1094578 w 634"/>
              <a:gd name="T31" fmla="*/ 584987 h 634"/>
              <a:gd name="T32" fmla="*/ 1094578 w 634"/>
              <a:gd name="T33" fmla="*/ 460038 h 634"/>
              <a:gd name="T34" fmla="*/ 467587 w 634"/>
              <a:gd name="T35" fmla="*/ 667340 h 634"/>
              <a:gd name="T36" fmla="*/ 467587 w 634"/>
              <a:gd name="T37" fmla="*/ 377686 h 634"/>
              <a:gd name="T38" fmla="*/ 467587 w 634"/>
              <a:gd name="T39" fmla="*/ 667340 h 634"/>
              <a:gd name="T40" fmla="*/ 1094578 w 634"/>
              <a:gd name="T41" fmla="*/ 920077 h 634"/>
              <a:gd name="T42" fmla="*/ 843782 w 634"/>
              <a:gd name="T43" fmla="*/ 752532 h 634"/>
              <a:gd name="T44" fmla="*/ 248671 w 634"/>
              <a:gd name="T45" fmla="*/ 920077 h 634"/>
              <a:gd name="T46" fmla="*/ 248671 w 634"/>
              <a:gd name="T47" fmla="*/ 1002429 h 634"/>
              <a:gd name="T48" fmla="*/ 843782 w 634"/>
              <a:gd name="T49" fmla="*/ 1169974 h 634"/>
              <a:gd name="T50" fmla="*/ 1094578 w 634"/>
              <a:gd name="T51" fmla="*/ 1002429 h 634"/>
              <a:gd name="T52" fmla="*/ 1094578 w 634"/>
              <a:gd name="T53" fmla="*/ 920077 h 634"/>
              <a:gd name="T54" fmla="*/ 843782 w 634"/>
              <a:gd name="T55" fmla="*/ 1087622 h 634"/>
              <a:gd name="T56" fmla="*/ 843782 w 634"/>
              <a:gd name="T57" fmla="*/ 834884 h 634"/>
              <a:gd name="T58" fmla="*/ 843782 w 634"/>
              <a:gd name="T59" fmla="*/ 1087622 h 634"/>
              <a:gd name="T60" fmla="*/ 1156215 w 634"/>
              <a:gd name="T61" fmla="*/ 0 h 634"/>
              <a:gd name="T62" fmla="*/ 0 w 634"/>
              <a:gd name="T63" fmla="*/ 249897 h 634"/>
              <a:gd name="T64" fmla="*/ 155154 w 634"/>
              <a:gd name="T65" fmla="*/ 1797557 h 634"/>
              <a:gd name="T66" fmla="*/ 1345375 w 634"/>
              <a:gd name="T67" fmla="*/ 1587416 h 634"/>
              <a:gd name="T68" fmla="*/ 1156215 w 634"/>
              <a:gd name="T69" fmla="*/ 0 h 634"/>
              <a:gd name="T70" fmla="*/ 1249732 w 634"/>
              <a:gd name="T71" fmla="*/ 1587416 h 634"/>
              <a:gd name="T72" fmla="*/ 155154 w 634"/>
              <a:gd name="T73" fmla="*/ 1672609 h 634"/>
              <a:gd name="T74" fmla="*/ 93517 w 634"/>
              <a:gd name="T75" fmla="*/ 249897 h 634"/>
              <a:gd name="T76" fmla="*/ 1156215 w 634"/>
              <a:gd name="T77" fmla="*/ 124949 h 634"/>
              <a:gd name="T78" fmla="*/ 1249732 w 634"/>
              <a:gd name="T79" fmla="*/ 1587416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515" y="471"/>
                </a:moveTo>
                <a:lnTo>
                  <a:pt x="515" y="471"/>
                </a:lnTo>
                <a:cubicBezTo>
                  <a:pt x="294" y="471"/>
                  <a:pt x="294" y="471"/>
                  <a:pt x="294" y="471"/>
                </a:cubicBezTo>
                <a:cubicBezTo>
                  <a:pt x="279" y="442"/>
                  <a:pt x="250" y="412"/>
                  <a:pt x="220" y="412"/>
                </a:cubicBezTo>
                <a:cubicBezTo>
                  <a:pt x="176" y="412"/>
                  <a:pt x="147" y="442"/>
                  <a:pt x="147" y="471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03" y="471"/>
                  <a:pt x="103" y="486"/>
                  <a:pt x="103" y="501"/>
                </a:cubicBezTo>
                <a:cubicBezTo>
                  <a:pt x="103" y="501"/>
                  <a:pt x="103" y="515"/>
                  <a:pt x="117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47" y="545"/>
                  <a:pt x="176" y="574"/>
                  <a:pt x="220" y="574"/>
                </a:cubicBezTo>
                <a:cubicBezTo>
                  <a:pt x="250" y="574"/>
                  <a:pt x="279" y="545"/>
                  <a:pt x="294" y="515"/>
                </a:cubicBezTo>
                <a:cubicBezTo>
                  <a:pt x="515" y="515"/>
                  <a:pt x="515" y="515"/>
                  <a:pt x="515" y="515"/>
                </a:cubicBezTo>
                <a:lnTo>
                  <a:pt x="530" y="501"/>
                </a:lnTo>
                <a:cubicBezTo>
                  <a:pt x="530" y="486"/>
                  <a:pt x="515" y="471"/>
                  <a:pt x="515" y="471"/>
                </a:cubicBezTo>
                <a:close/>
                <a:moveTo>
                  <a:pt x="220" y="545"/>
                </a:moveTo>
                <a:lnTo>
                  <a:pt x="220" y="545"/>
                </a:lnTo>
                <a:cubicBezTo>
                  <a:pt x="191" y="545"/>
                  <a:pt x="162" y="515"/>
                  <a:pt x="162" y="501"/>
                </a:cubicBezTo>
                <a:cubicBezTo>
                  <a:pt x="162" y="471"/>
                  <a:pt x="191" y="442"/>
                  <a:pt x="220" y="442"/>
                </a:cubicBezTo>
                <a:cubicBezTo>
                  <a:pt x="235" y="442"/>
                  <a:pt x="265" y="471"/>
                  <a:pt x="265" y="501"/>
                </a:cubicBezTo>
                <a:cubicBezTo>
                  <a:pt x="265" y="515"/>
                  <a:pt x="235" y="545"/>
                  <a:pt x="220" y="545"/>
                </a:cubicBezTo>
                <a:close/>
                <a:moveTo>
                  <a:pt x="515" y="162"/>
                </a:moveTo>
                <a:lnTo>
                  <a:pt x="515" y="162"/>
                </a:lnTo>
                <a:cubicBezTo>
                  <a:pt x="294" y="162"/>
                  <a:pt x="294" y="162"/>
                  <a:pt x="294" y="162"/>
                </a:cubicBezTo>
                <a:cubicBezTo>
                  <a:pt x="279" y="133"/>
                  <a:pt x="250" y="103"/>
                  <a:pt x="220" y="103"/>
                </a:cubicBezTo>
                <a:cubicBezTo>
                  <a:pt x="176" y="103"/>
                  <a:pt x="147" y="133"/>
                  <a:pt x="147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03" y="162"/>
                  <a:pt x="103" y="176"/>
                  <a:pt x="103" y="176"/>
                </a:cubicBezTo>
                <a:cubicBezTo>
                  <a:pt x="103" y="192"/>
                  <a:pt x="103" y="206"/>
                  <a:pt x="117" y="206"/>
                </a:cubicBezTo>
                <a:cubicBezTo>
                  <a:pt x="147" y="206"/>
                  <a:pt x="147" y="206"/>
                  <a:pt x="147" y="206"/>
                </a:cubicBezTo>
                <a:cubicBezTo>
                  <a:pt x="147" y="235"/>
                  <a:pt x="176" y="265"/>
                  <a:pt x="220" y="265"/>
                </a:cubicBezTo>
                <a:cubicBezTo>
                  <a:pt x="250" y="265"/>
                  <a:pt x="279" y="235"/>
                  <a:pt x="294" y="206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206"/>
                  <a:pt x="530" y="192"/>
                  <a:pt x="530" y="176"/>
                </a:cubicBezTo>
                <a:lnTo>
                  <a:pt x="515" y="162"/>
                </a:lnTo>
                <a:close/>
                <a:moveTo>
                  <a:pt x="220" y="235"/>
                </a:moveTo>
                <a:lnTo>
                  <a:pt x="220" y="235"/>
                </a:lnTo>
                <a:cubicBezTo>
                  <a:pt x="191" y="235"/>
                  <a:pt x="162" y="206"/>
                  <a:pt x="162" y="176"/>
                </a:cubicBezTo>
                <a:cubicBezTo>
                  <a:pt x="162" y="162"/>
                  <a:pt x="191" y="133"/>
                  <a:pt x="220" y="133"/>
                </a:cubicBezTo>
                <a:cubicBezTo>
                  <a:pt x="235" y="133"/>
                  <a:pt x="265" y="162"/>
                  <a:pt x="265" y="176"/>
                </a:cubicBezTo>
                <a:cubicBezTo>
                  <a:pt x="265" y="206"/>
                  <a:pt x="235" y="235"/>
                  <a:pt x="220" y="235"/>
                </a:cubicBezTo>
                <a:close/>
                <a:moveTo>
                  <a:pt x="515" y="324"/>
                </a:moveTo>
                <a:lnTo>
                  <a:pt x="515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56" y="280"/>
                  <a:pt x="426" y="265"/>
                  <a:pt x="397" y="265"/>
                </a:cubicBezTo>
                <a:cubicBezTo>
                  <a:pt x="353" y="265"/>
                  <a:pt x="324" y="280"/>
                  <a:pt x="324" y="324"/>
                </a:cubicBezTo>
                <a:cubicBezTo>
                  <a:pt x="117" y="324"/>
                  <a:pt x="117" y="324"/>
                  <a:pt x="117" y="324"/>
                </a:cubicBezTo>
                <a:cubicBezTo>
                  <a:pt x="103" y="324"/>
                  <a:pt x="103" y="324"/>
                  <a:pt x="103" y="338"/>
                </a:cubicBezTo>
                <a:cubicBezTo>
                  <a:pt x="103" y="353"/>
                  <a:pt x="103" y="353"/>
                  <a:pt x="117" y="353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324" y="397"/>
                  <a:pt x="353" y="412"/>
                  <a:pt x="397" y="412"/>
                </a:cubicBezTo>
                <a:cubicBezTo>
                  <a:pt x="426" y="412"/>
                  <a:pt x="456" y="397"/>
                  <a:pt x="471" y="353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53"/>
                  <a:pt x="530" y="353"/>
                  <a:pt x="530" y="338"/>
                </a:cubicBezTo>
                <a:cubicBezTo>
                  <a:pt x="530" y="324"/>
                  <a:pt x="515" y="324"/>
                  <a:pt x="515" y="324"/>
                </a:cubicBezTo>
                <a:close/>
                <a:moveTo>
                  <a:pt x="397" y="383"/>
                </a:moveTo>
                <a:lnTo>
                  <a:pt x="397" y="383"/>
                </a:lnTo>
                <a:cubicBezTo>
                  <a:pt x="367" y="383"/>
                  <a:pt x="338" y="368"/>
                  <a:pt x="338" y="338"/>
                </a:cubicBezTo>
                <a:cubicBezTo>
                  <a:pt x="338" y="309"/>
                  <a:pt x="367" y="294"/>
                  <a:pt x="397" y="294"/>
                </a:cubicBezTo>
                <a:cubicBezTo>
                  <a:pt x="412" y="294"/>
                  <a:pt x="441" y="309"/>
                  <a:pt x="441" y="338"/>
                </a:cubicBezTo>
                <a:cubicBezTo>
                  <a:pt x="441" y="368"/>
                  <a:pt x="412" y="383"/>
                  <a:pt x="397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59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588" y="559"/>
                </a:moveTo>
                <a:lnTo>
                  <a:pt x="588" y="559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59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rgbClr val="FFFFFF"/>
              </a:solidFill>
              <a:latin typeface="字魂105号-简雅黑" panose="00000500000000000000" pitchFamily="2" charset="-122"/>
            </a:endParaRPr>
          </a:p>
        </p:txBody>
      </p:sp>
      <p:sp>
        <p:nvSpPr>
          <p:cNvPr id="38" name="KSO_Shape">
            <a:extLst>
              <a:ext uri="{FF2B5EF4-FFF2-40B4-BE49-F238E27FC236}">
                <a16:creationId xmlns:a16="http://schemas.microsoft.com/office/drawing/2014/main" id="{EDE24EA8-A132-4786-AB52-D5F365F98056}"/>
              </a:ext>
            </a:extLst>
          </p:cNvPr>
          <p:cNvSpPr>
            <a:spLocks/>
          </p:cNvSpPr>
          <p:nvPr/>
        </p:nvSpPr>
        <p:spPr bwMode="auto">
          <a:xfrm>
            <a:off x="5059390" y="3769631"/>
            <a:ext cx="451161" cy="447183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09585"/>
            <a:endParaRPr lang="zh-CN" altLang="en-US" dirty="0">
              <a:solidFill>
                <a:prstClr val="black"/>
              </a:solidFill>
              <a:latin typeface="字魂105号-简雅黑" panose="00000500000000000000" pitchFamily="2" charset="-122"/>
            </a:endParaRPr>
          </a:p>
        </p:txBody>
      </p:sp>
      <p:sp>
        <p:nvSpPr>
          <p:cNvPr id="39" name="KSO_Shape">
            <a:extLst>
              <a:ext uri="{FF2B5EF4-FFF2-40B4-BE49-F238E27FC236}">
                <a16:creationId xmlns:a16="http://schemas.microsoft.com/office/drawing/2014/main" id="{43030DBD-D03C-4E85-9502-D6B8BF390DB7}"/>
              </a:ext>
            </a:extLst>
          </p:cNvPr>
          <p:cNvSpPr>
            <a:spLocks/>
          </p:cNvSpPr>
          <p:nvPr/>
        </p:nvSpPr>
        <p:spPr bwMode="auto">
          <a:xfrm>
            <a:off x="6670354" y="2345598"/>
            <a:ext cx="435661" cy="444281"/>
          </a:xfrm>
          <a:custGeom>
            <a:avLst/>
            <a:gdLst>
              <a:gd name="T0" fmla="*/ 0 w 3414"/>
              <a:gd name="T1" fmla="*/ 0 h 3479"/>
              <a:gd name="T2" fmla="*/ 380114 w 3414"/>
              <a:gd name="T3" fmla="*/ 0 h 3479"/>
              <a:gd name="T4" fmla="*/ 508371 w 3414"/>
              <a:gd name="T5" fmla="*/ 0 h 3479"/>
              <a:gd name="T6" fmla="*/ 508371 w 3414"/>
              <a:gd name="T7" fmla="*/ 128341 h 3479"/>
              <a:gd name="T8" fmla="*/ 508371 w 3414"/>
              <a:gd name="T9" fmla="*/ 1017413 h 3479"/>
              <a:gd name="T10" fmla="*/ 564224 w 3414"/>
              <a:gd name="T11" fmla="*/ 1013273 h 3479"/>
              <a:gd name="T12" fmla="*/ 597840 w 3414"/>
              <a:gd name="T13" fmla="*/ 1014826 h 3479"/>
              <a:gd name="T14" fmla="*/ 597840 w 3414"/>
              <a:gd name="T15" fmla="*/ 379848 h 3479"/>
              <a:gd name="T16" fmla="*/ 597840 w 3414"/>
              <a:gd name="T17" fmla="*/ 315678 h 3479"/>
              <a:gd name="T18" fmla="*/ 661968 w 3414"/>
              <a:gd name="T19" fmla="*/ 315678 h 3479"/>
              <a:gd name="T20" fmla="*/ 1578897 w 3414"/>
              <a:gd name="T21" fmla="*/ 315678 h 3479"/>
              <a:gd name="T22" fmla="*/ 1643025 w 3414"/>
              <a:gd name="T23" fmla="*/ 315678 h 3479"/>
              <a:gd name="T24" fmla="*/ 1643025 w 3414"/>
              <a:gd name="T25" fmla="*/ 379848 h 3479"/>
              <a:gd name="T26" fmla="*/ 1643025 w 3414"/>
              <a:gd name="T27" fmla="*/ 1175252 h 3479"/>
              <a:gd name="T28" fmla="*/ 1643025 w 3414"/>
              <a:gd name="T29" fmla="*/ 1239422 h 3479"/>
              <a:gd name="T30" fmla="*/ 1578897 w 3414"/>
              <a:gd name="T31" fmla="*/ 1239422 h 3479"/>
              <a:gd name="T32" fmla="*/ 920032 w 3414"/>
              <a:gd name="T33" fmla="*/ 1239422 h 3479"/>
              <a:gd name="T34" fmla="*/ 947442 w 3414"/>
              <a:gd name="T35" fmla="*/ 1318083 h 3479"/>
              <a:gd name="T36" fmla="*/ 1765593 w 3414"/>
              <a:gd name="T37" fmla="*/ 1318083 h 3479"/>
              <a:gd name="T38" fmla="*/ 1765593 w 3414"/>
              <a:gd name="T39" fmla="*/ 1575283 h 3479"/>
              <a:gd name="T40" fmla="*/ 920032 w 3414"/>
              <a:gd name="T41" fmla="*/ 1575283 h 3479"/>
              <a:gd name="T42" fmla="*/ 842458 w 3414"/>
              <a:gd name="T43" fmla="*/ 1684994 h 3479"/>
              <a:gd name="T44" fmla="*/ 564224 w 3414"/>
              <a:gd name="T45" fmla="*/ 1800397 h 3479"/>
              <a:gd name="T46" fmla="*/ 286508 w 3414"/>
              <a:gd name="T47" fmla="*/ 1684994 h 3479"/>
              <a:gd name="T48" fmla="*/ 171181 w 3414"/>
              <a:gd name="T49" fmla="*/ 1407094 h 3479"/>
              <a:gd name="T50" fmla="*/ 251858 w 3414"/>
              <a:gd name="T51" fmla="*/ 1168007 h 3479"/>
              <a:gd name="T52" fmla="*/ 251858 w 3414"/>
              <a:gd name="T53" fmla="*/ 256682 h 3479"/>
              <a:gd name="T54" fmla="*/ 0 w 3414"/>
              <a:gd name="T55" fmla="*/ 256682 h 3479"/>
              <a:gd name="T56" fmla="*/ 0 w 3414"/>
              <a:gd name="T57" fmla="*/ 0 h 3479"/>
              <a:gd name="T58" fmla="*/ 1214298 w 3414"/>
              <a:gd name="T59" fmla="*/ 444536 h 3479"/>
              <a:gd name="T60" fmla="*/ 1214298 w 3414"/>
              <a:gd name="T61" fmla="*/ 678965 h 3479"/>
              <a:gd name="T62" fmla="*/ 1010536 w 3414"/>
              <a:gd name="T63" fmla="*/ 678965 h 3479"/>
              <a:gd name="T64" fmla="*/ 1010536 w 3414"/>
              <a:gd name="T65" fmla="*/ 444536 h 3479"/>
              <a:gd name="T66" fmla="*/ 726096 w 3414"/>
              <a:gd name="T67" fmla="*/ 444536 h 3479"/>
              <a:gd name="T68" fmla="*/ 726096 w 3414"/>
              <a:gd name="T69" fmla="*/ 1048463 h 3479"/>
              <a:gd name="T70" fmla="*/ 823323 w 3414"/>
              <a:gd name="T71" fmla="*/ 1110564 h 3479"/>
              <a:gd name="T72" fmla="*/ 1514769 w 3414"/>
              <a:gd name="T73" fmla="*/ 1110564 h 3479"/>
              <a:gd name="T74" fmla="*/ 1514769 w 3414"/>
              <a:gd name="T75" fmla="*/ 444536 h 3479"/>
              <a:gd name="T76" fmla="*/ 1214298 w 3414"/>
              <a:gd name="T77" fmla="*/ 444536 h 3479"/>
              <a:gd name="T78" fmla="*/ 660934 w 3414"/>
              <a:gd name="T79" fmla="*/ 1310321 h 3479"/>
              <a:gd name="T80" fmla="*/ 564224 w 3414"/>
              <a:gd name="T81" fmla="*/ 1270473 h 3479"/>
              <a:gd name="T82" fmla="*/ 467515 w 3414"/>
              <a:gd name="T83" fmla="*/ 1310321 h 3479"/>
              <a:gd name="T84" fmla="*/ 427693 w 3414"/>
              <a:gd name="T85" fmla="*/ 1407094 h 3479"/>
              <a:gd name="T86" fmla="*/ 467515 w 3414"/>
              <a:gd name="T87" fmla="*/ 1503867 h 3479"/>
              <a:gd name="T88" fmla="*/ 564224 w 3414"/>
              <a:gd name="T89" fmla="*/ 1543197 h 3479"/>
              <a:gd name="T90" fmla="*/ 660934 w 3414"/>
              <a:gd name="T91" fmla="*/ 1503867 h 3479"/>
              <a:gd name="T92" fmla="*/ 700755 w 3414"/>
              <a:gd name="T93" fmla="*/ 1407094 h 3479"/>
              <a:gd name="T94" fmla="*/ 660934 w 3414"/>
              <a:gd name="T95" fmla="*/ 1310321 h 34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414" h="3479">
                <a:moveTo>
                  <a:pt x="0" y="0"/>
                </a:moveTo>
                <a:cubicBezTo>
                  <a:pt x="735" y="0"/>
                  <a:pt x="735" y="0"/>
                  <a:pt x="735" y="0"/>
                </a:cubicBezTo>
                <a:cubicBezTo>
                  <a:pt x="983" y="0"/>
                  <a:pt x="983" y="0"/>
                  <a:pt x="983" y="0"/>
                </a:cubicBezTo>
                <a:cubicBezTo>
                  <a:pt x="983" y="248"/>
                  <a:pt x="983" y="248"/>
                  <a:pt x="983" y="248"/>
                </a:cubicBezTo>
                <a:cubicBezTo>
                  <a:pt x="983" y="1966"/>
                  <a:pt x="983" y="1966"/>
                  <a:pt x="983" y="1966"/>
                </a:cubicBezTo>
                <a:cubicBezTo>
                  <a:pt x="1019" y="1961"/>
                  <a:pt x="1055" y="1958"/>
                  <a:pt x="1091" y="1958"/>
                </a:cubicBezTo>
                <a:cubicBezTo>
                  <a:pt x="1113" y="1958"/>
                  <a:pt x="1135" y="1959"/>
                  <a:pt x="1156" y="1961"/>
                </a:cubicBezTo>
                <a:cubicBezTo>
                  <a:pt x="1156" y="734"/>
                  <a:pt x="1156" y="734"/>
                  <a:pt x="1156" y="734"/>
                </a:cubicBezTo>
                <a:cubicBezTo>
                  <a:pt x="1156" y="610"/>
                  <a:pt x="1156" y="610"/>
                  <a:pt x="1156" y="610"/>
                </a:cubicBezTo>
                <a:cubicBezTo>
                  <a:pt x="1280" y="610"/>
                  <a:pt x="1280" y="610"/>
                  <a:pt x="1280" y="610"/>
                </a:cubicBezTo>
                <a:cubicBezTo>
                  <a:pt x="3053" y="610"/>
                  <a:pt x="3053" y="610"/>
                  <a:pt x="3053" y="610"/>
                </a:cubicBezTo>
                <a:cubicBezTo>
                  <a:pt x="3177" y="610"/>
                  <a:pt x="3177" y="610"/>
                  <a:pt x="3177" y="610"/>
                </a:cubicBezTo>
                <a:cubicBezTo>
                  <a:pt x="3177" y="734"/>
                  <a:pt x="3177" y="734"/>
                  <a:pt x="3177" y="734"/>
                </a:cubicBezTo>
                <a:cubicBezTo>
                  <a:pt x="3177" y="2271"/>
                  <a:pt x="3177" y="2271"/>
                  <a:pt x="3177" y="2271"/>
                </a:cubicBezTo>
                <a:cubicBezTo>
                  <a:pt x="3177" y="2395"/>
                  <a:pt x="3177" y="2395"/>
                  <a:pt x="3177" y="2395"/>
                </a:cubicBezTo>
                <a:cubicBezTo>
                  <a:pt x="3053" y="2395"/>
                  <a:pt x="3053" y="2395"/>
                  <a:pt x="3053" y="2395"/>
                </a:cubicBezTo>
                <a:cubicBezTo>
                  <a:pt x="1779" y="2395"/>
                  <a:pt x="1779" y="2395"/>
                  <a:pt x="1779" y="2395"/>
                </a:cubicBezTo>
                <a:cubicBezTo>
                  <a:pt x="1802" y="2443"/>
                  <a:pt x="1820" y="2494"/>
                  <a:pt x="1832" y="2547"/>
                </a:cubicBezTo>
                <a:cubicBezTo>
                  <a:pt x="3414" y="2547"/>
                  <a:pt x="3414" y="2547"/>
                  <a:pt x="3414" y="2547"/>
                </a:cubicBezTo>
                <a:cubicBezTo>
                  <a:pt x="3414" y="3044"/>
                  <a:pt x="3414" y="3044"/>
                  <a:pt x="3414" y="3044"/>
                </a:cubicBezTo>
                <a:cubicBezTo>
                  <a:pt x="1779" y="3044"/>
                  <a:pt x="1779" y="3044"/>
                  <a:pt x="1779" y="3044"/>
                </a:cubicBezTo>
                <a:cubicBezTo>
                  <a:pt x="1741" y="3123"/>
                  <a:pt x="1690" y="3195"/>
                  <a:pt x="1629" y="3256"/>
                </a:cubicBezTo>
                <a:cubicBezTo>
                  <a:pt x="1491" y="3394"/>
                  <a:pt x="1301" y="3479"/>
                  <a:pt x="1091" y="3479"/>
                </a:cubicBezTo>
                <a:cubicBezTo>
                  <a:pt x="881" y="3479"/>
                  <a:pt x="691" y="3394"/>
                  <a:pt x="554" y="3256"/>
                </a:cubicBezTo>
                <a:cubicBezTo>
                  <a:pt x="416" y="3119"/>
                  <a:pt x="331" y="2928"/>
                  <a:pt x="331" y="2719"/>
                </a:cubicBezTo>
                <a:cubicBezTo>
                  <a:pt x="331" y="2545"/>
                  <a:pt x="389" y="2385"/>
                  <a:pt x="487" y="2257"/>
                </a:cubicBezTo>
                <a:cubicBezTo>
                  <a:pt x="487" y="496"/>
                  <a:pt x="487" y="496"/>
                  <a:pt x="4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348" y="859"/>
                </a:moveTo>
                <a:cubicBezTo>
                  <a:pt x="2348" y="1312"/>
                  <a:pt x="2348" y="1312"/>
                  <a:pt x="2348" y="1312"/>
                </a:cubicBezTo>
                <a:cubicBezTo>
                  <a:pt x="1954" y="1312"/>
                  <a:pt x="1954" y="1312"/>
                  <a:pt x="1954" y="1312"/>
                </a:cubicBezTo>
                <a:cubicBezTo>
                  <a:pt x="1954" y="859"/>
                  <a:pt x="1954" y="859"/>
                  <a:pt x="1954" y="859"/>
                </a:cubicBezTo>
                <a:cubicBezTo>
                  <a:pt x="1404" y="859"/>
                  <a:pt x="1404" y="859"/>
                  <a:pt x="1404" y="859"/>
                </a:cubicBezTo>
                <a:cubicBezTo>
                  <a:pt x="1404" y="2026"/>
                  <a:pt x="1404" y="2026"/>
                  <a:pt x="1404" y="2026"/>
                </a:cubicBezTo>
                <a:cubicBezTo>
                  <a:pt x="1473" y="2057"/>
                  <a:pt x="1536" y="2098"/>
                  <a:pt x="1592" y="2146"/>
                </a:cubicBezTo>
                <a:cubicBezTo>
                  <a:pt x="2929" y="2146"/>
                  <a:pt x="2929" y="2146"/>
                  <a:pt x="2929" y="2146"/>
                </a:cubicBezTo>
                <a:cubicBezTo>
                  <a:pt x="2929" y="859"/>
                  <a:pt x="2929" y="859"/>
                  <a:pt x="2929" y="859"/>
                </a:cubicBezTo>
                <a:cubicBezTo>
                  <a:pt x="2348" y="859"/>
                  <a:pt x="2348" y="859"/>
                  <a:pt x="2348" y="859"/>
                </a:cubicBezTo>
                <a:close/>
                <a:moveTo>
                  <a:pt x="1278" y="2532"/>
                </a:moveTo>
                <a:cubicBezTo>
                  <a:pt x="1230" y="2484"/>
                  <a:pt x="1164" y="2455"/>
                  <a:pt x="1091" y="2455"/>
                </a:cubicBezTo>
                <a:cubicBezTo>
                  <a:pt x="1018" y="2455"/>
                  <a:pt x="952" y="2484"/>
                  <a:pt x="904" y="2532"/>
                </a:cubicBezTo>
                <a:cubicBezTo>
                  <a:pt x="857" y="2579"/>
                  <a:pt x="827" y="2646"/>
                  <a:pt x="827" y="2719"/>
                </a:cubicBezTo>
                <a:cubicBezTo>
                  <a:pt x="827" y="2792"/>
                  <a:pt x="857" y="2858"/>
                  <a:pt x="904" y="2906"/>
                </a:cubicBezTo>
                <a:cubicBezTo>
                  <a:pt x="952" y="2953"/>
                  <a:pt x="1018" y="2982"/>
                  <a:pt x="1091" y="2982"/>
                </a:cubicBezTo>
                <a:cubicBezTo>
                  <a:pt x="1164" y="2982"/>
                  <a:pt x="1230" y="2953"/>
                  <a:pt x="1278" y="2906"/>
                </a:cubicBezTo>
                <a:cubicBezTo>
                  <a:pt x="1325" y="2858"/>
                  <a:pt x="1355" y="2792"/>
                  <a:pt x="1355" y="2719"/>
                </a:cubicBezTo>
                <a:cubicBezTo>
                  <a:pt x="1355" y="2646"/>
                  <a:pt x="1325" y="2579"/>
                  <a:pt x="1278" y="25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rgbClr val="FFFFFF"/>
              </a:solidFill>
              <a:latin typeface="字魂105号-简雅黑" panose="00000500000000000000" pitchFamily="2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333CDA3-AA6E-49FF-9980-5C68D9466BD1}"/>
              </a:ext>
            </a:extLst>
          </p:cNvPr>
          <p:cNvSpPr txBox="1"/>
          <p:nvPr/>
        </p:nvSpPr>
        <p:spPr>
          <a:xfrm>
            <a:off x="7642924" y="2048538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3D484FA-36E8-4B19-8AAB-4DF299D2AF24}"/>
              </a:ext>
            </a:extLst>
          </p:cNvPr>
          <p:cNvSpPr txBox="1"/>
          <p:nvPr/>
        </p:nvSpPr>
        <p:spPr>
          <a:xfrm>
            <a:off x="7720780" y="2439136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D4F993A-5A26-47E0-9A5A-55538FDEC917}"/>
              </a:ext>
            </a:extLst>
          </p:cNvPr>
          <p:cNvSpPr txBox="1"/>
          <p:nvPr/>
        </p:nvSpPr>
        <p:spPr>
          <a:xfrm>
            <a:off x="7692441" y="3460876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4441106-32E4-44A9-AE8F-F535BEF382C8}"/>
              </a:ext>
            </a:extLst>
          </p:cNvPr>
          <p:cNvSpPr txBox="1"/>
          <p:nvPr/>
        </p:nvSpPr>
        <p:spPr>
          <a:xfrm>
            <a:off x="7770297" y="3851474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2290548-7914-4E0F-99C1-1CFD23A13104}"/>
              </a:ext>
            </a:extLst>
          </p:cNvPr>
          <p:cNvSpPr txBox="1"/>
          <p:nvPr/>
        </p:nvSpPr>
        <p:spPr>
          <a:xfrm>
            <a:off x="7741958" y="4873214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B615BB4-EF62-4547-915D-E9E171467D43}"/>
              </a:ext>
            </a:extLst>
          </p:cNvPr>
          <p:cNvSpPr txBox="1"/>
          <p:nvPr/>
        </p:nvSpPr>
        <p:spPr>
          <a:xfrm>
            <a:off x="7819814" y="5263812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6DE334A-CE6A-4D2C-A67B-8E60BCA52BD8}"/>
              </a:ext>
            </a:extLst>
          </p:cNvPr>
          <p:cNvSpPr txBox="1"/>
          <p:nvPr/>
        </p:nvSpPr>
        <p:spPr>
          <a:xfrm>
            <a:off x="2342250" y="2054772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0B49EF99-B2F7-467F-AFB7-9E570AF667FC}"/>
              </a:ext>
            </a:extLst>
          </p:cNvPr>
          <p:cNvSpPr txBox="1"/>
          <p:nvPr/>
        </p:nvSpPr>
        <p:spPr>
          <a:xfrm>
            <a:off x="896405" y="2445370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0C507D4-2151-44A2-A1C5-D8DAB4D47C19}"/>
              </a:ext>
            </a:extLst>
          </p:cNvPr>
          <p:cNvSpPr txBox="1"/>
          <p:nvPr/>
        </p:nvSpPr>
        <p:spPr>
          <a:xfrm>
            <a:off x="2342250" y="3467110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15D9E86-CB69-45D5-A6DD-0EE6CE290A4E}"/>
              </a:ext>
            </a:extLst>
          </p:cNvPr>
          <p:cNvSpPr txBox="1"/>
          <p:nvPr/>
        </p:nvSpPr>
        <p:spPr>
          <a:xfrm>
            <a:off x="896405" y="3857708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161F858-ED93-48F8-8B38-0517CA2B819E}"/>
              </a:ext>
            </a:extLst>
          </p:cNvPr>
          <p:cNvSpPr txBox="1"/>
          <p:nvPr/>
        </p:nvSpPr>
        <p:spPr>
          <a:xfrm>
            <a:off x="2342250" y="4879448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63C991F-99BE-4076-8EC5-49D938EBEE41}"/>
              </a:ext>
            </a:extLst>
          </p:cNvPr>
          <p:cNvSpPr txBox="1"/>
          <p:nvPr/>
        </p:nvSpPr>
        <p:spPr>
          <a:xfrm>
            <a:off x="896405" y="5270046"/>
            <a:ext cx="3553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EB88C985-55B8-4FBA-A1FD-DD37955F29F6}"/>
              </a:ext>
            </a:extLst>
          </p:cNvPr>
          <p:cNvSpPr/>
          <p:nvPr/>
        </p:nvSpPr>
        <p:spPr>
          <a:xfrm>
            <a:off x="818549" y="1373453"/>
            <a:ext cx="10642038" cy="5022803"/>
          </a:xfrm>
          <a:prstGeom prst="flowChartProcess">
            <a:avLst/>
          </a:prstGeom>
          <a:noFill/>
          <a:ln w="76200">
            <a:solidFill>
              <a:srgbClr val="B47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AF30270A-914C-4ED5-9601-4C7AF4202688}"/>
              </a:ext>
            </a:extLst>
          </p:cNvPr>
          <p:cNvGrpSpPr/>
          <p:nvPr/>
        </p:nvGrpSpPr>
        <p:grpSpPr>
          <a:xfrm>
            <a:off x="-4" y="-13252"/>
            <a:ext cx="12192004" cy="584918"/>
            <a:chOff x="-4" y="-13252"/>
            <a:chExt cx="12192004" cy="584918"/>
          </a:xfrm>
        </p:grpSpPr>
        <p:sp>
          <p:nvSpPr>
            <p:cNvPr id="54" name="Diagrama de flujo: entrada manual 53">
              <a:extLst>
                <a:ext uri="{FF2B5EF4-FFF2-40B4-BE49-F238E27FC236}">
                  <a16:creationId xmlns:a16="http://schemas.microsoft.com/office/drawing/2014/main" id="{FAFD3839-68D8-44A4-9A86-CBE125BBEFEA}"/>
                </a:ext>
              </a:extLst>
            </p:cNvPr>
            <p:cNvSpPr/>
            <p:nvPr/>
          </p:nvSpPr>
          <p:spPr>
            <a:xfrm rot="10800000">
              <a:off x="-3" y="-13251"/>
              <a:ext cx="12192002" cy="341317"/>
            </a:xfrm>
            <a:prstGeom prst="flowChartManualInput">
              <a:avLst/>
            </a:prstGeom>
            <a:solidFill>
              <a:srgbClr val="B47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Diagrama de flujo: entrada manual 54">
              <a:extLst>
                <a:ext uri="{FF2B5EF4-FFF2-40B4-BE49-F238E27FC236}">
                  <a16:creationId xmlns:a16="http://schemas.microsoft.com/office/drawing/2014/main" id="{60F17FCD-721B-470F-92EA-41A7CB07D61E}"/>
                </a:ext>
              </a:extLst>
            </p:cNvPr>
            <p:cNvSpPr/>
            <p:nvPr/>
          </p:nvSpPr>
          <p:spPr>
            <a:xfrm rot="10800000" flipH="1">
              <a:off x="9461477" y="-13107"/>
              <a:ext cx="2730523" cy="584773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Diagrama de flujo: entrada manual 55">
              <a:extLst>
                <a:ext uri="{FF2B5EF4-FFF2-40B4-BE49-F238E27FC236}">
                  <a16:creationId xmlns:a16="http://schemas.microsoft.com/office/drawing/2014/main" id="{77489D6F-0509-4221-A0CF-EB8F2403AFF0}"/>
                </a:ext>
              </a:extLst>
            </p:cNvPr>
            <p:cNvSpPr/>
            <p:nvPr/>
          </p:nvSpPr>
          <p:spPr>
            <a:xfrm rot="10800000">
              <a:off x="-4" y="-13252"/>
              <a:ext cx="2730522" cy="584773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041446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FF899C79-4F10-4E13-86A1-1861092DD21A}"/>
              </a:ext>
            </a:extLst>
          </p:cNvPr>
          <p:cNvGrpSpPr/>
          <p:nvPr/>
        </p:nvGrpSpPr>
        <p:grpSpPr>
          <a:xfrm>
            <a:off x="3980732" y="278994"/>
            <a:ext cx="3899956" cy="701083"/>
            <a:chOff x="630051" y="454038"/>
            <a:chExt cx="3899956" cy="70108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E0DA022-D447-4AF6-A74C-51EF97EC7172}"/>
                </a:ext>
              </a:extLst>
            </p:cNvPr>
            <p:cNvSpPr/>
            <p:nvPr/>
          </p:nvSpPr>
          <p:spPr>
            <a:xfrm rot="1931135">
              <a:off x="630051" y="829080"/>
              <a:ext cx="196942" cy="156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A6B9CCA-1D74-49B7-9AD4-1630F6B810D2}"/>
                </a:ext>
              </a:extLst>
            </p:cNvPr>
            <p:cNvGrpSpPr/>
            <p:nvPr/>
          </p:nvGrpSpPr>
          <p:grpSpPr>
            <a:xfrm>
              <a:off x="840261" y="454038"/>
              <a:ext cx="3689746" cy="701083"/>
              <a:chOff x="1000374" y="482613"/>
              <a:chExt cx="3689746" cy="701083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F05406-591D-4F30-A587-14B826070F07}"/>
                  </a:ext>
                </a:extLst>
              </p:cNvPr>
              <p:cNvSpPr txBox="1"/>
              <p:nvPr/>
            </p:nvSpPr>
            <p:spPr>
              <a:xfrm>
                <a:off x="1000374" y="482613"/>
                <a:ext cx="3689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962334-C24B-4196-8FE7-335418194B8B}"/>
                  </a:ext>
                </a:extLst>
              </p:cNvPr>
              <p:cNvSpPr txBox="1"/>
              <p:nvPr/>
            </p:nvSpPr>
            <p:spPr>
              <a:xfrm>
                <a:off x="1033683" y="906697"/>
                <a:ext cx="357943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Basic information of the enterprise</a:t>
                </a:r>
              </a:p>
            </p:txBody>
          </p:sp>
        </p:grpSp>
      </p:grpSp>
      <p:sp>
        <p:nvSpPr>
          <p:cNvPr id="14" name="矩形 3">
            <a:extLst>
              <a:ext uri="{FF2B5EF4-FFF2-40B4-BE49-F238E27FC236}">
                <a16:creationId xmlns:a16="http://schemas.microsoft.com/office/drawing/2014/main" id="{4ECC07E7-9441-456A-B71B-C18D3CD28B48}"/>
              </a:ext>
            </a:extLst>
          </p:cNvPr>
          <p:cNvSpPr/>
          <p:nvPr/>
        </p:nvSpPr>
        <p:spPr>
          <a:xfrm flipV="1">
            <a:off x="-118533" y="6516684"/>
            <a:ext cx="12310533" cy="341316"/>
          </a:xfrm>
          <a:custGeom>
            <a:avLst/>
            <a:gdLst>
              <a:gd name="connsiteX0" fmla="*/ 0 w 5276007"/>
              <a:gd name="connsiteY0" fmla="*/ 0 h 1634591"/>
              <a:gd name="connsiteX1" fmla="*/ 5276007 w 5276007"/>
              <a:gd name="connsiteY1" fmla="*/ 0 h 1634591"/>
              <a:gd name="connsiteX2" fmla="*/ 5276007 w 5276007"/>
              <a:gd name="connsiteY2" fmla="*/ 1634591 h 1634591"/>
              <a:gd name="connsiteX3" fmla="*/ 0 w 5276007"/>
              <a:gd name="connsiteY3" fmla="*/ 1634591 h 1634591"/>
              <a:gd name="connsiteX4" fmla="*/ 0 w 5276007"/>
              <a:gd name="connsiteY4" fmla="*/ 0 h 1634591"/>
              <a:gd name="connsiteX0" fmla="*/ 0 w 5276007"/>
              <a:gd name="connsiteY0" fmla="*/ 0 h 1691235"/>
              <a:gd name="connsiteX1" fmla="*/ 5276007 w 5276007"/>
              <a:gd name="connsiteY1" fmla="*/ 0 h 1691235"/>
              <a:gd name="connsiteX2" fmla="*/ 5276007 w 5276007"/>
              <a:gd name="connsiteY2" fmla="*/ 1634591 h 1691235"/>
              <a:gd name="connsiteX3" fmla="*/ 2589451 w 5276007"/>
              <a:gd name="connsiteY3" fmla="*/ 1691235 h 1691235"/>
              <a:gd name="connsiteX4" fmla="*/ 0 w 5276007"/>
              <a:gd name="connsiteY4" fmla="*/ 1634591 h 1691235"/>
              <a:gd name="connsiteX5" fmla="*/ 0 w 5276007"/>
              <a:gd name="connsiteY5" fmla="*/ 0 h 1691235"/>
              <a:gd name="connsiteX0" fmla="*/ 0 w 5276007"/>
              <a:gd name="connsiteY0" fmla="*/ 0 h 1691235"/>
              <a:gd name="connsiteX1" fmla="*/ 5276007 w 5276007"/>
              <a:gd name="connsiteY1" fmla="*/ 0 h 1691235"/>
              <a:gd name="connsiteX2" fmla="*/ 2589451 w 5276007"/>
              <a:gd name="connsiteY2" fmla="*/ 1691235 h 1691235"/>
              <a:gd name="connsiteX3" fmla="*/ 0 w 5276007"/>
              <a:gd name="connsiteY3" fmla="*/ 1634591 h 1691235"/>
              <a:gd name="connsiteX4" fmla="*/ 0 w 5276007"/>
              <a:gd name="connsiteY4" fmla="*/ 0 h 1691235"/>
              <a:gd name="connsiteX0" fmla="*/ 0 w 5276007"/>
              <a:gd name="connsiteY0" fmla="*/ 0 h 1691235"/>
              <a:gd name="connsiteX1" fmla="*/ 5276007 w 5276007"/>
              <a:gd name="connsiteY1" fmla="*/ 0 h 1691235"/>
              <a:gd name="connsiteX2" fmla="*/ 2589451 w 5276007"/>
              <a:gd name="connsiteY2" fmla="*/ 1691235 h 1691235"/>
              <a:gd name="connsiteX3" fmla="*/ 0 w 5276007"/>
              <a:gd name="connsiteY3" fmla="*/ 0 h 1691235"/>
              <a:gd name="connsiteX0" fmla="*/ 0 w 5276007"/>
              <a:gd name="connsiteY0" fmla="*/ 0 h 1691699"/>
              <a:gd name="connsiteX1" fmla="*/ 5276007 w 5276007"/>
              <a:gd name="connsiteY1" fmla="*/ 0 h 1691699"/>
              <a:gd name="connsiteX2" fmla="*/ 2589451 w 5276007"/>
              <a:gd name="connsiteY2" fmla="*/ 1691235 h 1691699"/>
              <a:gd name="connsiteX3" fmla="*/ 0 w 5276007"/>
              <a:gd name="connsiteY3" fmla="*/ 0 h 1691699"/>
              <a:gd name="connsiteX0" fmla="*/ 0 w 5276007"/>
              <a:gd name="connsiteY0" fmla="*/ 0 h 1691254"/>
              <a:gd name="connsiteX1" fmla="*/ 5276007 w 5276007"/>
              <a:gd name="connsiteY1" fmla="*/ 0 h 1691254"/>
              <a:gd name="connsiteX2" fmla="*/ 2589451 w 5276007"/>
              <a:gd name="connsiteY2" fmla="*/ 1691235 h 1691254"/>
              <a:gd name="connsiteX3" fmla="*/ 0 w 5276007"/>
              <a:gd name="connsiteY3" fmla="*/ 0 h 169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6007" h="1691254">
                <a:moveTo>
                  <a:pt x="0" y="0"/>
                </a:moveTo>
                <a:lnTo>
                  <a:pt x="5276007" y="0"/>
                </a:lnTo>
                <a:cubicBezTo>
                  <a:pt x="4380488" y="563745"/>
                  <a:pt x="3849111" y="1685841"/>
                  <a:pt x="2589451" y="1691235"/>
                </a:cubicBezTo>
                <a:cubicBezTo>
                  <a:pt x="1329791" y="1696629"/>
                  <a:pt x="863150" y="563745"/>
                  <a:pt x="0" y="0"/>
                </a:cubicBezTo>
                <a:close/>
              </a:path>
            </a:pathLst>
          </a:custGeom>
          <a:solidFill>
            <a:srgbClr val="B47F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A638D8D-2A0A-470C-864C-A62010159AC0}"/>
              </a:ext>
            </a:extLst>
          </p:cNvPr>
          <p:cNvSpPr txBox="1"/>
          <p:nvPr/>
        </p:nvSpPr>
        <p:spPr>
          <a:xfrm>
            <a:off x="8837890" y="4683404"/>
            <a:ext cx="2107792" cy="461665"/>
          </a:xfrm>
          <a:prstGeom prst="rect">
            <a:avLst/>
          </a:prstGeom>
          <a:solidFill>
            <a:srgbClr val="B47FD9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D7B7923-1A25-45E8-98A9-B0FDF9A2BEF2}"/>
              </a:ext>
            </a:extLst>
          </p:cNvPr>
          <p:cNvSpPr txBox="1"/>
          <p:nvPr/>
        </p:nvSpPr>
        <p:spPr>
          <a:xfrm>
            <a:off x="8915747" y="5074002"/>
            <a:ext cx="2107792" cy="109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74F94A6-6202-406A-B708-C9E614F38E99}"/>
              </a:ext>
            </a:extLst>
          </p:cNvPr>
          <p:cNvSpPr txBox="1"/>
          <p:nvPr/>
        </p:nvSpPr>
        <p:spPr>
          <a:xfrm>
            <a:off x="1088201" y="4523639"/>
            <a:ext cx="2107792" cy="461665"/>
          </a:xfrm>
          <a:prstGeom prst="rect">
            <a:avLst/>
          </a:prstGeom>
          <a:solidFill>
            <a:srgbClr val="B47FD9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C2EE6F0-773E-4FD1-A513-63AC234A40C9}"/>
              </a:ext>
            </a:extLst>
          </p:cNvPr>
          <p:cNvSpPr txBox="1"/>
          <p:nvPr/>
        </p:nvSpPr>
        <p:spPr>
          <a:xfrm>
            <a:off x="1166058" y="4914237"/>
            <a:ext cx="2029936" cy="109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07B6805-0393-4038-845B-9F6BBD692873}"/>
              </a:ext>
            </a:extLst>
          </p:cNvPr>
          <p:cNvSpPr txBox="1"/>
          <p:nvPr/>
        </p:nvSpPr>
        <p:spPr>
          <a:xfrm>
            <a:off x="1088201" y="2362990"/>
            <a:ext cx="2107792" cy="461665"/>
          </a:xfrm>
          <a:prstGeom prst="rect">
            <a:avLst/>
          </a:prstGeom>
          <a:solidFill>
            <a:srgbClr val="B47FD9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AD3B99E-044E-4ED8-A522-BC11B939A18A}"/>
              </a:ext>
            </a:extLst>
          </p:cNvPr>
          <p:cNvSpPr txBox="1"/>
          <p:nvPr/>
        </p:nvSpPr>
        <p:spPr>
          <a:xfrm>
            <a:off x="1166057" y="2753588"/>
            <a:ext cx="2085849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43" name="文本框 40">
            <a:extLst>
              <a:ext uri="{FF2B5EF4-FFF2-40B4-BE49-F238E27FC236}">
                <a16:creationId xmlns:a16="http://schemas.microsoft.com/office/drawing/2014/main" id="{BBA5AC7E-08E7-4664-9ABE-C58DC4AA1B32}"/>
              </a:ext>
            </a:extLst>
          </p:cNvPr>
          <p:cNvSpPr txBox="1"/>
          <p:nvPr/>
        </p:nvSpPr>
        <p:spPr>
          <a:xfrm>
            <a:off x="8862237" y="2362990"/>
            <a:ext cx="2107792" cy="461665"/>
          </a:xfrm>
          <a:prstGeom prst="rect">
            <a:avLst/>
          </a:prstGeom>
          <a:solidFill>
            <a:srgbClr val="B47FD9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4" name="文本框 41">
            <a:extLst>
              <a:ext uri="{FF2B5EF4-FFF2-40B4-BE49-F238E27FC236}">
                <a16:creationId xmlns:a16="http://schemas.microsoft.com/office/drawing/2014/main" id="{1B0871A3-680C-43C8-954A-05ACF9802E19}"/>
              </a:ext>
            </a:extLst>
          </p:cNvPr>
          <p:cNvSpPr txBox="1"/>
          <p:nvPr/>
        </p:nvSpPr>
        <p:spPr>
          <a:xfrm>
            <a:off x="8940093" y="2753588"/>
            <a:ext cx="2085849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pic>
        <p:nvPicPr>
          <p:cNvPr id="7170" name="Picture 2" descr="tomen una postura por cada mujer - igualdad de genero fotografías e imágenes de stock">
            <a:extLst>
              <a:ext uri="{FF2B5EF4-FFF2-40B4-BE49-F238E27FC236}">
                <a16:creationId xmlns:a16="http://schemas.microsoft.com/office/drawing/2014/main" id="{31F22907-C8AC-46EB-B59C-918A66F3A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4111" y="1235927"/>
            <a:ext cx="5153198" cy="55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00D0B4FB-2FB5-4CD3-934C-3762BA59F82A}"/>
              </a:ext>
            </a:extLst>
          </p:cNvPr>
          <p:cNvGrpSpPr/>
          <p:nvPr/>
        </p:nvGrpSpPr>
        <p:grpSpPr>
          <a:xfrm>
            <a:off x="-4" y="-13252"/>
            <a:ext cx="12192004" cy="584918"/>
            <a:chOff x="-4" y="-13252"/>
            <a:chExt cx="12192004" cy="584918"/>
          </a:xfrm>
        </p:grpSpPr>
        <p:sp>
          <p:nvSpPr>
            <p:cNvPr id="2" name="Diagrama de flujo: entrada manual 1">
              <a:extLst>
                <a:ext uri="{FF2B5EF4-FFF2-40B4-BE49-F238E27FC236}">
                  <a16:creationId xmlns:a16="http://schemas.microsoft.com/office/drawing/2014/main" id="{8F442EFC-C42F-4DBC-AA71-28A13BC944BC}"/>
                </a:ext>
              </a:extLst>
            </p:cNvPr>
            <p:cNvSpPr/>
            <p:nvPr/>
          </p:nvSpPr>
          <p:spPr>
            <a:xfrm rot="10800000">
              <a:off x="-3" y="-13251"/>
              <a:ext cx="12192002" cy="341317"/>
            </a:xfrm>
            <a:prstGeom prst="flowChartManualInput">
              <a:avLst/>
            </a:prstGeom>
            <a:solidFill>
              <a:srgbClr val="B47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Diagrama de flujo: entrada manual 17">
              <a:extLst>
                <a:ext uri="{FF2B5EF4-FFF2-40B4-BE49-F238E27FC236}">
                  <a16:creationId xmlns:a16="http://schemas.microsoft.com/office/drawing/2014/main" id="{A5008235-C1BD-4AD2-AB0B-342E90B26901}"/>
                </a:ext>
              </a:extLst>
            </p:cNvPr>
            <p:cNvSpPr/>
            <p:nvPr/>
          </p:nvSpPr>
          <p:spPr>
            <a:xfrm rot="10800000" flipH="1">
              <a:off x="9461477" y="-13107"/>
              <a:ext cx="2730523" cy="584773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Diagrama de flujo: entrada manual 18">
              <a:extLst>
                <a:ext uri="{FF2B5EF4-FFF2-40B4-BE49-F238E27FC236}">
                  <a16:creationId xmlns:a16="http://schemas.microsoft.com/office/drawing/2014/main" id="{0BC0EB34-369B-45DD-87A6-0E25F6EE16CC}"/>
                </a:ext>
              </a:extLst>
            </p:cNvPr>
            <p:cNvSpPr/>
            <p:nvPr/>
          </p:nvSpPr>
          <p:spPr>
            <a:xfrm rot="10800000">
              <a:off x="-4" y="-13252"/>
              <a:ext cx="2730522" cy="584773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90342111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FF899C79-4F10-4E13-86A1-1861092DD21A}"/>
              </a:ext>
            </a:extLst>
          </p:cNvPr>
          <p:cNvGrpSpPr/>
          <p:nvPr/>
        </p:nvGrpSpPr>
        <p:grpSpPr>
          <a:xfrm>
            <a:off x="4182337" y="288980"/>
            <a:ext cx="3899956" cy="701083"/>
            <a:chOff x="630051" y="454038"/>
            <a:chExt cx="3899956" cy="70108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E0DA022-D447-4AF6-A74C-51EF97EC7172}"/>
                </a:ext>
              </a:extLst>
            </p:cNvPr>
            <p:cNvSpPr/>
            <p:nvPr/>
          </p:nvSpPr>
          <p:spPr>
            <a:xfrm rot="1931135">
              <a:off x="630051" y="829080"/>
              <a:ext cx="196942" cy="156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A6B9CCA-1D74-49B7-9AD4-1630F6B810D2}"/>
                </a:ext>
              </a:extLst>
            </p:cNvPr>
            <p:cNvGrpSpPr/>
            <p:nvPr/>
          </p:nvGrpSpPr>
          <p:grpSpPr>
            <a:xfrm>
              <a:off x="840261" y="454038"/>
              <a:ext cx="3689746" cy="701083"/>
              <a:chOff x="1000374" y="482613"/>
              <a:chExt cx="3689746" cy="701083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F05406-591D-4F30-A587-14B826070F07}"/>
                  </a:ext>
                </a:extLst>
              </p:cNvPr>
              <p:cNvSpPr txBox="1"/>
              <p:nvPr/>
            </p:nvSpPr>
            <p:spPr>
              <a:xfrm>
                <a:off x="1000374" y="482613"/>
                <a:ext cx="3689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962334-C24B-4196-8FE7-335418194B8B}"/>
                  </a:ext>
                </a:extLst>
              </p:cNvPr>
              <p:cNvSpPr txBox="1"/>
              <p:nvPr/>
            </p:nvSpPr>
            <p:spPr>
              <a:xfrm>
                <a:off x="1033683" y="906697"/>
                <a:ext cx="357943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Basic information of the enterprise</a:t>
                </a:r>
              </a:p>
            </p:txBody>
          </p:sp>
        </p:grpSp>
      </p:grpSp>
      <p:sp>
        <p:nvSpPr>
          <p:cNvPr id="34" name="Shape 1386">
            <a:extLst>
              <a:ext uri="{FF2B5EF4-FFF2-40B4-BE49-F238E27FC236}">
                <a16:creationId xmlns:a16="http://schemas.microsoft.com/office/drawing/2014/main" id="{212FE26E-E674-4C63-B1FB-815EB049EA9F}"/>
              </a:ext>
            </a:extLst>
          </p:cNvPr>
          <p:cNvSpPr/>
          <p:nvPr/>
        </p:nvSpPr>
        <p:spPr>
          <a:xfrm>
            <a:off x="9325290" y="2745307"/>
            <a:ext cx="1117598" cy="1117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275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  <a:sym typeface="Helvetica Light"/>
            </a:endParaRPr>
          </a:p>
        </p:txBody>
      </p:sp>
      <p:sp>
        <p:nvSpPr>
          <p:cNvPr id="35" name="Shape 1387">
            <a:extLst>
              <a:ext uri="{FF2B5EF4-FFF2-40B4-BE49-F238E27FC236}">
                <a16:creationId xmlns:a16="http://schemas.microsoft.com/office/drawing/2014/main" id="{6D4ED8CA-18B3-401E-B31B-2BECAA9CD1CF}"/>
              </a:ext>
            </a:extLst>
          </p:cNvPr>
          <p:cNvSpPr/>
          <p:nvPr/>
        </p:nvSpPr>
        <p:spPr>
          <a:xfrm>
            <a:off x="1634219" y="2745307"/>
            <a:ext cx="1117598" cy="1117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275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  <a:sym typeface="Helvetica Light"/>
            </a:endParaRPr>
          </a:p>
        </p:txBody>
      </p:sp>
      <p:sp>
        <p:nvSpPr>
          <p:cNvPr id="36" name="Shape 1388">
            <a:extLst>
              <a:ext uri="{FF2B5EF4-FFF2-40B4-BE49-F238E27FC236}">
                <a16:creationId xmlns:a16="http://schemas.microsoft.com/office/drawing/2014/main" id="{E9A91D75-49D4-4D40-9C7B-41056EA5C594}"/>
              </a:ext>
            </a:extLst>
          </p:cNvPr>
          <p:cNvSpPr/>
          <p:nvPr/>
        </p:nvSpPr>
        <p:spPr>
          <a:xfrm>
            <a:off x="2538084" y="2563098"/>
            <a:ext cx="1481998" cy="1481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47FD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275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  <a:sym typeface="Helvetica Light"/>
            </a:endParaRPr>
          </a:p>
        </p:txBody>
      </p:sp>
      <p:sp>
        <p:nvSpPr>
          <p:cNvPr id="37" name="Shape 1389">
            <a:extLst>
              <a:ext uri="{FF2B5EF4-FFF2-40B4-BE49-F238E27FC236}">
                <a16:creationId xmlns:a16="http://schemas.microsoft.com/office/drawing/2014/main" id="{7A139CB4-975C-4EFE-9990-D7AF5B92BF81}"/>
              </a:ext>
            </a:extLst>
          </p:cNvPr>
          <p:cNvSpPr/>
          <p:nvPr/>
        </p:nvSpPr>
        <p:spPr>
          <a:xfrm>
            <a:off x="3515839" y="2196755"/>
            <a:ext cx="1732516" cy="1732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275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  <a:sym typeface="Helvetica Light"/>
            </a:endParaRPr>
          </a:p>
        </p:txBody>
      </p:sp>
      <p:sp>
        <p:nvSpPr>
          <p:cNvPr id="38" name="Shape 1390">
            <a:extLst>
              <a:ext uri="{FF2B5EF4-FFF2-40B4-BE49-F238E27FC236}">
                <a16:creationId xmlns:a16="http://schemas.microsoft.com/office/drawing/2014/main" id="{5C130EAC-D666-4221-9B52-75BEE96EEC68}"/>
              </a:ext>
            </a:extLst>
          </p:cNvPr>
          <p:cNvSpPr/>
          <p:nvPr/>
        </p:nvSpPr>
        <p:spPr>
          <a:xfrm>
            <a:off x="8057007" y="2563098"/>
            <a:ext cx="1481998" cy="1481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47FD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275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  <a:sym typeface="Helvetica Light"/>
            </a:endParaRPr>
          </a:p>
        </p:txBody>
      </p:sp>
      <p:sp>
        <p:nvSpPr>
          <p:cNvPr id="39" name="Shape 1391">
            <a:extLst>
              <a:ext uri="{FF2B5EF4-FFF2-40B4-BE49-F238E27FC236}">
                <a16:creationId xmlns:a16="http://schemas.microsoft.com/office/drawing/2014/main" id="{698C9CA9-F495-4FF4-802D-6B55165671A9}"/>
              </a:ext>
            </a:extLst>
          </p:cNvPr>
          <p:cNvSpPr/>
          <p:nvPr/>
        </p:nvSpPr>
        <p:spPr>
          <a:xfrm>
            <a:off x="6764210" y="2196755"/>
            <a:ext cx="1732516" cy="1732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275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  <a:sym typeface="Helvetica Light"/>
            </a:endParaRPr>
          </a:p>
        </p:txBody>
      </p:sp>
      <p:sp>
        <p:nvSpPr>
          <p:cNvPr id="40" name="Shape 1392">
            <a:extLst>
              <a:ext uri="{FF2B5EF4-FFF2-40B4-BE49-F238E27FC236}">
                <a16:creationId xmlns:a16="http://schemas.microsoft.com/office/drawing/2014/main" id="{CBA2486E-A470-4561-B18F-616258145842}"/>
              </a:ext>
            </a:extLst>
          </p:cNvPr>
          <p:cNvSpPr/>
          <p:nvPr/>
        </p:nvSpPr>
        <p:spPr>
          <a:xfrm>
            <a:off x="4818471" y="1436998"/>
            <a:ext cx="2252200" cy="2252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47FD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275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  <a:sym typeface="Helvetica Light"/>
            </a:endParaRPr>
          </a:p>
        </p:txBody>
      </p:sp>
      <p:sp>
        <p:nvSpPr>
          <p:cNvPr id="41" name="Shape 1393">
            <a:extLst>
              <a:ext uri="{FF2B5EF4-FFF2-40B4-BE49-F238E27FC236}">
                <a16:creationId xmlns:a16="http://schemas.microsoft.com/office/drawing/2014/main" id="{24BEBCE2-57DF-4AD1-85AF-71B5831BA081}"/>
              </a:ext>
            </a:extLst>
          </p:cNvPr>
          <p:cNvSpPr/>
          <p:nvPr/>
        </p:nvSpPr>
        <p:spPr>
          <a:xfrm>
            <a:off x="3279050" y="3234858"/>
            <a:ext cx="65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7000">
                <a:solidFill>
                  <a:srgbClr val="F9FAFC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algn="ctr" defTabSz="412750">
              <a:defRPr sz="1800">
                <a:solidFill>
                  <a:srgbClr val="000000"/>
                </a:solidFill>
              </a:defRPr>
            </a:pPr>
            <a:endParaRPr sz="9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</a:endParaRPr>
          </a:p>
        </p:txBody>
      </p:sp>
      <p:sp>
        <p:nvSpPr>
          <p:cNvPr id="42" name="Shape 1394">
            <a:extLst>
              <a:ext uri="{FF2B5EF4-FFF2-40B4-BE49-F238E27FC236}">
                <a16:creationId xmlns:a16="http://schemas.microsoft.com/office/drawing/2014/main" id="{765AC396-6CB0-4630-9A86-519AF6AD3C0D}"/>
              </a:ext>
            </a:extLst>
          </p:cNvPr>
          <p:cNvSpPr/>
          <p:nvPr/>
        </p:nvSpPr>
        <p:spPr>
          <a:xfrm>
            <a:off x="2192661" y="3312663"/>
            <a:ext cx="65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7000">
                <a:solidFill>
                  <a:srgbClr val="F9FAFC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algn="ctr" defTabSz="412750">
              <a:defRPr sz="1800">
                <a:solidFill>
                  <a:srgbClr val="000000"/>
                </a:solidFill>
              </a:defRPr>
            </a:pPr>
            <a:endParaRPr sz="9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</a:endParaRPr>
          </a:p>
        </p:txBody>
      </p:sp>
      <p:sp>
        <p:nvSpPr>
          <p:cNvPr id="43" name="Shape 1395">
            <a:extLst>
              <a:ext uri="{FF2B5EF4-FFF2-40B4-BE49-F238E27FC236}">
                <a16:creationId xmlns:a16="http://schemas.microsoft.com/office/drawing/2014/main" id="{0DA572CF-8FCE-4B54-9394-8CBED2EA0931}"/>
              </a:ext>
            </a:extLst>
          </p:cNvPr>
          <p:cNvSpPr/>
          <p:nvPr/>
        </p:nvSpPr>
        <p:spPr>
          <a:xfrm>
            <a:off x="4382065" y="2993765"/>
            <a:ext cx="65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7000">
                <a:solidFill>
                  <a:srgbClr val="F9FAFC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algn="ctr" defTabSz="412750">
              <a:defRPr sz="1800">
                <a:solidFill>
                  <a:srgbClr val="000000"/>
                </a:solidFill>
              </a:defRPr>
            </a:pPr>
            <a:endParaRPr sz="9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</a:endParaRPr>
          </a:p>
        </p:txBody>
      </p:sp>
      <p:sp>
        <p:nvSpPr>
          <p:cNvPr id="44" name="Shape 1396">
            <a:extLst>
              <a:ext uri="{FF2B5EF4-FFF2-40B4-BE49-F238E27FC236}">
                <a16:creationId xmlns:a16="http://schemas.microsoft.com/office/drawing/2014/main" id="{07FD0190-A99E-43A3-B015-1F4C9584F951}"/>
              </a:ext>
            </a:extLst>
          </p:cNvPr>
          <p:cNvSpPr/>
          <p:nvPr/>
        </p:nvSpPr>
        <p:spPr>
          <a:xfrm>
            <a:off x="8797933" y="3234858"/>
            <a:ext cx="65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7000">
                <a:solidFill>
                  <a:srgbClr val="F9FAFC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algn="ctr" defTabSz="412750">
              <a:defRPr sz="1800">
                <a:solidFill>
                  <a:srgbClr val="000000"/>
                </a:solidFill>
              </a:defRPr>
            </a:pPr>
            <a:endParaRPr sz="9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</a:endParaRPr>
          </a:p>
        </p:txBody>
      </p:sp>
      <p:sp>
        <p:nvSpPr>
          <p:cNvPr id="45" name="Shape 1397">
            <a:extLst>
              <a:ext uri="{FF2B5EF4-FFF2-40B4-BE49-F238E27FC236}">
                <a16:creationId xmlns:a16="http://schemas.microsoft.com/office/drawing/2014/main" id="{F2EBEE1E-60B2-48E9-AB40-D0A248FD47E9}"/>
              </a:ext>
            </a:extLst>
          </p:cNvPr>
          <p:cNvSpPr/>
          <p:nvPr/>
        </p:nvSpPr>
        <p:spPr>
          <a:xfrm>
            <a:off x="5944567" y="2416059"/>
            <a:ext cx="65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7000">
                <a:solidFill>
                  <a:srgbClr val="F9FAFC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algn="ctr" defTabSz="412750">
              <a:defRPr sz="1800">
                <a:solidFill>
                  <a:srgbClr val="000000"/>
                </a:solidFill>
              </a:defRPr>
            </a:pPr>
            <a:endParaRPr sz="9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</a:endParaRPr>
          </a:p>
        </p:txBody>
      </p:sp>
      <p:sp>
        <p:nvSpPr>
          <p:cNvPr id="46" name="Shape 1398">
            <a:extLst>
              <a:ext uri="{FF2B5EF4-FFF2-40B4-BE49-F238E27FC236}">
                <a16:creationId xmlns:a16="http://schemas.microsoft.com/office/drawing/2014/main" id="{F8FD7A7F-9B9D-4932-B9F4-B93101C35DE8}"/>
              </a:ext>
            </a:extLst>
          </p:cNvPr>
          <p:cNvSpPr/>
          <p:nvPr/>
        </p:nvSpPr>
        <p:spPr>
          <a:xfrm>
            <a:off x="7630436" y="2993765"/>
            <a:ext cx="65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7000">
                <a:solidFill>
                  <a:srgbClr val="F9FAFC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algn="ctr" defTabSz="412750">
              <a:defRPr sz="1800">
                <a:solidFill>
                  <a:srgbClr val="000000"/>
                </a:solidFill>
              </a:defRPr>
            </a:pPr>
            <a:endParaRPr sz="9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</a:endParaRPr>
          </a:p>
        </p:txBody>
      </p:sp>
      <p:sp>
        <p:nvSpPr>
          <p:cNvPr id="47" name="Shape 1399">
            <a:extLst>
              <a:ext uri="{FF2B5EF4-FFF2-40B4-BE49-F238E27FC236}">
                <a16:creationId xmlns:a16="http://schemas.microsoft.com/office/drawing/2014/main" id="{7C613013-1B32-4237-A7A8-BAEA3054B000}"/>
              </a:ext>
            </a:extLst>
          </p:cNvPr>
          <p:cNvSpPr/>
          <p:nvPr/>
        </p:nvSpPr>
        <p:spPr>
          <a:xfrm>
            <a:off x="9914079" y="3234858"/>
            <a:ext cx="65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7000">
                <a:solidFill>
                  <a:srgbClr val="F9FAFC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algn="ctr" defTabSz="412750">
              <a:defRPr sz="1800">
                <a:solidFill>
                  <a:srgbClr val="000000"/>
                </a:solidFill>
              </a:defRPr>
            </a:pPr>
            <a:endParaRPr sz="9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</a:endParaRPr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27CA1EF9-48C2-432B-8E42-42B12062915A}"/>
              </a:ext>
            </a:extLst>
          </p:cNvPr>
          <p:cNvSpPr>
            <a:spLocks noEditPoints="1"/>
          </p:cNvSpPr>
          <p:nvPr/>
        </p:nvSpPr>
        <p:spPr bwMode="auto">
          <a:xfrm>
            <a:off x="8771432" y="3161457"/>
            <a:ext cx="342145" cy="334438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algn="ctr" defTabSz="412750"/>
            <a:endParaRPr lang="zh-CN" altLang="en-US" sz="25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  <a:sym typeface="Helvetica Light"/>
            </a:endParaRPr>
          </a:p>
        </p:txBody>
      </p:sp>
      <p:sp>
        <p:nvSpPr>
          <p:cNvPr id="49" name="Freeform 19">
            <a:extLst>
              <a:ext uri="{FF2B5EF4-FFF2-40B4-BE49-F238E27FC236}">
                <a16:creationId xmlns:a16="http://schemas.microsoft.com/office/drawing/2014/main" id="{572D6BD3-9691-4F37-B738-CFEDDE7C9C47}"/>
              </a:ext>
            </a:extLst>
          </p:cNvPr>
          <p:cNvSpPr>
            <a:spLocks noEditPoints="1"/>
          </p:cNvSpPr>
          <p:nvPr/>
        </p:nvSpPr>
        <p:spPr bwMode="auto">
          <a:xfrm>
            <a:off x="2051414" y="3196610"/>
            <a:ext cx="264132" cy="264132"/>
          </a:xfrm>
          <a:custGeom>
            <a:avLst/>
            <a:gdLst>
              <a:gd name="T0" fmla="*/ 80 w 85"/>
              <a:gd name="T1" fmla="*/ 53 h 85"/>
              <a:gd name="T2" fmla="*/ 80 w 85"/>
              <a:gd name="T3" fmla="*/ 80 h 85"/>
              <a:gd name="T4" fmla="*/ 74 w 85"/>
              <a:gd name="T5" fmla="*/ 85 h 85"/>
              <a:gd name="T6" fmla="*/ 10 w 85"/>
              <a:gd name="T7" fmla="*/ 85 h 85"/>
              <a:gd name="T8" fmla="*/ 5 w 85"/>
              <a:gd name="T9" fmla="*/ 80 h 85"/>
              <a:gd name="T10" fmla="*/ 5 w 85"/>
              <a:gd name="T11" fmla="*/ 53 h 85"/>
              <a:gd name="T12" fmla="*/ 17 w 85"/>
              <a:gd name="T13" fmla="*/ 56 h 85"/>
              <a:gd name="T14" fmla="*/ 17 w 85"/>
              <a:gd name="T15" fmla="*/ 60 h 85"/>
              <a:gd name="T16" fmla="*/ 20 w 85"/>
              <a:gd name="T17" fmla="*/ 60 h 85"/>
              <a:gd name="T18" fmla="*/ 20 w 85"/>
              <a:gd name="T19" fmla="*/ 68 h 85"/>
              <a:gd name="T20" fmla="*/ 27 w 85"/>
              <a:gd name="T21" fmla="*/ 68 h 85"/>
              <a:gd name="T22" fmla="*/ 27 w 85"/>
              <a:gd name="T23" fmla="*/ 60 h 85"/>
              <a:gd name="T24" fmla="*/ 30 w 85"/>
              <a:gd name="T25" fmla="*/ 60 h 85"/>
              <a:gd name="T26" fmla="*/ 30 w 85"/>
              <a:gd name="T27" fmla="*/ 57 h 85"/>
              <a:gd name="T28" fmla="*/ 54 w 85"/>
              <a:gd name="T29" fmla="*/ 57 h 85"/>
              <a:gd name="T30" fmla="*/ 54 w 85"/>
              <a:gd name="T31" fmla="*/ 60 h 85"/>
              <a:gd name="T32" fmla="*/ 57 w 85"/>
              <a:gd name="T33" fmla="*/ 60 h 85"/>
              <a:gd name="T34" fmla="*/ 57 w 85"/>
              <a:gd name="T35" fmla="*/ 68 h 85"/>
              <a:gd name="T36" fmla="*/ 63 w 85"/>
              <a:gd name="T37" fmla="*/ 68 h 85"/>
              <a:gd name="T38" fmla="*/ 63 w 85"/>
              <a:gd name="T39" fmla="*/ 60 h 85"/>
              <a:gd name="T40" fmla="*/ 66 w 85"/>
              <a:gd name="T41" fmla="*/ 60 h 85"/>
              <a:gd name="T42" fmla="*/ 66 w 85"/>
              <a:gd name="T43" fmla="*/ 56 h 85"/>
              <a:gd name="T44" fmla="*/ 80 w 85"/>
              <a:gd name="T45" fmla="*/ 53 h 85"/>
              <a:gd name="T46" fmla="*/ 31 w 85"/>
              <a:gd name="T47" fmla="*/ 0 h 85"/>
              <a:gd name="T48" fmla="*/ 54 w 85"/>
              <a:gd name="T49" fmla="*/ 0 h 85"/>
              <a:gd name="T50" fmla="*/ 61 w 85"/>
              <a:gd name="T51" fmla="*/ 7 h 85"/>
              <a:gd name="T52" fmla="*/ 61 w 85"/>
              <a:gd name="T53" fmla="*/ 16 h 85"/>
              <a:gd name="T54" fmla="*/ 53 w 85"/>
              <a:gd name="T55" fmla="*/ 16 h 85"/>
              <a:gd name="T56" fmla="*/ 53 w 85"/>
              <a:gd name="T57" fmla="*/ 8 h 85"/>
              <a:gd name="T58" fmla="*/ 32 w 85"/>
              <a:gd name="T59" fmla="*/ 8 h 85"/>
              <a:gd name="T60" fmla="*/ 32 w 85"/>
              <a:gd name="T61" fmla="*/ 16 h 85"/>
              <a:gd name="T62" fmla="*/ 24 w 85"/>
              <a:gd name="T63" fmla="*/ 16 h 85"/>
              <a:gd name="T64" fmla="*/ 24 w 85"/>
              <a:gd name="T65" fmla="*/ 7 h 85"/>
              <a:gd name="T66" fmla="*/ 31 w 85"/>
              <a:gd name="T67" fmla="*/ 0 h 85"/>
              <a:gd name="T68" fmla="*/ 0 w 85"/>
              <a:gd name="T69" fmla="*/ 20 h 85"/>
              <a:gd name="T70" fmla="*/ 0 w 85"/>
              <a:gd name="T71" fmla="*/ 48 h 85"/>
              <a:gd name="T72" fmla="*/ 85 w 85"/>
              <a:gd name="T73" fmla="*/ 48 h 85"/>
              <a:gd name="T74" fmla="*/ 85 w 85"/>
              <a:gd name="T75" fmla="*/ 20 h 85"/>
              <a:gd name="T76" fmla="*/ 0 w 85"/>
              <a:gd name="T77" fmla="*/ 2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algn="ctr" defTabSz="412750"/>
            <a:endParaRPr lang="zh-CN" altLang="en-US" sz="25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  <a:sym typeface="Helvetica Light"/>
            </a:endParaRPr>
          </a:p>
        </p:txBody>
      </p:sp>
      <p:sp>
        <p:nvSpPr>
          <p:cNvPr id="50" name="Freeform 70">
            <a:extLst>
              <a:ext uri="{FF2B5EF4-FFF2-40B4-BE49-F238E27FC236}">
                <a16:creationId xmlns:a16="http://schemas.microsoft.com/office/drawing/2014/main" id="{C25767BF-6BEC-40D8-8883-CCEAAFE5FC19}"/>
              </a:ext>
            </a:extLst>
          </p:cNvPr>
          <p:cNvSpPr/>
          <p:nvPr/>
        </p:nvSpPr>
        <p:spPr bwMode="auto">
          <a:xfrm>
            <a:off x="5601592" y="2194217"/>
            <a:ext cx="685924" cy="631323"/>
          </a:xfrm>
          <a:custGeom>
            <a:avLst/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algn="ctr" defTabSz="412750"/>
            <a:endParaRPr lang="zh-CN" altLang="en-US" sz="25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  <a:sym typeface="Helvetica Light"/>
            </a:endParaRPr>
          </a:p>
        </p:txBody>
      </p:sp>
      <p:sp>
        <p:nvSpPr>
          <p:cNvPr id="51" name="Freeform 71">
            <a:extLst>
              <a:ext uri="{FF2B5EF4-FFF2-40B4-BE49-F238E27FC236}">
                <a16:creationId xmlns:a16="http://schemas.microsoft.com/office/drawing/2014/main" id="{D7C8FF18-4B15-4F9F-828E-FF796E7C8BD7}"/>
              </a:ext>
            </a:extLst>
          </p:cNvPr>
          <p:cNvSpPr>
            <a:spLocks noEditPoints="1"/>
          </p:cNvSpPr>
          <p:nvPr/>
        </p:nvSpPr>
        <p:spPr bwMode="auto">
          <a:xfrm>
            <a:off x="7429951" y="2770451"/>
            <a:ext cx="452178" cy="478657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algn="ctr" defTabSz="412750"/>
            <a:endParaRPr lang="zh-CN" altLang="en-US" sz="25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  <a:sym typeface="Helvetica Ligh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864B2812-88B5-492C-B1BE-C67AC95E5EC1}"/>
              </a:ext>
            </a:extLst>
          </p:cNvPr>
          <p:cNvSpPr>
            <a:spLocks noEditPoints="1"/>
          </p:cNvSpPr>
          <p:nvPr/>
        </p:nvSpPr>
        <p:spPr bwMode="auto">
          <a:xfrm>
            <a:off x="4118186" y="2780634"/>
            <a:ext cx="429774" cy="458289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algn="ctr" defTabSz="412750"/>
            <a:endParaRPr lang="zh-CN" altLang="en-US" sz="25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  <a:sym typeface="Helvetica Light"/>
            </a:endParaRPr>
          </a:p>
        </p:txBody>
      </p:sp>
      <p:sp>
        <p:nvSpPr>
          <p:cNvPr id="53" name="Freeform 91">
            <a:extLst>
              <a:ext uri="{FF2B5EF4-FFF2-40B4-BE49-F238E27FC236}">
                <a16:creationId xmlns:a16="http://schemas.microsoft.com/office/drawing/2014/main" id="{24F41CBE-E6B3-4048-9CFB-D0E153D87BDC}"/>
              </a:ext>
            </a:extLst>
          </p:cNvPr>
          <p:cNvSpPr>
            <a:spLocks noEditPoints="1"/>
          </p:cNvSpPr>
          <p:nvPr/>
        </p:nvSpPr>
        <p:spPr bwMode="auto">
          <a:xfrm>
            <a:off x="9744574" y="3191355"/>
            <a:ext cx="339034" cy="274644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algn="ctr" defTabSz="412750"/>
            <a:endParaRPr lang="zh-CN" altLang="en-US" sz="25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  <a:sym typeface="Helvetica Light"/>
            </a:endParaRPr>
          </a:p>
        </p:txBody>
      </p:sp>
      <p:sp>
        <p:nvSpPr>
          <p:cNvPr id="54" name="Freeform 106">
            <a:extLst>
              <a:ext uri="{FF2B5EF4-FFF2-40B4-BE49-F238E27FC236}">
                <a16:creationId xmlns:a16="http://schemas.microsoft.com/office/drawing/2014/main" id="{2F1E3077-70F1-4A7E-AF1E-88953AE93AC2}"/>
              </a:ext>
            </a:extLst>
          </p:cNvPr>
          <p:cNvSpPr/>
          <p:nvPr/>
        </p:nvSpPr>
        <p:spPr bwMode="auto">
          <a:xfrm>
            <a:off x="3083715" y="3120615"/>
            <a:ext cx="226555" cy="416123"/>
          </a:xfrm>
          <a:custGeom>
            <a:avLst/>
            <a:gdLst>
              <a:gd name="T0" fmla="*/ 62 w 147"/>
              <a:gd name="T1" fmla="*/ 0 h 270"/>
              <a:gd name="T2" fmla="*/ 133 w 147"/>
              <a:gd name="T3" fmla="*/ 0 h 270"/>
              <a:gd name="T4" fmla="*/ 133 w 147"/>
              <a:gd name="T5" fmla="*/ 45 h 270"/>
              <a:gd name="T6" fmla="*/ 119 w 147"/>
              <a:gd name="T7" fmla="*/ 45 h 270"/>
              <a:gd name="T8" fmla="*/ 147 w 147"/>
              <a:gd name="T9" fmla="*/ 222 h 270"/>
              <a:gd name="T10" fmla="*/ 100 w 147"/>
              <a:gd name="T11" fmla="*/ 270 h 270"/>
              <a:gd name="T12" fmla="*/ 45 w 147"/>
              <a:gd name="T13" fmla="*/ 225 h 270"/>
              <a:gd name="T14" fmla="*/ 62 w 147"/>
              <a:gd name="T15" fmla="*/ 128 h 270"/>
              <a:gd name="T16" fmla="*/ 12 w 147"/>
              <a:gd name="T17" fmla="*/ 170 h 270"/>
              <a:gd name="T18" fmla="*/ 0 w 147"/>
              <a:gd name="T19" fmla="*/ 154 h 270"/>
              <a:gd name="T20" fmla="*/ 71 w 147"/>
              <a:gd name="T21" fmla="*/ 78 h 270"/>
              <a:gd name="T22" fmla="*/ 76 w 147"/>
              <a:gd name="T23" fmla="*/ 45 h 270"/>
              <a:gd name="T24" fmla="*/ 62 w 147"/>
              <a:gd name="T25" fmla="*/ 45 h 270"/>
              <a:gd name="T26" fmla="*/ 62 w 147"/>
              <a:gd name="T27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" h="270">
                <a:moveTo>
                  <a:pt x="62" y="0"/>
                </a:moveTo>
                <a:lnTo>
                  <a:pt x="133" y="0"/>
                </a:lnTo>
                <a:lnTo>
                  <a:pt x="133" y="45"/>
                </a:lnTo>
                <a:lnTo>
                  <a:pt x="119" y="45"/>
                </a:lnTo>
                <a:lnTo>
                  <a:pt x="147" y="222"/>
                </a:lnTo>
                <a:lnTo>
                  <a:pt x="100" y="270"/>
                </a:lnTo>
                <a:lnTo>
                  <a:pt x="45" y="225"/>
                </a:lnTo>
                <a:lnTo>
                  <a:pt x="62" y="128"/>
                </a:lnTo>
                <a:lnTo>
                  <a:pt x="12" y="170"/>
                </a:lnTo>
                <a:lnTo>
                  <a:pt x="0" y="154"/>
                </a:lnTo>
                <a:lnTo>
                  <a:pt x="71" y="78"/>
                </a:lnTo>
                <a:lnTo>
                  <a:pt x="76" y="45"/>
                </a:lnTo>
                <a:lnTo>
                  <a:pt x="62" y="45"/>
                </a:lnTo>
                <a:lnTo>
                  <a:pt x="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algn="ctr" defTabSz="412750"/>
            <a:endParaRPr lang="zh-CN" altLang="en-US" sz="2500" kern="0" dirty="0">
              <a:solidFill>
                <a:schemeClr val="bg1"/>
              </a:solidFill>
              <a:latin typeface="字魂105号-简雅黑" panose="00000500000000000000" pitchFamily="2" charset="-122"/>
              <a:ea typeface="微软雅黑 Light" panose="020B0502040204020203" charset="-122"/>
              <a:sym typeface="Helvetica Ligh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DCA58EE-16FD-4A6B-9284-FF551C39A9CA}"/>
              </a:ext>
            </a:extLst>
          </p:cNvPr>
          <p:cNvSpPr txBox="1"/>
          <p:nvPr/>
        </p:nvSpPr>
        <p:spPr>
          <a:xfrm>
            <a:off x="6183676" y="4553067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b="1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3408DE97-CD70-48AA-A1FF-3563489D9799}"/>
              </a:ext>
            </a:extLst>
          </p:cNvPr>
          <p:cNvSpPr txBox="1"/>
          <p:nvPr/>
        </p:nvSpPr>
        <p:spPr>
          <a:xfrm>
            <a:off x="6147876" y="4943665"/>
            <a:ext cx="2179392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1D69382E-2A00-4EBE-936D-BA60FDB234FA}"/>
              </a:ext>
            </a:extLst>
          </p:cNvPr>
          <p:cNvSpPr txBox="1"/>
          <p:nvPr/>
        </p:nvSpPr>
        <p:spPr>
          <a:xfrm>
            <a:off x="8666664" y="4553067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b="1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B683108D-984B-4B2A-8AAA-7D406512144E}"/>
              </a:ext>
            </a:extLst>
          </p:cNvPr>
          <p:cNvSpPr txBox="1"/>
          <p:nvPr/>
        </p:nvSpPr>
        <p:spPr>
          <a:xfrm>
            <a:off x="8630864" y="4943665"/>
            <a:ext cx="2179392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071FEE7B-79C7-49C9-B899-61D7408C0057}"/>
              </a:ext>
            </a:extLst>
          </p:cNvPr>
          <p:cNvSpPr txBox="1"/>
          <p:nvPr/>
        </p:nvSpPr>
        <p:spPr>
          <a:xfrm>
            <a:off x="3700688" y="4553067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b="1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CCE6E0A-FBBA-4427-9FE6-C6356E9C11BD}"/>
              </a:ext>
            </a:extLst>
          </p:cNvPr>
          <p:cNvSpPr txBox="1"/>
          <p:nvPr/>
        </p:nvSpPr>
        <p:spPr>
          <a:xfrm>
            <a:off x="3664888" y="4943665"/>
            <a:ext cx="2179392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8C79541-2A9E-4B8E-A313-81EADCC73497}"/>
              </a:ext>
            </a:extLst>
          </p:cNvPr>
          <p:cNvSpPr txBox="1"/>
          <p:nvPr/>
        </p:nvSpPr>
        <p:spPr>
          <a:xfrm>
            <a:off x="1320312" y="4553067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b="1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BFCB19F-A455-4F1A-A966-7A24C62E7558}"/>
              </a:ext>
            </a:extLst>
          </p:cNvPr>
          <p:cNvSpPr txBox="1"/>
          <p:nvPr/>
        </p:nvSpPr>
        <p:spPr>
          <a:xfrm>
            <a:off x="1284512" y="4943665"/>
            <a:ext cx="2179392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6D9AF0F2-4F1B-4580-B999-B5F1A033AC91}"/>
              </a:ext>
            </a:extLst>
          </p:cNvPr>
          <p:cNvGrpSpPr/>
          <p:nvPr/>
        </p:nvGrpSpPr>
        <p:grpSpPr>
          <a:xfrm rot="16200000">
            <a:off x="-3151744" y="3070474"/>
            <a:ext cx="6908016" cy="667036"/>
            <a:chOff x="-4" y="-13252"/>
            <a:chExt cx="12192004" cy="584918"/>
          </a:xfrm>
        </p:grpSpPr>
        <p:sp>
          <p:nvSpPr>
            <p:cNvPr id="65" name="Diagrama de flujo: entrada manual 64">
              <a:extLst>
                <a:ext uri="{FF2B5EF4-FFF2-40B4-BE49-F238E27FC236}">
                  <a16:creationId xmlns:a16="http://schemas.microsoft.com/office/drawing/2014/main" id="{5160C489-F7A5-448A-8D36-DE8D0932A25A}"/>
                </a:ext>
              </a:extLst>
            </p:cNvPr>
            <p:cNvSpPr/>
            <p:nvPr/>
          </p:nvSpPr>
          <p:spPr>
            <a:xfrm rot="10800000">
              <a:off x="-3" y="-13251"/>
              <a:ext cx="12192002" cy="341317"/>
            </a:xfrm>
            <a:prstGeom prst="flowChartManualInput">
              <a:avLst/>
            </a:prstGeom>
            <a:solidFill>
              <a:srgbClr val="B47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Diagrama de flujo: entrada manual 65">
              <a:extLst>
                <a:ext uri="{FF2B5EF4-FFF2-40B4-BE49-F238E27FC236}">
                  <a16:creationId xmlns:a16="http://schemas.microsoft.com/office/drawing/2014/main" id="{AA577951-4B28-49D5-A7CC-229A30C45417}"/>
                </a:ext>
              </a:extLst>
            </p:cNvPr>
            <p:cNvSpPr/>
            <p:nvPr/>
          </p:nvSpPr>
          <p:spPr>
            <a:xfrm rot="10800000" flipH="1">
              <a:off x="9461477" y="-13107"/>
              <a:ext cx="2730523" cy="584773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Diagrama de flujo: entrada manual 66">
              <a:extLst>
                <a:ext uri="{FF2B5EF4-FFF2-40B4-BE49-F238E27FC236}">
                  <a16:creationId xmlns:a16="http://schemas.microsoft.com/office/drawing/2014/main" id="{942CEEF1-24DE-4878-AF1B-85D28FD480FE}"/>
                </a:ext>
              </a:extLst>
            </p:cNvPr>
            <p:cNvSpPr/>
            <p:nvPr/>
          </p:nvSpPr>
          <p:spPr>
            <a:xfrm rot="10800000">
              <a:off x="-4" y="-13252"/>
              <a:ext cx="2730522" cy="584773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FFEA5B75-B435-4DEC-A07D-77C7D903FEB0}"/>
              </a:ext>
            </a:extLst>
          </p:cNvPr>
          <p:cNvGrpSpPr/>
          <p:nvPr/>
        </p:nvGrpSpPr>
        <p:grpSpPr>
          <a:xfrm rot="5400000">
            <a:off x="8431099" y="3070474"/>
            <a:ext cx="6908016" cy="667036"/>
            <a:chOff x="-4" y="-13252"/>
            <a:chExt cx="12192004" cy="584918"/>
          </a:xfrm>
        </p:grpSpPr>
        <p:sp>
          <p:nvSpPr>
            <p:cNvPr id="69" name="Diagrama de flujo: entrada manual 68">
              <a:extLst>
                <a:ext uri="{FF2B5EF4-FFF2-40B4-BE49-F238E27FC236}">
                  <a16:creationId xmlns:a16="http://schemas.microsoft.com/office/drawing/2014/main" id="{9E2F56EE-4A18-44D5-B3E8-184720E1D714}"/>
                </a:ext>
              </a:extLst>
            </p:cNvPr>
            <p:cNvSpPr/>
            <p:nvPr/>
          </p:nvSpPr>
          <p:spPr>
            <a:xfrm rot="10800000">
              <a:off x="-3" y="-13251"/>
              <a:ext cx="12192002" cy="341317"/>
            </a:xfrm>
            <a:prstGeom prst="flowChartManualInput">
              <a:avLst/>
            </a:prstGeom>
            <a:solidFill>
              <a:srgbClr val="B47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Diagrama de flujo: entrada manual 69">
              <a:extLst>
                <a:ext uri="{FF2B5EF4-FFF2-40B4-BE49-F238E27FC236}">
                  <a16:creationId xmlns:a16="http://schemas.microsoft.com/office/drawing/2014/main" id="{5D4DB4BA-B923-4135-9002-796A803473EE}"/>
                </a:ext>
              </a:extLst>
            </p:cNvPr>
            <p:cNvSpPr/>
            <p:nvPr/>
          </p:nvSpPr>
          <p:spPr>
            <a:xfrm rot="10800000" flipH="1">
              <a:off x="9461477" y="-13107"/>
              <a:ext cx="2730523" cy="584773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Diagrama de flujo: entrada manual 70">
              <a:extLst>
                <a:ext uri="{FF2B5EF4-FFF2-40B4-BE49-F238E27FC236}">
                  <a16:creationId xmlns:a16="http://schemas.microsoft.com/office/drawing/2014/main" id="{15E95BAB-0054-4310-868B-287B7CC847D5}"/>
                </a:ext>
              </a:extLst>
            </p:cNvPr>
            <p:cNvSpPr/>
            <p:nvPr/>
          </p:nvSpPr>
          <p:spPr>
            <a:xfrm rot="10800000">
              <a:off x="-4" y="-13252"/>
              <a:ext cx="2730522" cy="584773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0223572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ángulo: esquinas redondeadas 133">
            <a:extLst>
              <a:ext uri="{FF2B5EF4-FFF2-40B4-BE49-F238E27FC236}">
                <a16:creationId xmlns:a16="http://schemas.microsoft.com/office/drawing/2014/main" id="{B7C99F9B-472A-454E-A7E5-B272679C8D6C}"/>
              </a:ext>
            </a:extLst>
          </p:cNvPr>
          <p:cNvSpPr/>
          <p:nvPr/>
        </p:nvSpPr>
        <p:spPr>
          <a:xfrm>
            <a:off x="7072534" y="4636450"/>
            <a:ext cx="4527910" cy="1646550"/>
          </a:xfrm>
          <a:prstGeom prst="roundRect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3" name="Rectángulo: esquinas redondeadas 132">
            <a:extLst>
              <a:ext uri="{FF2B5EF4-FFF2-40B4-BE49-F238E27FC236}">
                <a16:creationId xmlns:a16="http://schemas.microsoft.com/office/drawing/2014/main" id="{9DB5786F-0E96-407A-9F55-8213198813B0}"/>
              </a:ext>
            </a:extLst>
          </p:cNvPr>
          <p:cNvSpPr/>
          <p:nvPr/>
        </p:nvSpPr>
        <p:spPr>
          <a:xfrm>
            <a:off x="6453668" y="2922423"/>
            <a:ext cx="4527910" cy="1646550"/>
          </a:xfrm>
          <a:prstGeom prst="roundRect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A4DE6A9-174A-4F0E-99A1-7F3F9F3830CB}"/>
              </a:ext>
            </a:extLst>
          </p:cNvPr>
          <p:cNvSpPr/>
          <p:nvPr/>
        </p:nvSpPr>
        <p:spPr>
          <a:xfrm>
            <a:off x="6019649" y="1218199"/>
            <a:ext cx="4527910" cy="1646550"/>
          </a:xfrm>
          <a:prstGeom prst="roundRect">
            <a:avLst/>
          </a:prstGeom>
          <a:solidFill>
            <a:srgbClr val="B4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6" name="Google Shape;676;p38"/>
          <p:cNvSpPr txBox="1">
            <a:spLocks noGrp="1"/>
          </p:cNvSpPr>
          <p:nvPr>
            <p:ph type="title" idx="6"/>
          </p:nvPr>
        </p:nvSpPr>
        <p:spPr>
          <a:xfrm>
            <a:off x="949800" y="305557"/>
            <a:ext cx="10292400" cy="6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solidFill>
                  <a:srgbClr val="44546A"/>
                </a:solidFill>
              </a:rPr>
              <a:t>Features of the Topic</a:t>
            </a:r>
            <a:endParaRPr b="1" dirty="0">
              <a:solidFill>
                <a:srgbClr val="44546A"/>
              </a:solidFill>
            </a:endParaRPr>
          </a:p>
        </p:txBody>
      </p:sp>
      <p:sp>
        <p:nvSpPr>
          <p:cNvPr id="677" name="Google Shape;677;p38"/>
          <p:cNvSpPr txBox="1">
            <a:spLocks noGrp="1"/>
          </p:cNvSpPr>
          <p:nvPr>
            <p:ph type="title"/>
          </p:nvPr>
        </p:nvSpPr>
        <p:spPr>
          <a:xfrm>
            <a:off x="6188983" y="1218199"/>
            <a:ext cx="3997600" cy="6568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Saturn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78" name="Google Shape;678;p38"/>
          <p:cNvSpPr txBox="1">
            <a:spLocks noGrp="1"/>
          </p:cNvSpPr>
          <p:nvPr>
            <p:ph type="subTitle" idx="1"/>
          </p:nvPr>
        </p:nvSpPr>
        <p:spPr>
          <a:xfrm>
            <a:off x="6188983" y="1772032"/>
            <a:ext cx="3997600" cy="765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" dirty="0">
                <a:solidFill>
                  <a:schemeClr val="bg1"/>
                </a:solidFill>
              </a:rPr>
              <a:t>Saturn is the ringed one. It’s a gas giant, composed mostly of hydrogen and helium</a:t>
            </a:r>
            <a:endParaRPr dirty="0">
              <a:solidFill>
                <a:schemeClr val="bg1"/>
              </a:solidFill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</a:pPr>
            <a:endParaRPr dirty="0">
              <a:solidFill>
                <a:schemeClr val="bg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679" name="Google Shape;679;p38"/>
          <p:cNvSpPr txBox="1">
            <a:spLocks noGrp="1"/>
          </p:cNvSpPr>
          <p:nvPr>
            <p:ph type="title" idx="2"/>
          </p:nvPr>
        </p:nvSpPr>
        <p:spPr>
          <a:xfrm>
            <a:off x="6763337" y="2864749"/>
            <a:ext cx="3997600" cy="6568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>
                <a:solidFill>
                  <a:schemeClr val="bg1"/>
                </a:solidFill>
              </a:rPr>
              <a:t>Jupiter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80" name="Google Shape;680;p38"/>
          <p:cNvSpPr txBox="1">
            <a:spLocks noGrp="1"/>
          </p:cNvSpPr>
          <p:nvPr>
            <p:ph type="subTitle" idx="3"/>
          </p:nvPr>
        </p:nvSpPr>
        <p:spPr>
          <a:xfrm>
            <a:off x="6763321" y="3418583"/>
            <a:ext cx="3997600" cy="765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dirty="0">
                <a:solidFill>
                  <a:schemeClr val="bg1"/>
                </a:solidFill>
              </a:rPr>
              <a:t>Jupiter is a gas giant and also the fourth-brightest object in the sky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81" name="Google Shape;681;p38"/>
          <p:cNvSpPr txBox="1">
            <a:spLocks noGrp="1"/>
          </p:cNvSpPr>
          <p:nvPr>
            <p:ph type="title" idx="4"/>
          </p:nvPr>
        </p:nvSpPr>
        <p:spPr>
          <a:xfrm>
            <a:off x="7337699" y="4511299"/>
            <a:ext cx="3997600" cy="6568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>
                <a:solidFill>
                  <a:schemeClr val="bg1"/>
                </a:solidFill>
              </a:rPr>
              <a:t>Mars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82" name="Google Shape;682;p38"/>
          <p:cNvSpPr txBox="1">
            <a:spLocks noGrp="1"/>
          </p:cNvSpPr>
          <p:nvPr>
            <p:ph type="subTitle" idx="5"/>
          </p:nvPr>
        </p:nvSpPr>
        <p:spPr>
          <a:xfrm>
            <a:off x="7337689" y="5065132"/>
            <a:ext cx="3997600" cy="765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dirty="0">
                <a:solidFill>
                  <a:schemeClr val="bg1"/>
                </a:solidFill>
              </a:rPr>
              <a:t>Despite being red, Mars is actually a cold place. It’s full of iron oxide dust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8194" name="Picture 2" descr="Demonstrator, Shelly Drake, removed their brassier during an anti-bra protest outside a San Francisco department store.">
            <a:extLst>
              <a:ext uri="{FF2B5EF4-FFF2-40B4-BE49-F238E27FC236}">
                <a16:creationId xmlns:a16="http://schemas.microsoft.com/office/drawing/2014/main" id="{DFABF133-208C-404D-B8B4-CAF758079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898" y="1204597"/>
            <a:ext cx="5133735" cy="53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6585A0A2-AD58-442A-8547-C02B04F387F2}"/>
              </a:ext>
            </a:extLst>
          </p:cNvPr>
          <p:cNvGrpSpPr/>
          <p:nvPr/>
        </p:nvGrpSpPr>
        <p:grpSpPr>
          <a:xfrm rot="10800000">
            <a:off x="-29274" y="5581996"/>
            <a:ext cx="1688091" cy="1276004"/>
            <a:chOff x="-3454400" y="977178"/>
            <a:chExt cx="3012621" cy="2277197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83E4C43-068A-4D39-A5F1-6AAB35B6B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3C4A124-2AA6-4E60-A26A-B78E9302A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09C39A9-1AFB-4AB4-A135-91E0588DD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37294F5-878F-4CAC-81D3-34FA7B28C2E3}"/>
              </a:ext>
            </a:extLst>
          </p:cNvPr>
          <p:cNvGrpSpPr/>
          <p:nvPr/>
        </p:nvGrpSpPr>
        <p:grpSpPr>
          <a:xfrm>
            <a:off x="10529977" y="-10845"/>
            <a:ext cx="1688091" cy="1276004"/>
            <a:chOff x="-3454400" y="977178"/>
            <a:chExt cx="3012621" cy="2277197"/>
          </a:xfrm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D3878C14-D812-4994-A168-1E7216569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975" y="977178"/>
              <a:ext cx="1749425" cy="1230312"/>
            </a:xfrm>
            <a:custGeom>
              <a:avLst/>
              <a:gdLst>
                <a:gd name="T0" fmla="*/ 809 w 1102"/>
                <a:gd name="T1" fmla="*/ 775 h 775"/>
                <a:gd name="T2" fmla="*/ 1102 w 1102"/>
                <a:gd name="T3" fmla="*/ 483 h 775"/>
                <a:gd name="T4" fmla="*/ 1102 w 1102"/>
                <a:gd name="T5" fmla="*/ 0 h 775"/>
                <a:gd name="T6" fmla="*/ 0 w 1102"/>
                <a:gd name="T7" fmla="*/ 0 h 775"/>
                <a:gd name="T8" fmla="*/ 809 w 1102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75">
                  <a:moveTo>
                    <a:pt x="809" y="775"/>
                  </a:moveTo>
                  <a:lnTo>
                    <a:pt x="1102" y="483"/>
                  </a:lnTo>
                  <a:lnTo>
                    <a:pt x="1102" y="0"/>
                  </a:lnTo>
                  <a:lnTo>
                    <a:pt x="0" y="0"/>
                  </a:lnTo>
                  <a:lnTo>
                    <a:pt x="809" y="775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DF6E340-1665-46D7-AD74-BD5EA8DD4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4400" y="977178"/>
              <a:ext cx="2120900" cy="1052512"/>
            </a:xfrm>
            <a:custGeom>
              <a:avLst/>
              <a:gdLst>
                <a:gd name="T0" fmla="*/ 0 w 1336"/>
                <a:gd name="T1" fmla="*/ 0 h 663"/>
                <a:gd name="T2" fmla="*/ 1336 w 1336"/>
                <a:gd name="T3" fmla="*/ 0 h 663"/>
                <a:gd name="T4" fmla="*/ 670 w 1336"/>
                <a:gd name="T5" fmla="*/ 663 h 663"/>
                <a:gd name="T6" fmla="*/ 0 w 1336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6" h="663">
                  <a:moveTo>
                    <a:pt x="0" y="0"/>
                  </a:moveTo>
                  <a:lnTo>
                    <a:pt x="1336" y="0"/>
                  </a:lnTo>
                  <a:lnTo>
                    <a:pt x="67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BE43C22-2285-45FF-9E61-C5B58DD46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4129" y="1316038"/>
              <a:ext cx="1022350" cy="1938337"/>
            </a:xfrm>
            <a:custGeom>
              <a:avLst/>
              <a:gdLst>
                <a:gd name="T0" fmla="*/ 644 w 644"/>
                <a:gd name="T1" fmla="*/ 1221 h 1221"/>
                <a:gd name="T2" fmla="*/ 644 w 644"/>
                <a:gd name="T3" fmla="*/ 0 h 1221"/>
                <a:gd name="T4" fmla="*/ 0 w 644"/>
                <a:gd name="T5" fmla="*/ 579 h 1221"/>
                <a:gd name="T6" fmla="*/ 644 w 644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221">
                  <a:moveTo>
                    <a:pt x="644" y="1221"/>
                  </a:moveTo>
                  <a:lnTo>
                    <a:pt x="644" y="0"/>
                  </a:lnTo>
                  <a:lnTo>
                    <a:pt x="0" y="579"/>
                  </a:lnTo>
                  <a:lnTo>
                    <a:pt x="644" y="122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55C5BD53-93EF-4C10-9EEE-5D76A2A48492}"/>
              </a:ext>
            </a:extLst>
          </p:cNvPr>
          <p:cNvSpPr/>
          <p:nvPr/>
        </p:nvSpPr>
        <p:spPr>
          <a:xfrm>
            <a:off x="3439886" y="0"/>
            <a:ext cx="4942114" cy="179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704E4A9-EC93-4145-A0F9-B2A94D26FA24}"/>
              </a:ext>
            </a:extLst>
          </p:cNvPr>
          <p:cNvSpPr/>
          <p:nvPr/>
        </p:nvSpPr>
        <p:spPr>
          <a:xfrm>
            <a:off x="3592286" y="6679627"/>
            <a:ext cx="4942114" cy="179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88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9DF4F6A-806B-45E0-B4C8-19145F5B208C}"/>
              </a:ext>
            </a:extLst>
          </p:cNvPr>
          <p:cNvSpPr txBox="1"/>
          <p:nvPr/>
        </p:nvSpPr>
        <p:spPr>
          <a:xfrm>
            <a:off x="1039468" y="3384590"/>
            <a:ext cx="5465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</a:t>
            </a:r>
            <a:endParaRPr lang="zh-CN" altLang="en-US" sz="44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E236A8-F8A8-44A4-BCBF-9846319100A0}"/>
              </a:ext>
            </a:extLst>
          </p:cNvPr>
          <p:cNvSpPr txBox="1"/>
          <p:nvPr/>
        </p:nvSpPr>
        <p:spPr>
          <a:xfrm>
            <a:off x="1142128" y="4100316"/>
            <a:ext cx="53516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Basic information of the enterprise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81F2E27-CDFC-41B3-8398-8AAB9209DD92}"/>
              </a:ext>
            </a:extLst>
          </p:cNvPr>
          <p:cNvSpPr txBox="1"/>
          <p:nvPr/>
        </p:nvSpPr>
        <p:spPr>
          <a:xfrm>
            <a:off x="940854" y="2047122"/>
            <a:ext cx="14959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02</a:t>
            </a:r>
            <a:endParaRPr lang="zh-CN" altLang="en-US" sz="8800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2A2AC0B-8F09-4CDE-B877-1F76B6EFE0DF}"/>
              </a:ext>
            </a:extLst>
          </p:cNvPr>
          <p:cNvSpPr txBox="1"/>
          <p:nvPr/>
        </p:nvSpPr>
        <p:spPr>
          <a:xfrm>
            <a:off x="1142128" y="4662157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5F95EBB-4633-465A-852B-14795401BBB4}"/>
              </a:ext>
            </a:extLst>
          </p:cNvPr>
          <p:cNvSpPr txBox="1"/>
          <p:nvPr/>
        </p:nvSpPr>
        <p:spPr>
          <a:xfrm>
            <a:off x="1142128" y="5059156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974EA66-CDE8-400F-940A-E5A68FB8671A}"/>
              </a:ext>
            </a:extLst>
          </p:cNvPr>
          <p:cNvSpPr txBox="1"/>
          <p:nvPr/>
        </p:nvSpPr>
        <p:spPr>
          <a:xfrm>
            <a:off x="3575588" y="4662157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421BBC1-BD6C-4CB0-95CF-AB9608A5AAB0}"/>
              </a:ext>
            </a:extLst>
          </p:cNvPr>
          <p:cNvSpPr txBox="1"/>
          <p:nvPr/>
        </p:nvSpPr>
        <p:spPr>
          <a:xfrm>
            <a:off x="3575588" y="5059156"/>
            <a:ext cx="203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Add title text here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4A08A8-BB5F-4054-902F-48B81963685A}"/>
              </a:ext>
            </a:extLst>
          </p:cNvPr>
          <p:cNvSpPr txBox="1"/>
          <p:nvPr/>
        </p:nvSpPr>
        <p:spPr>
          <a:xfrm>
            <a:off x="2459992" y="2413337"/>
            <a:ext cx="327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I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ntroducing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D06888-8B99-4B8A-BA0D-C4E8AE8E8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8881" y="1172384"/>
            <a:ext cx="5553119" cy="464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46EC06BE-FF25-44B6-B356-FFD5D5DA607E}"/>
              </a:ext>
            </a:extLst>
          </p:cNvPr>
          <p:cNvGrpSpPr/>
          <p:nvPr/>
        </p:nvGrpSpPr>
        <p:grpSpPr>
          <a:xfrm>
            <a:off x="0" y="-5775"/>
            <a:ext cx="6478912" cy="1983016"/>
            <a:chOff x="0" y="-5775"/>
            <a:chExt cx="6478912" cy="198301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61D13E3-AEB7-4C8A-856B-114D719C1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2"/>
              <a:ext cx="1326784" cy="1374170"/>
            </a:xfrm>
            <a:custGeom>
              <a:avLst/>
              <a:gdLst>
                <a:gd name="T0" fmla="*/ 0 w 476"/>
                <a:gd name="T1" fmla="*/ 0 h 493"/>
                <a:gd name="T2" fmla="*/ 0 w 476"/>
                <a:gd name="T3" fmla="*/ 493 h 493"/>
                <a:gd name="T4" fmla="*/ 476 w 476"/>
                <a:gd name="T5" fmla="*/ 0 h 493"/>
                <a:gd name="T6" fmla="*/ 0 w 476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493">
                  <a:moveTo>
                    <a:pt x="0" y="0"/>
                  </a:moveTo>
                  <a:lnTo>
                    <a:pt x="0" y="493"/>
                  </a:lnTo>
                  <a:lnTo>
                    <a:pt x="4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F6901CC-720F-4E07-97BE-02AD84B6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2"/>
              <a:ext cx="1923279" cy="1976239"/>
            </a:xfrm>
            <a:custGeom>
              <a:avLst/>
              <a:gdLst>
                <a:gd name="T0" fmla="*/ 0 w 690"/>
                <a:gd name="T1" fmla="*/ 599 h 709"/>
                <a:gd name="T2" fmla="*/ 0 w 690"/>
                <a:gd name="T3" fmla="*/ 709 h 709"/>
                <a:gd name="T4" fmla="*/ 690 w 690"/>
                <a:gd name="T5" fmla="*/ 0 h 709"/>
                <a:gd name="T6" fmla="*/ 552 w 690"/>
                <a:gd name="T7" fmla="*/ 0 h 709"/>
                <a:gd name="T8" fmla="*/ 0 w 690"/>
                <a:gd name="T9" fmla="*/ 59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709">
                  <a:moveTo>
                    <a:pt x="0" y="599"/>
                  </a:moveTo>
                  <a:lnTo>
                    <a:pt x="0" y="709"/>
                  </a:lnTo>
                  <a:lnTo>
                    <a:pt x="690" y="0"/>
                  </a:lnTo>
                  <a:lnTo>
                    <a:pt x="552" y="0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5E9A8E6-A3BD-40B9-95CD-79D56EE0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967" y="-5775"/>
              <a:ext cx="5348945" cy="1482876"/>
            </a:xfrm>
            <a:custGeom>
              <a:avLst/>
              <a:gdLst>
                <a:gd name="T0" fmla="*/ 0 w 1919"/>
                <a:gd name="T1" fmla="*/ 532 h 532"/>
                <a:gd name="T2" fmla="*/ 0 w 1919"/>
                <a:gd name="T3" fmla="*/ 421 h 532"/>
                <a:gd name="T4" fmla="*/ 395 w 1919"/>
                <a:gd name="T5" fmla="*/ 0 h 532"/>
                <a:gd name="T6" fmla="*/ 1919 w 1919"/>
                <a:gd name="T7" fmla="*/ 0 h 532"/>
                <a:gd name="T8" fmla="*/ 1919 w 1919"/>
                <a:gd name="T9" fmla="*/ 149 h 532"/>
                <a:gd name="T10" fmla="*/ 381 w 1919"/>
                <a:gd name="T11" fmla="*/ 149 h 532"/>
                <a:gd name="T12" fmla="*/ 0 w 1919"/>
                <a:gd name="T13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9" h="532">
                  <a:moveTo>
                    <a:pt x="0" y="532"/>
                  </a:moveTo>
                  <a:lnTo>
                    <a:pt x="0" y="421"/>
                  </a:lnTo>
                  <a:lnTo>
                    <a:pt x="395" y="0"/>
                  </a:lnTo>
                  <a:lnTo>
                    <a:pt x="1919" y="0"/>
                  </a:lnTo>
                  <a:lnTo>
                    <a:pt x="1919" y="149"/>
                  </a:lnTo>
                  <a:lnTo>
                    <a:pt x="381" y="149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B47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661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3" grpId="0"/>
      <p:bldP spid="64" grpId="0"/>
      <p:bldP spid="65" grpId="0"/>
      <p:bldP spid="66" grpId="0"/>
      <p:bldP spid="6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8F1803-FB2B-4994-9404-B46BE3B87FBF}"/>
              </a:ext>
            </a:extLst>
          </p:cNvPr>
          <p:cNvSpPr/>
          <p:nvPr/>
        </p:nvSpPr>
        <p:spPr>
          <a:xfrm>
            <a:off x="3268133" y="1454481"/>
            <a:ext cx="8483601" cy="503004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F899C79-4F10-4E13-86A1-1861092DD21A}"/>
              </a:ext>
            </a:extLst>
          </p:cNvPr>
          <p:cNvGrpSpPr/>
          <p:nvPr/>
        </p:nvGrpSpPr>
        <p:grpSpPr>
          <a:xfrm>
            <a:off x="1351826" y="573957"/>
            <a:ext cx="3832579" cy="701083"/>
            <a:chOff x="630051" y="454038"/>
            <a:chExt cx="3832579" cy="70108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E0DA022-D447-4AF6-A74C-51EF97EC7172}"/>
                </a:ext>
              </a:extLst>
            </p:cNvPr>
            <p:cNvSpPr/>
            <p:nvPr/>
          </p:nvSpPr>
          <p:spPr>
            <a:xfrm rot="1931135">
              <a:off x="630051" y="829080"/>
              <a:ext cx="196942" cy="156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A6B9CCA-1D74-49B7-9AD4-1630F6B810D2}"/>
                </a:ext>
              </a:extLst>
            </p:cNvPr>
            <p:cNvGrpSpPr/>
            <p:nvPr/>
          </p:nvGrpSpPr>
          <p:grpSpPr>
            <a:xfrm>
              <a:off x="840261" y="454038"/>
              <a:ext cx="3622369" cy="701083"/>
              <a:chOff x="1000374" y="482613"/>
              <a:chExt cx="3622369" cy="701083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F05406-591D-4F30-A587-14B826070F07}"/>
                  </a:ext>
                </a:extLst>
              </p:cNvPr>
              <p:cNvSpPr txBox="1"/>
              <p:nvPr/>
            </p:nvSpPr>
            <p:spPr>
              <a:xfrm>
                <a:off x="1000374" y="482613"/>
                <a:ext cx="36223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Add title text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962334-C24B-4196-8FE7-335418194B8B}"/>
                  </a:ext>
                </a:extLst>
              </p:cNvPr>
              <p:cNvSpPr txBox="1"/>
              <p:nvPr/>
            </p:nvSpPr>
            <p:spPr>
              <a:xfrm>
                <a:off x="1033683" y="906697"/>
                <a:ext cx="35216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字魂105号-简雅黑" panose="00000500000000000000" pitchFamily="2" charset="-122"/>
                  </a:rPr>
                  <a:t>Basic information of the enterprise</a:t>
                </a:r>
              </a:p>
            </p:txBody>
          </p:sp>
        </p:grp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FEFC53B5-2DDA-4E87-886E-1156C38A48A0}"/>
              </a:ext>
            </a:extLst>
          </p:cNvPr>
          <p:cNvSpPr txBox="1"/>
          <p:nvPr/>
        </p:nvSpPr>
        <p:spPr>
          <a:xfrm>
            <a:off x="6991042" y="2134401"/>
            <a:ext cx="210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B47FD9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YOUR TITLE</a:t>
            </a:r>
            <a:endParaRPr lang="zh-CN" altLang="en-US" sz="2400" b="1" dirty="0">
              <a:solidFill>
                <a:srgbClr val="B47FD9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9A1048E-4632-4DC4-AF1D-9EAB38FA817B}"/>
              </a:ext>
            </a:extLst>
          </p:cNvPr>
          <p:cNvSpPr txBox="1"/>
          <p:nvPr/>
        </p:nvSpPr>
        <p:spPr>
          <a:xfrm>
            <a:off x="6991041" y="2701783"/>
            <a:ext cx="4496539" cy="313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</a:p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</a:p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</a:p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Please enter the font and title you think is appropriate in the box, and change your color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  <a:p>
            <a:pPr marL="228600" indent="-228600">
              <a:lnSpc>
                <a:spcPts val="2000"/>
              </a:lnSpc>
              <a:buFont typeface="Wingdings" panose="05000000000000000000" pitchFamily="2" charset="2"/>
              <a:buChar char="l"/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06C948D3-7C68-472F-AEA2-5FF9DA478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266" y="1787851"/>
            <a:ext cx="6110509" cy="4363306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E2A093AB-0122-403A-90D9-5F8F3A8E647F}"/>
              </a:ext>
            </a:extLst>
          </p:cNvPr>
          <p:cNvGrpSpPr/>
          <p:nvPr/>
        </p:nvGrpSpPr>
        <p:grpSpPr>
          <a:xfrm>
            <a:off x="-4" y="-13254"/>
            <a:ext cx="12192004" cy="1171985"/>
            <a:chOff x="-4" y="-13254"/>
            <a:chExt cx="12192004" cy="1171985"/>
          </a:xfrm>
        </p:grpSpPr>
        <p:sp>
          <p:nvSpPr>
            <p:cNvPr id="16" name="Diagrama de flujo: entrada manual 15">
              <a:extLst>
                <a:ext uri="{FF2B5EF4-FFF2-40B4-BE49-F238E27FC236}">
                  <a16:creationId xmlns:a16="http://schemas.microsoft.com/office/drawing/2014/main" id="{38E1EDE3-9145-4D4D-8E0F-9AEC8F751513}"/>
                </a:ext>
              </a:extLst>
            </p:cNvPr>
            <p:cNvSpPr/>
            <p:nvPr/>
          </p:nvSpPr>
          <p:spPr>
            <a:xfrm rot="10800000">
              <a:off x="-3" y="-13251"/>
              <a:ext cx="12192002" cy="341317"/>
            </a:xfrm>
            <a:prstGeom prst="flowChartManualInput">
              <a:avLst/>
            </a:prstGeom>
            <a:solidFill>
              <a:srgbClr val="B47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Diagrama de flujo: entrada manual 16">
              <a:extLst>
                <a:ext uri="{FF2B5EF4-FFF2-40B4-BE49-F238E27FC236}">
                  <a16:creationId xmlns:a16="http://schemas.microsoft.com/office/drawing/2014/main" id="{39F1E1D9-7A99-4F77-99F1-B94B39C59AF4}"/>
                </a:ext>
              </a:extLst>
            </p:cNvPr>
            <p:cNvSpPr/>
            <p:nvPr/>
          </p:nvSpPr>
          <p:spPr>
            <a:xfrm rot="10800000" flipH="1">
              <a:off x="11353795" y="-13109"/>
              <a:ext cx="838205" cy="1159340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Diagrama de flujo: entrada manual 17">
              <a:extLst>
                <a:ext uri="{FF2B5EF4-FFF2-40B4-BE49-F238E27FC236}">
                  <a16:creationId xmlns:a16="http://schemas.microsoft.com/office/drawing/2014/main" id="{45F757EA-31DC-44AB-8072-C13C959E4A77}"/>
                </a:ext>
              </a:extLst>
            </p:cNvPr>
            <p:cNvSpPr/>
            <p:nvPr/>
          </p:nvSpPr>
          <p:spPr>
            <a:xfrm rot="10800000">
              <a:off x="-4" y="-13254"/>
              <a:ext cx="838204" cy="1171985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800372162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theme/theme1.xml><?xml version="1.0" encoding="utf-8"?>
<a:theme xmlns:a="http://schemas.openxmlformats.org/drawingml/2006/main" name="www.ggslid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2003</Words>
  <Application>Microsoft Office PowerPoint</Application>
  <PresentationFormat>Panorámica</PresentationFormat>
  <Paragraphs>260</Paragraphs>
  <Slides>26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40" baseType="lpstr">
      <vt:lpstr>等线</vt:lpstr>
      <vt:lpstr>等线 Light</vt:lpstr>
      <vt:lpstr>微软雅黑</vt:lpstr>
      <vt:lpstr>Arial</vt:lpstr>
      <vt:lpstr>Arial (Títulos)</vt:lpstr>
      <vt:lpstr>Arial Black</vt:lpstr>
      <vt:lpstr>Calibri</vt:lpstr>
      <vt:lpstr>Catamaran</vt:lpstr>
      <vt:lpstr>DM Sans</vt:lpstr>
      <vt:lpstr>Source Sans Pro</vt:lpstr>
      <vt:lpstr>Wingdings</vt:lpstr>
      <vt:lpstr>字魂105号-简雅黑</vt:lpstr>
      <vt:lpstr>www.ggslide.com</vt:lpstr>
      <vt:lpstr>www.freeppt7.com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Features of the Topic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Free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>slidesppt.net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igualdad de genero</dc:title>
  <dc:creator>Grym</dc:creator>
  <cp:keywords>violeta</cp:keywords>
  <dc:description>slidesppt.net</dc:description>
  <cp:lastModifiedBy>Franklin</cp:lastModifiedBy>
  <cp:revision>88</cp:revision>
  <dcterms:created xsi:type="dcterms:W3CDTF">2020-09-16T00:44:04Z</dcterms:created>
  <dcterms:modified xsi:type="dcterms:W3CDTF">2022-10-04T12:40:41Z</dcterms:modified>
</cp:coreProperties>
</file>