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2"/>
    <p:sldMasterId id="2147483651" r:id="rId3"/>
  </p:sldMasterIdLst>
  <p:notesMasterIdLst>
    <p:notesMasterId r:id="rId4"/>
  </p:notesMasterIdLst>
  <p:sldIdLst>
    <p:sldId id="355" r:id="rId5"/>
    <p:sldId id="258" r:id="rId6"/>
    <p:sldId id="257" r:id="rId7"/>
    <p:sldId id="259" r:id="rId8"/>
    <p:sldId id="361" r:id="rId9"/>
    <p:sldId id="307" r:id="rId10"/>
    <p:sldId id="260" r:id="rId11"/>
    <p:sldId id="344" r:id="rId12"/>
    <p:sldId id="309" r:id="rId13"/>
    <p:sldId id="310" r:id="rId14"/>
    <p:sldId id="311" r:id="rId15"/>
    <p:sldId id="313" r:id="rId16"/>
    <p:sldId id="314" r:id="rId17"/>
    <p:sldId id="312" r:id="rId18"/>
    <p:sldId id="315" r:id="rId19"/>
    <p:sldId id="316" r:id="rId20"/>
    <p:sldId id="317" r:id="rId21"/>
    <p:sldId id="330" r:id="rId22"/>
    <p:sldId id="343" r:id="rId23"/>
    <p:sldId id="321" r:id="rId24"/>
    <p:sldId id="322" r:id="rId25"/>
    <p:sldId id="324" r:id="rId26"/>
    <p:sldId id="329" r:id="rId27"/>
    <p:sldId id="351" r:id="rId28"/>
    <p:sldId id="352" r:id="rId29"/>
    <p:sldId id="299" r:id="rId30"/>
    <p:sldId id="300" r:id="rId31"/>
    <p:sldId id="354" r:id="rId32"/>
    <p:sldId id="362" r:id="rId33"/>
    <p:sldId id="356" r:id="rId34"/>
    <p:sldId id="357" r:id="rId35"/>
    <p:sldId id="358" r:id="rId36"/>
    <p:sldId id="360" r:id="rId37"/>
    <p:sldId id="359" r:id="rId38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1" name="Franklin" initials="F" lastIdx="0" clrIdx="0">
    <p:extLst>
      <p:ext uri="{19B8F6BF-5375-455C-9EA6-DF929625EA0E}">
        <p15:presenceInfo xmlns:p15="http://schemas.microsoft.com/office/powerpoint/2012/main" userId="Frankl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AE21"/>
    <a:srgbClr val="AB9375"/>
    <a:srgbClr val="BFA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1" autoAdjust="0"/>
    <p:restoredTop sz="94291" autoAdjust="0"/>
  </p:normalViewPr>
  <p:slideViewPr>
    <p:cSldViewPr snapToGrid="0" showGuides="1">
      <p:cViewPr varScale="1">
        <p:scale>
          <a:sx n="65" d="100"/>
          <a:sy n="65" d="100"/>
        </p:scale>
        <p:origin x="792" y="48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slideMaster" Target="slideMasters/slideMaster2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slide" Target="slides/slide28.xml" /><Relationship Id="rId33" Type="http://schemas.openxmlformats.org/officeDocument/2006/relationships/slide" Target="slides/slide29.xml" /><Relationship Id="rId34" Type="http://schemas.openxmlformats.org/officeDocument/2006/relationships/slide" Target="slides/slide30.xml" /><Relationship Id="rId35" Type="http://schemas.openxmlformats.org/officeDocument/2006/relationships/slide" Target="slides/slide31.xml" /><Relationship Id="rId36" Type="http://schemas.openxmlformats.org/officeDocument/2006/relationships/slide" Target="slides/slide32.xml" /><Relationship Id="rId37" Type="http://schemas.openxmlformats.org/officeDocument/2006/relationships/slide" Target="slides/slide33.xml" /><Relationship Id="rId38" Type="http://schemas.openxmlformats.org/officeDocument/2006/relationships/slide" Target="slides/slide34.xml" /><Relationship Id="rId39" Type="http://schemas.openxmlformats.org/officeDocument/2006/relationships/tags" Target="tags/tag1.xml" /><Relationship Id="rId4" Type="http://schemas.openxmlformats.org/officeDocument/2006/relationships/notesMaster" Target="notesMasters/notesMaster1.xml" /><Relationship Id="rId40" Type="http://schemas.openxmlformats.org/officeDocument/2006/relationships/presProps" Target="presProps.xml" /><Relationship Id="rId41" Type="http://schemas.openxmlformats.org/officeDocument/2006/relationships/viewProps" Target="viewProps.xml" /><Relationship Id="rId42" Type="http://schemas.openxmlformats.org/officeDocument/2006/relationships/theme" Target="theme/theme1.xml" /><Relationship Id="rId43" Type="http://schemas.openxmlformats.org/officeDocument/2006/relationships/tableStyles" Target="tableStyles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7AE21"/>
            </a:solidFill>
            <a:effectLst/>
          </c:spPr>
          <c:invertIfNegative val="0"/>
          <c:dPt>
            <c:idx val="0"/>
            <c:invertIfNegative val="0"/>
            <c:spPr>
              <a:solidFill>
                <a:srgbClr val="BFA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5921-45F4-A952-2AFD13471688}"/>
              </c:ext>
            </c:extLst>
          </c:dPt>
          <c:dPt>
            <c:idx val="1"/>
            <c:invertIfNegative val="0"/>
            <c:spPr>
              <a:solidFill>
                <a:srgbClr val="AB9375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5921-45F4-A952-2AFD13471688}"/>
              </c:ext>
            </c:extLst>
          </c:dPt>
          <c:dPt>
            <c:idx val="2"/>
            <c:invertIfNegative val="0"/>
            <c:extLst>
              <c:ext xmlns:c16="http://schemas.microsoft.com/office/drawing/2014/chart" uri="{C3380CC4-5D6E-409C-BE32-E72D297353CC}">
                <c16:uniqueId val="{00000005-5921-45F4-A952-2AFD13471688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21-45F4-A952-2AFD134716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36"/>
        <c:overlap val="100"/>
        <c:axId val="185940224"/>
        <c:axId val="187105664"/>
      </c:barChart>
      <c:catAx>
        <c:axId val="185940224"/>
        <c:scaling>
          <c:orientation/>
        </c:scaling>
        <c:delete val="1"/>
        <c:axPos val="l"/>
        <c:numFmt formatCode="General" sourceLinked="0"/>
        <c:majorTickMark val="out"/>
        <c:minorTickMark val="none"/>
        <c:crossAx val="187105664"/>
        <c:auto val="0"/>
        <c:lblAlgn val="ctr"/>
        <c:lblOffset/>
        <c:noMultiLvlLbl val="0"/>
      </c:catAx>
      <c:valAx>
        <c:axId val="187105664"/>
        <c:scaling>
          <c:orientation/>
        </c:scaling>
        <c:delete val="1"/>
        <c:axPos val="b"/>
        <c:numFmt formatCode="General" sourceLinked="1"/>
        <c:majorTickMark val="out"/>
        <c:minorTickMark val="none"/>
        <c:crossAx val="185940224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7AE21"/>
            </a:solidFill>
            <a:effectLst/>
          </c:spPr>
          <c:invertIfNegative val="0"/>
          <c:dPt>
            <c:idx val="0"/>
            <c:invertIfNegative val="0"/>
            <c:spPr>
              <a:solidFill>
                <a:srgbClr val="BFAD9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7BC1-4723-93BA-93DC88307853}"/>
              </c:ext>
            </c:extLst>
          </c:dPt>
          <c:dPt>
            <c:idx val="1"/>
            <c:invertIfNegative val="0"/>
            <c:spPr>
              <a:solidFill>
                <a:srgbClr val="AB9375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7BC1-4723-93BA-93DC88307853}"/>
              </c:ext>
            </c:extLst>
          </c:dPt>
          <c:dPt>
            <c:idx val="2"/>
            <c:invertIfNegative val="0"/>
            <c:extLst>
              <c:ext xmlns:c16="http://schemas.microsoft.com/office/drawing/2014/chart" uri="{C3380CC4-5D6E-409C-BE32-E72D297353CC}">
                <c16:uniqueId val="{00000004-7BC1-4723-93BA-93DC88307853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45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C1-4723-93BA-93DC883078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36"/>
        <c:overlap val="100"/>
        <c:axId val="185940224"/>
        <c:axId val="187105664"/>
      </c:barChart>
      <c:catAx>
        <c:axId val="185940224"/>
        <c:scaling>
          <c:orientation/>
        </c:scaling>
        <c:delete val="1"/>
        <c:axPos val="l"/>
        <c:numFmt formatCode="General" sourceLinked="0"/>
        <c:majorTickMark val="out"/>
        <c:minorTickMark val="none"/>
        <c:crossAx val="187105664"/>
        <c:auto val="0"/>
        <c:lblAlgn val="ctr"/>
        <c:lblOffset/>
        <c:noMultiLvlLbl val="0"/>
      </c:catAx>
      <c:valAx>
        <c:axId val="187105664"/>
        <c:scaling>
          <c:orientation/>
        </c:scaling>
        <c:delete val="1"/>
        <c:axPos val="b"/>
        <c:numFmt formatCode="General" sourceLinked="1"/>
        <c:majorTickMark val="out"/>
        <c:minorTickMark val="none"/>
        <c:crossAx val="185940224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76581-2DAD-487A-AF7F-5E15FCED31C6}" type="datetimeFigureOut">
              <a:rPr lang="es-PE" smtClean="0"/>
              <a:t>10/10/2022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E7443-1264-4BC0-8BEB-291310A9D2E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243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/>
              <a:t>slidesppt.net</a:t>
            </a:r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BE7443-1264-4BC0-8BEB-291310A9D2EF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5091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BE7443-1264-4BC0-8BEB-291310A9D2EF}" type="slidenum">
              <a:rPr lang="es-PE" smtClean="0"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94178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BE7443-1264-4BC0-8BEB-291310A9D2EF}" type="slidenum">
              <a:rPr lang="es-PE" smtClean="0"/>
              <a:t>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719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BE7443-1264-4BC0-8BEB-291310A9D2EF}" type="slidenum">
              <a:rPr lang="es-PE" smtClean="0"/>
              <a:t>23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482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BE7443-1264-4BC0-8BEB-291310A9D2EF}" type="slidenum">
              <a:rPr lang="es-PE" smtClean="0"/>
              <a:t>25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83753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BE7443-1264-4BC0-8BEB-291310A9D2EF}" type="slidenum">
              <a:rPr lang="es-PE" smtClean="0"/>
              <a:t>27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0307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BE7443-1264-4BC0-8BEB-291310A9D2EF}" type="slidenum">
              <a:rPr lang="es-PE" smtClean="0"/>
              <a:t>29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4409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BE7443-1264-4BC0-8BEB-291310A9D2EF}" type="slidenum">
              <a:rPr lang="es-PE" smtClean="0"/>
              <a:t>31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14087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BE7443-1264-4BC0-8BEB-291310A9D2EF}" type="slidenum">
              <a:rPr lang="es-PE" smtClean="0"/>
              <a:t>33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8073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BE7443-1264-4BC0-8BEB-291310A9D2EF}" type="slidenum">
              <a:rPr lang="es-PE" smtClean="0"/>
              <a:t>34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8517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BE7443-1264-4BC0-8BEB-291310A9D2E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60527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BE7443-1264-4BC0-8BEB-291310A9D2EF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1448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BE7443-1264-4BC0-8BEB-291310A9D2EF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3981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BE7443-1264-4BC0-8BEB-291310A9D2EF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8793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BE7443-1264-4BC0-8BEB-291310A9D2EF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7784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BE7443-1264-4BC0-8BEB-291310A9D2EF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50134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BE7443-1264-4BC0-8BEB-291310A9D2EF}" type="slidenum">
              <a:rPr lang="es-PE" smtClean="0"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03505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BE7443-1264-4BC0-8BEB-291310A9D2EF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9578783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microsoft.com/office/2007/relationships/hdphoto" Target="../media/image2.wdp" /><Relationship Id="rId3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BE906488-1883-D659-8D05-92259DF4E331}"/>
              </a:ext>
            </a:extLst>
          </p:cNvPr>
          <p:cNvSpPr/>
          <p:nvPr userDrawn="1"/>
        </p:nvSpPr>
        <p:spPr>
          <a:xfrm rot="1800000">
            <a:off x="10977712" y="5621000"/>
            <a:ext cx="688775" cy="710195"/>
          </a:xfrm>
          <a:prstGeom prst="rect">
            <a:avLst/>
          </a:pr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Freeform 90">
            <a:extLst>
              <a:ext uri="{FF2B5EF4-FFF2-40B4-BE49-F238E27FC236}">
                <a16:creationId xmlns:a16="http://schemas.microsoft.com/office/drawing/2014/main" id="{8EB02FFE-CE51-FB66-E183-63EDF25582D9}"/>
              </a:ext>
            </a:extLst>
          </p:cNvPr>
          <p:cNvSpPr/>
          <p:nvPr userDrawn="1"/>
        </p:nvSpPr>
        <p:spPr bwMode="auto">
          <a:xfrm flipH="1">
            <a:off x="10601904" y="5310540"/>
            <a:ext cx="1024038" cy="1393371"/>
          </a:xfrm>
          <a:custGeom>
            <a:gdLst>
              <a:gd name="T0" fmla="*/ 734 w 1795"/>
              <a:gd name="T1" fmla="*/ 80 h 2442"/>
              <a:gd name="T2" fmla="*/ 712 w 1795"/>
              <a:gd name="T3" fmla="*/ 205 h 2442"/>
              <a:gd name="T4" fmla="*/ 739 w 1795"/>
              <a:gd name="T5" fmla="*/ 183 h 2442"/>
              <a:gd name="T6" fmla="*/ 844 w 1795"/>
              <a:gd name="T7" fmla="*/ 35 h 2442"/>
              <a:gd name="T8" fmla="*/ 848 w 1795"/>
              <a:gd name="T9" fmla="*/ 53 h 2442"/>
              <a:gd name="T10" fmla="*/ 799 w 1795"/>
              <a:gd name="T11" fmla="*/ 259 h 2442"/>
              <a:gd name="T12" fmla="*/ 870 w 1795"/>
              <a:gd name="T13" fmla="*/ 315 h 2442"/>
              <a:gd name="T14" fmla="*/ 990 w 1795"/>
              <a:gd name="T15" fmla="*/ 414 h 2442"/>
              <a:gd name="T16" fmla="*/ 1045 w 1795"/>
              <a:gd name="T17" fmla="*/ 469 h 2442"/>
              <a:gd name="T18" fmla="*/ 1114 w 1795"/>
              <a:gd name="T19" fmla="*/ 631 h 2442"/>
              <a:gd name="T20" fmla="*/ 1306 w 1795"/>
              <a:gd name="T21" fmla="*/ 957 h 2442"/>
              <a:gd name="T22" fmla="*/ 1409 w 1795"/>
              <a:gd name="T23" fmla="*/ 1097 h 2442"/>
              <a:gd name="T24" fmla="*/ 1365 w 1795"/>
              <a:gd name="T25" fmla="*/ 1248 h 2442"/>
              <a:gd name="T26" fmla="*/ 1134 w 1795"/>
              <a:gd name="T27" fmla="*/ 1236 h 2442"/>
              <a:gd name="T28" fmla="*/ 1004 w 1795"/>
              <a:gd name="T29" fmla="*/ 1117 h 2442"/>
              <a:gd name="T30" fmla="*/ 797 w 1795"/>
              <a:gd name="T31" fmla="*/ 1023 h 2442"/>
              <a:gd name="T32" fmla="*/ 693 w 1795"/>
              <a:gd name="T33" fmla="*/ 942 h 2442"/>
              <a:gd name="T34" fmla="*/ 709 w 1795"/>
              <a:gd name="T35" fmla="*/ 1051 h 2442"/>
              <a:gd name="T36" fmla="*/ 875 w 1795"/>
              <a:gd name="T37" fmla="*/ 1320 h 2442"/>
              <a:gd name="T38" fmla="*/ 1039 w 1795"/>
              <a:gd name="T39" fmla="*/ 1524 h 2442"/>
              <a:gd name="T40" fmla="*/ 1219 w 1795"/>
              <a:gd name="T41" fmla="*/ 1557 h 2442"/>
              <a:gd name="T42" fmla="*/ 1451 w 1795"/>
              <a:gd name="T43" fmla="*/ 1551 h 2442"/>
              <a:gd name="T44" fmla="*/ 1730 w 1795"/>
              <a:gd name="T45" fmla="*/ 1894 h 2442"/>
              <a:gd name="T46" fmla="*/ 1790 w 1795"/>
              <a:gd name="T47" fmla="*/ 2018 h 2442"/>
              <a:gd name="T48" fmla="*/ 1717 w 1795"/>
              <a:gd name="T49" fmla="*/ 2224 h 2442"/>
              <a:gd name="T50" fmla="*/ 1428 w 1795"/>
              <a:gd name="T51" fmla="*/ 2408 h 2442"/>
              <a:gd name="T52" fmla="*/ 1207 w 1795"/>
              <a:gd name="T53" fmla="*/ 2437 h 2442"/>
              <a:gd name="T54" fmla="*/ 1139 w 1795"/>
              <a:gd name="T55" fmla="*/ 2430 h 2442"/>
              <a:gd name="T56" fmla="*/ 1148 w 1795"/>
              <a:gd name="T57" fmla="*/ 2350 h 2442"/>
              <a:gd name="T58" fmla="*/ 1229 w 1795"/>
              <a:gd name="T59" fmla="*/ 2234 h 2442"/>
              <a:gd name="T60" fmla="*/ 1289 w 1795"/>
              <a:gd name="T61" fmla="*/ 2202 h 2442"/>
              <a:gd name="T62" fmla="*/ 1477 w 1795"/>
              <a:gd name="T63" fmla="*/ 2191 h 2442"/>
              <a:gd name="T64" fmla="*/ 1611 w 1795"/>
              <a:gd name="T65" fmla="*/ 2027 h 2442"/>
              <a:gd name="T66" fmla="*/ 1467 w 1795"/>
              <a:gd name="T67" fmla="*/ 1859 h 2442"/>
              <a:gd name="T68" fmla="*/ 1375 w 1795"/>
              <a:gd name="T69" fmla="*/ 1773 h 2442"/>
              <a:gd name="T70" fmla="*/ 1292 w 1795"/>
              <a:gd name="T71" fmla="*/ 1779 h 2442"/>
              <a:gd name="T72" fmla="*/ 1035 w 1795"/>
              <a:gd name="T73" fmla="*/ 1896 h 2442"/>
              <a:gd name="T74" fmla="*/ 838 w 1795"/>
              <a:gd name="T75" fmla="*/ 2066 h 2442"/>
              <a:gd name="T76" fmla="*/ 612 w 1795"/>
              <a:gd name="T77" fmla="*/ 2114 h 2442"/>
              <a:gd name="T78" fmla="*/ 301 w 1795"/>
              <a:gd name="T79" fmla="*/ 2020 h 2442"/>
              <a:gd name="T80" fmla="*/ 147 w 1795"/>
              <a:gd name="T81" fmla="*/ 1875 h 2442"/>
              <a:gd name="T82" fmla="*/ 198 w 1795"/>
              <a:gd name="T83" fmla="*/ 1728 h 2442"/>
              <a:gd name="T84" fmla="*/ 72 w 1795"/>
              <a:gd name="T85" fmla="*/ 1371 h 2442"/>
              <a:gd name="T86" fmla="*/ 6 w 1795"/>
              <a:gd name="T87" fmla="*/ 1076 h 2442"/>
              <a:gd name="T88" fmla="*/ 7 w 1795"/>
              <a:gd name="T89" fmla="*/ 860 h 2442"/>
              <a:gd name="T90" fmla="*/ 106 w 1795"/>
              <a:gd name="T91" fmla="*/ 570 h 2442"/>
              <a:gd name="T92" fmla="*/ 260 w 1795"/>
              <a:gd name="T93" fmla="*/ 428 h 2442"/>
              <a:gd name="T94" fmla="*/ 624 w 1795"/>
              <a:gd name="T95" fmla="*/ 152 h 2442"/>
              <a:gd name="T96" fmla="*/ 739 w 1795"/>
              <a:gd name="T97" fmla="*/ 1 h 24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94" h="2442">
                <a:moveTo>
                  <a:pt x="739" y="1"/>
                </a:moveTo>
                <a:cubicBezTo>
                  <a:pt x="747" y="28"/>
                  <a:pt x="741" y="54"/>
                  <a:pt x="734" y="80"/>
                </a:cubicBezTo>
                <a:cubicBezTo>
                  <a:pt x="726" y="112"/>
                  <a:pt x="718" y="145"/>
                  <a:pt x="711" y="177"/>
                </a:cubicBezTo>
                <a:cubicBezTo>
                  <a:pt x="709" y="186"/>
                  <a:pt x="712" y="196"/>
                  <a:pt x="712" y="205"/>
                </a:cubicBezTo>
                <a:cubicBezTo>
                  <a:pt x="714" y="206"/>
                  <a:pt x="716" y="206"/>
                  <a:pt x="717" y="207"/>
                </a:cubicBezTo>
                <a:cubicBezTo>
                  <a:pt x="725" y="199"/>
                  <a:pt x="733" y="192"/>
                  <a:pt x="739" y="183"/>
                </a:cubicBezTo>
                <a:cubicBezTo>
                  <a:pt x="767" y="143"/>
                  <a:pt x="794" y="102"/>
                  <a:pt x="821" y="61"/>
                </a:cubicBezTo>
                <a:cubicBezTo>
                  <a:pt x="828" y="52"/>
                  <a:pt x="836" y="44"/>
                  <a:pt x="844" y="35"/>
                </a:cubicBezTo>
                <a:cubicBezTo>
                  <a:pt x="845" y="36"/>
                  <a:pt x="847" y="37"/>
                  <a:pt x="848" y="37"/>
                </a:cubicBezTo>
                <a:cubicBezTo>
                  <a:pt x="848" y="42"/>
                  <a:pt x="849" y="48"/>
                  <a:pt x="848" y="53"/>
                </a:cubicBezTo>
                <a:cubicBezTo>
                  <a:pt x="834" y="107"/>
                  <a:pt x="819" y="161"/>
                  <a:pt x="806" y="215"/>
                </a:cubicBezTo>
                <a:cubicBezTo>
                  <a:pt x="802" y="229"/>
                  <a:pt x="800" y="244"/>
                  <a:pt x="799" y="259"/>
                </a:cubicBezTo>
                <a:cubicBezTo>
                  <a:pt x="798" y="272"/>
                  <a:pt x="803" y="282"/>
                  <a:pt x="816" y="288"/>
                </a:cubicBezTo>
                <a:cubicBezTo>
                  <a:pt x="834" y="296"/>
                  <a:pt x="852" y="305"/>
                  <a:pt x="870" y="315"/>
                </a:cubicBezTo>
                <a:cubicBezTo>
                  <a:pt x="887" y="324"/>
                  <a:pt x="904" y="335"/>
                  <a:pt x="922" y="345"/>
                </a:cubicBezTo>
                <a:cubicBezTo>
                  <a:pt x="950" y="362"/>
                  <a:pt x="971" y="387"/>
                  <a:pt x="990" y="414"/>
                </a:cubicBezTo>
                <a:cubicBezTo>
                  <a:pt x="996" y="422"/>
                  <a:pt x="1006" y="428"/>
                  <a:pt x="1013" y="436"/>
                </a:cubicBezTo>
                <a:cubicBezTo>
                  <a:pt x="1024" y="447"/>
                  <a:pt x="1034" y="459"/>
                  <a:pt x="1045" y="469"/>
                </a:cubicBezTo>
                <a:cubicBezTo>
                  <a:pt x="1080" y="499"/>
                  <a:pt x="1087" y="541"/>
                  <a:pt x="1097" y="581"/>
                </a:cubicBezTo>
                <a:cubicBezTo>
                  <a:pt x="1101" y="598"/>
                  <a:pt x="1106" y="615"/>
                  <a:pt x="1114" y="631"/>
                </a:cubicBezTo>
                <a:cubicBezTo>
                  <a:pt x="1151" y="703"/>
                  <a:pt x="1188" y="775"/>
                  <a:pt x="1228" y="845"/>
                </a:cubicBezTo>
                <a:cubicBezTo>
                  <a:pt x="1251" y="884"/>
                  <a:pt x="1279" y="921"/>
                  <a:pt x="1306" y="957"/>
                </a:cubicBezTo>
                <a:cubicBezTo>
                  <a:pt x="1331" y="993"/>
                  <a:pt x="1359" y="1026"/>
                  <a:pt x="1386" y="1061"/>
                </a:cubicBezTo>
                <a:cubicBezTo>
                  <a:pt x="1394" y="1072"/>
                  <a:pt x="1401" y="1085"/>
                  <a:pt x="1409" y="1097"/>
                </a:cubicBezTo>
                <a:cubicBezTo>
                  <a:pt x="1428" y="1127"/>
                  <a:pt x="1421" y="1158"/>
                  <a:pt x="1413" y="1190"/>
                </a:cubicBezTo>
                <a:cubicBezTo>
                  <a:pt x="1406" y="1218"/>
                  <a:pt x="1386" y="1234"/>
                  <a:pt x="1365" y="1248"/>
                </a:cubicBezTo>
                <a:cubicBezTo>
                  <a:pt x="1335" y="1267"/>
                  <a:pt x="1302" y="1280"/>
                  <a:pt x="1267" y="1288"/>
                </a:cubicBezTo>
                <a:cubicBezTo>
                  <a:pt x="1221" y="1299"/>
                  <a:pt x="1159" y="1275"/>
                  <a:pt x="1134" y="1236"/>
                </a:cubicBezTo>
                <a:cubicBezTo>
                  <a:pt x="1122" y="1217"/>
                  <a:pt x="1111" y="1199"/>
                  <a:pt x="1099" y="1181"/>
                </a:cubicBezTo>
                <a:cubicBezTo>
                  <a:pt x="1076" y="1146"/>
                  <a:pt x="1041" y="1130"/>
                  <a:pt x="1004" y="1117"/>
                </a:cubicBezTo>
                <a:cubicBezTo>
                  <a:pt x="959" y="1102"/>
                  <a:pt x="913" y="1088"/>
                  <a:pt x="869" y="1071"/>
                </a:cubicBezTo>
                <a:cubicBezTo>
                  <a:pt x="841" y="1061"/>
                  <a:pt x="818" y="1044"/>
                  <a:pt x="797" y="1023"/>
                </a:cubicBezTo>
                <a:cubicBezTo>
                  <a:pt x="772" y="996"/>
                  <a:pt x="745" y="971"/>
                  <a:pt x="718" y="947"/>
                </a:cubicBezTo>
                <a:cubicBezTo>
                  <a:pt x="713" y="942"/>
                  <a:pt x="701" y="943"/>
                  <a:pt x="693" y="942"/>
                </a:cubicBezTo>
                <a:cubicBezTo>
                  <a:pt x="691" y="942"/>
                  <a:pt x="688" y="950"/>
                  <a:pt x="687" y="954"/>
                </a:cubicBezTo>
                <a:cubicBezTo>
                  <a:pt x="683" y="989"/>
                  <a:pt x="695" y="1021"/>
                  <a:pt x="709" y="1051"/>
                </a:cubicBezTo>
                <a:cubicBezTo>
                  <a:pt x="727" y="1089"/>
                  <a:pt x="749" y="1125"/>
                  <a:pt x="770" y="1161"/>
                </a:cubicBezTo>
                <a:cubicBezTo>
                  <a:pt x="802" y="1216"/>
                  <a:pt x="834" y="1271"/>
                  <a:pt x="875" y="1320"/>
                </a:cubicBezTo>
                <a:cubicBezTo>
                  <a:pt x="891" y="1338"/>
                  <a:pt x="907" y="1355"/>
                  <a:pt x="924" y="1372"/>
                </a:cubicBezTo>
                <a:cubicBezTo>
                  <a:pt x="967" y="1419"/>
                  <a:pt x="1010" y="1467"/>
                  <a:pt x="1039" y="1524"/>
                </a:cubicBezTo>
                <a:cubicBezTo>
                  <a:pt x="1047" y="1540"/>
                  <a:pt x="1061" y="1549"/>
                  <a:pt x="1080" y="1553"/>
                </a:cubicBezTo>
                <a:cubicBezTo>
                  <a:pt x="1126" y="1564"/>
                  <a:pt x="1173" y="1562"/>
                  <a:pt x="1219" y="1557"/>
                </a:cubicBezTo>
                <a:cubicBezTo>
                  <a:pt x="1274" y="1553"/>
                  <a:pt x="1328" y="1544"/>
                  <a:pt x="1382" y="1537"/>
                </a:cubicBezTo>
                <a:cubicBezTo>
                  <a:pt x="1407" y="1534"/>
                  <a:pt x="1429" y="1542"/>
                  <a:pt x="1451" y="1551"/>
                </a:cubicBezTo>
                <a:cubicBezTo>
                  <a:pt x="1509" y="1575"/>
                  <a:pt x="1553" y="1616"/>
                  <a:pt x="1586" y="1668"/>
                </a:cubicBezTo>
                <a:cubicBezTo>
                  <a:pt x="1634" y="1744"/>
                  <a:pt x="1684" y="1818"/>
                  <a:pt x="1730" y="1894"/>
                </a:cubicBezTo>
                <a:cubicBezTo>
                  <a:pt x="1753" y="1932"/>
                  <a:pt x="1769" y="1973"/>
                  <a:pt x="1788" y="2013"/>
                </a:cubicBezTo>
                <a:cubicBezTo>
                  <a:pt x="1789" y="2014"/>
                  <a:pt x="1790" y="2016"/>
                  <a:pt x="1790" y="2018"/>
                </a:cubicBezTo>
                <a:cubicBezTo>
                  <a:pt x="1790" y="2064"/>
                  <a:pt x="1795" y="2110"/>
                  <a:pt x="1779" y="2155"/>
                </a:cubicBezTo>
                <a:cubicBezTo>
                  <a:pt x="1767" y="2187"/>
                  <a:pt x="1741" y="2205"/>
                  <a:pt x="1717" y="2224"/>
                </a:cubicBezTo>
                <a:cubicBezTo>
                  <a:pt x="1641" y="2285"/>
                  <a:pt x="1556" y="2331"/>
                  <a:pt x="1471" y="2377"/>
                </a:cubicBezTo>
                <a:cubicBezTo>
                  <a:pt x="1456" y="2385"/>
                  <a:pt x="1440" y="2395"/>
                  <a:pt x="1428" y="2408"/>
                </a:cubicBezTo>
                <a:cubicBezTo>
                  <a:pt x="1404" y="2434"/>
                  <a:pt x="1375" y="2436"/>
                  <a:pt x="1344" y="2431"/>
                </a:cubicBezTo>
                <a:cubicBezTo>
                  <a:pt x="1298" y="2423"/>
                  <a:pt x="1252" y="2427"/>
                  <a:pt x="1207" y="2437"/>
                </a:cubicBezTo>
                <a:cubicBezTo>
                  <a:pt x="1193" y="2440"/>
                  <a:pt x="1178" y="2442"/>
                  <a:pt x="1163" y="2441"/>
                </a:cubicBezTo>
                <a:cubicBezTo>
                  <a:pt x="1155" y="2441"/>
                  <a:pt x="1145" y="2436"/>
                  <a:pt x="1139" y="2430"/>
                </a:cubicBezTo>
                <a:cubicBezTo>
                  <a:pt x="1134" y="2426"/>
                  <a:pt x="1135" y="2416"/>
                  <a:pt x="1134" y="2409"/>
                </a:cubicBezTo>
                <a:cubicBezTo>
                  <a:pt x="1133" y="2388"/>
                  <a:pt x="1137" y="2368"/>
                  <a:pt x="1148" y="2350"/>
                </a:cubicBezTo>
                <a:cubicBezTo>
                  <a:pt x="1152" y="2344"/>
                  <a:pt x="1156" y="2338"/>
                  <a:pt x="1159" y="2332"/>
                </a:cubicBezTo>
                <a:cubicBezTo>
                  <a:pt x="1175" y="2294"/>
                  <a:pt x="1201" y="2263"/>
                  <a:pt x="1229" y="2234"/>
                </a:cubicBezTo>
                <a:cubicBezTo>
                  <a:pt x="1232" y="2230"/>
                  <a:pt x="1235" y="2226"/>
                  <a:pt x="1237" y="2223"/>
                </a:cubicBezTo>
                <a:cubicBezTo>
                  <a:pt x="1249" y="2203"/>
                  <a:pt x="1266" y="2196"/>
                  <a:pt x="1289" y="2202"/>
                </a:cubicBezTo>
                <a:cubicBezTo>
                  <a:pt x="1305" y="2207"/>
                  <a:pt x="1321" y="2215"/>
                  <a:pt x="1337" y="2218"/>
                </a:cubicBezTo>
                <a:cubicBezTo>
                  <a:pt x="1387" y="2227"/>
                  <a:pt x="1434" y="2216"/>
                  <a:pt x="1477" y="2191"/>
                </a:cubicBezTo>
                <a:cubicBezTo>
                  <a:pt x="1516" y="2170"/>
                  <a:pt x="1554" y="2144"/>
                  <a:pt x="1590" y="2117"/>
                </a:cubicBezTo>
                <a:cubicBezTo>
                  <a:pt x="1618" y="2097"/>
                  <a:pt x="1627" y="2060"/>
                  <a:pt x="1611" y="2027"/>
                </a:cubicBezTo>
                <a:cubicBezTo>
                  <a:pt x="1603" y="2013"/>
                  <a:pt x="1593" y="1999"/>
                  <a:pt x="1582" y="1987"/>
                </a:cubicBezTo>
                <a:cubicBezTo>
                  <a:pt x="1544" y="1944"/>
                  <a:pt x="1505" y="1902"/>
                  <a:pt x="1467" y="1859"/>
                </a:cubicBezTo>
                <a:cubicBezTo>
                  <a:pt x="1446" y="1835"/>
                  <a:pt x="1425" y="1811"/>
                  <a:pt x="1398" y="1793"/>
                </a:cubicBezTo>
                <a:cubicBezTo>
                  <a:pt x="1390" y="1788"/>
                  <a:pt x="1383" y="1779"/>
                  <a:pt x="1375" y="1773"/>
                </a:cubicBezTo>
                <a:cubicBezTo>
                  <a:pt x="1357" y="1761"/>
                  <a:pt x="1337" y="1759"/>
                  <a:pt x="1317" y="1768"/>
                </a:cubicBezTo>
                <a:cubicBezTo>
                  <a:pt x="1309" y="1771"/>
                  <a:pt x="1301" y="1775"/>
                  <a:pt x="1292" y="1779"/>
                </a:cubicBezTo>
                <a:cubicBezTo>
                  <a:pt x="1267" y="1790"/>
                  <a:pt x="1241" y="1802"/>
                  <a:pt x="1215" y="1811"/>
                </a:cubicBezTo>
                <a:cubicBezTo>
                  <a:pt x="1151" y="1832"/>
                  <a:pt x="1090" y="1857"/>
                  <a:pt x="1035" y="1896"/>
                </a:cubicBezTo>
                <a:cubicBezTo>
                  <a:pt x="1001" y="1920"/>
                  <a:pt x="970" y="1949"/>
                  <a:pt x="938" y="1976"/>
                </a:cubicBezTo>
                <a:cubicBezTo>
                  <a:pt x="905" y="2006"/>
                  <a:pt x="872" y="2036"/>
                  <a:pt x="838" y="2066"/>
                </a:cubicBezTo>
                <a:cubicBezTo>
                  <a:pt x="810" y="2091"/>
                  <a:pt x="775" y="2104"/>
                  <a:pt x="737" y="2107"/>
                </a:cubicBezTo>
                <a:cubicBezTo>
                  <a:pt x="696" y="2111"/>
                  <a:pt x="653" y="2118"/>
                  <a:pt x="612" y="2114"/>
                </a:cubicBezTo>
                <a:cubicBezTo>
                  <a:pt x="538" y="2105"/>
                  <a:pt x="466" y="2086"/>
                  <a:pt x="398" y="2054"/>
                </a:cubicBezTo>
                <a:cubicBezTo>
                  <a:pt x="367" y="2039"/>
                  <a:pt x="333" y="2031"/>
                  <a:pt x="301" y="2020"/>
                </a:cubicBezTo>
                <a:cubicBezTo>
                  <a:pt x="245" y="1999"/>
                  <a:pt x="203" y="1959"/>
                  <a:pt x="170" y="1911"/>
                </a:cubicBezTo>
                <a:cubicBezTo>
                  <a:pt x="162" y="1899"/>
                  <a:pt x="154" y="1887"/>
                  <a:pt x="147" y="1875"/>
                </a:cubicBezTo>
                <a:cubicBezTo>
                  <a:pt x="137" y="1857"/>
                  <a:pt x="140" y="1844"/>
                  <a:pt x="157" y="1834"/>
                </a:cubicBezTo>
                <a:cubicBezTo>
                  <a:pt x="198" y="1809"/>
                  <a:pt x="209" y="1771"/>
                  <a:pt x="198" y="1728"/>
                </a:cubicBezTo>
                <a:cubicBezTo>
                  <a:pt x="187" y="1687"/>
                  <a:pt x="171" y="1647"/>
                  <a:pt x="157" y="1606"/>
                </a:cubicBezTo>
                <a:cubicBezTo>
                  <a:pt x="129" y="1528"/>
                  <a:pt x="98" y="1451"/>
                  <a:pt x="72" y="1371"/>
                </a:cubicBezTo>
                <a:cubicBezTo>
                  <a:pt x="58" y="1328"/>
                  <a:pt x="53" y="1283"/>
                  <a:pt x="43" y="1238"/>
                </a:cubicBezTo>
                <a:cubicBezTo>
                  <a:pt x="31" y="1184"/>
                  <a:pt x="17" y="1131"/>
                  <a:pt x="6" y="1076"/>
                </a:cubicBezTo>
                <a:cubicBezTo>
                  <a:pt x="2" y="1054"/>
                  <a:pt x="0" y="1030"/>
                  <a:pt x="1" y="1007"/>
                </a:cubicBezTo>
                <a:cubicBezTo>
                  <a:pt x="2" y="958"/>
                  <a:pt x="3" y="909"/>
                  <a:pt x="7" y="860"/>
                </a:cubicBezTo>
                <a:cubicBezTo>
                  <a:pt x="12" y="811"/>
                  <a:pt x="17" y="763"/>
                  <a:pt x="29" y="715"/>
                </a:cubicBezTo>
                <a:cubicBezTo>
                  <a:pt x="42" y="661"/>
                  <a:pt x="70" y="613"/>
                  <a:pt x="106" y="570"/>
                </a:cubicBezTo>
                <a:cubicBezTo>
                  <a:pt x="130" y="541"/>
                  <a:pt x="156" y="514"/>
                  <a:pt x="181" y="486"/>
                </a:cubicBezTo>
                <a:cubicBezTo>
                  <a:pt x="204" y="462"/>
                  <a:pt x="230" y="442"/>
                  <a:pt x="260" y="428"/>
                </a:cubicBezTo>
                <a:cubicBezTo>
                  <a:pt x="348" y="385"/>
                  <a:pt x="430" y="332"/>
                  <a:pt x="510" y="275"/>
                </a:cubicBezTo>
                <a:cubicBezTo>
                  <a:pt x="557" y="241"/>
                  <a:pt x="592" y="198"/>
                  <a:pt x="624" y="152"/>
                </a:cubicBezTo>
                <a:cubicBezTo>
                  <a:pt x="656" y="107"/>
                  <a:pt x="685" y="60"/>
                  <a:pt x="716" y="14"/>
                </a:cubicBezTo>
                <a:cubicBezTo>
                  <a:pt x="721" y="6"/>
                  <a:pt x="728" y="0"/>
                  <a:pt x="739" y="1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47EA5F7-7AC2-F331-43F7-288EAB3CB9C7}"/>
              </a:ext>
            </a:extLst>
          </p:cNvPr>
          <p:cNvCxnSpPr/>
          <p:nvPr userDrawn="1"/>
        </p:nvCxnSpPr>
        <p:spPr>
          <a:xfrm>
            <a:off x="885372" y="880826"/>
            <a:ext cx="6226628" cy="0"/>
          </a:xfrm>
          <a:prstGeom prst="line">
            <a:avLst/>
          </a:prstGeom>
          <a:ln w="28575">
            <a:solidFill>
              <a:srgbClr val="E7A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DAC874F2-43BB-0CF5-50BE-93B64C2DD94C}"/>
              </a:ext>
            </a:extLst>
          </p:cNvPr>
          <p:cNvSpPr/>
          <p:nvPr userDrawn="1"/>
        </p:nvSpPr>
        <p:spPr>
          <a:xfrm rot="1800000">
            <a:off x="309598" y="336282"/>
            <a:ext cx="372209" cy="383784"/>
          </a:xfrm>
          <a:prstGeom prst="rect">
            <a:avLst/>
          </a:pr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45A735B-23C6-8640-5A8D-7E7FFBD49C19}"/>
              </a:ext>
            </a:extLst>
          </p:cNvPr>
          <p:cNvCxnSpPr/>
          <p:nvPr userDrawn="1"/>
        </p:nvCxnSpPr>
        <p:spPr>
          <a:xfrm>
            <a:off x="1023258" y="989684"/>
            <a:ext cx="622662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70721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51F5B94-9190-4730-BC90-256239FDE233}"/>
              </a:ext>
            </a:extLst>
          </p:cNvPr>
          <p:cNvGrpSpPr/>
          <p:nvPr userDrawn="1"/>
        </p:nvGrpSpPr>
        <p:grpSpPr>
          <a:xfrm>
            <a:off x="0" y="6594231"/>
            <a:ext cx="12192000" cy="263769"/>
            <a:chOff x="764931" y="1899141"/>
            <a:chExt cx="9873761" cy="26376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24A7FD-BEDA-4CDC-A6D3-1BE32D8EDCFC}"/>
                </a:ext>
              </a:extLst>
            </p:cNvPr>
            <p:cNvSpPr/>
            <p:nvPr/>
          </p:nvSpPr>
          <p:spPr>
            <a:xfrm>
              <a:off x="764931" y="1899141"/>
              <a:ext cx="9873761" cy="2637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68D01F-24B2-4ADF-98BA-29B487A3CE68}"/>
                </a:ext>
              </a:extLst>
            </p:cNvPr>
            <p:cNvCxnSpPr>
              <a:stCxn id="7" idx="1"/>
              <a:endCxn id="7" idx="3"/>
            </p:cNvCxnSpPr>
            <p:nvPr/>
          </p:nvCxnSpPr>
          <p:spPr>
            <a:xfrm>
              <a:off x="764931" y="2031026"/>
              <a:ext cx="9873761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7C52D427-B8FD-4113-BFFB-B979CEE185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A7EB3A-4FEC-452E-B3CA-FE6F95485AE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gdLst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1CE1EA1-A819-1EAF-8D11-DC3BD8F999AC}"/>
              </a:ext>
            </a:extLst>
          </p:cNvPr>
          <p:cNvSpPr/>
          <p:nvPr userDrawn="1"/>
        </p:nvSpPr>
        <p:spPr>
          <a:xfrm rot="1800000">
            <a:off x="10876112" y="453915"/>
            <a:ext cx="688775" cy="710195"/>
          </a:xfrm>
          <a:prstGeom prst="rect">
            <a:avLst/>
          </a:pr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Freeform 90">
            <a:extLst>
              <a:ext uri="{FF2B5EF4-FFF2-40B4-BE49-F238E27FC236}">
                <a16:creationId xmlns:a16="http://schemas.microsoft.com/office/drawing/2014/main" id="{8C35CCAF-D178-C600-6627-F03B99954CE3}"/>
              </a:ext>
            </a:extLst>
          </p:cNvPr>
          <p:cNvSpPr/>
          <p:nvPr userDrawn="1"/>
        </p:nvSpPr>
        <p:spPr bwMode="auto">
          <a:xfrm flipH="1">
            <a:off x="10500304" y="143455"/>
            <a:ext cx="1024038" cy="1393371"/>
          </a:xfrm>
          <a:custGeom>
            <a:gdLst>
              <a:gd name="T0" fmla="*/ 734 w 1795"/>
              <a:gd name="T1" fmla="*/ 80 h 2442"/>
              <a:gd name="T2" fmla="*/ 712 w 1795"/>
              <a:gd name="T3" fmla="*/ 205 h 2442"/>
              <a:gd name="T4" fmla="*/ 739 w 1795"/>
              <a:gd name="T5" fmla="*/ 183 h 2442"/>
              <a:gd name="T6" fmla="*/ 844 w 1795"/>
              <a:gd name="T7" fmla="*/ 35 h 2442"/>
              <a:gd name="T8" fmla="*/ 848 w 1795"/>
              <a:gd name="T9" fmla="*/ 53 h 2442"/>
              <a:gd name="T10" fmla="*/ 799 w 1795"/>
              <a:gd name="T11" fmla="*/ 259 h 2442"/>
              <a:gd name="T12" fmla="*/ 870 w 1795"/>
              <a:gd name="T13" fmla="*/ 315 h 2442"/>
              <a:gd name="T14" fmla="*/ 990 w 1795"/>
              <a:gd name="T15" fmla="*/ 414 h 2442"/>
              <a:gd name="T16" fmla="*/ 1045 w 1795"/>
              <a:gd name="T17" fmla="*/ 469 h 2442"/>
              <a:gd name="T18" fmla="*/ 1114 w 1795"/>
              <a:gd name="T19" fmla="*/ 631 h 2442"/>
              <a:gd name="T20" fmla="*/ 1306 w 1795"/>
              <a:gd name="T21" fmla="*/ 957 h 2442"/>
              <a:gd name="T22" fmla="*/ 1409 w 1795"/>
              <a:gd name="T23" fmla="*/ 1097 h 2442"/>
              <a:gd name="T24" fmla="*/ 1365 w 1795"/>
              <a:gd name="T25" fmla="*/ 1248 h 2442"/>
              <a:gd name="T26" fmla="*/ 1134 w 1795"/>
              <a:gd name="T27" fmla="*/ 1236 h 2442"/>
              <a:gd name="T28" fmla="*/ 1004 w 1795"/>
              <a:gd name="T29" fmla="*/ 1117 h 2442"/>
              <a:gd name="T30" fmla="*/ 797 w 1795"/>
              <a:gd name="T31" fmla="*/ 1023 h 2442"/>
              <a:gd name="T32" fmla="*/ 693 w 1795"/>
              <a:gd name="T33" fmla="*/ 942 h 2442"/>
              <a:gd name="T34" fmla="*/ 709 w 1795"/>
              <a:gd name="T35" fmla="*/ 1051 h 2442"/>
              <a:gd name="T36" fmla="*/ 875 w 1795"/>
              <a:gd name="T37" fmla="*/ 1320 h 2442"/>
              <a:gd name="T38" fmla="*/ 1039 w 1795"/>
              <a:gd name="T39" fmla="*/ 1524 h 2442"/>
              <a:gd name="T40" fmla="*/ 1219 w 1795"/>
              <a:gd name="T41" fmla="*/ 1557 h 2442"/>
              <a:gd name="T42" fmla="*/ 1451 w 1795"/>
              <a:gd name="T43" fmla="*/ 1551 h 2442"/>
              <a:gd name="T44" fmla="*/ 1730 w 1795"/>
              <a:gd name="T45" fmla="*/ 1894 h 2442"/>
              <a:gd name="T46" fmla="*/ 1790 w 1795"/>
              <a:gd name="T47" fmla="*/ 2018 h 2442"/>
              <a:gd name="T48" fmla="*/ 1717 w 1795"/>
              <a:gd name="T49" fmla="*/ 2224 h 2442"/>
              <a:gd name="T50" fmla="*/ 1428 w 1795"/>
              <a:gd name="T51" fmla="*/ 2408 h 2442"/>
              <a:gd name="T52" fmla="*/ 1207 w 1795"/>
              <a:gd name="T53" fmla="*/ 2437 h 2442"/>
              <a:gd name="T54" fmla="*/ 1139 w 1795"/>
              <a:gd name="T55" fmla="*/ 2430 h 2442"/>
              <a:gd name="T56" fmla="*/ 1148 w 1795"/>
              <a:gd name="T57" fmla="*/ 2350 h 2442"/>
              <a:gd name="T58" fmla="*/ 1229 w 1795"/>
              <a:gd name="T59" fmla="*/ 2234 h 2442"/>
              <a:gd name="T60" fmla="*/ 1289 w 1795"/>
              <a:gd name="T61" fmla="*/ 2202 h 2442"/>
              <a:gd name="T62" fmla="*/ 1477 w 1795"/>
              <a:gd name="T63" fmla="*/ 2191 h 2442"/>
              <a:gd name="T64" fmla="*/ 1611 w 1795"/>
              <a:gd name="T65" fmla="*/ 2027 h 2442"/>
              <a:gd name="T66" fmla="*/ 1467 w 1795"/>
              <a:gd name="T67" fmla="*/ 1859 h 2442"/>
              <a:gd name="T68" fmla="*/ 1375 w 1795"/>
              <a:gd name="T69" fmla="*/ 1773 h 2442"/>
              <a:gd name="T70" fmla="*/ 1292 w 1795"/>
              <a:gd name="T71" fmla="*/ 1779 h 2442"/>
              <a:gd name="T72" fmla="*/ 1035 w 1795"/>
              <a:gd name="T73" fmla="*/ 1896 h 2442"/>
              <a:gd name="T74" fmla="*/ 838 w 1795"/>
              <a:gd name="T75" fmla="*/ 2066 h 2442"/>
              <a:gd name="T76" fmla="*/ 612 w 1795"/>
              <a:gd name="T77" fmla="*/ 2114 h 2442"/>
              <a:gd name="T78" fmla="*/ 301 w 1795"/>
              <a:gd name="T79" fmla="*/ 2020 h 2442"/>
              <a:gd name="T80" fmla="*/ 147 w 1795"/>
              <a:gd name="T81" fmla="*/ 1875 h 2442"/>
              <a:gd name="T82" fmla="*/ 198 w 1795"/>
              <a:gd name="T83" fmla="*/ 1728 h 2442"/>
              <a:gd name="T84" fmla="*/ 72 w 1795"/>
              <a:gd name="T85" fmla="*/ 1371 h 2442"/>
              <a:gd name="T86" fmla="*/ 6 w 1795"/>
              <a:gd name="T87" fmla="*/ 1076 h 2442"/>
              <a:gd name="T88" fmla="*/ 7 w 1795"/>
              <a:gd name="T89" fmla="*/ 860 h 2442"/>
              <a:gd name="T90" fmla="*/ 106 w 1795"/>
              <a:gd name="T91" fmla="*/ 570 h 2442"/>
              <a:gd name="T92" fmla="*/ 260 w 1795"/>
              <a:gd name="T93" fmla="*/ 428 h 2442"/>
              <a:gd name="T94" fmla="*/ 624 w 1795"/>
              <a:gd name="T95" fmla="*/ 152 h 2442"/>
              <a:gd name="T96" fmla="*/ 739 w 1795"/>
              <a:gd name="T97" fmla="*/ 1 h 24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94" h="2442">
                <a:moveTo>
                  <a:pt x="739" y="1"/>
                </a:moveTo>
                <a:cubicBezTo>
                  <a:pt x="747" y="28"/>
                  <a:pt x="741" y="54"/>
                  <a:pt x="734" y="80"/>
                </a:cubicBezTo>
                <a:cubicBezTo>
                  <a:pt x="726" y="112"/>
                  <a:pt x="718" y="145"/>
                  <a:pt x="711" y="177"/>
                </a:cubicBezTo>
                <a:cubicBezTo>
                  <a:pt x="709" y="186"/>
                  <a:pt x="712" y="196"/>
                  <a:pt x="712" y="205"/>
                </a:cubicBezTo>
                <a:cubicBezTo>
                  <a:pt x="714" y="206"/>
                  <a:pt x="716" y="206"/>
                  <a:pt x="717" y="207"/>
                </a:cubicBezTo>
                <a:cubicBezTo>
                  <a:pt x="725" y="199"/>
                  <a:pt x="733" y="192"/>
                  <a:pt x="739" y="183"/>
                </a:cubicBezTo>
                <a:cubicBezTo>
                  <a:pt x="767" y="143"/>
                  <a:pt x="794" y="102"/>
                  <a:pt x="821" y="61"/>
                </a:cubicBezTo>
                <a:cubicBezTo>
                  <a:pt x="828" y="52"/>
                  <a:pt x="836" y="44"/>
                  <a:pt x="844" y="35"/>
                </a:cubicBezTo>
                <a:cubicBezTo>
                  <a:pt x="845" y="36"/>
                  <a:pt x="847" y="37"/>
                  <a:pt x="848" y="37"/>
                </a:cubicBezTo>
                <a:cubicBezTo>
                  <a:pt x="848" y="42"/>
                  <a:pt x="849" y="48"/>
                  <a:pt x="848" y="53"/>
                </a:cubicBezTo>
                <a:cubicBezTo>
                  <a:pt x="834" y="107"/>
                  <a:pt x="819" y="161"/>
                  <a:pt x="806" y="215"/>
                </a:cubicBezTo>
                <a:cubicBezTo>
                  <a:pt x="802" y="229"/>
                  <a:pt x="800" y="244"/>
                  <a:pt x="799" y="259"/>
                </a:cubicBezTo>
                <a:cubicBezTo>
                  <a:pt x="798" y="272"/>
                  <a:pt x="803" y="282"/>
                  <a:pt x="816" y="288"/>
                </a:cubicBezTo>
                <a:cubicBezTo>
                  <a:pt x="834" y="296"/>
                  <a:pt x="852" y="305"/>
                  <a:pt x="870" y="315"/>
                </a:cubicBezTo>
                <a:cubicBezTo>
                  <a:pt x="887" y="324"/>
                  <a:pt x="904" y="335"/>
                  <a:pt x="922" y="345"/>
                </a:cubicBezTo>
                <a:cubicBezTo>
                  <a:pt x="950" y="362"/>
                  <a:pt x="971" y="387"/>
                  <a:pt x="990" y="414"/>
                </a:cubicBezTo>
                <a:cubicBezTo>
                  <a:pt x="996" y="422"/>
                  <a:pt x="1006" y="428"/>
                  <a:pt x="1013" y="436"/>
                </a:cubicBezTo>
                <a:cubicBezTo>
                  <a:pt x="1024" y="447"/>
                  <a:pt x="1034" y="459"/>
                  <a:pt x="1045" y="469"/>
                </a:cubicBezTo>
                <a:cubicBezTo>
                  <a:pt x="1080" y="499"/>
                  <a:pt x="1087" y="541"/>
                  <a:pt x="1097" y="581"/>
                </a:cubicBezTo>
                <a:cubicBezTo>
                  <a:pt x="1101" y="598"/>
                  <a:pt x="1106" y="615"/>
                  <a:pt x="1114" y="631"/>
                </a:cubicBezTo>
                <a:cubicBezTo>
                  <a:pt x="1151" y="703"/>
                  <a:pt x="1188" y="775"/>
                  <a:pt x="1228" y="845"/>
                </a:cubicBezTo>
                <a:cubicBezTo>
                  <a:pt x="1251" y="884"/>
                  <a:pt x="1279" y="921"/>
                  <a:pt x="1306" y="957"/>
                </a:cubicBezTo>
                <a:cubicBezTo>
                  <a:pt x="1331" y="993"/>
                  <a:pt x="1359" y="1026"/>
                  <a:pt x="1386" y="1061"/>
                </a:cubicBezTo>
                <a:cubicBezTo>
                  <a:pt x="1394" y="1072"/>
                  <a:pt x="1401" y="1085"/>
                  <a:pt x="1409" y="1097"/>
                </a:cubicBezTo>
                <a:cubicBezTo>
                  <a:pt x="1428" y="1127"/>
                  <a:pt x="1421" y="1158"/>
                  <a:pt x="1413" y="1190"/>
                </a:cubicBezTo>
                <a:cubicBezTo>
                  <a:pt x="1406" y="1218"/>
                  <a:pt x="1386" y="1234"/>
                  <a:pt x="1365" y="1248"/>
                </a:cubicBezTo>
                <a:cubicBezTo>
                  <a:pt x="1335" y="1267"/>
                  <a:pt x="1302" y="1280"/>
                  <a:pt x="1267" y="1288"/>
                </a:cubicBezTo>
                <a:cubicBezTo>
                  <a:pt x="1221" y="1299"/>
                  <a:pt x="1159" y="1275"/>
                  <a:pt x="1134" y="1236"/>
                </a:cubicBezTo>
                <a:cubicBezTo>
                  <a:pt x="1122" y="1217"/>
                  <a:pt x="1111" y="1199"/>
                  <a:pt x="1099" y="1181"/>
                </a:cubicBezTo>
                <a:cubicBezTo>
                  <a:pt x="1076" y="1146"/>
                  <a:pt x="1041" y="1130"/>
                  <a:pt x="1004" y="1117"/>
                </a:cubicBezTo>
                <a:cubicBezTo>
                  <a:pt x="959" y="1102"/>
                  <a:pt x="913" y="1088"/>
                  <a:pt x="869" y="1071"/>
                </a:cubicBezTo>
                <a:cubicBezTo>
                  <a:pt x="841" y="1061"/>
                  <a:pt x="818" y="1044"/>
                  <a:pt x="797" y="1023"/>
                </a:cubicBezTo>
                <a:cubicBezTo>
                  <a:pt x="772" y="996"/>
                  <a:pt x="745" y="971"/>
                  <a:pt x="718" y="947"/>
                </a:cubicBezTo>
                <a:cubicBezTo>
                  <a:pt x="713" y="942"/>
                  <a:pt x="701" y="943"/>
                  <a:pt x="693" y="942"/>
                </a:cubicBezTo>
                <a:cubicBezTo>
                  <a:pt x="691" y="942"/>
                  <a:pt x="688" y="950"/>
                  <a:pt x="687" y="954"/>
                </a:cubicBezTo>
                <a:cubicBezTo>
                  <a:pt x="683" y="989"/>
                  <a:pt x="695" y="1021"/>
                  <a:pt x="709" y="1051"/>
                </a:cubicBezTo>
                <a:cubicBezTo>
                  <a:pt x="727" y="1089"/>
                  <a:pt x="749" y="1125"/>
                  <a:pt x="770" y="1161"/>
                </a:cubicBezTo>
                <a:cubicBezTo>
                  <a:pt x="802" y="1216"/>
                  <a:pt x="834" y="1271"/>
                  <a:pt x="875" y="1320"/>
                </a:cubicBezTo>
                <a:cubicBezTo>
                  <a:pt x="891" y="1338"/>
                  <a:pt x="907" y="1355"/>
                  <a:pt x="924" y="1372"/>
                </a:cubicBezTo>
                <a:cubicBezTo>
                  <a:pt x="967" y="1419"/>
                  <a:pt x="1010" y="1467"/>
                  <a:pt x="1039" y="1524"/>
                </a:cubicBezTo>
                <a:cubicBezTo>
                  <a:pt x="1047" y="1540"/>
                  <a:pt x="1061" y="1549"/>
                  <a:pt x="1080" y="1553"/>
                </a:cubicBezTo>
                <a:cubicBezTo>
                  <a:pt x="1126" y="1564"/>
                  <a:pt x="1173" y="1562"/>
                  <a:pt x="1219" y="1557"/>
                </a:cubicBezTo>
                <a:cubicBezTo>
                  <a:pt x="1274" y="1553"/>
                  <a:pt x="1328" y="1544"/>
                  <a:pt x="1382" y="1537"/>
                </a:cubicBezTo>
                <a:cubicBezTo>
                  <a:pt x="1407" y="1534"/>
                  <a:pt x="1429" y="1542"/>
                  <a:pt x="1451" y="1551"/>
                </a:cubicBezTo>
                <a:cubicBezTo>
                  <a:pt x="1509" y="1575"/>
                  <a:pt x="1553" y="1616"/>
                  <a:pt x="1586" y="1668"/>
                </a:cubicBezTo>
                <a:cubicBezTo>
                  <a:pt x="1634" y="1744"/>
                  <a:pt x="1684" y="1818"/>
                  <a:pt x="1730" y="1894"/>
                </a:cubicBezTo>
                <a:cubicBezTo>
                  <a:pt x="1753" y="1932"/>
                  <a:pt x="1769" y="1973"/>
                  <a:pt x="1788" y="2013"/>
                </a:cubicBezTo>
                <a:cubicBezTo>
                  <a:pt x="1789" y="2014"/>
                  <a:pt x="1790" y="2016"/>
                  <a:pt x="1790" y="2018"/>
                </a:cubicBezTo>
                <a:cubicBezTo>
                  <a:pt x="1790" y="2064"/>
                  <a:pt x="1795" y="2110"/>
                  <a:pt x="1779" y="2155"/>
                </a:cubicBezTo>
                <a:cubicBezTo>
                  <a:pt x="1767" y="2187"/>
                  <a:pt x="1741" y="2205"/>
                  <a:pt x="1717" y="2224"/>
                </a:cubicBezTo>
                <a:cubicBezTo>
                  <a:pt x="1641" y="2285"/>
                  <a:pt x="1556" y="2331"/>
                  <a:pt x="1471" y="2377"/>
                </a:cubicBezTo>
                <a:cubicBezTo>
                  <a:pt x="1456" y="2385"/>
                  <a:pt x="1440" y="2395"/>
                  <a:pt x="1428" y="2408"/>
                </a:cubicBezTo>
                <a:cubicBezTo>
                  <a:pt x="1404" y="2434"/>
                  <a:pt x="1375" y="2436"/>
                  <a:pt x="1344" y="2431"/>
                </a:cubicBezTo>
                <a:cubicBezTo>
                  <a:pt x="1298" y="2423"/>
                  <a:pt x="1252" y="2427"/>
                  <a:pt x="1207" y="2437"/>
                </a:cubicBezTo>
                <a:cubicBezTo>
                  <a:pt x="1193" y="2440"/>
                  <a:pt x="1178" y="2442"/>
                  <a:pt x="1163" y="2441"/>
                </a:cubicBezTo>
                <a:cubicBezTo>
                  <a:pt x="1155" y="2441"/>
                  <a:pt x="1145" y="2436"/>
                  <a:pt x="1139" y="2430"/>
                </a:cubicBezTo>
                <a:cubicBezTo>
                  <a:pt x="1134" y="2426"/>
                  <a:pt x="1135" y="2416"/>
                  <a:pt x="1134" y="2409"/>
                </a:cubicBezTo>
                <a:cubicBezTo>
                  <a:pt x="1133" y="2388"/>
                  <a:pt x="1137" y="2368"/>
                  <a:pt x="1148" y="2350"/>
                </a:cubicBezTo>
                <a:cubicBezTo>
                  <a:pt x="1152" y="2344"/>
                  <a:pt x="1156" y="2338"/>
                  <a:pt x="1159" y="2332"/>
                </a:cubicBezTo>
                <a:cubicBezTo>
                  <a:pt x="1175" y="2294"/>
                  <a:pt x="1201" y="2263"/>
                  <a:pt x="1229" y="2234"/>
                </a:cubicBezTo>
                <a:cubicBezTo>
                  <a:pt x="1232" y="2230"/>
                  <a:pt x="1235" y="2226"/>
                  <a:pt x="1237" y="2223"/>
                </a:cubicBezTo>
                <a:cubicBezTo>
                  <a:pt x="1249" y="2203"/>
                  <a:pt x="1266" y="2196"/>
                  <a:pt x="1289" y="2202"/>
                </a:cubicBezTo>
                <a:cubicBezTo>
                  <a:pt x="1305" y="2207"/>
                  <a:pt x="1321" y="2215"/>
                  <a:pt x="1337" y="2218"/>
                </a:cubicBezTo>
                <a:cubicBezTo>
                  <a:pt x="1387" y="2227"/>
                  <a:pt x="1434" y="2216"/>
                  <a:pt x="1477" y="2191"/>
                </a:cubicBezTo>
                <a:cubicBezTo>
                  <a:pt x="1516" y="2170"/>
                  <a:pt x="1554" y="2144"/>
                  <a:pt x="1590" y="2117"/>
                </a:cubicBezTo>
                <a:cubicBezTo>
                  <a:pt x="1618" y="2097"/>
                  <a:pt x="1627" y="2060"/>
                  <a:pt x="1611" y="2027"/>
                </a:cubicBezTo>
                <a:cubicBezTo>
                  <a:pt x="1603" y="2013"/>
                  <a:pt x="1593" y="1999"/>
                  <a:pt x="1582" y="1987"/>
                </a:cubicBezTo>
                <a:cubicBezTo>
                  <a:pt x="1544" y="1944"/>
                  <a:pt x="1505" y="1902"/>
                  <a:pt x="1467" y="1859"/>
                </a:cubicBezTo>
                <a:cubicBezTo>
                  <a:pt x="1446" y="1835"/>
                  <a:pt x="1425" y="1811"/>
                  <a:pt x="1398" y="1793"/>
                </a:cubicBezTo>
                <a:cubicBezTo>
                  <a:pt x="1390" y="1788"/>
                  <a:pt x="1383" y="1779"/>
                  <a:pt x="1375" y="1773"/>
                </a:cubicBezTo>
                <a:cubicBezTo>
                  <a:pt x="1357" y="1761"/>
                  <a:pt x="1337" y="1759"/>
                  <a:pt x="1317" y="1768"/>
                </a:cubicBezTo>
                <a:cubicBezTo>
                  <a:pt x="1309" y="1771"/>
                  <a:pt x="1301" y="1775"/>
                  <a:pt x="1292" y="1779"/>
                </a:cubicBezTo>
                <a:cubicBezTo>
                  <a:pt x="1267" y="1790"/>
                  <a:pt x="1241" y="1802"/>
                  <a:pt x="1215" y="1811"/>
                </a:cubicBezTo>
                <a:cubicBezTo>
                  <a:pt x="1151" y="1832"/>
                  <a:pt x="1090" y="1857"/>
                  <a:pt x="1035" y="1896"/>
                </a:cubicBezTo>
                <a:cubicBezTo>
                  <a:pt x="1001" y="1920"/>
                  <a:pt x="970" y="1949"/>
                  <a:pt x="938" y="1976"/>
                </a:cubicBezTo>
                <a:cubicBezTo>
                  <a:pt x="905" y="2006"/>
                  <a:pt x="872" y="2036"/>
                  <a:pt x="838" y="2066"/>
                </a:cubicBezTo>
                <a:cubicBezTo>
                  <a:pt x="810" y="2091"/>
                  <a:pt x="775" y="2104"/>
                  <a:pt x="737" y="2107"/>
                </a:cubicBezTo>
                <a:cubicBezTo>
                  <a:pt x="696" y="2111"/>
                  <a:pt x="653" y="2118"/>
                  <a:pt x="612" y="2114"/>
                </a:cubicBezTo>
                <a:cubicBezTo>
                  <a:pt x="538" y="2105"/>
                  <a:pt x="466" y="2086"/>
                  <a:pt x="398" y="2054"/>
                </a:cubicBezTo>
                <a:cubicBezTo>
                  <a:pt x="367" y="2039"/>
                  <a:pt x="333" y="2031"/>
                  <a:pt x="301" y="2020"/>
                </a:cubicBezTo>
                <a:cubicBezTo>
                  <a:pt x="245" y="1999"/>
                  <a:pt x="203" y="1959"/>
                  <a:pt x="170" y="1911"/>
                </a:cubicBezTo>
                <a:cubicBezTo>
                  <a:pt x="162" y="1899"/>
                  <a:pt x="154" y="1887"/>
                  <a:pt x="147" y="1875"/>
                </a:cubicBezTo>
                <a:cubicBezTo>
                  <a:pt x="137" y="1857"/>
                  <a:pt x="140" y="1844"/>
                  <a:pt x="157" y="1834"/>
                </a:cubicBezTo>
                <a:cubicBezTo>
                  <a:pt x="198" y="1809"/>
                  <a:pt x="209" y="1771"/>
                  <a:pt x="198" y="1728"/>
                </a:cubicBezTo>
                <a:cubicBezTo>
                  <a:pt x="187" y="1687"/>
                  <a:pt x="171" y="1647"/>
                  <a:pt x="157" y="1606"/>
                </a:cubicBezTo>
                <a:cubicBezTo>
                  <a:pt x="129" y="1528"/>
                  <a:pt x="98" y="1451"/>
                  <a:pt x="72" y="1371"/>
                </a:cubicBezTo>
                <a:cubicBezTo>
                  <a:pt x="58" y="1328"/>
                  <a:pt x="53" y="1283"/>
                  <a:pt x="43" y="1238"/>
                </a:cubicBezTo>
                <a:cubicBezTo>
                  <a:pt x="31" y="1184"/>
                  <a:pt x="17" y="1131"/>
                  <a:pt x="6" y="1076"/>
                </a:cubicBezTo>
                <a:cubicBezTo>
                  <a:pt x="2" y="1054"/>
                  <a:pt x="0" y="1030"/>
                  <a:pt x="1" y="1007"/>
                </a:cubicBezTo>
                <a:cubicBezTo>
                  <a:pt x="2" y="958"/>
                  <a:pt x="3" y="909"/>
                  <a:pt x="7" y="860"/>
                </a:cubicBezTo>
                <a:cubicBezTo>
                  <a:pt x="12" y="811"/>
                  <a:pt x="17" y="763"/>
                  <a:pt x="29" y="715"/>
                </a:cubicBezTo>
                <a:cubicBezTo>
                  <a:pt x="42" y="661"/>
                  <a:pt x="70" y="613"/>
                  <a:pt x="106" y="570"/>
                </a:cubicBezTo>
                <a:cubicBezTo>
                  <a:pt x="130" y="541"/>
                  <a:pt x="156" y="514"/>
                  <a:pt x="181" y="486"/>
                </a:cubicBezTo>
                <a:cubicBezTo>
                  <a:pt x="204" y="462"/>
                  <a:pt x="230" y="442"/>
                  <a:pt x="260" y="428"/>
                </a:cubicBezTo>
                <a:cubicBezTo>
                  <a:pt x="348" y="385"/>
                  <a:pt x="430" y="332"/>
                  <a:pt x="510" y="275"/>
                </a:cubicBezTo>
                <a:cubicBezTo>
                  <a:pt x="557" y="241"/>
                  <a:pt x="592" y="198"/>
                  <a:pt x="624" y="152"/>
                </a:cubicBezTo>
                <a:cubicBezTo>
                  <a:pt x="656" y="107"/>
                  <a:pt x="685" y="60"/>
                  <a:pt x="716" y="14"/>
                </a:cubicBezTo>
                <a:cubicBezTo>
                  <a:pt x="721" y="6"/>
                  <a:pt x="728" y="0"/>
                  <a:pt x="739" y="1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72A57FC-4B4B-D6FD-1050-0BF29B9069E2}"/>
              </a:ext>
            </a:extLst>
          </p:cNvPr>
          <p:cNvCxnSpPr/>
          <p:nvPr userDrawn="1"/>
        </p:nvCxnSpPr>
        <p:spPr>
          <a:xfrm>
            <a:off x="885372" y="880826"/>
            <a:ext cx="6226628" cy="0"/>
          </a:xfrm>
          <a:prstGeom prst="line">
            <a:avLst/>
          </a:prstGeom>
          <a:ln w="28575">
            <a:solidFill>
              <a:srgbClr val="E7A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534D6FC-0583-F5CF-2674-4EA776345F44}"/>
              </a:ext>
            </a:extLst>
          </p:cNvPr>
          <p:cNvSpPr/>
          <p:nvPr userDrawn="1"/>
        </p:nvSpPr>
        <p:spPr>
          <a:xfrm rot="1800000">
            <a:off x="309598" y="336282"/>
            <a:ext cx="372209" cy="383784"/>
          </a:xfrm>
          <a:prstGeom prst="rect">
            <a:avLst/>
          </a:pr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04B944E7-3693-1658-9D58-E0DB1FFD7BE6}"/>
              </a:ext>
            </a:extLst>
          </p:cNvPr>
          <p:cNvCxnSpPr/>
          <p:nvPr userDrawn="1"/>
        </p:nvCxnSpPr>
        <p:spPr>
          <a:xfrm>
            <a:off x="1023258" y="989684"/>
            <a:ext cx="622662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IMAGE AND CONTENTS LAYOUT_16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Rectangle 15"/>
          <p:cNvSpPr/>
          <p:nvPr userDrawn="1"/>
        </p:nvSpPr>
        <p:spPr>
          <a:xfrm>
            <a:off x="-1" y="0"/>
            <a:ext cx="4463820" cy="6858000"/>
          </a:xfrm>
          <a:prstGeom prst="rect">
            <a:avLst/>
          </a:pr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7" name="그림 개체 틀 2"/>
          <p:cNvSpPr>
            <a:spLocks noGrp="1"/>
          </p:cNvSpPr>
          <p:nvPr>
            <p:ph type="pic" sz="quarter" idx="46" hasCustomPrompt="1"/>
          </p:nvPr>
        </p:nvSpPr>
        <p:spPr>
          <a:xfrm rot="1370461">
            <a:off x="659419" y="2565000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47" hasCustomPrompt="1"/>
          </p:nvPr>
        </p:nvSpPr>
        <p:spPr>
          <a:xfrm>
            <a:off x="2089080" y="2346180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9" name="그림 개체 틀 2"/>
          <p:cNvSpPr>
            <a:spLocks noGrp="1"/>
          </p:cNvSpPr>
          <p:nvPr>
            <p:ph type="pic" sz="quarter" idx="48" hasCustomPrompt="1"/>
          </p:nvPr>
        </p:nvSpPr>
        <p:spPr>
          <a:xfrm rot="20244224">
            <a:off x="3222802" y="1400472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49" hasCustomPrompt="1"/>
          </p:nvPr>
        </p:nvSpPr>
        <p:spPr>
          <a:xfrm rot="20633800">
            <a:off x="3319434" y="3564039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50" hasCustomPrompt="1"/>
          </p:nvPr>
        </p:nvSpPr>
        <p:spPr>
          <a:xfrm rot="1094021">
            <a:off x="1891161" y="4210859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51" hasCustomPrompt="1"/>
          </p:nvPr>
        </p:nvSpPr>
        <p:spPr>
          <a:xfrm rot="721625">
            <a:off x="4906878" y="4276724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5" name="그림 개체 틀 2"/>
          <p:cNvSpPr>
            <a:spLocks noGrp="1"/>
          </p:cNvSpPr>
          <p:nvPr>
            <p:ph type="pic" sz="quarter" idx="53" hasCustomPrompt="1"/>
          </p:nvPr>
        </p:nvSpPr>
        <p:spPr>
          <a:xfrm rot="21210374">
            <a:off x="4444924" y="2478886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23" name="그림 개체 틀 2"/>
          <p:cNvSpPr>
            <a:spLocks noGrp="1"/>
          </p:cNvSpPr>
          <p:nvPr>
            <p:ph type="pic" sz="quarter" idx="58" hasCustomPrompt="1"/>
          </p:nvPr>
        </p:nvSpPr>
        <p:spPr>
          <a:xfrm rot="20450244">
            <a:off x="5993912" y="2596886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3" name="그림 개체 틀 2"/>
          <p:cNvSpPr>
            <a:spLocks noGrp="1"/>
          </p:cNvSpPr>
          <p:nvPr>
            <p:ph type="pic" sz="quarter" idx="52" hasCustomPrompt="1"/>
          </p:nvPr>
        </p:nvSpPr>
        <p:spPr>
          <a:xfrm rot="1829765">
            <a:off x="6700706" y="3962165"/>
            <a:ext cx="1727565" cy="172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219688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1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6E1A483-26FB-1960-3BE3-C64E7A202249}"/>
              </a:ext>
            </a:extLst>
          </p:cNvPr>
          <p:cNvSpPr/>
          <p:nvPr userDrawn="1"/>
        </p:nvSpPr>
        <p:spPr>
          <a:xfrm>
            <a:off x="354011" y="1131593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rgbClr val="5E4028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9411C0B-A3C3-B138-812F-F20317B9F4F0}"/>
              </a:ext>
            </a:extLst>
          </p:cNvPr>
          <p:cNvSpPr/>
          <p:nvPr userDrawn="1"/>
        </p:nvSpPr>
        <p:spPr>
          <a:xfrm>
            <a:off x="456477" y="1296674"/>
            <a:ext cx="130875" cy="4265764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858C6477-E996-9DD3-31C6-563678CB372C}"/>
              </a:ext>
            </a:extLst>
          </p:cNvPr>
          <p:cNvGrpSpPr/>
          <p:nvPr userDrawn="1"/>
        </p:nvGrpSpPr>
        <p:grpSpPr>
          <a:xfrm>
            <a:off x="1396049" y="1837559"/>
            <a:ext cx="2232248" cy="1861364"/>
            <a:chOff x="1476865" y="1876875"/>
            <a:chExt cx="2232248" cy="1316119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9F8BCCEB-EB49-03AB-A785-EB07855C4E31}"/>
                </a:ext>
              </a:extLst>
            </p:cNvPr>
            <p:cNvSpPr txBox="1"/>
            <p:nvPr userDrawn="1"/>
          </p:nvSpPr>
          <p:spPr>
            <a:xfrm>
              <a:off x="1476865" y="1876875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8D051E19-0DC4-7921-79D9-0EAF1E0BB24F}"/>
                </a:ext>
              </a:extLst>
            </p:cNvPr>
            <p:cNvSpPr txBox="1"/>
            <p:nvPr userDrawn="1"/>
          </p:nvSpPr>
          <p:spPr>
            <a:xfrm>
              <a:off x="1476865" y="2474847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2BB2F8A7-7FF3-6351-3EC8-0AA5B80B64EE}"/>
              </a:ext>
            </a:extLst>
          </p:cNvPr>
          <p:cNvSpPr txBox="1"/>
          <p:nvPr userDrawn="1"/>
        </p:nvSpPr>
        <p:spPr>
          <a:xfrm>
            <a:off x="1613193" y="5849287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www.slidesppt.net</a:t>
            </a:r>
            <a:endParaRPr lang="ko-KR" altLang="en-US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61878E13-6071-F1E3-DC34-4CA5953573EE}"/>
              </a:ext>
            </a:extLst>
          </p:cNvPr>
          <p:cNvSpPr txBox="1"/>
          <p:nvPr userDrawn="1"/>
        </p:nvSpPr>
        <p:spPr>
          <a:xfrm>
            <a:off x="911001" y="4221968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GOOGLE </a:t>
            </a:r>
            <a:r>
              <a:rPr lang="en-US" altLang="ko-KR" sz="2400" b="1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SLIDES AND </a:t>
            </a:r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pPr algn="r"/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E2EF3850-42BB-D023-2DAD-C3C43CB6987D}"/>
              </a:ext>
            </a:extLst>
          </p:cNvPr>
          <p:cNvGrpSpPr/>
          <p:nvPr userDrawn="1"/>
        </p:nvGrpSpPr>
        <p:grpSpPr>
          <a:xfrm>
            <a:off x="567159" y="5403426"/>
            <a:ext cx="976455" cy="976455"/>
            <a:chOff x="732029" y="4897834"/>
            <a:chExt cx="1307592" cy="1307592"/>
          </a:xfrm>
        </p:grpSpPr>
        <p:sp>
          <p:nvSpPr>
            <p:cNvPr id="11" name="Lágrima 10">
              <a:extLst>
                <a:ext uri="{FF2B5EF4-FFF2-40B4-BE49-F238E27FC236}">
                  <a16:creationId xmlns:a16="http://schemas.microsoft.com/office/drawing/2014/main" id="{52BAABF0-22C7-0A49-BC16-A70F469AEC65}"/>
                </a:ext>
              </a:extLst>
            </p:cNvPr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B1D619B2-493D-1867-4248-3443BA818A4C}"/>
                </a:ext>
              </a:extLst>
            </p:cNvPr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98000234-8E08-4E72-75F7-62FBCF026B0F}"/>
                  </a:ext>
                </a:extLst>
              </p:cNvPr>
              <p:cNvSpPr/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09695005-BD6D-08CE-9516-0751CC370A1E}"/>
                  </a:ext>
                </a:extLst>
              </p:cNvPr>
              <p:cNvSpPr/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A356C03D-8983-EA72-4E90-ECC1A67EACDF}"/>
                  </a:ext>
                </a:extLst>
              </p:cNvPr>
              <p:cNvSpPr/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954F8305-703A-734D-5172-34FC9E891496}"/>
              </a:ext>
            </a:extLst>
          </p:cNvPr>
          <p:cNvSpPr/>
          <p:nvPr userDrawn="1"/>
        </p:nvSpPr>
        <p:spPr>
          <a:xfrm rot="5400000">
            <a:off x="2598574" y="5216745"/>
            <a:ext cx="101647" cy="2224625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7863C5E2-F80D-C176-C333-A2D63565D151}"/>
              </a:ext>
            </a:extLst>
          </p:cNvPr>
          <p:cNvGrpSpPr/>
          <p:nvPr userDrawn="1"/>
        </p:nvGrpSpPr>
        <p:grpSpPr>
          <a:xfrm>
            <a:off x="2855934" y="1296674"/>
            <a:ext cx="905777" cy="910369"/>
            <a:chOff x="2844390" y="1337313"/>
            <a:chExt cx="905777" cy="910369"/>
          </a:xfrm>
          <a:solidFill>
            <a:schemeClr val="bg1">
              <a:alpha val="78000"/>
            </a:schemeClr>
          </a:solidFill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857B736B-A154-73E1-DB8D-08497012A1C3}"/>
                </a:ext>
              </a:extLst>
            </p:cNvPr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4C47E0FB-8E49-8662-053A-075C1B926290}"/>
                </a:ext>
              </a:extLst>
            </p:cNvPr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8BFB2C41-3213-669A-694E-801DB8580DD7}"/>
              </a:ext>
            </a:extLst>
          </p:cNvPr>
          <p:cNvGrpSpPr/>
          <p:nvPr userDrawn="1"/>
        </p:nvGrpSpPr>
        <p:grpSpPr>
          <a:xfrm>
            <a:off x="627238" y="5458035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BA5C542C-8D9C-329B-88D0-5CF861B5FFA4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AB9375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05AE1FDE-44EF-8D62-70F3-F99AA05320F4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chemeClr val="bg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334687187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Section Break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82715292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07C53035-B5C2-C671-3250-8B57E5F95D0A}"/>
              </a:ext>
            </a:extLst>
          </p:cNvPr>
          <p:cNvSpPr/>
          <p:nvPr userDrawn="1"/>
        </p:nvSpPr>
        <p:spPr>
          <a:xfrm rot="1800000">
            <a:off x="10876112" y="453915"/>
            <a:ext cx="688775" cy="710195"/>
          </a:xfrm>
          <a:prstGeom prst="rect">
            <a:avLst/>
          </a:pr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Freeform 90">
            <a:extLst>
              <a:ext uri="{FF2B5EF4-FFF2-40B4-BE49-F238E27FC236}">
                <a16:creationId xmlns:a16="http://schemas.microsoft.com/office/drawing/2014/main" id="{C3E074D7-556D-1C1E-DA89-BFE105F8C748}"/>
              </a:ext>
            </a:extLst>
          </p:cNvPr>
          <p:cNvSpPr/>
          <p:nvPr userDrawn="1"/>
        </p:nvSpPr>
        <p:spPr bwMode="auto">
          <a:xfrm flipH="1">
            <a:off x="10500304" y="143455"/>
            <a:ext cx="1024038" cy="1393371"/>
          </a:xfrm>
          <a:custGeom>
            <a:gdLst>
              <a:gd name="T0" fmla="*/ 734 w 1795"/>
              <a:gd name="T1" fmla="*/ 80 h 2442"/>
              <a:gd name="T2" fmla="*/ 712 w 1795"/>
              <a:gd name="T3" fmla="*/ 205 h 2442"/>
              <a:gd name="T4" fmla="*/ 739 w 1795"/>
              <a:gd name="T5" fmla="*/ 183 h 2442"/>
              <a:gd name="T6" fmla="*/ 844 w 1795"/>
              <a:gd name="T7" fmla="*/ 35 h 2442"/>
              <a:gd name="T8" fmla="*/ 848 w 1795"/>
              <a:gd name="T9" fmla="*/ 53 h 2442"/>
              <a:gd name="T10" fmla="*/ 799 w 1795"/>
              <a:gd name="T11" fmla="*/ 259 h 2442"/>
              <a:gd name="T12" fmla="*/ 870 w 1795"/>
              <a:gd name="T13" fmla="*/ 315 h 2442"/>
              <a:gd name="T14" fmla="*/ 990 w 1795"/>
              <a:gd name="T15" fmla="*/ 414 h 2442"/>
              <a:gd name="T16" fmla="*/ 1045 w 1795"/>
              <a:gd name="T17" fmla="*/ 469 h 2442"/>
              <a:gd name="T18" fmla="*/ 1114 w 1795"/>
              <a:gd name="T19" fmla="*/ 631 h 2442"/>
              <a:gd name="T20" fmla="*/ 1306 w 1795"/>
              <a:gd name="T21" fmla="*/ 957 h 2442"/>
              <a:gd name="T22" fmla="*/ 1409 w 1795"/>
              <a:gd name="T23" fmla="*/ 1097 h 2442"/>
              <a:gd name="T24" fmla="*/ 1365 w 1795"/>
              <a:gd name="T25" fmla="*/ 1248 h 2442"/>
              <a:gd name="T26" fmla="*/ 1134 w 1795"/>
              <a:gd name="T27" fmla="*/ 1236 h 2442"/>
              <a:gd name="T28" fmla="*/ 1004 w 1795"/>
              <a:gd name="T29" fmla="*/ 1117 h 2442"/>
              <a:gd name="T30" fmla="*/ 797 w 1795"/>
              <a:gd name="T31" fmla="*/ 1023 h 2442"/>
              <a:gd name="T32" fmla="*/ 693 w 1795"/>
              <a:gd name="T33" fmla="*/ 942 h 2442"/>
              <a:gd name="T34" fmla="*/ 709 w 1795"/>
              <a:gd name="T35" fmla="*/ 1051 h 2442"/>
              <a:gd name="T36" fmla="*/ 875 w 1795"/>
              <a:gd name="T37" fmla="*/ 1320 h 2442"/>
              <a:gd name="T38" fmla="*/ 1039 w 1795"/>
              <a:gd name="T39" fmla="*/ 1524 h 2442"/>
              <a:gd name="T40" fmla="*/ 1219 w 1795"/>
              <a:gd name="T41" fmla="*/ 1557 h 2442"/>
              <a:gd name="T42" fmla="*/ 1451 w 1795"/>
              <a:gd name="T43" fmla="*/ 1551 h 2442"/>
              <a:gd name="T44" fmla="*/ 1730 w 1795"/>
              <a:gd name="T45" fmla="*/ 1894 h 2442"/>
              <a:gd name="T46" fmla="*/ 1790 w 1795"/>
              <a:gd name="T47" fmla="*/ 2018 h 2442"/>
              <a:gd name="T48" fmla="*/ 1717 w 1795"/>
              <a:gd name="T49" fmla="*/ 2224 h 2442"/>
              <a:gd name="T50" fmla="*/ 1428 w 1795"/>
              <a:gd name="T51" fmla="*/ 2408 h 2442"/>
              <a:gd name="T52" fmla="*/ 1207 w 1795"/>
              <a:gd name="T53" fmla="*/ 2437 h 2442"/>
              <a:gd name="T54" fmla="*/ 1139 w 1795"/>
              <a:gd name="T55" fmla="*/ 2430 h 2442"/>
              <a:gd name="T56" fmla="*/ 1148 w 1795"/>
              <a:gd name="T57" fmla="*/ 2350 h 2442"/>
              <a:gd name="T58" fmla="*/ 1229 w 1795"/>
              <a:gd name="T59" fmla="*/ 2234 h 2442"/>
              <a:gd name="T60" fmla="*/ 1289 w 1795"/>
              <a:gd name="T61" fmla="*/ 2202 h 2442"/>
              <a:gd name="T62" fmla="*/ 1477 w 1795"/>
              <a:gd name="T63" fmla="*/ 2191 h 2442"/>
              <a:gd name="T64" fmla="*/ 1611 w 1795"/>
              <a:gd name="T65" fmla="*/ 2027 h 2442"/>
              <a:gd name="T66" fmla="*/ 1467 w 1795"/>
              <a:gd name="T67" fmla="*/ 1859 h 2442"/>
              <a:gd name="T68" fmla="*/ 1375 w 1795"/>
              <a:gd name="T69" fmla="*/ 1773 h 2442"/>
              <a:gd name="T70" fmla="*/ 1292 w 1795"/>
              <a:gd name="T71" fmla="*/ 1779 h 2442"/>
              <a:gd name="T72" fmla="*/ 1035 w 1795"/>
              <a:gd name="T73" fmla="*/ 1896 h 2442"/>
              <a:gd name="T74" fmla="*/ 838 w 1795"/>
              <a:gd name="T75" fmla="*/ 2066 h 2442"/>
              <a:gd name="T76" fmla="*/ 612 w 1795"/>
              <a:gd name="T77" fmla="*/ 2114 h 2442"/>
              <a:gd name="T78" fmla="*/ 301 w 1795"/>
              <a:gd name="T79" fmla="*/ 2020 h 2442"/>
              <a:gd name="T80" fmla="*/ 147 w 1795"/>
              <a:gd name="T81" fmla="*/ 1875 h 2442"/>
              <a:gd name="T82" fmla="*/ 198 w 1795"/>
              <a:gd name="T83" fmla="*/ 1728 h 2442"/>
              <a:gd name="T84" fmla="*/ 72 w 1795"/>
              <a:gd name="T85" fmla="*/ 1371 h 2442"/>
              <a:gd name="T86" fmla="*/ 6 w 1795"/>
              <a:gd name="T87" fmla="*/ 1076 h 2442"/>
              <a:gd name="T88" fmla="*/ 7 w 1795"/>
              <a:gd name="T89" fmla="*/ 860 h 2442"/>
              <a:gd name="T90" fmla="*/ 106 w 1795"/>
              <a:gd name="T91" fmla="*/ 570 h 2442"/>
              <a:gd name="T92" fmla="*/ 260 w 1795"/>
              <a:gd name="T93" fmla="*/ 428 h 2442"/>
              <a:gd name="T94" fmla="*/ 624 w 1795"/>
              <a:gd name="T95" fmla="*/ 152 h 2442"/>
              <a:gd name="T96" fmla="*/ 739 w 1795"/>
              <a:gd name="T97" fmla="*/ 1 h 24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94" h="2442">
                <a:moveTo>
                  <a:pt x="739" y="1"/>
                </a:moveTo>
                <a:cubicBezTo>
                  <a:pt x="747" y="28"/>
                  <a:pt x="741" y="54"/>
                  <a:pt x="734" y="80"/>
                </a:cubicBezTo>
                <a:cubicBezTo>
                  <a:pt x="726" y="112"/>
                  <a:pt x="718" y="145"/>
                  <a:pt x="711" y="177"/>
                </a:cubicBezTo>
                <a:cubicBezTo>
                  <a:pt x="709" y="186"/>
                  <a:pt x="712" y="196"/>
                  <a:pt x="712" y="205"/>
                </a:cubicBezTo>
                <a:cubicBezTo>
                  <a:pt x="714" y="206"/>
                  <a:pt x="716" y="206"/>
                  <a:pt x="717" y="207"/>
                </a:cubicBezTo>
                <a:cubicBezTo>
                  <a:pt x="725" y="199"/>
                  <a:pt x="733" y="192"/>
                  <a:pt x="739" y="183"/>
                </a:cubicBezTo>
                <a:cubicBezTo>
                  <a:pt x="767" y="143"/>
                  <a:pt x="794" y="102"/>
                  <a:pt x="821" y="61"/>
                </a:cubicBezTo>
                <a:cubicBezTo>
                  <a:pt x="828" y="52"/>
                  <a:pt x="836" y="44"/>
                  <a:pt x="844" y="35"/>
                </a:cubicBezTo>
                <a:cubicBezTo>
                  <a:pt x="845" y="36"/>
                  <a:pt x="847" y="37"/>
                  <a:pt x="848" y="37"/>
                </a:cubicBezTo>
                <a:cubicBezTo>
                  <a:pt x="848" y="42"/>
                  <a:pt x="849" y="48"/>
                  <a:pt x="848" y="53"/>
                </a:cubicBezTo>
                <a:cubicBezTo>
                  <a:pt x="834" y="107"/>
                  <a:pt x="819" y="161"/>
                  <a:pt x="806" y="215"/>
                </a:cubicBezTo>
                <a:cubicBezTo>
                  <a:pt x="802" y="229"/>
                  <a:pt x="800" y="244"/>
                  <a:pt x="799" y="259"/>
                </a:cubicBezTo>
                <a:cubicBezTo>
                  <a:pt x="798" y="272"/>
                  <a:pt x="803" y="282"/>
                  <a:pt x="816" y="288"/>
                </a:cubicBezTo>
                <a:cubicBezTo>
                  <a:pt x="834" y="296"/>
                  <a:pt x="852" y="305"/>
                  <a:pt x="870" y="315"/>
                </a:cubicBezTo>
                <a:cubicBezTo>
                  <a:pt x="887" y="324"/>
                  <a:pt x="904" y="335"/>
                  <a:pt x="922" y="345"/>
                </a:cubicBezTo>
                <a:cubicBezTo>
                  <a:pt x="950" y="362"/>
                  <a:pt x="971" y="387"/>
                  <a:pt x="990" y="414"/>
                </a:cubicBezTo>
                <a:cubicBezTo>
                  <a:pt x="996" y="422"/>
                  <a:pt x="1006" y="428"/>
                  <a:pt x="1013" y="436"/>
                </a:cubicBezTo>
                <a:cubicBezTo>
                  <a:pt x="1024" y="447"/>
                  <a:pt x="1034" y="459"/>
                  <a:pt x="1045" y="469"/>
                </a:cubicBezTo>
                <a:cubicBezTo>
                  <a:pt x="1080" y="499"/>
                  <a:pt x="1087" y="541"/>
                  <a:pt x="1097" y="581"/>
                </a:cubicBezTo>
                <a:cubicBezTo>
                  <a:pt x="1101" y="598"/>
                  <a:pt x="1106" y="615"/>
                  <a:pt x="1114" y="631"/>
                </a:cubicBezTo>
                <a:cubicBezTo>
                  <a:pt x="1151" y="703"/>
                  <a:pt x="1188" y="775"/>
                  <a:pt x="1228" y="845"/>
                </a:cubicBezTo>
                <a:cubicBezTo>
                  <a:pt x="1251" y="884"/>
                  <a:pt x="1279" y="921"/>
                  <a:pt x="1306" y="957"/>
                </a:cubicBezTo>
                <a:cubicBezTo>
                  <a:pt x="1331" y="993"/>
                  <a:pt x="1359" y="1026"/>
                  <a:pt x="1386" y="1061"/>
                </a:cubicBezTo>
                <a:cubicBezTo>
                  <a:pt x="1394" y="1072"/>
                  <a:pt x="1401" y="1085"/>
                  <a:pt x="1409" y="1097"/>
                </a:cubicBezTo>
                <a:cubicBezTo>
                  <a:pt x="1428" y="1127"/>
                  <a:pt x="1421" y="1158"/>
                  <a:pt x="1413" y="1190"/>
                </a:cubicBezTo>
                <a:cubicBezTo>
                  <a:pt x="1406" y="1218"/>
                  <a:pt x="1386" y="1234"/>
                  <a:pt x="1365" y="1248"/>
                </a:cubicBezTo>
                <a:cubicBezTo>
                  <a:pt x="1335" y="1267"/>
                  <a:pt x="1302" y="1280"/>
                  <a:pt x="1267" y="1288"/>
                </a:cubicBezTo>
                <a:cubicBezTo>
                  <a:pt x="1221" y="1299"/>
                  <a:pt x="1159" y="1275"/>
                  <a:pt x="1134" y="1236"/>
                </a:cubicBezTo>
                <a:cubicBezTo>
                  <a:pt x="1122" y="1217"/>
                  <a:pt x="1111" y="1199"/>
                  <a:pt x="1099" y="1181"/>
                </a:cubicBezTo>
                <a:cubicBezTo>
                  <a:pt x="1076" y="1146"/>
                  <a:pt x="1041" y="1130"/>
                  <a:pt x="1004" y="1117"/>
                </a:cubicBezTo>
                <a:cubicBezTo>
                  <a:pt x="959" y="1102"/>
                  <a:pt x="913" y="1088"/>
                  <a:pt x="869" y="1071"/>
                </a:cubicBezTo>
                <a:cubicBezTo>
                  <a:pt x="841" y="1061"/>
                  <a:pt x="818" y="1044"/>
                  <a:pt x="797" y="1023"/>
                </a:cubicBezTo>
                <a:cubicBezTo>
                  <a:pt x="772" y="996"/>
                  <a:pt x="745" y="971"/>
                  <a:pt x="718" y="947"/>
                </a:cubicBezTo>
                <a:cubicBezTo>
                  <a:pt x="713" y="942"/>
                  <a:pt x="701" y="943"/>
                  <a:pt x="693" y="942"/>
                </a:cubicBezTo>
                <a:cubicBezTo>
                  <a:pt x="691" y="942"/>
                  <a:pt x="688" y="950"/>
                  <a:pt x="687" y="954"/>
                </a:cubicBezTo>
                <a:cubicBezTo>
                  <a:pt x="683" y="989"/>
                  <a:pt x="695" y="1021"/>
                  <a:pt x="709" y="1051"/>
                </a:cubicBezTo>
                <a:cubicBezTo>
                  <a:pt x="727" y="1089"/>
                  <a:pt x="749" y="1125"/>
                  <a:pt x="770" y="1161"/>
                </a:cubicBezTo>
                <a:cubicBezTo>
                  <a:pt x="802" y="1216"/>
                  <a:pt x="834" y="1271"/>
                  <a:pt x="875" y="1320"/>
                </a:cubicBezTo>
                <a:cubicBezTo>
                  <a:pt x="891" y="1338"/>
                  <a:pt x="907" y="1355"/>
                  <a:pt x="924" y="1372"/>
                </a:cubicBezTo>
                <a:cubicBezTo>
                  <a:pt x="967" y="1419"/>
                  <a:pt x="1010" y="1467"/>
                  <a:pt x="1039" y="1524"/>
                </a:cubicBezTo>
                <a:cubicBezTo>
                  <a:pt x="1047" y="1540"/>
                  <a:pt x="1061" y="1549"/>
                  <a:pt x="1080" y="1553"/>
                </a:cubicBezTo>
                <a:cubicBezTo>
                  <a:pt x="1126" y="1564"/>
                  <a:pt x="1173" y="1562"/>
                  <a:pt x="1219" y="1557"/>
                </a:cubicBezTo>
                <a:cubicBezTo>
                  <a:pt x="1274" y="1553"/>
                  <a:pt x="1328" y="1544"/>
                  <a:pt x="1382" y="1537"/>
                </a:cubicBezTo>
                <a:cubicBezTo>
                  <a:pt x="1407" y="1534"/>
                  <a:pt x="1429" y="1542"/>
                  <a:pt x="1451" y="1551"/>
                </a:cubicBezTo>
                <a:cubicBezTo>
                  <a:pt x="1509" y="1575"/>
                  <a:pt x="1553" y="1616"/>
                  <a:pt x="1586" y="1668"/>
                </a:cubicBezTo>
                <a:cubicBezTo>
                  <a:pt x="1634" y="1744"/>
                  <a:pt x="1684" y="1818"/>
                  <a:pt x="1730" y="1894"/>
                </a:cubicBezTo>
                <a:cubicBezTo>
                  <a:pt x="1753" y="1932"/>
                  <a:pt x="1769" y="1973"/>
                  <a:pt x="1788" y="2013"/>
                </a:cubicBezTo>
                <a:cubicBezTo>
                  <a:pt x="1789" y="2014"/>
                  <a:pt x="1790" y="2016"/>
                  <a:pt x="1790" y="2018"/>
                </a:cubicBezTo>
                <a:cubicBezTo>
                  <a:pt x="1790" y="2064"/>
                  <a:pt x="1795" y="2110"/>
                  <a:pt x="1779" y="2155"/>
                </a:cubicBezTo>
                <a:cubicBezTo>
                  <a:pt x="1767" y="2187"/>
                  <a:pt x="1741" y="2205"/>
                  <a:pt x="1717" y="2224"/>
                </a:cubicBezTo>
                <a:cubicBezTo>
                  <a:pt x="1641" y="2285"/>
                  <a:pt x="1556" y="2331"/>
                  <a:pt x="1471" y="2377"/>
                </a:cubicBezTo>
                <a:cubicBezTo>
                  <a:pt x="1456" y="2385"/>
                  <a:pt x="1440" y="2395"/>
                  <a:pt x="1428" y="2408"/>
                </a:cubicBezTo>
                <a:cubicBezTo>
                  <a:pt x="1404" y="2434"/>
                  <a:pt x="1375" y="2436"/>
                  <a:pt x="1344" y="2431"/>
                </a:cubicBezTo>
                <a:cubicBezTo>
                  <a:pt x="1298" y="2423"/>
                  <a:pt x="1252" y="2427"/>
                  <a:pt x="1207" y="2437"/>
                </a:cubicBezTo>
                <a:cubicBezTo>
                  <a:pt x="1193" y="2440"/>
                  <a:pt x="1178" y="2442"/>
                  <a:pt x="1163" y="2441"/>
                </a:cubicBezTo>
                <a:cubicBezTo>
                  <a:pt x="1155" y="2441"/>
                  <a:pt x="1145" y="2436"/>
                  <a:pt x="1139" y="2430"/>
                </a:cubicBezTo>
                <a:cubicBezTo>
                  <a:pt x="1134" y="2426"/>
                  <a:pt x="1135" y="2416"/>
                  <a:pt x="1134" y="2409"/>
                </a:cubicBezTo>
                <a:cubicBezTo>
                  <a:pt x="1133" y="2388"/>
                  <a:pt x="1137" y="2368"/>
                  <a:pt x="1148" y="2350"/>
                </a:cubicBezTo>
                <a:cubicBezTo>
                  <a:pt x="1152" y="2344"/>
                  <a:pt x="1156" y="2338"/>
                  <a:pt x="1159" y="2332"/>
                </a:cubicBezTo>
                <a:cubicBezTo>
                  <a:pt x="1175" y="2294"/>
                  <a:pt x="1201" y="2263"/>
                  <a:pt x="1229" y="2234"/>
                </a:cubicBezTo>
                <a:cubicBezTo>
                  <a:pt x="1232" y="2230"/>
                  <a:pt x="1235" y="2226"/>
                  <a:pt x="1237" y="2223"/>
                </a:cubicBezTo>
                <a:cubicBezTo>
                  <a:pt x="1249" y="2203"/>
                  <a:pt x="1266" y="2196"/>
                  <a:pt x="1289" y="2202"/>
                </a:cubicBezTo>
                <a:cubicBezTo>
                  <a:pt x="1305" y="2207"/>
                  <a:pt x="1321" y="2215"/>
                  <a:pt x="1337" y="2218"/>
                </a:cubicBezTo>
                <a:cubicBezTo>
                  <a:pt x="1387" y="2227"/>
                  <a:pt x="1434" y="2216"/>
                  <a:pt x="1477" y="2191"/>
                </a:cubicBezTo>
                <a:cubicBezTo>
                  <a:pt x="1516" y="2170"/>
                  <a:pt x="1554" y="2144"/>
                  <a:pt x="1590" y="2117"/>
                </a:cubicBezTo>
                <a:cubicBezTo>
                  <a:pt x="1618" y="2097"/>
                  <a:pt x="1627" y="2060"/>
                  <a:pt x="1611" y="2027"/>
                </a:cubicBezTo>
                <a:cubicBezTo>
                  <a:pt x="1603" y="2013"/>
                  <a:pt x="1593" y="1999"/>
                  <a:pt x="1582" y="1987"/>
                </a:cubicBezTo>
                <a:cubicBezTo>
                  <a:pt x="1544" y="1944"/>
                  <a:pt x="1505" y="1902"/>
                  <a:pt x="1467" y="1859"/>
                </a:cubicBezTo>
                <a:cubicBezTo>
                  <a:pt x="1446" y="1835"/>
                  <a:pt x="1425" y="1811"/>
                  <a:pt x="1398" y="1793"/>
                </a:cubicBezTo>
                <a:cubicBezTo>
                  <a:pt x="1390" y="1788"/>
                  <a:pt x="1383" y="1779"/>
                  <a:pt x="1375" y="1773"/>
                </a:cubicBezTo>
                <a:cubicBezTo>
                  <a:pt x="1357" y="1761"/>
                  <a:pt x="1337" y="1759"/>
                  <a:pt x="1317" y="1768"/>
                </a:cubicBezTo>
                <a:cubicBezTo>
                  <a:pt x="1309" y="1771"/>
                  <a:pt x="1301" y="1775"/>
                  <a:pt x="1292" y="1779"/>
                </a:cubicBezTo>
                <a:cubicBezTo>
                  <a:pt x="1267" y="1790"/>
                  <a:pt x="1241" y="1802"/>
                  <a:pt x="1215" y="1811"/>
                </a:cubicBezTo>
                <a:cubicBezTo>
                  <a:pt x="1151" y="1832"/>
                  <a:pt x="1090" y="1857"/>
                  <a:pt x="1035" y="1896"/>
                </a:cubicBezTo>
                <a:cubicBezTo>
                  <a:pt x="1001" y="1920"/>
                  <a:pt x="970" y="1949"/>
                  <a:pt x="938" y="1976"/>
                </a:cubicBezTo>
                <a:cubicBezTo>
                  <a:pt x="905" y="2006"/>
                  <a:pt x="872" y="2036"/>
                  <a:pt x="838" y="2066"/>
                </a:cubicBezTo>
                <a:cubicBezTo>
                  <a:pt x="810" y="2091"/>
                  <a:pt x="775" y="2104"/>
                  <a:pt x="737" y="2107"/>
                </a:cubicBezTo>
                <a:cubicBezTo>
                  <a:pt x="696" y="2111"/>
                  <a:pt x="653" y="2118"/>
                  <a:pt x="612" y="2114"/>
                </a:cubicBezTo>
                <a:cubicBezTo>
                  <a:pt x="538" y="2105"/>
                  <a:pt x="466" y="2086"/>
                  <a:pt x="398" y="2054"/>
                </a:cubicBezTo>
                <a:cubicBezTo>
                  <a:pt x="367" y="2039"/>
                  <a:pt x="333" y="2031"/>
                  <a:pt x="301" y="2020"/>
                </a:cubicBezTo>
                <a:cubicBezTo>
                  <a:pt x="245" y="1999"/>
                  <a:pt x="203" y="1959"/>
                  <a:pt x="170" y="1911"/>
                </a:cubicBezTo>
                <a:cubicBezTo>
                  <a:pt x="162" y="1899"/>
                  <a:pt x="154" y="1887"/>
                  <a:pt x="147" y="1875"/>
                </a:cubicBezTo>
                <a:cubicBezTo>
                  <a:pt x="137" y="1857"/>
                  <a:pt x="140" y="1844"/>
                  <a:pt x="157" y="1834"/>
                </a:cubicBezTo>
                <a:cubicBezTo>
                  <a:pt x="198" y="1809"/>
                  <a:pt x="209" y="1771"/>
                  <a:pt x="198" y="1728"/>
                </a:cubicBezTo>
                <a:cubicBezTo>
                  <a:pt x="187" y="1687"/>
                  <a:pt x="171" y="1647"/>
                  <a:pt x="157" y="1606"/>
                </a:cubicBezTo>
                <a:cubicBezTo>
                  <a:pt x="129" y="1528"/>
                  <a:pt x="98" y="1451"/>
                  <a:pt x="72" y="1371"/>
                </a:cubicBezTo>
                <a:cubicBezTo>
                  <a:pt x="58" y="1328"/>
                  <a:pt x="53" y="1283"/>
                  <a:pt x="43" y="1238"/>
                </a:cubicBezTo>
                <a:cubicBezTo>
                  <a:pt x="31" y="1184"/>
                  <a:pt x="17" y="1131"/>
                  <a:pt x="6" y="1076"/>
                </a:cubicBezTo>
                <a:cubicBezTo>
                  <a:pt x="2" y="1054"/>
                  <a:pt x="0" y="1030"/>
                  <a:pt x="1" y="1007"/>
                </a:cubicBezTo>
                <a:cubicBezTo>
                  <a:pt x="2" y="958"/>
                  <a:pt x="3" y="909"/>
                  <a:pt x="7" y="860"/>
                </a:cubicBezTo>
                <a:cubicBezTo>
                  <a:pt x="12" y="811"/>
                  <a:pt x="17" y="763"/>
                  <a:pt x="29" y="715"/>
                </a:cubicBezTo>
                <a:cubicBezTo>
                  <a:pt x="42" y="661"/>
                  <a:pt x="70" y="613"/>
                  <a:pt x="106" y="570"/>
                </a:cubicBezTo>
                <a:cubicBezTo>
                  <a:pt x="130" y="541"/>
                  <a:pt x="156" y="514"/>
                  <a:pt x="181" y="486"/>
                </a:cubicBezTo>
                <a:cubicBezTo>
                  <a:pt x="204" y="462"/>
                  <a:pt x="230" y="442"/>
                  <a:pt x="260" y="428"/>
                </a:cubicBezTo>
                <a:cubicBezTo>
                  <a:pt x="348" y="385"/>
                  <a:pt x="430" y="332"/>
                  <a:pt x="510" y="275"/>
                </a:cubicBezTo>
                <a:cubicBezTo>
                  <a:pt x="557" y="241"/>
                  <a:pt x="592" y="198"/>
                  <a:pt x="624" y="152"/>
                </a:cubicBezTo>
                <a:cubicBezTo>
                  <a:pt x="656" y="107"/>
                  <a:pt x="685" y="60"/>
                  <a:pt x="716" y="14"/>
                </a:cubicBezTo>
                <a:cubicBezTo>
                  <a:pt x="721" y="6"/>
                  <a:pt x="728" y="0"/>
                  <a:pt x="739" y="1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DF05427-4AFE-E1FD-3B0B-AB0360D08190}"/>
              </a:ext>
            </a:extLst>
          </p:cNvPr>
          <p:cNvCxnSpPr/>
          <p:nvPr userDrawn="1"/>
        </p:nvCxnSpPr>
        <p:spPr>
          <a:xfrm>
            <a:off x="885372" y="880826"/>
            <a:ext cx="6226628" cy="0"/>
          </a:xfrm>
          <a:prstGeom prst="line">
            <a:avLst/>
          </a:prstGeom>
          <a:ln w="28575">
            <a:solidFill>
              <a:srgbClr val="E7A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A9DA0A85-D641-CE6E-7686-7A3EF1995224}"/>
              </a:ext>
            </a:extLst>
          </p:cNvPr>
          <p:cNvSpPr/>
          <p:nvPr userDrawn="1"/>
        </p:nvSpPr>
        <p:spPr>
          <a:xfrm rot="1800000">
            <a:off x="309598" y="336282"/>
            <a:ext cx="372209" cy="383784"/>
          </a:xfrm>
          <a:prstGeom prst="rect">
            <a:avLst/>
          </a:pr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1EBB2BA9-A690-740C-1F75-33F8AD1D805B}"/>
              </a:ext>
            </a:extLst>
          </p:cNvPr>
          <p:cNvCxnSpPr/>
          <p:nvPr userDrawn="1"/>
        </p:nvCxnSpPr>
        <p:spPr>
          <a:xfrm>
            <a:off x="1023258" y="989684"/>
            <a:ext cx="622662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EDF1354C-C7A5-7665-2694-A597AD63C030}"/>
              </a:ext>
            </a:extLst>
          </p:cNvPr>
          <p:cNvSpPr/>
          <p:nvPr userDrawn="1"/>
        </p:nvSpPr>
        <p:spPr>
          <a:xfrm rot="1800000">
            <a:off x="11137369" y="5591972"/>
            <a:ext cx="688775" cy="710195"/>
          </a:xfrm>
          <a:prstGeom prst="rect">
            <a:avLst/>
          </a:pr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Freeform 90">
            <a:extLst>
              <a:ext uri="{FF2B5EF4-FFF2-40B4-BE49-F238E27FC236}">
                <a16:creationId xmlns:a16="http://schemas.microsoft.com/office/drawing/2014/main" id="{61335B14-9461-4EA7-EAA2-572A0D7A0A3C}"/>
              </a:ext>
            </a:extLst>
          </p:cNvPr>
          <p:cNvSpPr/>
          <p:nvPr userDrawn="1"/>
        </p:nvSpPr>
        <p:spPr bwMode="auto">
          <a:xfrm flipH="1">
            <a:off x="10761561" y="5281512"/>
            <a:ext cx="1024038" cy="1393371"/>
          </a:xfrm>
          <a:custGeom>
            <a:gdLst>
              <a:gd name="T0" fmla="*/ 734 w 1795"/>
              <a:gd name="T1" fmla="*/ 80 h 2442"/>
              <a:gd name="T2" fmla="*/ 712 w 1795"/>
              <a:gd name="T3" fmla="*/ 205 h 2442"/>
              <a:gd name="T4" fmla="*/ 739 w 1795"/>
              <a:gd name="T5" fmla="*/ 183 h 2442"/>
              <a:gd name="T6" fmla="*/ 844 w 1795"/>
              <a:gd name="T7" fmla="*/ 35 h 2442"/>
              <a:gd name="T8" fmla="*/ 848 w 1795"/>
              <a:gd name="T9" fmla="*/ 53 h 2442"/>
              <a:gd name="T10" fmla="*/ 799 w 1795"/>
              <a:gd name="T11" fmla="*/ 259 h 2442"/>
              <a:gd name="T12" fmla="*/ 870 w 1795"/>
              <a:gd name="T13" fmla="*/ 315 h 2442"/>
              <a:gd name="T14" fmla="*/ 990 w 1795"/>
              <a:gd name="T15" fmla="*/ 414 h 2442"/>
              <a:gd name="T16" fmla="*/ 1045 w 1795"/>
              <a:gd name="T17" fmla="*/ 469 h 2442"/>
              <a:gd name="T18" fmla="*/ 1114 w 1795"/>
              <a:gd name="T19" fmla="*/ 631 h 2442"/>
              <a:gd name="T20" fmla="*/ 1306 w 1795"/>
              <a:gd name="T21" fmla="*/ 957 h 2442"/>
              <a:gd name="T22" fmla="*/ 1409 w 1795"/>
              <a:gd name="T23" fmla="*/ 1097 h 2442"/>
              <a:gd name="T24" fmla="*/ 1365 w 1795"/>
              <a:gd name="T25" fmla="*/ 1248 h 2442"/>
              <a:gd name="T26" fmla="*/ 1134 w 1795"/>
              <a:gd name="T27" fmla="*/ 1236 h 2442"/>
              <a:gd name="T28" fmla="*/ 1004 w 1795"/>
              <a:gd name="T29" fmla="*/ 1117 h 2442"/>
              <a:gd name="T30" fmla="*/ 797 w 1795"/>
              <a:gd name="T31" fmla="*/ 1023 h 2442"/>
              <a:gd name="T32" fmla="*/ 693 w 1795"/>
              <a:gd name="T33" fmla="*/ 942 h 2442"/>
              <a:gd name="T34" fmla="*/ 709 w 1795"/>
              <a:gd name="T35" fmla="*/ 1051 h 2442"/>
              <a:gd name="T36" fmla="*/ 875 w 1795"/>
              <a:gd name="T37" fmla="*/ 1320 h 2442"/>
              <a:gd name="T38" fmla="*/ 1039 w 1795"/>
              <a:gd name="T39" fmla="*/ 1524 h 2442"/>
              <a:gd name="T40" fmla="*/ 1219 w 1795"/>
              <a:gd name="T41" fmla="*/ 1557 h 2442"/>
              <a:gd name="T42" fmla="*/ 1451 w 1795"/>
              <a:gd name="T43" fmla="*/ 1551 h 2442"/>
              <a:gd name="T44" fmla="*/ 1730 w 1795"/>
              <a:gd name="T45" fmla="*/ 1894 h 2442"/>
              <a:gd name="T46" fmla="*/ 1790 w 1795"/>
              <a:gd name="T47" fmla="*/ 2018 h 2442"/>
              <a:gd name="T48" fmla="*/ 1717 w 1795"/>
              <a:gd name="T49" fmla="*/ 2224 h 2442"/>
              <a:gd name="T50" fmla="*/ 1428 w 1795"/>
              <a:gd name="T51" fmla="*/ 2408 h 2442"/>
              <a:gd name="T52" fmla="*/ 1207 w 1795"/>
              <a:gd name="T53" fmla="*/ 2437 h 2442"/>
              <a:gd name="T54" fmla="*/ 1139 w 1795"/>
              <a:gd name="T55" fmla="*/ 2430 h 2442"/>
              <a:gd name="T56" fmla="*/ 1148 w 1795"/>
              <a:gd name="T57" fmla="*/ 2350 h 2442"/>
              <a:gd name="T58" fmla="*/ 1229 w 1795"/>
              <a:gd name="T59" fmla="*/ 2234 h 2442"/>
              <a:gd name="T60" fmla="*/ 1289 w 1795"/>
              <a:gd name="T61" fmla="*/ 2202 h 2442"/>
              <a:gd name="T62" fmla="*/ 1477 w 1795"/>
              <a:gd name="T63" fmla="*/ 2191 h 2442"/>
              <a:gd name="T64" fmla="*/ 1611 w 1795"/>
              <a:gd name="T65" fmla="*/ 2027 h 2442"/>
              <a:gd name="T66" fmla="*/ 1467 w 1795"/>
              <a:gd name="T67" fmla="*/ 1859 h 2442"/>
              <a:gd name="T68" fmla="*/ 1375 w 1795"/>
              <a:gd name="T69" fmla="*/ 1773 h 2442"/>
              <a:gd name="T70" fmla="*/ 1292 w 1795"/>
              <a:gd name="T71" fmla="*/ 1779 h 2442"/>
              <a:gd name="T72" fmla="*/ 1035 w 1795"/>
              <a:gd name="T73" fmla="*/ 1896 h 2442"/>
              <a:gd name="T74" fmla="*/ 838 w 1795"/>
              <a:gd name="T75" fmla="*/ 2066 h 2442"/>
              <a:gd name="T76" fmla="*/ 612 w 1795"/>
              <a:gd name="T77" fmla="*/ 2114 h 2442"/>
              <a:gd name="T78" fmla="*/ 301 w 1795"/>
              <a:gd name="T79" fmla="*/ 2020 h 2442"/>
              <a:gd name="T80" fmla="*/ 147 w 1795"/>
              <a:gd name="T81" fmla="*/ 1875 h 2442"/>
              <a:gd name="T82" fmla="*/ 198 w 1795"/>
              <a:gd name="T83" fmla="*/ 1728 h 2442"/>
              <a:gd name="T84" fmla="*/ 72 w 1795"/>
              <a:gd name="T85" fmla="*/ 1371 h 2442"/>
              <a:gd name="T86" fmla="*/ 6 w 1795"/>
              <a:gd name="T87" fmla="*/ 1076 h 2442"/>
              <a:gd name="T88" fmla="*/ 7 w 1795"/>
              <a:gd name="T89" fmla="*/ 860 h 2442"/>
              <a:gd name="T90" fmla="*/ 106 w 1795"/>
              <a:gd name="T91" fmla="*/ 570 h 2442"/>
              <a:gd name="T92" fmla="*/ 260 w 1795"/>
              <a:gd name="T93" fmla="*/ 428 h 2442"/>
              <a:gd name="T94" fmla="*/ 624 w 1795"/>
              <a:gd name="T95" fmla="*/ 152 h 2442"/>
              <a:gd name="T96" fmla="*/ 739 w 1795"/>
              <a:gd name="T97" fmla="*/ 1 h 24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94" h="2442">
                <a:moveTo>
                  <a:pt x="739" y="1"/>
                </a:moveTo>
                <a:cubicBezTo>
                  <a:pt x="747" y="28"/>
                  <a:pt x="741" y="54"/>
                  <a:pt x="734" y="80"/>
                </a:cubicBezTo>
                <a:cubicBezTo>
                  <a:pt x="726" y="112"/>
                  <a:pt x="718" y="145"/>
                  <a:pt x="711" y="177"/>
                </a:cubicBezTo>
                <a:cubicBezTo>
                  <a:pt x="709" y="186"/>
                  <a:pt x="712" y="196"/>
                  <a:pt x="712" y="205"/>
                </a:cubicBezTo>
                <a:cubicBezTo>
                  <a:pt x="714" y="206"/>
                  <a:pt x="716" y="206"/>
                  <a:pt x="717" y="207"/>
                </a:cubicBezTo>
                <a:cubicBezTo>
                  <a:pt x="725" y="199"/>
                  <a:pt x="733" y="192"/>
                  <a:pt x="739" y="183"/>
                </a:cubicBezTo>
                <a:cubicBezTo>
                  <a:pt x="767" y="143"/>
                  <a:pt x="794" y="102"/>
                  <a:pt x="821" y="61"/>
                </a:cubicBezTo>
                <a:cubicBezTo>
                  <a:pt x="828" y="52"/>
                  <a:pt x="836" y="44"/>
                  <a:pt x="844" y="35"/>
                </a:cubicBezTo>
                <a:cubicBezTo>
                  <a:pt x="845" y="36"/>
                  <a:pt x="847" y="37"/>
                  <a:pt x="848" y="37"/>
                </a:cubicBezTo>
                <a:cubicBezTo>
                  <a:pt x="848" y="42"/>
                  <a:pt x="849" y="48"/>
                  <a:pt x="848" y="53"/>
                </a:cubicBezTo>
                <a:cubicBezTo>
                  <a:pt x="834" y="107"/>
                  <a:pt x="819" y="161"/>
                  <a:pt x="806" y="215"/>
                </a:cubicBezTo>
                <a:cubicBezTo>
                  <a:pt x="802" y="229"/>
                  <a:pt x="800" y="244"/>
                  <a:pt x="799" y="259"/>
                </a:cubicBezTo>
                <a:cubicBezTo>
                  <a:pt x="798" y="272"/>
                  <a:pt x="803" y="282"/>
                  <a:pt x="816" y="288"/>
                </a:cubicBezTo>
                <a:cubicBezTo>
                  <a:pt x="834" y="296"/>
                  <a:pt x="852" y="305"/>
                  <a:pt x="870" y="315"/>
                </a:cubicBezTo>
                <a:cubicBezTo>
                  <a:pt x="887" y="324"/>
                  <a:pt x="904" y="335"/>
                  <a:pt x="922" y="345"/>
                </a:cubicBezTo>
                <a:cubicBezTo>
                  <a:pt x="950" y="362"/>
                  <a:pt x="971" y="387"/>
                  <a:pt x="990" y="414"/>
                </a:cubicBezTo>
                <a:cubicBezTo>
                  <a:pt x="996" y="422"/>
                  <a:pt x="1006" y="428"/>
                  <a:pt x="1013" y="436"/>
                </a:cubicBezTo>
                <a:cubicBezTo>
                  <a:pt x="1024" y="447"/>
                  <a:pt x="1034" y="459"/>
                  <a:pt x="1045" y="469"/>
                </a:cubicBezTo>
                <a:cubicBezTo>
                  <a:pt x="1080" y="499"/>
                  <a:pt x="1087" y="541"/>
                  <a:pt x="1097" y="581"/>
                </a:cubicBezTo>
                <a:cubicBezTo>
                  <a:pt x="1101" y="598"/>
                  <a:pt x="1106" y="615"/>
                  <a:pt x="1114" y="631"/>
                </a:cubicBezTo>
                <a:cubicBezTo>
                  <a:pt x="1151" y="703"/>
                  <a:pt x="1188" y="775"/>
                  <a:pt x="1228" y="845"/>
                </a:cubicBezTo>
                <a:cubicBezTo>
                  <a:pt x="1251" y="884"/>
                  <a:pt x="1279" y="921"/>
                  <a:pt x="1306" y="957"/>
                </a:cubicBezTo>
                <a:cubicBezTo>
                  <a:pt x="1331" y="993"/>
                  <a:pt x="1359" y="1026"/>
                  <a:pt x="1386" y="1061"/>
                </a:cubicBezTo>
                <a:cubicBezTo>
                  <a:pt x="1394" y="1072"/>
                  <a:pt x="1401" y="1085"/>
                  <a:pt x="1409" y="1097"/>
                </a:cubicBezTo>
                <a:cubicBezTo>
                  <a:pt x="1428" y="1127"/>
                  <a:pt x="1421" y="1158"/>
                  <a:pt x="1413" y="1190"/>
                </a:cubicBezTo>
                <a:cubicBezTo>
                  <a:pt x="1406" y="1218"/>
                  <a:pt x="1386" y="1234"/>
                  <a:pt x="1365" y="1248"/>
                </a:cubicBezTo>
                <a:cubicBezTo>
                  <a:pt x="1335" y="1267"/>
                  <a:pt x="1302" y="1280"/>
                  <a:pt x="1267" y="1288"/>
                </a:cubicBezTo>
                <a:cubicBezTo>
                  <a:pt x="1221" y="1299"/>
                  <a:pt x="1159" y="1275"/>
                  <a:pt x="1134" y="1236"/>
                </a:cubicBezTo>
                <a:cubicBezTo>
                  <a:pt x="1122" y="1217"/>
                  <a:pt x="1111" y="1199"/>
                  <a:pt x="1099" y="1181"/>
                </a:cubicBezTo>
                <a:cubicBezTo>
                  <a:pt x="1076" y="1146"/>
                  <a:pt x="1041" y="1130"/>
                  <a:pt x="1004" y="1117"/>
                </a:cubicBezTo>
                <a:cubicBezTo>
                  <a:pt x="959" y="1102"/>
                  <a:pt x="913" y="1088"/>
                  <a:pt x="869" y="1071"/>
                </a:cubicBezTo>
                <a:cubicBezTo>
                  <a:pt x="841" y="1061"/>
                  <a:pt x="818" y="1044"/>
                  <a:pt x="797" y="1023"/>
                </a:cubicBezTo>
                <a:cubicBezTo>
                  <a:pt x="772" y="996"/>
                  <a:pt x="745" y="971"/>
                  <a:pt x="718" y="947"/>
                </a:cubicBezTo>
                <a:cubicBezTo>
                  <a:pt x="713" y="942"/>
                  <a:pt x="701" y="943"/>
                  <a:pt x="693" y="942"/>
                </a:cubicBezTo>
                <a:cubicBezTo>
                  <a:pt x="691" y="942"/>
                  <a:pt x="688" y="950"/>
                  <a:pt x="687" y="954"/>
                </a:cubicBezTo>
                <a:cubicBezTo>
                  <a:pt x="683" y="989"/>
                  <a:pt x="695" y="1021"/>
                  <a:pt x="709" y="1051"/>
                </a:cubicBezTo>
                <a:cubicBezTo>
                  <a:pt x="727" y="1089"/>
                  <a:pt x="749" y="1125"/>
                  <a:pt x="770" y="1161"/>
                </a:cubicBezTo>
                <a:cubicBezTo>
                  <a:pt x="802" y="1216"/>
                  <a:pt x="834" y="1271"/>
                  <a:pt x="875" y="1320"/>
                </a:cubicBezTo>
                <a:cubicBezTo>
                  <a:pt x="891" y="1338"/>
                  <a:pt x="907" y="1355"/>
                  <a:pt x="924" y="1372"/>
                </a:cubicBezTo>
                <a:cubicBezTo>
                  <a:pt x="967" y="1419"/>
                  <a:pt x="1010" y="1467"/>
                  <a:pt x="1039" y="1524"/>
                </a:cubicBezTo>
                <a:cubicBezTo>
                  <a:pt x="1047" y="1540"/>
                  <a:pt x="1061" y="1549"/>
                  <a:pt x="1080" y="1553"/>
                </a:cubicBezTo>
                <a:cubicBezTo>
                  <a:pt x="1126" y="1564"/>
                  <a:pt x="1173" y="1562"/>
                  <a:pt x="1219" y="1557"/>
                </a:cubicBezTo>
                <a:cubicBezTo>
                  <a:pt x="1274" y="1553"/>
                  <a:pt x="1328" y="1544"/>
                  <a:pt x="1382" y="1537"/>
                </a:cubicBezTo>
                <a:cubicBezTo>
                  <a:pt x="1407" y="1534"/>
                  <a:pt x="1429" y="1542"/>
                  <a:pt x="1451" y="1551"/>
                </a:cubicBezTo>
                <a:cubicBezTo>
                  <a:pt x="1509" y="1575"/>
                  <a:pt x="1553" y="1616"/>
                  <a:pt x="1586" y="1668"/>
                </a:cubicBezTo>
                <a:cubicBezTo>
                  <a:pt x="1634" y="1744"/>
                  <a:pt x="1684" y="1818"/>
                  <a:pt x="1730" y="1894"/>
                </a:cubicBezTo>
                <a:cubicBezTo>
                  <a:pt x="1753" y="1932"/>
                  <a:pt x="1769" y="1973"/>
                  <a:pt x="1788" y="2013"/>
                </a:cubicBezTo>
                <a:cubicBezTo>
                  <a:pt x="1789" y="2014"/>
                  <a:pt x="1790" y="2016"/>
                  <a:pt x="1790" y="2018"/>
                </a:cubicBezTo>
                <a:cubicBezTo>
                  <a:pt x="1790" y="2064"/>
                  <a:pt x="1795" y="2110"/>
                  <a:pt x="1779" y="2155"/>
                </a:cubicBezTo>
                <a:cubicBezTo>
                  <a:pt x="1767" y="2187"/>
                  <a:pt x="1741" y="2205"/>
                  <a:pt x="1717" y="2224"/>
                </a:cubicBezTo>
                <a:cubicBezTo>
                  <a:pt x="1641" y="2285"/>
                  <a:pt x="1556" y="2331"/>
                  <a:pt x="1471" y="2377"/>
                </a:cubicBezTo>
                <a:cubicBezTo>
                  <a:pt x="1456" y="2385"/>
                  <a:pt x="1440" y="2395"/>
                  <a:pt x="1428" y="2408"/>
                </a:cubicBezTo>
                <a:cubicBezTo>
                  <a:pt x="1404" y="2434"/>
                  <a:pt x="1375" y="2436"/>
                  <a:pt x="1344" y="2431"/>
                </a:cubicBezTo>
                <a:cubicBezTo>
                  <a:pt x="1298" y="2423"/>
                  <a:pt x="1252" y="2427"/>
                  <a:pt x="1207" y="2437"/>
                </a:cubicBezTo>
                <a:cubicBezTo>
                  <a:pt x="1193" y="2440"/>
                  <a:pt x="1178" y="2442"/>
                  <a:pt x="1163" y="2441"/>
                </a:cubicBezTo>
                <a:cubicBezTo>
                  <a:pt x="1155" y="2441"/>
                  <a:pt x="1145" y="2436"/>
                  <a:pt x="1139" y="2430"/>
                </a:cubicBezTo>
                <a:cubicBezTo>
                  <a:pt x="1134" y="2426"/>
                  <a:pt x="1135" y="2416"/>
                  <a:pt x="1134" y="2409"/>
                </a:cubicBezTo>
                <a:cubicBezTo>
                  <a:pt x="1133" y="2388"/>
                  <a:pt x="1137" y="2368"/>
                  <a:pt x="1148" y="2350"/>
                </a:cubicBezTo>
                <a:cubicBezTo>
                  <a:pt x="1152" y="2344"/>
                  <a:pt x="1156" y="2338"/>
                  <a:pt x="1159" y="2332"/>
                </a:cubicBezTo>
                <a:cubicBezTo>
                  <a:pt x="1175" y="2294"/>
                  <a:pt x="1201" y="2263"/>
                  <a:pt x="1229" y="2234"/>
                </a:cubicBezTo>
                <a:cubicBezTo>
                  <a:pt x="1232" y="2230"/>
                  <a:pt x="1235" y="2226"/>
                  <a:pt x="1237" y="2223"/>
                </a:cubicBezTo>
                <a:cubicBezTo>
                  <a:pt x="1249" y="2203"/>
                  <a:pt x="1266" y="2196"/>
                  <a:pt x="1289" y="2202"/>
                </a:cubicBezTo>
                <a:cubicBezTo>
                  <a:pt x="1305" y="2207"/>
                  <a:pt x="1321" y="2215"/>
                  <a:pt x="1337" y="2218"/>
                </a:cubicBezTo>
                <a:cubicBezTo>
                  <a:pt x="1387" y="2227"/>
                  <a:pt x="1434" y="2216"/>
                  <a:pt x="1477" y="2191"/>
                </a:cubicBezTo>
                <a:cubicBezTo>
                  <a:pt x="1516" y="2170"/>
                  <a:pt x="1554" y="2144"/>
                  <a:pt x="1590" y="2117"/>
                </a:cubicBezTo>
                <a:cubicBezTo>
                  <a:pt x="1618" y="2097"/>
                  <a:pt x="1627" y="2060"/>
                  <a:pt x="1611" y="2027"/>
                </a:cubicBezTo>
                <a:cubicBezTo>
                  <a:pt x="1603" y="2013"/>
                  <a:pt x="1593" y="1999"/>
                  <a:pt x="1582" y="1987"/>
                </a:cubicBezTo>
                <a:cubicBezTo>
                  <a:pt x="1544" y="1944"/>
                  <a:pt x="1505" y="1902"/>
                  <a:pt x="1467" y="1859"/>
                </a:cubicBezTo>
                <a:cubicBezTo>
                  <a:pt x="1446" y="1835"/>
                  <a:pt x="1425" y="1811"/>
                  <a:pt x="1398" y="1793"/>
                </a:cubicBezTo>
                <a:cubicBezTo>
                  <a:pt x="1390" y="1788"/>
                  <a:pt x="1383" y="1779"/>
                  <a:pt x="1375" y="1773"/>
                </a:cubicBezTo>
                <a:cubicBezTo>
                  <a:pt x="1357" y="1761"/>
                  <a:pt x="1337" y="1759"/>
                  <a:pt x="1317" y="1768"/>
                </a:cubicBezTo>
                <a:cubicBezTo>
                  <a:pt x="1309" y="1771"/>
                  <a:pt x="1301" y="1775"/>
                  <a:pt x="1292" y="1779"/>
                </a:cubicBezTo>
                <a:cubicBezTo>
                  <a:pt x="1267" y="1790"/>
                  <a:pt x="1241" y="1802"/>
                  <a:pt x="1215" y="1811"/>
                </a:cubicBezTo>
                <a:cubicBezTo>
                  <a:pt x="1151" y="1832"/>
                  <a:pt x="1090" y="1857"/>
                  <a:pt x="1035" y="1896"/>
                </a:cubicBezTo>
                <a:cubicBezTo>
                  <a:pt x="1001" y="1920"/>
                  <a:pt x="970" y="1949"/>
                  <a:pt x="938" y="1976"/>
                </a:cubicBezTo>
                <a:cubicBezTo>
                  <a:pt x="905" y="2006"/>
                  <a:pt x="872" y="2036"/>
                  <a:pt x="838" y="2066"/>
                </a:cubicBezTo>
                <a:cubicBezTo>
                  <a:pt x="810" y="2091"/>
                  <a:pt x="775" y="2104"/>
                  <a:pt x="737" y="2107"/>
                </a:cubicBezTo>
                <a:cubicBezTo>
                  <a:pt x="696" y="2111"/>
                  <a:pt x="653" y="2118"/>
                  <a:pt x="612" y="2114"/>
                </a:cubicBezTo>
                <a:cubicBezTo>
                  <a:pt x="538" y="2105"/>
                  <a:pt x="466" y="2086"/>
                  <a:pt x="398" y="2054"/>
                </a:cubicBezTo>
                <a:cubicBezTo>
                  <a:pt x="367" y="2039"/>
                  <a:pt x="333" y="2031"/>
                  <a:pt x="301" y="2020"/>
                </a:cubicBezTo>
                <a:cubicBezTo>
                  <a:pt x="245" y="1999"/>
                  <a:pt x="203" y="1959"/>
                  <a:pt x="170" y="1911"/>
                </a:cubicBezTo>
                <a:cubicBezTo>
                  <a:pt x="162" y="1899"/>
                  <a:pt x="154" y="1887"/>
                  <a:pt x="147" y="1875"/>
                </a:cubicBezTo>
                <a:cubicBezTo>
                  <a:pt x="137" y="1857"/>
                  <a:pt x="140" y="1844"/>
                  <a:pt x="157" y="1834"/>
                </a:cubicBezTo>
                <a:cubicBezTo>
                  <a:pt x="198" y="1809"/>
                  <a:pt x="209" y="1771"/>
                  <a:pt x="198" y="1728"/>
                </a:cubicBezTo>
                <a:cubicBezTo>
                  <a:pt x="187" y="1687"/>
                  <a:pt x="171" y="1647"/>
                  <a:pt x="157" y="1606"/>
                </a:cubicBezTo>
                <a:cubicBezTo>
                  <a:pt x="129" y="1528"/>
                  <a:pt x="98" y="1451"/>
                  <a:pt x="72" y="1371"/>
                </a:cubicBezTo>
                <a:cubicBezTo>
                  <a:pt x="58" y="1328"/>
                  <a:pt x="53" y="1283"/>
                  <a:pt x="43" y="1238"/>
                </a:cubicBezTo>
                <a:cubicBezTo>
                  <a:pt x="31" y="1184"/>
                  <a:pt x="17" y="1131"/>
                  <a:pt x="6" y="1076"/>
                </a:cubicBezTo>
                <a:cubicBezTo>
                  <a:pt x="2" y="1054"/>
                  <a:pt x="0" y="1030"/>
                  <a:pt x="1" y="1007"/>
                </a:cubicBezTo>
                <a:cubicBezTo>
                  <a:pt x="2" y="958"/>
                  <a:pt x="3" y="909"/>
                  <a:pt x="7" y="860"/>
                </a:cubicBezTo>
                <a:cubicBezTo>
                  <a:pt x="12" y="811"/>
                  <a:pt x="17" y="763"/>
                  <a:pt x="29" y="715"/>
                </a:cubicBezTo>
                <a:cubicBezTo>
                  <a:pt x="42" y="661"/>
                  <a:pt x="70" y="613"/>
                  <a:pt x="106" y="570"/>
                </a:cubicBezTo>
                <a:cubicBezTo>
                  <a:pt x="130" y="541"/>
                  <a:pt x="156" y="514"/>
                  <a:pt x="181" y="486"/>
                </a:cubicBezTo>
                <a:cubicBezTo>
                  <a:pt x="204" y="462"/>
                  <a:pt x="230" y="442"/>
                  <a:pt x="260" y="428"/>
                </a:cubicBezTo>
                <a:cubicBezTo>
                  <a:pt x="348" y="385"/>
                  <a:pt x="430" y="332"/>
                  <a:pt x="510" y="275"/>
                </a:cubicBezTo>
                <a:cubicBezTo>
                  <a:pt x="557" y="241"/>
                  <a:pt x="592" y="198"/>
                  <a:pt x="624" y="152"/>
                </a:cubicBezTo>
                <a:cubicBezTo>
                  <a:pt x="656" y="107"/>
                  <a:pt x="685" y="60"/>
                  <a:pt x="716" y="14"/>
                </a:cubicBezTo>
                <a:cubicBezTo>
                  <a:pt x="721" y="6"/>
                  <a:pt x="728" y="0"/>
                  <a:pt x="739" y="1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5473DBE5-4735-497F-DC60-D42D0161A3F7}"/>
              </a:ext>
            </a:extLst>
          </p:cNvPr>
          <p:cNvGrpSpPr/>
          <p:nvPr userDrawn="1"/>
        </p:nvGrpSpPr>
        <p:grpSpPr>
          <a:xfrm flipH="1">
            <a:off x="5155152" y="431213"/>
            <a:ext cx="6802402" cy="544544"/>
            <a:chOff x="309598" y="336282"/>
            <a:chExt cx="6802402" cy="544544"/>
          </a:xfrm>
        </p:grpSpPr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2F15A182-4836-5DDA-8377-731C85DDEEDB}"/>
                </a:ext>
              </a:extLst>
            </p:cNvPr>
            <p:cNvCxnSpPr/>
            <p:nvPr userDrawn="1"/>
          </p:nvCxnSpPr>
          <p:spPr>
            <a:xfrm>
              <a:off x="885372" y="880826"/>
              <a:ext cx="6226628" cy="0"/>
            </a:xfrm>
            <a:prstGeom prst="line">
              <a:avLst/>
            </a:prstGeom>
            <a:ln w="28575">
              <a:solidFill>
                <a:srgbClr val="E7AE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2330C09F-73E6-9716-6562-3C21FD24FE1D}"/>
                </a:ext>
              </a:extLst>
            </p:cNvPr>
            <p:cNvSpPr/>
            <p:nvPr userDrawn="1"/>
          </p:nvSpPr>
          <p:spPr>
            <a:xfrm rot="1800000">
              <a:off x="309598" y="336282"/>
              <a:ext cx="372209" cy="383784"/>
            </a:xfrm>
            <a:prstGeom prst="rect">
              <a:avLst/>
            </a:prstGeom>
            <a:solidFill>
              <a:srgbClr val="E7A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ABA1FE62-1DEA-4875-87AB-5B0C19D87B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3_Agenda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F9C23760-8759-41CA-8B08-4B39995ACBA8}"/>
              </a:ext>
            </a:extLst>
          </p:cNvPr>
          <p:cNvSpPr/>
          <p:nvPr userDrawn="1"/>
        </p:nvSpPr>
        <p:spPr>
          <a:xfrm>
            <a:off x="714000" y="1560384"/>
            <a:ext cx="10764000" cy="3276000"/>
          </a:xfrm>
          <a:prstGeom prst="roundRect">
            <a:avLst>
              <a:gd name="adj" fmla="val 899"/>
            </a:avLst>
          </a:prstGeom>
          <a:solidFill>
            <a:srgbClr val="AB937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5" name="그림 개체 틀 6">
            <a:extLst>
              <a:ext uri="{FF2B5EF4-FFF2-40B4-BE49-F238E27FC236}">
                <a16:creationId xmlns:a16="http://schemas.microsoft.com/office/drawing/2014/main" id="{210BED19-5153-4870-9811-D7BA2500FA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3359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/>
              <a:t>Insert Your Image</a:t>
            </a:r>
            <a:endParaRPr lang="ko-KR" altLang="en-US"/>
          </a:p>
          <a:p>
            <a:pPr marL="0" lvl="0" indent="0" algn="ctr">
              <a:buNone/>
            </a:pPr>
            <a:endParaRPr lang="ko-KR" altLang="en-US"/>
          </a:p>
        </p:txBody>
      </p:sp>
      <p:sp>
        <p:nvSpPr>
          <p:cNvPr id="6" name="그림 개체 틀 6">
            <a:extLst>
              <a:ext uri="{FF2B5EF4-FFF2-40B4-BE49-F238E27FC236}">
                <a16:creationId xmlns:a16="http://schemas.microsoft.com/office/drawing/2014/main" id="{774BD228-0F39-4C75-9B16-AD47CE6DD0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18201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/>
              <a:t>Insert Your Image</a:t>
            </a:r>
            <a:endParaRPr lang="ko-KR" altLang="en-US"/>
          </a:p>
          <a:p>
            <a:pPr marL="0" lvl="0" indent="0" algn="ctr">
              <a:buNone/>
            </a:pPr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1D98DB63-12AD-4CDA-93EC-05BF95A980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43043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/>
              <a:t>Insert Your Image</a:t>
            </a:r>
            <a:endParaRPr lang="ko-KR" altLang="en-US"/>
          </a:p>
          <a:p>
            <a:pPr marL="0" lvl="0" indent="0" algn="ctr">
              <a:buNone/>
            </a:pPr>
            <a:endParaRPr lang="ko-KR" altLang="en-US"/>
          </a:p>
        </p:txBody>
      </p:sp>
      <p:sp>
        <p:nvSpPr>
          <p:cNvPr id="8" name="그림 개체 틀 6">
            <a:extLst>
              <a:ext uri="{FF2B5EF4-FFF2-40B4-BE49-F238E27FC236}">
                <a16:creationId xmlns:a16="http://schemas.microsoft.com/office/drawing/2014/main" id="{23C9EA16-309F-4277-ADD0-2107CB934B6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67884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/>
              <a:t>Insert Your Image</a:t>
            </a:r>
            <a:endParaRPr lang="ko-KR" altLang="en-US"/>
          </a:p>
          <a:p>
            <a:pPr marL="0" lvl="0" indent="0" algn="ctr">
              <a:buNone/>
            </a:pPr>
            <a:endParaRPr lang="ko-KR" altLang="en-US"/>
          </a:p>
        </p:txBody>
      </p:sp>
      <p:sp>
        <p:nvSpPr>
          <p:cNvPr id="9" name="그림 개체 틀 6">
            <a:extLst>
              <a:ext uri="{FF2B5EF4-FFF2-40B4-BE49-F238E27FC236}">
                <a16:creationId xmlns:a16="http://schemas.microsoft.com/office/drawing/2014/main" id="{F39CEF44-90F9-4505-8186-29939C9092F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92725" y="1741253"/>
            <a:ext cx="1908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ko-KR"/>
              <a:t>Insert Your Image</a:t>
            </a:r>
            <a:endParaRPr lang="ko-KR" altLang="en-US"/>
          </a:p>
          <a:p>
            <a:pPr marL="0" lvl="0" indent="0" algn="ctr">
              <a:buNone/>
            </a:pPr>
            <a:endParaRPr lang="ko-KR" alt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C03B069-2A7B-4DAC-7386-1F7619B811D7}"/>
              </a:ext>
            </a:extLst>
          </p:cNvPr>
          <p:cNvSpPr/>
          <p:nvPr userDrawn="1"/>
        </p:nvSpPr>
        <p:spPr>
          <a:xfrm rot="1800000">
            <a:off x="10876112" y="453915"/>
            <a:ext cx="688775" cy="710195"/>
          </a:xfrm>
          <a:prstGeom prst="rect">
            <a:avLst/>
          </a:pr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reeform 90">
            <a:extLst>
              <a:ext uri="{FF2B5EF4-FFF2-40B4-BE49-F238E27FC236}">
                <a16:creationId xmlns:a16="http://schemas.microsoft.com/office/drawing/2014/main" id="{8A00A959-41FE-23B5-3A20-CA8CE3674AC0}"/>
              </a:ext>
            </a:extLst>
          </p:cNvPr>
          <p:cNvSpPr/>
          <p:nvPr userDrawn="1"/>
        </p:nvSpPr>
        <p:spPr bwMode="auto">
          <a:xfrm flipH="1">
            <a:off x="10500304" y="143455"/>
            <a:ext cx="1024038" cy="1393371"/>
          </a:xfrm>
          <a:custGeom>
            <a:gdLst>
              <a:gd name="T0" fmla="*/ 734 w 1795"/>
              <a:gd name="T1" fmla="*/ 80 h 2442"/>
              <a:gd name="T2" fmla="*/ 712 w 1795"/>
              <a:gd name="T3" fmla="*/ 205 h 2442"/>
              <a:gd name="T4" fmla="*/ 739 w 1795"/>
              <a:gd name="T5" fmla="*/ 183 h 2442"/>
              <a:gd name="T6" fmla="*/ 844 w 1795"/>
              <a:gd name="T7" fmla="*/ 35 h 2442"/>
              <a:gd name="T8" fmla="*/ 848 w 1795"/>
              <a:gd name="T9" fmla="*/ 53 h 2442"/>
              <a:gd name="T10" fmla="*/ 799 w 1795"/>
              <a:gd name="T11" fmla="*/ 259 h 2442"/>
              <a:gd name="T12" fmla="*/ 870 w 1795"/>
              <a:gd name="T13" fmla="*/ 315 h 2442"/>
              <a:gd name="T14" fmla="*/ 990 w 1795"/>
              <a:gd name="T15" fmla="*/ 414 h 2442"/>
              <a:gd name="T16" fmla="*/ 1045 w 1795"/>
              <a:gd name="T17" fmla="*/ 469 h 2442"/>
              <a:gd name="T18" fmla="*/ 1114 w 1795"/>
              <a:gd name="T19" fmla="*/ 631 h 2442"/>
              <a:gd name="T20" fmla="*/ 1306 w 1795"/>
              <a:gd name="T21" fmla="*/ 957 h 2442"/>
              <a:gd name="T22" fmla="*/ 1409 w 1795"/>
              <a:gd name="T23" fmla="*/ 1097 h 2442"/>
              <a:gd name="T24" fmla="*/ 1365 w 1795"/>
              <a:gd name="T25" fmla="*/ 1248 h 2442"/>
              <a:gd name="T26" fmla="*/ 1134 w 1795"/>
              <a:gd name="T27" fmla="*/ 1236 h 2442"/>
              <a:gd name="T28" fmla="*/ 1004 w 1795"/>
              <a:gd name="T29" fmla="*/ 1117 h 2442"/>
              <a:gd name="T30" fmla="*/ 797 w 1795"/>
              <a:gd name="T31" fmla="*/ 1023 h 2442"/>
              <a:gd name="T32" fmla="*/ 693 w 1795"/>
              <a:gd name="T33" fmla="*/ 942 h 2442"/>
              <a:gd name="T34" fmla="*/ 709 w 1795"/>
              <a:gd name="T35" fmla="*/ 1051 h 2442"/>
              <a:gd name="T36" fmla="*/ 875 w 1795"/>
              <a:gd name="T37" fmla="*/ 1320 h 2442"/>
              <a:gd name="T38" fmla="*/ 1039 w 1795"/>
              <a:gd name="T39" fmla="*/ 1524 h 2442"/>
              <a:gd name="T40" fmla="*/ 1219 w 1795"/>
              <a:gd name="T41" fmla="*/ 1557 h 2442"/>
              <a:gd name="T42" fmla="*/ 1451 w 1795"/>
              <a:gd name="T43" fmla="*/ 1551 h 2442"/>
              <a:gd name="T44" fmla="*/ 1730 w 1795"/>
              <a:gd name="T45" fmla="*/ 1894 h 2442"/>
              <a:gd name="T46" fmla="*/ 1790 w 1795"/>
              <a:gd name="T47" fmla="*/ 2018 h 2442"/>
              <a:gd name="T48" fmla="*/ 1717 w 1795"/>
              <a:gd name="T49" fmla="*/ 2224 h 2442"/>
              <a:gd name="T50" fmla="*/ 1428 w 1795"/>
              <a:gd name="T51" fmla="*/ 2408 h 2442"/>
              <a:gd name="T52" fmla="*/ 1207 w 1795"/>
              <a:gd name="T53" fmla="*/ 2437 h 2442"/>
              <a:gd name="T54" fmla="*/ 1139 w 1795"/>
              <a:gd name="T55" fmla="*/ 2430 h 2442"/>
              <a:gd name="T56" fmla="*/ 1148 w 1795"/>
              <a:gd name="T57" fmla="*/ 2350 h 2442"/>
              <a:gd name="T58" fmla="*/ 1229 w 1795"/>
              <a:gd name="T59" fmla="*/ 2234 h 2442"/>
              <a:gd name="T60" fmla="*/ 1289 w 1795"/>
              <a:gd name="T61" fmla="*/ 2202 h 2442"/>
              <a:gd name="T62" fmla="*/ 1477 w 1795"/>
              <a:gd name="T63" fmla="*/ 2191 h 2442"/>
              <a:gd name="T64" fmla="*/ 1611 w 1795"/>
              <a:gd name="T65" fmla="*/ 2027 h 2442"/>
              <a:gd name="T66" fmla="*/ 1467 w 1795"/>
              <a:gd name="T67" fmla="*/ 1859 h 2442"/>
              <a:gd name="T68" fmla="*/ 1375 w 1795"/>
              <a:gd name="T69" fmla="*/ 1773 h 2442"/>
              <a:gd name="T70" fmla="*/ 1292 w 1795"/>
              <a:gd name="T71" fmla="*/ 1779 h 2442"/>
              <a:gd name="T72" fmla="*/ 1035 w 1795"/>
              <a:gd name="T73" fmla="*/ 1896 h 2442"/>
              <a:gd name="T74" fmla="*/ 838 w 1795"/>
              <a:gd name="T75" fmla="*/ 2066 h 2442"/>
              <a:gd name="T76" fmla="*/ 612 w 1795"/>
              <a:gd name="T77" fmla="*/ 2114 h 2442"/>
              <a:gd name="T78" fmla="*/ 301 w 1795"/>
              <a:gd name="T79" fmla="*/ 2020 h 2442"/>
              <a:gd name="T80" fmla="*/ 147 w 1795"/>
              <a:gd name="T81" fmla="*/ 1875 h 2442"/>
              <a:gd name="T82" fmla="*/ 198 w 1795"/>
              <a:gd name="T83" fmla="*/ 1728 h 2442"/>
              <a:gd name="T84" fmla="*/ 72 w 1795"/>
              <a:gd name="T85" fmla="*/ 1371 h 2442"/>
              <a:gd name="T86" fmla="*/ 6 w 1795"/>
              <a:gd name="T87" fmla="*/ 1076 h 2442"/>
              <a:gd name="T88" fmla="*/ 7 w 1795"/>
              <a:gd name="T89" fmla="*/ 860 h 2442"/>
              <a:gd name="T90" fmla="*/ 106 w 1795"/>
              <a:gd name="T91" fmla="*/ 570 h 2442"/>
              <a:gd name="T92" fmla="*/ 260 w 1795"/>
              <a:gd name="T93" fmla="*/ 428 h 2442"/>
              <a:gd name="T94" fmla="*/ 624 w 1795"/>
              <a:gd name="T95" fmla="*/ 152 h 2442"/>
              <a:gd name="T96" fmla="*/ 739 w 1795"/>
              <a:gd name="T97" fmla="*/ 1 h 24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94" h="2442">
                <a:moveTo>
                  <a:pt x="739" y="1"/>
                </a:moveTo>
                <a:cubicBezTo>
                  <a:pt x="747" y="28"/>
                  <a:pt x="741" y="54"/>
                  <a:pt x="734" y="80"/>
                </a:cubicBezTo>
                <a:cubicBezTo>
                  <a:pt x="726" y="112"/>
                  <a:pt x="718" y="145"/>
                  <a:pt x="711" y="177"/>
                </a:cubicBezTo>
                <a:cubicBezTo>
                  <a:pt x="709" y="186"/>
                  <a:pt x="712" y="196"/>
                  <a:pt x="712" y="205"/>
                </a:cubicBezTo>
                <a:cubicBezTo>
                  <a:pt x="714" y="206"/>
                  <a:pt x="716" y="206"/>
                  <a:pt x="717" y="207"/>
                </a:cubicBezTo>
                <a:cubicBezTo>
                  <a:pt x="725" y="199"/>
                  <a:pt x="733" y="192"/>
                  <a:pt x="739" y="183"/>
                </a:cubicBezTo>
                <a:cubicBezTo>
                  <a:pt x="767" y="143"/>
                  <a:pt x="794" y="102"/>
                  <a:pt x="821" y="61"/>
                </a:cubicBezTo>
                <a:cubicBezTo>
                  <a:pt x="828" y="52"/>
                  <a:pt x="836" y="44"/>
                  <a:pt x="844" y="35"/>
                </a:cubicBezTo>
                <a:cubicBezTo>
                  <a:pt x="845" y="36"/>
                  <a:pt x="847" y="37"/>
                  <a:pt x="848" y="37"/>
                </a:cubicBezTo>
                <a:cubicBezTo>
                  <a:pt x="848" y="42"/>
                  <a:pt x="849" y="48"/>
                  <a:pt x="848" y="53"/>
                </a:cubicBezTo>
                <a:cubicBezTo>
                  <a:pt x="834" y="107"/>
                  <a:pt x="819" y="161"/>
                  <a:pt x="806" y="215"/>
                </a:cubicBezTo>
                <a:cubicBezTo>
                  <a:pt x="802" y="229"/>
                  <a:pt x="800" y="244"/>
                  <a:pt x="799" y="259"/>
                </a:cubicBezTo>
                <a:cubicBezTo>
                  <a:pt x="798" y="272"/>
                  <a:pt x="803" y="282"/>
                  <a:pt x="816" y="288"/>
                </a:cubicBezTo>
                <a:cubicBezTo>
                  <a:pt x="834" y="296"/>
                  <a:pt x="852" y="305"/>
                  <a:pt x="870" y="315"/>
                </a:cubicBezTo>
                <a:cubicBezTo>
                  <a:pt x="887" y="324"/>
                  <a:pt x="904" y="335"/>
                  <a:pt x="922" y="345"/>
                </a:cubicBezTo>
                <a:cubicBezTo>
                  <a:pt x="950" y="362"/>
                  <a:pt x="971" y="387"/>
                  <a:pt x="990" y="414"/>
                </a:cubicBezTo>
                <a:cubicBezTo>
                  <a:pt x="996" y="422"/>
                  <a:pt x="1006" y="428"/>
                  <a:pt x="1013" y="436"/>
                </a:cubicBezTo>
                <a:cubicBezTo>
                  <a:pt x="1024" y="447"/>
                  <a:pt x="1034" y="459"/>
                  <a:pt x="1045" y="469"/>
                </a:cubicBezTo>
                <a:cubicBezTo>
                  <a:pt x="1080" y="499"/>
                  <a:pt x="1087" y="541"/>
                  <a:pt x="1097" y="581"/>
                </a:cubicBezTo>
                <a:cubicBezTo>
                  <a:pt x="1101" y="598"/>
                  <a:pt x="1106" y="615"/>
                  <a:pt x="1114" y="631"/>
                </a:cubicBezTo>
                <a:cubicBezTo>
                  <a:pt x="1151" y="703"/>
                  <a:pt x="1188" y="775"/>
                  <a:pt x="1228" y="845"/>
                </a:cubicBezTo>
                <a:cubicBezTo>
                  <a:pt x="1251" y="884"/>
                  <a:pt x="1279" y="921"/>
                  <a:pt x="1306" y="957"/>
                </a:cubicBezTo>
                <a:cubicBezTo>
                  <a:pt x="1331" y="993"/>
                  <a:pt x="1359" y="1026"/>
                  <a:pt x="1386" y="1061"/>
                </a:cubicBezTo>
                <a:cubicBezTo>
                  <a:pt x="1394" y="1072"/>
                  <a:pt x="1401" y="1085"/>
                  <a:pt x="1409" y="1097"/>
                </a:cubicBezTo>
                <a:cubicBezTo>
                  <a:pt x="1428" y="1127"/>
                  <a:pt x="1421" y="1158"/>
                  <a:pt x="1413" y="1190"/>
                </a:cubicBezTo>
                <a:cubicBezTo>
                  <a:pt x="1406" y="1218"/>
                  <a:pt x="1386" y="1234"/>
                  <a:pt x="1365" y="1248"/>
                </a:cubicBezTo>
                <a:cubicBezTo>
                  <a:pt x="1335" y="1267"/>
                  <a:pt x="1302" y="1280"/>
                  <a:pt x="1267" y="1288"/>
                </a:cubicBezTo>
                <a:cubicBezTo>
                  <a:pt x="1221" y="1299"/>
                  <a:pt x="1159" y="1275"/>
                  <a:pt x="1134" y="1236"/>
                </a:cubicBezTo>
                <a:cubicBezTo>
                  <a:pt x="1122" y="1217"/>
                  <a:pt x="1111" y="1199"/>
                  <a:pt x="1099" y="1181"/>
                </a:cubicBezTo>
                <a:cubicBezTo>
                  <a:pt x="1076" y="1146"/>
                  <a:pt x="1041" y="1130"/>
                  <a:pt x="1004" y="1117"/>
                </a:cubicBezTo>
                <a:cubicBezTo>
                  <a:pt x="959" y="1102"/>
                  <a:pt x="913" y="1088"/>
                  <a:pt x="869" y="1071"/>
                </a:cubicBezTo>
                <a:cubicBezTo>
                  <a:pt x="841" y="1061"/>
                  <a:pt x="818" y="1044"/>
                  <a:pt x="797" y="1023"/>
                </a:cubicBezTo>
                <a:cubicBezTo>
                  <a:pt x="772" y="996"/>
                  <a:pt x="745" y="971"/>
                  <a:pt x="718" y="947"/>
                </a:cubicBezTo>
                <a:cubicBezTo>
                  <a:pt x="713" y="942"/>
                  <a:pt x="701" y="943"/>
                  <a:pt x="693" y="942"/>
                </a:cubicBezTo>
                <a:cubicBezTo>
                  <a:pt x="691" y="942"/>
                  <a:pt x="688" y="950"/>
                  <a:pt x="687" y="954"/>
                </a:cubicBezTo>
                <a:cubicBezTo>
                  <a:pt x="683" y="989"/>
                  <a:pt x="695" y="1021"/>
                  <a:pt x="709" y="1051"/>
                </a:cubicBezTo>
                <a:cubicBezTo>
                  <a:pt x="727" y="1089"/>
                  <a:pt x="749" y="1125"/>
                  <a:pt x="770" y="1161"/>
                </a:cubicBezTo>
                <a:cubicBezTo>
                  <a:pt x="802" y="1216"/>
                  <a:pt x="834" y="1271"/>
                  <a:pt x="875" y="1320"/>
                </a:cubicBezTo>
                <a:cubicBezTo>
                  <a:pt x="891" y="1338"/>
                  <a:pt x="907" y="1355"/>
                  <a:pt x="924" y="1372"/>
                </a:cubicBezTo>
                <a:cubicBezTo>
                  <a:pt x="967" y="1419"/>
                  <a:pt x="1010" y="1467"/>
                  <a:pt x="1039" y="1524"/>
                </a:cubicBezTo>
                <a:cubicBezTo>
                  <a:pt x="1047" y="1540"/>
                  <a:pt x="1061" y="1549"/>
                  <a:pt x="1080" y="1553"/>
                </a:cubicBezTo>
                <a:cubicBezTo>
                  <a:pt x="1126" y="1564"/>
                  <a:pt x="1173" y="1562"/>
                  <a:pt x="1219" y="1557"/>
                </a:cubicBezTo>
                <a:cubicBezTo>
                  <a:pt x="1274" y="1553"/>
                  <a:pt x="1328" y="1544"/>
                  <a:pt x="1382" y="1537"/>
                </a:cubicBezTo>
                <a:cubicBezTo>
                  <a:pt x="1407" y="1534"/>
                  <a:pt x="1429" y="1542"/>
                  <a:pt x="1451" y="1551"/>
                </a:cubicBezTo>
                <a:cubicBezTo>
                  <a:pt x="1509" y="1575"/>
                  <a:pt x="1553" y="1616"/>
                  <a:pt x="1586" y="1668"/>
                </a:cubicBezTo>
                <a:cubicBezTo>
                  <a:pt x="1634" y="1744"/>
                  <a:pt x="1684" y="1818"/>
                  <a:pt x="1730" y="1894"/>
                </a:cubicBezTo>
                <a:cubicBezTo>
                  <a:pt x="1753" y="1932"/>
                  <a:pt x="1769" y="1973"/>
                  <a:pt x="1788" y="2013"/>
                </a:cubicBezTo>
                <a:cubicBezTo>
                  <a:pt x="1789" y="2014"/>
                  <a:pt x="1790" y="2016"/>
                  <a:pt x="1790" y="2018"/>
                </a:cubicBezTo>
                <a:cubicBezTo>
                  <a:pt x="1790" y="2064"/>
                  <a:pt x="1795" y="2110"/>
                  <a:pt x="1779" y="2155"/>
                </a:cubicBezTo>
                <a:cubicBezTo>
                  <a:pt x="1767" y="2187"/>
                  <a:pt x="1741" y="2205"/>
                  <a:pt x="1717" y="2224"/>
                </a:cubicBezTo>
                <a:cubicBezTo>
                  <a:pt x="1641" y="2285"/>
                  <a:pt x="1556" y="2331"/>
                  <a:pt x="1471" y="2377"/>
                </a:cubicBezTo>
                <a:cubicBezTo>
                  <a:pt x="1456" y="2385"/>
                  <a:pt x="1440" y="2395"/>
                  <a:pt x="1428" y="2408"/>
                </a:cubicBezTo>
                <a:cubicBezTo>
                  <a:pt x="1404" y="2434"/>
                  <a:pt x="1375" y="2436"/>
                  <a:pt x="1344" y="2431"/>
                </a:cubicBezTo>
                <a:cubicBezTo>
                  <a:pt x="1298" y="2423"/>
                  <a:pt x="1252" y="2427"/>
                  <a:pt x="1207" y="2437"/>
                </a:cubicBezTo>
                <a:cubicBezTo>
                  <a:pt x="1193" y="2440"/>
                  <a:pt x="1178" y="2442"/>
                  <a:pt x="1163" y="2441"/>
                </a:cubicBezTo>
                <a:cubicBezTo>
                  <a:pt x="1155" y="2441"/>
                  <a:pt x="1145" y="2436"/>
                  <a:pt x="1139" y="2430"/>
                </a:cubicBezTo>
                <a:cubicBezTo>
                  <a:pt x="1134" y="2426"/>
                  <a:pt x="1135" y="2416"/>
                  <a:pt x="1134" y="2409"/>
                </a:cubicBezTo>
                <a:cubicBezTo>
                  <a:pt x="1133" y="2388"/>
                  <a:pt x="1137" y="2368"/>
                  <a:pt x="1148" y="2350"/>
                </a:cubicBezTo>
                <a:cubicBezTo>
                  <a:pt x="1152" y="2344"/>
                  <a:pt x="1156" y="2338"/>
                  <a:pt x="1159" y="2332"/>
                </a:cubicBezTo>
                <a:cubicBezTo>
                  <a:pt x="1175" y="2294"/>
                  <a:pt x="1201" y="2263"/>
                  <a:pt x="1229" y="2234"/>
                </a:cubicBezTo>
                <a:cubicBezTo>
                  <a:pt x="1232" y="2230"/>
                  <a:pt x="1235" y="2226"/>
                  <a:pt x="1237" y="2223"/>
                </a:cubicBezTo>
                <a:cubicBezTo>
                  <a:pt x="1249" y="2203"/>
                  <a:pt x="1266" y="2196"/>
                  <a:pt x="1289" y="2202"/>
                </a:cubicBezTo>
                <a:cubicBezTo>
                  <a:pt x="1305" y="2207"/>
                  <a:pt x="1321" y="2215"/>
                  <a:pt x="1337" y="2218"/>
                </a:cubicBezTo>
                <a:cubicBezTo>
                  <a:pt x="1387" y="2227"/>
                  <a:pt x="1434" y="2216"/>
                  <a:pt x="1477" y="2191"/>
                </a:cubicBezTo>
                <a:cubicBezTo>
                  <a:pt x="1516" y="2170"/>
                  <a:pt x="1554" y="2144"/>
                  <a:pt x="1590" y="2117"/>
                </a:cubicBezTo>
                <a:cubicBezTo>
                  <a:pt x="1618" y="2097"/>
                  <a:pt x="1627" y="2060"/>
                  <a:pt x="1611" y="2027"/>
                </a:cubicBezTo>
                <a:cubicBezTo>
                  <a:pt x="1603" y="2013"/>
                  <a:pt x="1593" y="1999"/>
                  <a:pt x="1582" y="1987"/>
                </a:cubicBezTo>
                <a:cubicBezTo>
                  <a:pt x="1544" y="1944"/>
                  <a:pt x="1505" y="1902"/>
                  <a:pt x="1467" y="1859"/>
                </a:cubicBezTo>
                <a:cubicBezTo>
                  <a:pt x="1446" y="1835"/>
                  <a:pt x="1425" y="1811"/>
                  <a:pt x="1398" y="1793"/>
                </a:cubicBezTo>
                <a:cubicBezTo>
                  <a:pt x="1390" y="1788"/>
                  <a:pt x="1383" y="1779"/>
                  <a:pt x="1375" y="1773"/>
                </a:cubicBezTo>
                <a:cubicBezTo>
                  <a:pt x="1357" y="1761"/>
                  <a:pt x="1337" y="1759"/>
                  <a:pt x="1317" y="1768"/>
                </a:cubicBezTo>
                <a:cubicBezTo>
                  <a:pt x="1309" y="1771"/>
                  <a:pt x="1301" y="1775"/>
                  <a:pt x="1292" y="1779"/>
                </a:cubicBezTo>
                <a:cubicBezTo>
                  <a:pt x="1267" y="1790"/>
                  <a:pt x="1241" y="1802"/>
                  <a:pt x="1215" y="1811"/>
                </a:cubicBezTo>
                <a:cubicBezTo>
                  <a:pt x="1151" y="1832"/>
                  <a:pt x="1090" y="1857"/>
                  <a:pt x="1035" y="1896"/>
                </a:cubicBezTo>
                <a:cubicBezTo>
                  <a:pt x="1001" y="1920"/>
                  <a:pt x="970" y="1949"/>
                  <a:pt x="938" y="1976"/>
                </a:cubicBezTo>
                <a:cubicBezTo>
                  <a:pt x="905" y="2006"/>
                  <a:pt x="872" y="2036"/>
                  <a:pt x="838" y="2066"/>
                </a:cubicBezTo>
                <a:cubicBezTo>
                  <a:pt x="810" y="2091"/>
                  <a:pt x="775" y="2104"/>
                  <a:pt x="737" y="2107"/>
                </a:cubicBezTo>
                <a:cubicBezTo>
                  <a:pt x="696" y="2111"/>
                  <a:pt x="653" y="2118"/>
                  <a:pt x="612" y="2114"/>
                </a:cubicBezTo>
                <a:cubicBezTo>
                  <a:pt x="538" y="2105"/>
                  <a:pt x="466" y="2086"/>
                  <a:pt x="398" y="2054"/>
                </a:cubicBezTo>
                <a:cubicBezTo>
                  <a:pt x="367" y="2039"/>
                  <a:pt x="333" y="2031"/>
                  <a:pt x="301" y="2020"/>
                </a:cubicBezTo>
                <a:cubicBezTo>
                  <a:pt x="245" y="1999"/>
                  <a:pt x="203" y="1959"/>
                  <a:pt x="170" y="1911"/>
                </a:cubicBezTo>
                <a:cubicBezTo>
                  <a:pt x="162" y="1899"/>
                  <a:pt x="154" y="1887"/>
                  <a:pt x="147" y="1875"/>
                </a:cubicBezTo>
                <a:cubicBezTo>
                  <a:pt x="137" y="1857"/>
                  <a:pt x="140" y="1844"/>
                  <a:pt x="157" y="1834"/>
                </a:cubicBezTo>
                <a:cubicBezTo>
                  <a:pt x="198" y="1809"/>
                  <a:pt x="209" y="1771"/>
                  <a:pt x="198" y="1728"/>
                </a:cubicBezTo>
                <a:cubicBezTo>
                  <a:pt x="187" y="1687"/>
                  <a:pt x="171" y="1647"/>
                  <a:pt x="157" y="1606"/>
                </a:cubicBezTo>
                <a:cubicBezTo>
                  <a:pt x="129" y="1528"/>
                  <a:pt x="98" y="1451"/>
                  <a:pt x="72" y="1371"/>
                </a:cubicBezTo>
                <a:cubicBezTo>
                  <a:pt x="58" y="1328"/>
                  <a:pt x="53" y="1283"/>
                  <a:pt x="43" y="1238"/>
                </a:cubicBezTo>
                <a:cubicBezTo>
                  <a:pt x="31" y="1184"/>
                  <a:pt x="17" y="1131"/>
                  <a:pt x="6" y="1076"/>
                </a:cubicBezTo>
                <a:cubicBezTo>
                  <a:pt x="2" y="1054"/>
                  <a:pt x="0" y="1030"/>
                  <a:pt x="1" y="1007"/>
                </a:cubicBezTo>
                <a:cubicBezTo>
                  <a:pt x="2" y="958"/>
                  <a:pt x="3" y="909"/>
                  <a:pt x="7" y="860"/>
                </a:cubicBezTo>
                <a:cubicBezTo>
                  <a:pt x="12" y="811"/>
                  <a:pt x="17" y="763"/>
                  <a:pt x="29" y="715"/>
                </a:cubicBezTo>
                <a:cubicBezTo>
                  <a:pt x="42" y="661"/>
                  <a:pt x="70" y="613"/>
                  <a:pt x="106" y="570"/>
                </a:cubicBezTo>
                <a:cubicBezTo>
                  <a:pt x="130" y="541"/>
                  <a:pt x="156" y="514"/>
                  <a:pt x="181" y="486"/>
                </a:cubicBezTo>
                <a:cubicBezTo>
                  <a:pt x="204" y="462"/>
                  <a:pt x="230" y="442"/>
                  <a:pt x="260" y="428"/>
                </a:cubicBezTo>
                <a:cubicBezTo>
                  <a:pt x="348" y="385"/>
                  <a:pt x="430" y="332"/>
                  <a:pt x="510" y="275"/>
                </a:cubicBezTo>
                <a:cubicBezTo>
                  <a:pt x="557" y="241"/>
                  <a:pt x="592" y="198"/>
                  <a:pt x="624" y="152"/>
                </a:cubicBezTo>
                <a:cubicBezTo>
                  <a:pt x="656" y="107"/>
                  <a:pt x="685" y="60"/>
                  <a:pt x="716" y="14"/>
                </a:cubicBezTo>
                <a:cubicBezTo>
                  <a:pt x="721" y="6"/>
                  <a:pt x="728" y="0"/>
                  <a:pt x="739" y="1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4681A28-7A4C-235B-241F-5D48BDB643E2}"/>
              </a:ext>
            </a:extLst>
          </p:cNvPr>
          <p:cNvCxnSpPr/>
          <p:nvPr userDrawn="1"/>
        </p:nvCxnSpPr>
        <p:spPr>
          <a:xfrm>
            <a:off x="885372" y="880826"/>
            <a:ext cx="6226628" cy="0"/>
          </a:xfrm>
          <a:prstGeom prst="line">
            <a:avLst/>
          </a:prstGeom>
          <a:ln w="28575">
            <a:solidFill>
              <a:srgbClr val="E7A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77A6428-7043-3096-3CC0-2B2DA003B38E}"/>
              </a:ext>
            </a:extLst>
          </p:cNvPr>
          <p:cNvSpPr/>
          <p:nvPr userDrawn="1"/>
        </p:nvSpPr>
        <p:spPr>
          <a:xfrm rot="1800000">
            <a:off x="309598" y="336282"/>
            <a:ext cx="372209" cy="383784"/>
          </a:xfrm>
          <a:prstGeom prst="rect">
            <a:avLst/>
          </a:pr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B8E76655-89A7-E33F-47E6-8DD44737EBE0}"/>
              </a:ext>
            </a:extLst>
          </p:cNvPr>
          <p:cNvCxnSpPr/>
          <p:nvPr userDrawn="1"/>
        </p:nvCxnSpPr>
        <p:spPr>
          <a:xfrm>
            <a:off x="1023258" y="989684"/>
            <a:ext cx="622662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6194360"/>
      </p:ext>
    </p:extLst>
  </p:cSld>
  <p:clrMapOvr>
    <a:masterClrMapping/>
  </p:clrMapOvr>
  <p:transition/>
  <p:timing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slideLayout" Target="../slideLayouts/slideLayout13.xml" /><Relationship Id="rId11" Type="http://schemas.openxmlformats.org/officeDocument/2006/relationships/slideLayout" Target="../slideLayouts/slideLayout14.xml" /><Relationship Id="rId12" Type="http://schemas.openxmlformats.org/officeDocument/2006/relationships/slideLayout" Target="../slideLayouts/slideLayout15.xml" /><Relationship Id="rId13" Type="http://schemas.openxmlformats.org/officeDocument/2006/relationships/slideLayout" Target="../slideLayouts/slideLayout16.xml" /><Relationship Id="rId14" Type="http://schemas.openxmlformats.org/officeDocument/2006/relationships/theme" Target="../theme/theme2.xml" /><Relationship Id="rId2" Type="http://schemas.openxmlformats.org/officeDocument/2006/relationships/slideLayout" Target="../slideLayouts/slideLayout5.xml" /><Relationship Id="rId3" Type="http://schemas.openxmlformats.org/officeDocument/2006/relationships/slideLayout" Target="../slideLayouts/slideLayout6.xml" /><Relationship Id="rId4" Type="http://schemas.openxmlformats.org/officeDocument/2006/relationships/slideLayout" Target="../slideLayouts/slideLayout7.xml" /><Relationship Id="rId5" Type="http://schemas.openxmlformats.org/officeDocument/2006/relationships/slideLayout" Target="../slideLayouts/slideLayout8.xml" /><Relationship Id="rId6" Type="http://schemas.openxmlformats.org/officeDocument/2006/relationships/slideLayout" Target="../slideLayouts/slideLayout9.xml" /><Relationship Id="rId7" Type="http://schemas.openxmlformats.org/officeDocument/2006/relationships/slideLayout" Target="../slideLayouts/slideLayout10.xml" /><Relationship Id="rId8" Type="http://schemas.openxmlformats.org/officeDocument/2006/relationships/slideLayout" Target="../slideLayouts/slideLayout11.xml" /><Relationship Id="rId9" Type="http://schemas.openxmlformats.org/officeDocument/2006/relationships/slideLayout" Target="../slideLayouts/slideLayout1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93" r:id="rId6"/>
    <p:sldLayoutId id="2147483678" r:id="rId7"/>
    <p:sldLayoutId id="2147483679" r:id="rId8"/>
    <p:sldLayoutId id="2147483680" r:id="rId9"/>
    <p:sldLayoutId id="2147483684" r:id="rId10"/>
    <p:sldLayoutId id="2147483691" r:id="rId11"/>
    <p:sldLayoutId id="2147483687" r:id="rId12"/>
    <p:sldLayoutId id="2147483688" r:id="rId1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Relationship Id="rId5" Type="http://schemas.openxmlformats.org/officeDocument/2006/relationships/image" Target="../media/image1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2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3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4.jpeg" /><Relationship Id="rId4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chart" Target="../charts/chart1.xml" /><Relationship Id="rId3" Type="http://schemas.openxmlformats.org/officeDocument/2006/relationships/chart" Target="../charts/chart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10" Type="http://schemas.openxmlformats.org/officeDocument/2006/relationships/image" Target="../media/image26.jpeg" /><Relationship Id="rId11" Type="http://schemas.openxmlformats.org/officeDocument/2006/relationships/image" Target="../media/image27.jpeg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9.jpeg" /><Relationship Id="rId4" Type="http://schemas.openxmlformats.org/officeDocument/2006/relationships/image" Target="../media/image20.jpeg" /><Relationship Id="rId5" Type="http://schemas.openxmlformats.org/officeDocument/2006/relationships/image" Target="../media/image21.jpeg" /><Relationship Id="rId6" Type="http://schemas.openxmlformats.org/officeDocument/2006/relationships/image" Target="../media/image22.jpeg" /><Relationship Id="rId7" Type="http://schemas.openxmlformats.org/officeDocument/2006/relationships/image" Target="../media/image23.jpeg" /><Relationship Id="rId8" Type="http://schemas.openxmlformats.org/officeDocument/2006/relationships/image" Target="../media/image24.jpeg" /><Relationship Id="rId9" Type="http://schemas.openxmlformats.org/officeDocument/2006/relationships/image" Target="../media/image25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8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9.jpeg" /><Relationship Id="rId4" Type="http://schemas.openxmlformats.org/officeDocument/2006/relationships/image" Target="../media/image30.jpeg" /><Relationship Id="rId5" Type="http://schemas.openxmlformats.org/officeDocument/2006/relationships/image" Target="../media/image31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32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image" Target="../media/image33.jpeg" /><Relationship Id="rId3" Type="http://schemas.openxmlformats.org/officeDocument/2006/relationships/image" Target="../media/image34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35.jpeg" /><Relationship Id="rId4" Type="http://schemas.microsoft.com/office/2007/relationships/hdphoto" Target="../media/image36.wdp" /><Relationship Id="rId5" Type="http://schemas.openxmlformats.org/officeDocument/2006/relationships/image" Target="../media/image37.jpeg" /><Relationship Id="rId6" Type="http://schemas.microsoft.com/office/2007/relationships/hdphoto" Target="../media/image38.wdp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9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5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5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40.png" /><Relationship Id="rId4" Type="http://schemas.microsoft.com/office/2007/relationships/hdphoto" Target="../media/image41.wdp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3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6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5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rgbClr val="AB9375"/>
            </a:gs>
            <a:gs pos="48000">
              <a:srgbClr val="BFAD97"/>
            </a:gs>
            <a:gs pos="100000">
              <a:srgbClr val="AB937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E2AF02C8-DECC-48A9-7C81-A972D357D112}"/>
              </a:ext>
            </a:extLst>
          </p:cNvPr>
          <p:cNvSpPr/>
          <p:nvPr/>
        </p:nvSpPr>
        <p:spPr>
          <a:xfrm rot="4237443">
            <a:off x="3865029" y="-1384388"/>
            <a:ext cx="7079273" cy="10877494"/>
          </a:xfrm>
          <a:custGeom>
            <a:gdLst>
              <a:gd name="connsiteX0" fmla="*/ 583718 w 7079273"/>
              <a:gd name="connsiteY0" fmla="*/ 1649108 h 10877494"/>
              <a:gd name="connsiteX1" fmla="*/ 2506132 w 7079273"/>
              <a:gd name="connsiteY1" fmla="*/ 0 h 10877494"/>
              <a:gd name="connsiteX2" fmla="*/ 3789568 w 7079273"/>
              <a:gd name="connsiteY2" fmla="*/ 451364 h 10877494"/>
              <a:gd name="connsiteX3" fmla="*/ 7079273 w 7079273"/>
              <a:gd name="connsiteY3" fmla="*/ 3824606 h 10877494"/>
              <a:gd name="connsiteX4" fmla="*/ 6241530 w 7079273"/>
              <a:gd name="connsiteY4" fmla="*/ 6206698 h 10877494"/>
              <a:gd name="connsiteX5" fmla="*/ 39609 w 7079273"/>
              <a:gd name="connsiteY5" fmla="*/ 10877494 h 10877494"/>
              <a:gd name="connsiteX6" fmla="*/ 0 w 7079273"/>
              <a:gd name="connsiteY6" fmla="*/ 10877494 h 10877494"/>
              <a:gd name="connsiteX7" fmla="*/ 0 w 7079273"/>
              <a:gd name="connsiteY7" fmla="*/ 3308889 h 108774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9273" h="10877494">
                <a:moveTo>
                  <a:pt x="583718" y="1649108"/>
                </a:moveTo>
                <a:lnTo>
                  <a:pt x="2506132" y="0"/>
                </a:lnTo>
                <a:lnTo>
                  <a:pt x="3789568" y="451364"/>
                </a:lnTo>
                <a:lnTo>
                  <a:pt x="7079273" y="3824606"/>
                </a:lnTo>
                <a:lnTo>
                  <a:pt x="6241530" y="6206698"/>
                </a:lnTo>
                <a:lnTo>
                  <a:pt x="39609" y="10877494"/>
                </a:lnTo>
                <a:lnTo>
                  <a:pt x="0" y="10877494"/>
                </a:lnTo>
                <a:lnTo>
                  <a:pt x="0" y="3308889"/>
                </a:lnTo>
                <a:close/>
              </a:path>
            </a:pathLst>
          </a:cu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61CDD6F-0EC5-E8E3-13E6-748F958A4AD7}"/>
              </a:ext>
            </a:extLst>
          </p:cNvPr>
          <p:cNvSpPr/>
          <p:nvPr/>
        </p:nvSpPr>
        <p:spPr>
          <a:xfrm>
            <a:off x="4955458" y="2123768"/>
            <a:ext cx="7236543" cy="2256503"/>
          </a:xfrm>
          <a:prstGeom prst="rect">
            <a:avLst/>
          </a:prstGeom>
          <a:gradFill flip="none" rotWithShape="1">
            <a:gsLst>
              <a:gs pos="33000">
                <a:schemeClr val="bg1">
                  <a:alpha val="42000"/>
                </a:schemeClr>
              </a:gs>
              <a:gs pos="88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9EA270E-CB69-036D-BC85-4FCAEB837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7813"/>
            <a:ext cx="6968612" cy="6312310"/>
          </a:xfrm>
          <a:prstGeom prst="rect">
            <a:avLst/>
          </a:prstGeom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B4A8810D-B353-4D29-E9C3-7B316B266981}"/>
              </a:ext>
            </a:extLst>
          </p:cNvPr>
          <p:cNvSpPr txBox="1"/>
          <p:nvPr/>
        </p:nvSpPr>
        <p:spPr>
          <a:xfrm>
            <a:off x="6314334" y="1993316"/>
            <a:ext cx="618558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9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Horses</a:t>
            </a:r>
            <a:endParaRPr lang="ko-KR" altLang="en-US" sz="96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AC40222E-CE40-2DC1-ED90-493B3EE39A92}"/>
              </a:ext>
            </a:extLst>
          </p:cNvPr>
          <p:cNvSpPr txBox="1"/>
          <p:nvPr/>
        </p:nvSpPr>
        <p:spPr>
          <a:xfrm>
            <a:off x="6392992" y="3339485"/>
            <a:ext cx="618558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>
                <a:solidFill>
                  <a:schemeClr val="bg1"/>
                </a:solidFill>
                <a:latin typeface="+mj-lt"/>
              </a:rPr>
              <a:t>Free Template</a:t>
            </a:r>
            <a:endParaRPr lang="ko-KR" altLang="en-US" sz="4000" b="1">
              <a:solidFill>
                <a:srgbClr val="0975AA"/>
              </a:solidFill>
              <a:latin typeface="+mj-lt"/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718CE224-989A-5EA8-F67C-F45C2BEA73E8}"/>
              </a:ext>
            </a:extLst>
          </p:cNvPr>
          <p:cNvSpPr txBox="1"/>
          <p:nvPr/>
        </p:nvSpPr>
        <p:spPr>
          <a:xfrm>
            <a:off x="6407210" y="4039323"/>
            <a:ext cx="462014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Insert the Sub Title of Your Presentation</a:t>
            </a:r>
            <a:endParaRPr lang="ko-KR" altLang="en-US" sz="120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59">
            <a:extLst>
              <a:ext uri="{FF2B5EF4-FFF2-40B4-BE49-F238E27FC236}">
                <a16:creationId xmlns:a16="http://schemas.microsoft.com/office/drawing/2014/main" id="{E9305F62-BFFC-DE03-5205-EB570B49B4D2}"/>
              </a:ext>
            </a:extLst>
          </p:cNvPr>
          <p:cNvSpPr txBox="1"/>
          <p:nvPr/>
        </p:nvSpPr>
        <p:spPr>
          <a:xfrm>
            <a:off x="9898287" y="6402810"/>
            <a:ext cx="277533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spc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spc="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C0212742-7EA2-74E3-5FBF-F12FF83BDCD3}"/>
              </a:ext>
            </a:extLst>
          </p:cNvPr>
          <p:cNvGrpSpPr/>
          <p:nvPr/>
        </p:nvGrpSpPr>
        <p:grpSpPr>
          <a:xfrm>
            <a:off x="7543684" y="6185917"/>
            <a:ext cx="2468122" cy="355392"/>
            <a:chOff x="359484" y="5996664"/>
            <a:chExt cx="4327937" cy="623192"/>
          </a:xfrm>
          <a:solidFill>
            <a:schemeClr val="bg1"/>
          </a:solidFill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14" name="Rounded Rectangle 2">
              <a:extLst>
                <a:ext uri="{FF2B5EF4-FFF2-40B4-BE49-F238E27FC236}">
                  <a16:creationId xmlns:a16="http://schemas.microsoft.com/office/drawing/2014/main" id="{D24B9C5C-85E3-EB75-A749-FC90255DA034}"/>
                </a:ext>
              </a:extLst>
            </p:cNvPr>
            <p:cNvSpPr/>
            <p:nvPr/>
          </p:nvSpPr>
          <p:spPr>
            <a:xfrm>
              <a:off x="1294284" y="6009071"/>
              <a:ext cx="573085" cy="610785"/>
            </a:xfrm>
            <a:custGeom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27" fmla="*/ 436907 w 3960440"/>
                <a:gd name="connsiteY27" fmla="*/ 0 h 396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8">
              <a:extLst>
                <a:ext uri="{FF2B5EF4-FFF2-40B4-BE49-F238E27FC236}">
                  <a16:creationId xmlns:a16="http://schemas.microsoft.com/office/drawing/2014/main" id="{8C087C42-E024-138E-B33F-4E03F69F54DB}"/>
                </a:ext>
              </a:extLst>
            </p:cNvPr>
            <p:cNvSpPr/>
            <p:nvPr/>
          </p:nvSpPr>
          <p:spPr>
            <a:xfrm>
              <a:off x="359484" y="6009071"/>
              <a:ext cx="573149" cy="610785"/>
            </a:xfrm>
            <a:custGeom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31" fmla="*/ 333511 w 3888432"/>
                <a:gd name="connsiteY31" fmla="*/ 0 h 39604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id="{146CA67D-1E4B-4C19-0670-521220F03E9B}"/>
                </a:ext>
              </a:extLst>
            </p:cNvPr>
            <p:cNvSpPr/>
            <p:nvPr/>
          </p:nvSpPr>
          <p:spPr>
            <a:xfrm>
              <a:off x="3157215" y="6009071"/>
              <a:ext cx="573085" cy="610785"/>
            </a:xfrm>
            <a:custGeom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30" fmla="*/ 308009 w 3960000"/>
                <a:gd name="connsiteY30" fmla="*/ 0 h 3960000"/>
                <a:gd name="connsiteX31" fmla="*/ 308009 w 3960000"/>
                <a:gd name="connsiteY31" fmla="*/ 0 h 396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FA89922B-C8AF-0FF3-8C94-C7483F7748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19126" y="6009071"/>
              <a:ext cx="573085" cy="610785"/>
            </a:xfrm>
            <a:custGeom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0">
              <a:extLst>
                <a:ext uri="{FF2B5EF4-FFF2-40B4-BE49-F238E27FC236}">
                  <a16:creationId xmlns:a16="http://schemas.microsoft.com/office/drawing/2014/main" id="{15704E16-A704-2794-547E-A12EB10EE1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2293" y="5996664"/>
              <a:ext cx="575128" cy="623192"/>
            </a:xfrm>
            <a:custGeom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19" name="Freeform 90">
            <a:extLst>
              <a:ext uri="{FF2B5EF4-FFF2-40B4-BE49-F238E27FC236}">
                <a16:creationId xmlns:a16="http://schemas.microsoft.com/office/drawing/2014/main" id="{F276EC97-3C2E-51BB-766A-1CE7CF8D694F}"/>
              </a:ext>
            </a:extLst>
          </p:cNvPr>
          <p:cNvSpPr/>
          <p:nvPr/>
        </p:nvSpPr>
        <p:spPr bwMode="auto">
          <a:xfrm>
            <a:off x="7990351" y="4468181"/>
            <a:ext cx="1166755" cy="1587561"/>
          </a:xfrm>
          <a:custGeom>
            <a:gdLst>
              <a:gd name="T0" fmla="*/ 734 w 1795"/>
              <a:gd name="T1" fmla="*/ 80 h 2442"/>
              <a:gd name="T2" fmla="*/ 712 w 1795"/>
              <a:gd name="T3" fmla="*/ 205 h 2442"/>
              <a:gd name="T4" fmla="*/ 739 w 1795"/>
              <a:gd name="T5" fmla="*/ 183 h 2442"/>
              <a:gd name="T6" fmla="*/ 844 w 1795"/>
              <a:gd name="T7" fmla="*/ 35 h 2442"/>
              <a:gd name="T8" fmla="*/ 848 w 1795"/>
              <a:gd name="T9" fmla="*/ 53 h 2442"/>
              <a:gd name="T10" fmla="*/ 799 w 1795"/>
              <a:gd name="T11" fmla="*/ 259 h 2442"/>
              <a:gd name="T12" fmla="*/ 870 w 1795"/>
              <a:gd name="T13" fmla="*/ 315 h 2442"/>
              <a:gd name="T14" fmla="*/ 990 w 1795"/>
              <a:gd name="T15" fmla="*/ 414 h 2442"/>
              <a:gd name="T16" fmla="*/ 1045 w 1795"/>
              <a:gd name="T17" fmla="*/ 469 h 2442"/>
              <a:gd name="T18" fmla="*/ 1114 w 1795"/>
              <a:gd name="T19" fmla="*/ 631 h 2442"/>
              <a:gd name="T20" fmla="*/ 1306 w 1795"/>
              <a:gd name="T21" fmla="*/ 957 h 2442"/>
              <a:gd name="T22" fmla="*/ 1409 w 1795"/>
              <a:gd name="T23" fmla="*/ 1097 h 2442"/>
              <a:gd name="T24" fmla="*/ 1365 w 1795"/>
              <a:gd name="T25" fmla="*/ 1248 h 2442"/>
              <a:gd name="T26" fmla="*/ 1134 w 1795"/>
              <a:gd name="T27" fmla="*/ 1236 h 2442"/>
              <a:gd name="T28" fmla="*/ 1004 w 1795"/>
              <a:gd name="T29" fmla="*/ 1117 h 2442"/>
              <a:gd name="T30" fmla="*/ 797 w 1795"/>
              <a:gd name="T31" fmla="*/ 1023 h 2442"/>
              <a:gd name="T32" fmla="*/ 693 w 1795"/>
              <a:gd name="T33" fmla="*/ 942 h 2442"/>
              <a:gd name="T34" fmla="*/ 709 w 1795"/>
              <a:gd name="T35" fmla="*/ 1051 h 2442"/>
              <a:gd name="T36" fmla="*/ 875 w 1795"/>
              <a:gd name="T37" fmla="*/ 1320 h 2442"/>
              <a:gd name="T38" fmla="*/ 1039 w 1795"/>
              <a:gd name="T39" fmla="*/ 1524 h 2442"/>
              <a:gd name="T40" fmla="*/ 1219 w 1795"/>
              <a:gd name="T41" fmla="*/ 1557 h 2442"/>
              <a:gd name="T42" fmla="*/ 1451 w 1795"/>
              <a:gd name="T43" fmla="*/ 1551 h 2442"/>
              <a:gd name="T44" fmla="*/ 1730 w 1795"/>
              <a:gd name="T45" fmla="*/ 1894 h 2442"/>
              <a:gd name="T46" fmla="*/ 1790 w 1795"/>
              <a:gd name="T47" fmla="*/ 2018 h 2442"/>
              <a:gd name="T48" fmla="*/ 1717 w 1795"/>
              <a:gd name="T49" fmla="*/ 2224 h 2442"/>
              <a:gd name="T50" fmla="*/ 1428 w 1795"/>
              <a:gd name="T51" fmla="*/ 2408 h 2442"/>
              <a:gd name="T52" fmla="*/ 1207 w 1795"/>
              <a:gd name="T53" fmla="*/ 2437 h 2442"/>
              <a:gd name="T54" fmla="*/ 1139 w 1795"/>
              <a:gd name="T55" fmla="*/ 2430 h 2442"/>
              <a:gd name="T56" fmla="*/ 1148 w 1795"/>
              <a:gd name="T57" fmla="*/ 2350 h 2442"/>
              <a:gd name="T58" fmla="*/ 1229 w 1795"/>
              <a:gd name="T59" fmla="*/ 2234 h 2442"/>
              <a:gd name="T60" fmla="*/ 1289 w 1795"/>
              <a:gd name="T61" fmla="*/ 2202 h 2442"/>
              <a:gd name="T62" fmla="*/ 1477 w 1795"/>
              <a:gd name="T63" fmla="*/ 2191 h 2442"/>
              <a:gd name="T64" fmla="*/ 1611 w 1795"/>
              <a:gd name="T65" fmla="*/ 2027 h 2442"/>
              <a:gd name="T66" fmla="*/ 1467 w 1795"/>
              <a:gd name="T67" fmla="*/ 1859 h 2442"/>
              <a:gd name="T68" fmla="*/ 1375 w 1795"/>
              <a:gd name="T69" fmla="*/ 1773 h 2442"/>
              <a:gd name="T70" fmla="*/ 1292 w 1795"/>
              <a:gd name="T71" fmla="*/ 1779 h 2442"/>
              <a:gd name="T72" fmla="*/ 1035 w 1795"/>
              <a:gd name="T73" fmla="*/ 1896 h 2442"/>
              <a:gd name="T74" fmla="*/ 838 w 1795"/>
              <a:gd name="T75" fmla="*/ 2066 h 2442"/>
              <a:gd name="T76" fmla="*/ 612 w 1795"/>
              <a:gd name="T77" fmla="*/ 2114 h 2442"/>
              <a:gd name="T78" fmla="*/ 301 w 1795"/>
              <a:gd name="T79" fmla="*/ 2020 h 2442"/>
              <a:gd name="T80" fmla="*/ 147 w 1795"/>
              <a:gd name="T81" fmla="*/ 1875 h 2442"/>
              <a:gd name="T82" fmla="*/ 198 w 1795"/>
              <a:gd name="T83" fmla="*/ 1728 h 2442"/>
              <a:gd name="T84" fmla="*/ 72 w 1795"/>
              <a:gd name="T85" fmla="*/ 1371 h 2442"/>
              <a:gd name="T86" fmla="*/ 6 w 1795"/>
              <a:gd name="T87" fmla="*/ 1076 h 2442"/>
              <a:gd name="T88" fmla="*/ 7 w 1795"/>
              <a:gd name="T89" fmla="*/ 860 h 2442"/>
              <a:gd name="T90" fmla="*/ 106 w 1795"/>
              <a:gd name="T91" fmla="*/ 570 h 2442"/>
              <a:gd name="T92" fmla="*/ 260 w 1795"/>
              <a:gd name="T93" fmla="*/ 428 h 2442"/>
              <a:gd name="T94" fmla="*/ 624 w 1795"/>
              <a:gd name="T95" fmla="*/ 152 h 2442"/>
              <a:gd name="T96" fmla="*/ 739 w 1795"/>
              <a:gd name="T97" fmla="*/ 1 h 24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94" h="2442">
                <a:moveTo>
                  <a:pt x="739" y="1"/>
                </a:moveTo>
                <a:cubicBezTo>
                  <a:pt x="747" y="28"/>
                  <a:pt x="741" y="54"/>
                  <a:pt x="734" y="80"/>
                </a:cubicBezTo>
                <a:cubicBezTo>
                  <a:pt x="726" y="112"/>
                  <a:pt x="718" y="145"/>
                  <a:pt x="711" y="177"/>
                </a:cubicBezTo>
                <a:cubicBezTo>
                  <a:pt x="709" y="186"/>
                  <a:pt x="712" y="196"/>
                  <a:pt x="712" y="205"/>
                </a:cubicBezTo>
                <a:cubicBezTo>
                  <a:pt x="714" y="206"/>
                  <a:pt x="716" y="206"/>
                  <a:pt x="717" y="207"/>
                </a:cubicBezTo>
                <a:cubicBezTo>
                  <a:pt x="725" y="199"/>
                  <a:pt x="733" y="192"/>
                  <a:pt x="739" y="183"/>
                </a:cubicBezTo>
                <a:cubicBezTo>
                  <a:pt x="767" y="143"/>
                  <a:pt x="794" y="102"/>
                  <a:pt x="821" y="61"/>
                </a:cubicBezTo>
                <a:cubicBezTo>
                  <a:pt x="828" y="52"/>
                  <a:pt x="836" y="44"/>
                  <a:pt x="844" y="35"/>
                </a:cubicBezTo>
                <a:cubicBezTo>
                  <a:pt x="845" y="36"/>
                  <a:pt x="847" y="37"/>
                  <a:pt x="848" y="37"/>
                </a:cubicBezTo>
                <a:cubicBezTo>
                  <a:pt x="848" y="42"/>
                  <a:pt x="849" y="48"/>
                  <a:pt x="848" y="53"/>
                </a:cubicBezTo>
                <a:cubicBezTo>
                  <a:pt x="834" y="107"/>
                  <a:pt x="819" y="161"/>
                  <a:pt x="806" y="215"/>
                </a:cubicBezTo>
                <a:cubicBezTo>
                  <a:pt x="802" y="229"/>
                  <a:pt x="800" y="244"/>
                  <a:pt x="799" y="259"/>
                </a:cubicBezTo>
                <a:cubicBezTo>
                  <a:pt x="798" y="272"/>
                  <a:pt x="803" y="282"/>
                  <a:pt x="816" y="288"/>
                </a:cubicBezTo>
                <a:cubicBezTo>
                  <a:pt x="834" y="296"/>
                  <a:pt x="852" y="305"/>
                  <a:pt x="870" y="315"/>
                </a:cubicBezTo>
                <a:cubicBezTo>
                  <a:pt x="887" y="324"/>
                  <a:pt x="904" y="335"/>
                  <a:pt x="922" y="345"/>
                </a:cubicBezTo>
                <a:cubicBezTo>
                  <a:pt x="950" y="362"/>
                  <a:pt x="971" y="387"/>
                  <a:pt x="990" y="414"/>
                </a:cubicBezTo>
                <a:cubicBezTo>
                  <a:pt x="996" y="422"/>
                  <a:pt x="1006" y="428"/>
                  <a:pt x="1013" y="436"/>
                </a:cubicBezTo>
                <a:cubicBezTo>
                  <a:pt x="1024" y="447"/>
                  <a:pt x="1034" y="459"/>
                  <a:pt x="1045" y="469"/>
                </a:cubicBezTo>
                <a:cubicBezTo>
                  <a:pt x="1080" y="499"/>
                  <a:pt x="1087" y="541"/>
                  <a:pt x="1097" y="581"/>
                </a:cubicBezTo>
                <a:cubicBezTo>
                  <a:pt x="1101" y="598"/>
                  <a:pt x="1106" y="615"/>
                  <a:pt x="1114" y="631"/>
                </a:cubicBezTo>
                <a:cubicBezTo>
                  <a:pt x="1151" y="703"/>
                  <a:pt x="1188" y="775"/>
                  <a:pt x="1228" y="845"/>
                </a:cubicBezTo>
                <a:cubicBezTo>
                  <a:pt x="1251" y="884"/>
                  <a:pt x="1279" y="921"/>
                  <a:pt x="1306" y="957"/>
                </a:cubicBezTo>
                <a:cubicBezTo>
                  <a:pt x="1331" y="993"/>
                  <a:pt x="1359" y="1026"/>
                  <a:pt x="1386" y="1061"/>
                </a:cubicBezTo>
                <a:cubicBezTo>
                  <a:pt x="1394" y="1072"/>
                  <a:pt x="1401" y="1085"/>
                  <a:pt x="1409" y="1097"/>
                </a:cubicBezTo>
                <a:cubicBezTo>
                  <a:pt x="1428" y="1127"/>
                  <a:pt x="1421" y="1158"/>
                  <a:pt x="1413" y="1190"/>
                </a:cubicBezTo>
                <a:cubicBezTo>
                  <a:pt x="1406" y="1218"/>
                  <a:pt x="1386" y="1234"/>
                  <a:pt x="1365" y="1248"/>
                </a:cubicBezTo>
                <a:cubicBezTo>
                  <a:pt x="1335" y="1267"/>
                  <a:pt x="1302" y="1280"/>
                  <a:pt x="1267" y="1288"/>
                </a:cubicBezTo>
                <a:cubicBezTo>
                  <a:pt x="1221" y="1299"/>
                  <a:pt x="1159" y="1275"/>
                  <a:pt x="1134" y="1236"/>
                </a:cubicBezTo>
                <a:cubicBezTo>
                  <a:pt x="1122" y="1217"/>
                  <a:pt x="1111" y="1199"/>
                  <a:pt x="1099" y="1181"/>
                </a:cubicBezTo>
                <a:cubicBezTo>
                  <a:pt x="1076" y="1146"/>
                  <a:pt x="1041" y="1130"/>
                  <a:pt x="1004" y="1117"/>
                </a:cubicBezTo>
                <a:cubicBezTo>
                  <a:pt x="959" y="1102"/>
                  <a:pt x="913" y="1088"/>
                  <a:pt x="869" y="1071"/>
                </a:cubicBezTo>
                <a:cubicBezTo>
                  <a:pt x="841" y="1061"/>
                  <a:pt x="818" y="1044"/>
                  <a:pt x="797" y="1023"/>
                </a:cubicBezTo>
                <a:cubicBezTo>
                  <a:pt x="772" y="996"/>
                  <a:pt x="745" y="971"/>
                  <a:pt x="718" y="947"/>
                </a:cubicBezTo>
                <a:cubicBezTo>
                  <a:pt x="713" y="942"/>
                  <a:pt x="701" y="943"/>
                  <a:pt x="693" y="942"/>
                </a:cubicBezTo>
                <a:cubicBezTo>
                  <a:pt x="691" y="942"/>
                  <a:pt x="688" y="950"/>
                  <a:pt x="687" y="954"/>
                </a:cubicBezTo>
                <a:cubicBezTo>
                  <a:pt x="683" y="989"/>
                  <a:pt x="695" y="1021"/>
                  <a:pt x="709" y="1051"/>
                </a:cubicBezTo>
                <a:cubicBezTo>
                  <a:pt x="727" y="1089"/>
                  <a:pt x="749" y="1125"/>
                  <a:pt x="770" y="1161"/>
                </a:cubicBezTo>
                <a:cubicBezTo>
                  <a:pt x="802" y="1216"/>
                  <a:pt x="834" y="1271"/>
                  <a:pt x="875" y="1320"/>
                </a:cubicBezTo>
                <a:cubicBezTo>
                  <a:pt x="891" y="1338"/>
                  <a:pt x="907" y="1355"/>
                  <a:pt x="924" y="1372"/>
                </a:cubicBezTo>
                <a:cubicBezTo>
                  <a:pt x="967" y="1419"/>
                  <a:pt x="1010" y="1467"/>
                  <a:pt x="1039" y="1524"/>
                </a:cubicBezTo>
                <a:cubicBezTo>
                  <a:pt x="1047" y="1540"/>
                  <a:pt x="1061" y="1549"/>
                  <a:pt x="1080" y="1553"/>
                </a:cubicBezTo>
                <a:cubicBezTo>
                  <a:pt x="1126" y="1564"/>
                  <a:pt x="1173" y="1562"/>
                  <a:pt x="1219" y="1557"/>
                </a:cubicBezTo>
                <a:cubicBezTo>
                  <a:pt x="1274" y="1553"/>
                  <a:pt x="1328" y="1544"/>
                  <a:pt x="1382" y="1537"/>
                </a:cubicBezTo>
                <a:cubicBezTo>
                  <a:pt x="1407" y="1534"/>
                  <a:pt x="1429" y="1542"/>
                  <a:pt x="1451" y="1551"/>
                </a:cubicBezTo>
                <a:cubicBezTo>
                  <a:pt x="1509" y="1575"/>
                  <a:pt x="1553" y="1616"/>
                  <a:pt x="1586" y="1668"/>
                </a:cubicBezTo>
                <a:cubicBezTo>
                  <a:pt x="1634" y="1744"/>
                  <a:pt x="1684" y="1818"/>
                  <a:pt x="1730" y="1894"/>
                </a:cubicBezTo>
                <a:cubicBezTo>
                  <a:pt x="1753" y="1932"/>
                  <a:pt x="1769" y="1973"/>
                  <a:pt x="1788" y="2013"/>
                </a:cubicBezTo>
                <a:cubicBezTo>
                  <a:pt x="1789" y="2014"/>
                  <a:pt x="1790" y="2016"/>
                  <a:pt x="1790" y="2018"/>
                </a:cubicBezTo>
                <a:cubicBezTo>
                  <a:pt x="1790" y="2064"/>
                  <a:pt x="1795" y="2110"/>
                  <a:pt x="1779" y="2155"/>
                </a:cubicBezTo>
                <a:cubicBezTo>
                  <a:pt x="1767" y="2187"/>
                  <a:pt x="1741" y="2205"/>
                  <a:pt x="1717" y="2224"/>
                </a:cubicBezTo>
                <a:cubicBezTo>
                  <a:pt x="1641" y="2285"/>
                  <a:pt x="1556" y="2331"/>
                  <a:pt x="1471" y="2377"/>
                </a:cubicBezTo>
                <a:cubicBezTo>
                  <a:pt x="1456" y="2385"/>
                  <a:pt x="1440" y="2395"/>
                  <a:pt x="1428" y="2408"/>
                </a:cubicBezTo>
                <a:cubicBezTo>
                  <a:pt x="1404" y="2434"/>
                  <a:pt x="1375" y="2436"/>
                  <a:pt x="1344" y="2431"/>
                </a:cubicBezTo>
                <a:cubicBezTo>
                  <a:pt x="1298" y="2423"/>
                  <a:pt x="1252" y="2427"/>
                  <a:pt x="1207" y="2437"/>
                </a:cubicBezTo>
                <a:cubicBezTo>
                  <a:pt x="1193" y="2440"/>
                  <a:pt x="1178" y="2442"/>
                  <a:pt x="1163" y="2441"/>
                </a:cubicBezTo>
                <a:cubicBezTo>
                  <a:pt x="1155" y="2441"/>
                  <a:pt x="1145" y="2436"/>
                  <a:pt x="1139" y="2430"/>
                </a:cubicBezTo>
                <a:cubicBezTo>
                  <a:pt x="1134" y="2426"/>
                  <a:pt x="1135" y="2416"/>
                  <a:pt x="1134" y="2409"/>
                </a:cubicBezTo>
                <a:cubicBezTo>
                  <a:pt x="1133" y="2388"/>
                  <a:pt x="1137" y="2368"/>
                  <a:pt x="1148" y="2350"/>
                </a:cubicBezTo>
                <a:cubicBezTo>
                  <a:pt x="1152" y="2344"/>
                  <a:pt x="1156" y="2338"/>
                  <a:pt x="1159" y="2332"/>
                </a:cubicBezTo>
                <a:cubicBezTo>
                  <a:pt x="1175" y="2294"/>
                  <a:pt x="1201" y="2263"/>
                  <a:pt x="1229" y="2234"/>
                </a:cubicBezTo>
                <a:cubicBezTo>
                  <a:pt x="1232" y="2230"/>
                  <a:pt x="1235" y="2226"/>
                  <a:pt x="1237" y="2223"/>
                </a:cubicBezTo>
                <a:cubicBezTo>
                  <a:pt x="1249" y="2203"/>
                  <a:pt x="1266" y="2196"/>
                  <a:pt x="1289" y="2202"/>
                </a:cubicBezTo>
                <a:cubicBezTo>
                  <a:pt x="1305" y="2207"/>
                  <a:pt x="1321" y="2215"/>
                  <a:pt x="1337" y="2218"/>
                </a:cubicBezTo>
                <a:cubicBezTo>
                  <a:pt x="1387" y="2227"/>
                  <a:pt x="1434" y="2216"/>
                  <a:pt x="1477" y="2191"/>
                </a:cubicBezTo>
                <a:cubicBezTo>
                  <a:pt x="1516" y="2170"/>
                  <a:pt x="1554" y="2144"/>
                  <a:pt x="1590" y="2117"/>
                </a:cubicBezTo>
                <a:cubicBezTo>
                  <a:pt x="1618" y="2097"/>
                  <a:pt x="1627" y="2060"/>
                  <a:pt x="1611" y="2027"/>
                </a:cubicBezTo>
                <a:cubicBezTo>
                  <a:pt x="1603" y="2013"/>
                  <a:pt x="1593" y="1999"/>
                  <a:pt x="1582" y="1987"/>
                </a:cubicBezTo>
                <a:cubicBezTo>
                  <a:pt x="1544" y="1944"/>
                  <a:pt x="1505" y="1902"/>
                  <a:pt x="1467" y="1859"/>
                </a:cubicBezTo>
                <a:cubicBezTo>
                  <a:pt x="1446" y="1835"/>
                  <a:pt x="1425" y="1811"/>
                  <a:pt x="1398" y="1793"/>
                </a:cubicBezTo>
                <a:cubicBezTo>
                  <a:pt x="1390" y="1788"/>
                  <a:pt x="1383" y="1779"/>
                  <a:pt x="1375" y="1773"/>
                </a:cubicBezTo>
                <a:cubicBezTo>
                  <a:pt x="1357" y="1761"/>
                  <a:pt x="1337" y="1759"/>
                  <a:pt x="1317" y="1768"/>
                </a:cubicBezTo>
                <a:cubicBezTo>
                  <a:pt x="1309" y="1771"/>
                  <a:pt x="1301" y="1775"/>
                  <a:pt x="1292" y="1779"/>
                </a:cubicBezTo>
                <a:cubicBezTo>
                  <a:pt x="1267" y="1790"/>
                  <a:pt x="1241" y="1802"/>
                  <a:pt x="1215" y="1811"/>
                </a:cubicBezTo>
                <a:cubicBezTo>
                  <a:pt x="1151" y="1832"/>
                  <a:pt x="1090" y="1857"/>
                  <a:pt x="1035" y="1896"/>
                </a:cubicBezTo>
                <a:cubicBezTo>
                  <a:pt x="1001" y="1920"/>
                  <a:pt x="970" y="1949"/>
                  <a:pt x="938" y="1976"/>
                </a:cubicBezTo>
                <a:cubicBezTo>
                  <a:pt x="905" y="2006"/>
                  <a:pt x="872" y="2036"/>
                  <a:pt x="838" y="2066"/>
                </a:cubicBezTo>
                <a:cubicBezTo>
                  <a:pt x="810" y="2091"/>
                  <a:pt x="775" y="2104"/>
                  <a:pt x="737" y="2107"/>
                </a:cubicBezTo>
                <a:cubicBezTo>
                  <a:pt x="696" y="2111"/>
                  <a:pt x="653" y="2118"/>
                  <a:pt x="612" y="2114"/>
                </a:cubicBezTo>
                <a:cubicBezTo>
                  <a:pt x="538" y="2105"/>
                  <a:pt x="466" y="2086"/>
                  <a:pt x="398" y="2054"/>
                </a:cubicBezTo>
                <a:cubicBezTo>
                  <a:pt x="367" y="2039"/>
                  <a:pt x="333" y="2031"/>
                  <a:pt x="301" y="2020"/>
                </a:cubicBezTo>
                <a:cubicBezTo>
                  <a:pt x="245" y="1999"/>
                  <a:pt x="203" y="1959"/>
                  <a:pt x="170" y="1911"/>
                </a:cubicBezTo>
                <a:cubicBezTo>
                  <a:pt x="162" y="1899"/>
                  <a:pt x="154" y="1887"/>
                  <a:pt x="147" y="1875"/>
                </a:cubicBezTo>
                <a:cubicBezTo>
                  <a:pt x="137" y="1857"/>
                  <a:pt x="140" y="1844"/>
                  <a:pt x="157" y="1834"/>
                </a:cubicBezTo>
                <a:cubicBezTo>
                  <a:pt x="198" y="1809"/>
                  <a:pt x="209" y="1771"/>
                  <a:pt x="198" y="1728"/>
                </a:cubicBezTo>
                <a:cubicBezTo>
                  <a:pt x="187" y="1687"/>
                  <a:pt x="171" y="1647"/>
                  <a:pt x="157" y="1606"/>
                </a:cubicBezTo>
                <a:cubicBezTo>
                  <a:pt x="129" y="1528"/>
                  <a:pt x="98" y="1451"/>
                  <a:pt x="72" y="1371"/>
                </a:cubicBezTo>
                <a:cubicBezTo>
                  <a:pt x="58" y="1328"/>
                  <a:pt x="53" y="1283"/>
                  <a:pt x="43" y="1238"/>
                </a:cubicBezTo>
                <a:cubicBezTo>
                  <a:pt x="31" y="1184"/>
                  <a:pt x="17" y="1131"/>
                  <a:pt x="6" y="1076"/>
                </a:cubicBezTo>
                <a:cubicBezTo>
                  <a:pt x="2" y="1054"/>
                  <a:pt x="0" y="1030"/>
                  <a:pt x="1" y="1007"/>
                </a:cubicBezTo>
                <a:cubicBezTo>
                  <a:pt x="2" y="958"/>
                  <a:pt x="3" y="909"/>
                  <a:pt x="7" y="860"/>
                </a:cubicBezTo>
                <a:cubicBezTo>
                  <a:pt x="12" y="811"/>
                  <a:pt x="17" y="763"/>
                  <a:pt x="29" y="715"/>
                </a:cubicBezTo>
                <a:cubicBezTo>
                  <a:pt x="42" y="661"/>
                  <a:pt x="70" y="613"/>
                  <a:pt x="106" y="570"/>
                </a:cubicBezTo>
                <a:cubicBezTo>
                  <a:pt x="130" y="541"/>
                  <a:pt x="156" y="514"/>
                  <a:pt x="181" y="486"/>
                </a:cubicBezTo>
                <a:cubicBezTo>
                  <a:pt x="204" y="462"/>
                  <a:pt x="230" y="442"/>
                  <a:pt x="260" y="428"/>
                </a:cubicBezTo>
                <a:cubicBezTo>
                  <a:pt x="348" y="385"/>
                  <a:pt x="430" y="332"/>
                  <a:pt x="510" y="275"/>
                </a:cubicBezTo>
                <a:cubicBezTo>
                  <a:pt x="557" y="241"/>
                  <a:pt x="592" y="198"/>
                  <a:pt x="624" y="152"/>
                </a:cubicBezTo>
                <a:cubicBezTo>
                  <a:pt x="656" y="107"/>
                  <a:pt x="685" y="60"/>
                  <a:pt x="716" y="14"/>
                </a:cubicBezTo>
                <a:cubicBezTo>
                  <a:pt x="721" y="6"/>
                  <a:pt x="728" y="0"/>
                  <a:pt x="739" y="1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95F7194-890D-EE1B-D7C2-FF1A1642B5E8}"/>
              </a:ext>
            </a:extLst>
          </p:cNvPr>
          <p:cNvSpPr/>
          <p:nvPr/>
        </p:nvSpPr>
        <p:spPr>
          <a:xfrm rot="1800000">
            <a:off x="10990182" y="5534549"/>
            <a:ext cx="372209" cy="383784"/>
          </a:xfrm>
          <a:prstGeom prst="rect">
            <a:avLst/>
          </a:pr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2" name="Gráfico 10">
            <a:extLst>
              <a:ext uri="{FF2B5EF4-FFF2-40B4-BE49-F238E27FC236}">
                <a16:creationId xmlns:a16="http://schemas.microsoft.com/office/drawing/2014/main" id="{00A9D828-5EC6-FD0E-8DE1-D4467214C98F}"/>
              </a:ext>
            </a:extLst>
          </p:cNvPr>
          <p:cNvGrpSpPr/>
          <p:nvPr/>
        </p:nvGrpSpPr>
        <p:grpSpPr>
          <a:xfrm>
            <a:off x="11433404" y="148661"/>
            <a:ext cx="703395" cy="703395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3" name="Forma libre: forma 30">
              <a:extLst>
                <a:ext uri="{FF2B5EF4-FFF2-40B4-BE49-F238E27FC236}">
                  <a16:creationId xmlns:a16="http://schemas.microsoft.com/office/drawing/2014/main" id="{1856F49F-AD69-7E27-B4C9-E9367332C89A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E7AE2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24" name="Forma libre: forma 31">
              <a:extLst>
                <a:ext uri="{FF2B5EF4-FFF2-40B4-BE49-F238E27FC236}">
                  <a16:creationId xmlns:a16="http://schemas.microsoft.com/office/drawing/2014/main" id="{0ABB139F-12C2-E31B-ACDE-07D300231D2D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3680921297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FA8A30-25CA-44E0-861D-0EA449CE0B91}"/>
              </a:ext>
            </a:extLst>
          </p:cNvPr>
          <p:cNvSpPr txBox="1"/>
          <p:nvPr/>
        </p:nvSpPr>
        <p:spPr>
          <a:xfrm>
            <a:off x="3621233" y="2724162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6176C4-AE74-47E6-9353-3558354EC094}"/>
              </a:ext>
            </a:extLst>
          </p:cNvPr>
          <p:cNvSpPr txBox="1"/>
          <p:nvPr/>
        </p:nvSpPr>
        <p:spPr>
          <a:xfrm>
            <a:off x="1005386" y="2277842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>
                <a:solidFill>
                  <a:schemeClr val="accent1"/>
                </a:solidFill>
                <a:cs typeface="Arial" panose="020b0604020202020204" pitchFamily="34" charset="0"/>
              </a:rPr>
              <a:t>20%</a:t>
            </a:r>
            <a:endParaRPr lang="ko-KR" altLang="en-US" sz="2400" b="1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AA2AA5-8C6F-498F-9B6D-AF2EF0349AA8}"/>
              </a:ext>
            </a:extLst>
          </p:cNvPr>
          <p:cNvSpPr txBox="1"/>
          <p:nvPr/>
        </p:nvSpPr>
        <p:spPr>
          <a:xfrm>
            <a:off x="1005386" y="2724856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C9B2C4-F74F-4364-909D-FC955145B082}"/>
              </a:ext>
            </a:extLst>
          </p:cNvPr>
          <p:cNvSpPr txBox="1"/>
          <p:nvPr/>
        </p:nvSpPr>
        <p:spPr>
          <a:xfrm>
            <a:off x="3511489" y="5468915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>
                <a:solidFill>
                  <a:schemeClr val="accent3"/>
                </a:solidFill>
                <a:cs typeface="Arial" panose="020b0604020202020204" pitchFamily="34" charset="0"/>
              </a:rPr>
              <a:t>80%</a:t>
            </a:r>
            <a:endParaRPr lang="ko-KR" altLang="en-US" sz="2400" b="1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90B9DC-51E0-4BCE-9551-D6AA567308FD}"/>
              </a:ext>
            </a:extLst>
          </p:cNvPr>
          <p:cNvSpPr txBox="1"/>
          <p:nvPr/>
        </p:nvSpPr>
        <p:spPr>
          <a:xfrm>
            <a:off x="3511489" y="5915929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11CE03-62DE-4DC3-AB99-2D6680361406}"/>
              </a:ext>
            </a:extLst>
          </p:cNvPr>
          <p:cNvSpPr txBox="1"/>
          <p:nvPr/>
        </p:nvSpPr>
        <p:spPr>
          <a:xfrm>
            <a:off x="895642" y="5469609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>
                <a:solidFill>
                  <a:schemeClr val="accent4"/>
                </a:solidFill>
                <a:cs typeface="Arial" panose="020b0604020202020204" pitchFamily="34" charset="0"/>
              </a:rPr>
              <a:t>60%</a:t>
            </a:r>
            <a:endParaRPr lang="ko-KR" altLang="en-US" sz="2400" b="1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7EF44A-160D-4791-8CE1-1C8FCA7EF5B1}"/>
              </a:ext>
            </a:extLst>
          </p:cNvPr>
          <p:cNvSpPr txBox="1"/>
          <p:nvPr/>
        </p:nvSpPr>
        <p:spPr>
          <a:xfrm>
            <a:off x="895642" y="5916623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5B6ACCE-89EE-4B3D-82D9-814A3ABB124F}"/>
              </a:ext>
            </a:extLst>
          </p:cNvPr>
          <p:cNvGrpSpPr/>
          <p:nvPr/>
        </p:nvGrpSpPr>
        <p:grpSpPr>
          <a:xfrm>
            <a:off x="6904790" y="1740170"/>
            <a:ext cx="1843006" cy="1840000"/>
            <a:chOff x="302738" y="4401667"/>
            <a:chExt cx="1492734" cy="184000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55A511-DEDB-4FAA-A15A-088A704AFA90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313A3B4-0614-4BA8-A777-50B21F54A6A0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</a:p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 hope and I believe that this Template will your Time, Money and Reputation.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6861DF2-4422-4C46-950B-C744FFEBDED5}"/>
              </a:ext>
            </a:extLst>
          </p:cNvPr>
          <p:cNvGrpSpPr/>
          <p:nvPr/>
        </p:nvGrpSpPr>
        <p:grpSpPr>
          <a:xfrm>
            <a:off x="9647137" y="1693907"/>
            <a:ext cx="1843006" cy="1840000"/>
            <a:chOff x="302738" y="4401667"/>
            <a:chExt cx="1492734" cy="184000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4B90A41-DA2C-47B8-997C-A328C2AC4049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5A811F3-EC99-4156-82F1-780C63AF02C6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</a:p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 hope and I believe that this Template will your Time, Money and Reputation.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81">
            <a:extLst>
              <a:ext uri="{FF2B5EF4-FFF2-40B4-BE49-F238E27FC236}">
                <a16:creationId xmlns:a16="http://schemas.microsoft.com/office/drawing/2014/main" id="{7B8759AC-365B-A22C-79EA-51DEA8ED33BB}"/>
              </a:ext>
            </a:extLst>
          </p:cNvPr>
          <p:cNvGrpSpPr>
            <a:grpSpLocks noChangeAspect="1"/>
          </p:cNvGrpSpPr>
          <p:nvPr/>
        </p:nvGrpSpPr>
        <p:grpSpPr>
          <a:xfrm rot="900000" flipH="1">
            <a:off x="1249459" y="426411"/>
            <a:ext cx="1998261" cy="2151764"/>
            <a:chOff x="4344" y="166"/>
            <a:chExt cx="2942" cy="3168"/>
          </a:xfrm>
          <a:solidFill>
            <a:srgbClr val="AB9375"/>
          </a:solidFill>
        </p:grpSpPr>
        <p:sp>
          <p:nvSpPr>
            <p:cNvPr id="63" name="Freeform 82">
              <a:extLst>
                <a:ext uri="{FF2B5EF4-FFF2-40B4-BE49-F238E27FC236}">
                  <a16:creationId xmlns:a16="http://schemas.microsoft.com/office/drawing/2014/main" id="{31D077EA-A735-64A6-1B10-631B9FA6C8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4" y="166"/>
              <a:ext cx="2942" cy="3168"/>
            </a:xfrm>
            <a:custGeom>
              <a:gdLst>
                <a:gd name="T0" fmla="*/ 2785 w 2871"/>
                <a:gd name="T1" fmla="*/ 1863 h 3092"/>
                <a:gd name="T2" fmla="*/ 2587 w 2871"/>
                <a:gd name="T3" fmla="*/ 1767 h 3092"/>
                <a:gd name="T4" fmla="*/ 2373 w 2871"/>
                <a:gd name="T5" fmla="*/ 1755 h 3092"/>
                <a:gd name="T6" fmla="*/ 2430 w 2871"/>
                <a:gd name="T7" fmla="*/ 2326 h 3092"/>
                <a:gd name="T8" fmla="*/ 2598 w 2871"/>
                <a:gd name="T9" fmla="*/ 2944 h 3092"/>
                <a:gd name="T10" fmla="*/ 2480 w 2871"/>
                <a:gd name="T11" fmla="*/ 2691 h 3092"/>
                <a:gd name="T12" fmla="*/ 2267 w 2871"/>
                <a:gd name="T13" fmla="*/ 2484 h 3092"/>
                <a:gd name="T14" fmla="*/ 1910 w 2871"/>
                <a:gd name="T15" fmla="*/ 2863 h 3092"/>
                <a:gd name="T16" fmla="*/ 2062 w 2871"/>
                <a:gd name="T17" fmla="*/ 2669 h 3092"/>
                <a:gd name="T18" fmla="*/ 1785 w 2871"/>
                <a:gd name="T19" fmla="*/ 2221 h 3092"/>
                <a:gd name="T20" fmla="*/ 1024 w 2871"/>
                <a:gd name="T21" fmla="*/ 2506 h 3092"/>
                <a:gd name="T22" fmla="*/ 1239 w 2871"/>
                <a:gd name="T23" fmla="*/ 3011 h 3092"/>
                <a:gd name="T24" fmla="*/ 964 w 2871"/>
                <a:gd name="T25" fmla="*/ 2822 h 3092"/>
                <a:gd name="T26" fmla="*/ 979 w 2871"/>
                <a:gd name="T27" fmla="*/ 2280 h 3092"/>
                <a:gd name="T28" fmla="*/ 556 w 2871"/>
                <a:gd name="T29" fmla="*/ 2680 h 3092"/>
                <a:gd name="T30" fmla="*/ 363 w 2871"/>
                <a:gd name="T31" fmla="*/ 3085 h 3092"/>
                <a:gd name="T32" fmla="*/ 548 w 2871"/>
                <a:gd name="T33" fmla="*/ 2455 h 3092"/>
                <a:gd name="T34" fmla="*/ 808 w 2871"/>
                <a:gd name="T35" fmla="*/ 1772 h 3092"/>
                <a:gd name="T36" fmla="*/ 697 w 2871"/>
                <a:gd name="T37" fmla="*/ 2067 h 3092"/>
                <a:gd name="T38" fmla="*/ 615 w 2871"/>
                <a:gd name="T39" fmla="*/ 1898 h 3092"/>
                <a:gd name="T40" fmla="*/ 581 w 2871"/>
                <a:gd name="T41" fmla="*/ 1935 h 3092"/>
                <a:gd name="T42" fmla="*/ 560 w 2871"/>
                <a:gd name="T43" fmla="*/ 1815 h 3092"/>
                <a:gd name="T44" fmla="*/ 571 w 2871"/>
                <a:gd name="T45" fmla="*/ 2134 h 3092"/>
                <a:gd name="T46" fmla="*/ 517 w 2871"/>
                <a:gd name="T47" fmla="*/ 2029 h 3092"/>
                <a:gd name="T48" fmla="*/ 464 w 2871"/>
                <a:gd name="T49" fmla="*/ 1950 h 3092"/>
                <a:gd name="T50" fmla="*/ 399 w 2871"/>
                <a:gd name="T51" fmla="*/ 2150 h 3092"/>
                <a:gd name="T52" fmla="*/ 334 w 2871"/>
                <a:gd name="T53" fmla="*/ 2340 h 3092"/>
                <a:gd name="T54" fmla="*/ 121 w 2871"/>
                <a:gd name="T55" fmla="*/ 2439 h 3092"/>
                <a:gd name="T56" fmla="*/ 251 w 2871"/>
                <a:gd name="T57" fmla="*/ 2088 h 3092"/>
                <a:gd name="T58" fmla="*/ 57 w 2871"/>
                <a:gd name="T59" fmla="*/ 2336 h 3092"/>
                <a:gd name="T60" fmla="*/ 22 w 2871"/>
                <a:gd name="T61" fmla="*/ 2185 h 3092"/>
                <a:gd name="T62" fmla="*/ 164 w 2871"/>
                <a:gd name="T63" fmla="*/ 1989 h 3092"/>
                <a:gd name="T64" fmla="*/ 940 w 2871"/>
                <a:gd name="T65" fmla="*/ 1662 h 3092"/>
                <a:gd name="T66" fmla="*/ 1283 w 2871"/>
                <a:gd name="T67" fmla="*/ 1488 h 3092"/>
                <a:gd name="T68" fmla="*/ 1228 w 2871"/>
                <a:gd name="T69" fmla="*/ 1401 h 3092"/>
                <a:gd name="T70" fmla="*/ 1467 w 2871"/>
                <a:gd name="T71" fmla="*/ 1105 h 3092"/>
                <a:gd name="T72" fmla="*/ 1681 w 2871"/>
                <a:gd name="T73" fmla="*/ 794 h 3092"/>
                <a:gd name="T74" fmla="*/ 1955 w 2871"/>
                <a:gd name="T75" fmla="*/ 756 h 3092"/>
                <a:gd name="T76" fmla="*/ 1927 w 2871"/>
                <a:gd name="T77" fmla="*/ 895 h 3092"/>
                <a:gd name="T78" fmla="*/ 1913 w 2871"/>
                <a:gd name="T79" fmla="*/ 977 h 3092"/>
                <a:gd name="T80" fmla="*/ 2394 w 2871"/>
                <a:gd name="T81" fmla="*/ 818 h 3092"/>
                <a:gd name="T82" fmla="*/ 2180 w 2871"/>
                <a:gd name="T83" fmla="*/ 44 h 3092"/>
                <a:gd name="T84" fmla="*/ 2291 w 2871"/>
                <a:gd name="T85" fmla="*/ 91 h 3092"/>
                <a:gd name="T86" fmla="*/ 2467 w 2871"/>
                <a:gd name="T87" fmla="*/ 903 h 3092"/>
                <a:gd name="T88" fmla="*/ 2416 w 2871"/>
                <a:gd name="T89" fmla="*/ 940 h 3092"/>
                <a:gd name="T90" fmla="*/ 1968 w 2871"/>
                <a:gd name="T91" fmla="*/ 1104 h 3092"/>
                <a:gd name="T92" fmla="*/ 1877 w 2871"/>
                <a:gd name="T93" fmla="*/ 1221 h 3092"/>
                <a:gd name="T94" fmla="*/ 2018 w 2871"/>
                <a:gd name="T95" fmla="*/ 1243 h 3092"/>
                <a:gd name="T96" fmla="*/ 1947 w 2871"/>
                <a:gd name="T97" fmla="*/ 1170 h 3092"/>
                <a:gd name="T98" fmla="*/ 2065 w 2871"/>
                <a:gd name="T99" fmla="*/ 1165 h 3092"/>
                <a:gd name="T100" fmla="*/ 2229 w 2871"/>
                <a:gd name="T101" fmla="*/ 1151 h 3092"/>
                <a:gd name="T102" fmla="*/ 2335 w 2871"/>
                <a:gd name="T103" fmla="*/ 1083 h 3092"/>
                <a:gd name="T104" fmla="*/ 2409 w 2871"/>
                <a:gd name="T105" fmla="*/ 1158 h 3092"/>
                <a:gd name="T106" fmla="*/ 2589 w 2871"/>
                <a:gd name="T107" fmla="*/ 1154 h 3092"/>
                <a:gd name="T108" fmla="*/ 2848 w 2871"/>
                <a:gd name="T109" fmla="*/ 1258 h 3092"/>
                <a:gd name="T110" fmla="*/ 1605 w 2871"/>
                <a:gd name="T111" fmla="*/ 1406 h 3092"/>
                <a:gd name="T112" fmla="*/ 1797 w 2871"/>
                <a:gd name="T113" fmla="*/ 1468 h 3092"/>
                <a:gd name="T114" fmla="*/ 1749 w 2871"/>
                <a:gd name="T115" fmla="*/ 1426 h 3092"/>
                <a:gd name="T116" fmla="*/ 1807 w 2871"/>
                <a:gd name="T117" fmla="*/ 1368 h 3092"/>
                <a:gd name="T118" fmla="*/ 1706 w 2871"/>
                <a:gd name="T119" fmla="*/ 1327 h 3092"/>
                <a:gd name="T120" fmla="*/ 1780 w 2871"/>
                <a:gd name="T121" fmla="*/ 1261 h 3092"/>
                <a:gd name="T122" fmla="*/ 2196 w 2871"/>
                <a:gd name="T123" fmla="*/ 1214 h 30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1" h="3092">
                  <a:moveTo>
                    <a:pt x="2871" y="1259"/>
                  </a:moveTo>
                  <a:cubicBezTo>
                    <a:pt x="2868" y="1279"/>
                    <a:pt x="2863" y="1299"/>
                    <a:pt x="2862" y="1319"/>
                  </a:cubicBezTo>
                  <a:cubicBezTo>
                    <a:pt x="2859" y="1349"/>
                    <a:pt x="2857" y="1380"/>
                    <a:pt x="2858" y="1411"/>
                  </a:cubicBezTo>
                  <a:cubicBezTo>
                    <a:pt x="2861" y="1474"/>
                    <a:pt x="2857" y="1536"/>
                    <a:pt x="2848" y="1598"/>
                  </a:cubicBezTo>
                  <a:cubicBezTo>
                    <a:pt x="2847" y="1608"/>
                    <a:pt x="2841" y="1619"/>
                    <a:pt x="2834" y="1626"/>
                  </a:cubicBezTo>
                  <a:cubicBezTo>
                    <a:pt x="2820" y="1640"/>
                    <a:pt x="2813" y="1657"/>
                    <a:pt x="2810" y="1676"/>
                  </a:cubicBezTo>
                  <a:cubicBezTo>
                    <a:pt x="2802" y="1738"/>
                    <a:pt x="2793" y="1801"/>
                    <a:pt x="2785" y="1863"/>
                  </a:cubicBezTo>
                  <a:cubicBezTo>
                    <a:pt x="2783" y="1875"/>
                    <a:pt x="2778" y="1883"/>
                    <a:pt x="2768" y="1890"/>
                  </a:cubicBezTo>
                  <a:cubicBezTo>
                    <a:pt x="2754" y="1899"/>
                    <a:pt x="2743" y="1909"/>
                    <a:pt x="2730" y="1918"/>
                  </a:cubicBezTo>
                  <a:cubicBezTo>
                    <a:pt x="2703" y="1937"/>
                    <a:pt x="2652" y="1926"/>
                    <a:pt x="2633" y="1900"/>
                  </a:cubicBezTo>
                  <a:cubicBezTo>
                    <a:pt x="2629" y="1893"/>
                    <a:pt x="2622" y="1888"/>
                    <a:pt x="2616" y="1883"/>
                  </a:cubicBezTo>
                  <a:cubicBezTo>
                    <a:pt x="2610" y="1877"/>
                    <a:pt x="2604" y="1872"/>
                    <a:pt x="2598" y="1866"/>
                  </a:cubicBezTo>
                  <a:cubicBezTo>
                    <a:pt x="2587" y="1855"/>
                    <a:pt x="2584" y="1841"/>
                    <a:pt x="2591" y="1828"/>
                  </a:cubicBezTo>
                  <a:cubicBezTo>
                    <a:pt x="2602" y="1806"/>
                    <a:pt x="2602" y="1786"/>
                    <a:pt x="2587" y="1767"/>
                  </a:cubicBezTo>
                  <a:cubicBezTo>
                    <a:pt x="2585" y="1764"/>
                    <a:pt x="2584" y="1761"/>
                    <a:pt x="2583" y="1758"/>
                  </a:cubicBezTo>
                  <a:cubicBezTo>
                    <a:pt x="2575" y="1728"/>
                    <a:pt x="2567" y="1698"/>
                    <a:pt x="2558" y="1669"/>
                  </a:cubicBezTo>
                  <a:cubicBezTo>
                    <a:pt x="2556" y="1661"/>
                    <a:pt x="2552" y="1653"/>
                    <a:pt x="2547" y="1647"/>
                  </a:cubicBezTo>
                  <a:cubicBezTo>
                    <a:pt x="2537" y="1635"/>
                    <a:pt x="2530" y="1621"/>
                    <a:pt x="2529" y="1605"/>
                  </a:cubicBezTo>
                  <a:cubicBezTo>
                    <a:pt x="2527" y="1572"/>
                    <a:pt x="2501" y="1569"/>
                    <a:pt x="2477" y="1578"/>
                  </a:cubicBezTo>
                  <a:cubicBezTo>
                    <a:pt x="2456" y="1587"/>
                    <a:pt x="2438" y="1602"/>
                    <a:pt x="2424" y="1620"/>
                  </a:cubicBezTo>
                  <a:cubicBezTo>
                    <a:pt x="2393" y="1660"/>
                    <a:pt x="2375" y="1705"/>
                    <a:pt x="2373" y="1755"/>
                  </a:cubicBezTo>
                  <a:cubicBezTo>
                    <a:pt x="2373" y="1792"/>
                    <a:pt x="2373" y="1828"/>
                    <a:pt x="2374" y="1865"/>
                  </a:cubicBezTo>
                  <a:cubicBezTo>
                    <a:pt x="2375" y="1903"/>
                    <a:pt x="2369" y="1939"/>
                    <a:pt x="2357" y="1975"/>
                  </a:cubicBezTo>
                  <a:cubicBezTo>
                    <a:pt x="2353" y="1987"/>
                    <a:pt x="2349" y="2000"/>
                    <a:pt x="2348" y="2013"/>
                  </a:cubicBezTo>
                  <a:cubicBezTo>
                    <a:pt x="2346" y="2038"/>
                    <a:pt x="2338" y="2062"/>
                    <a:pt x="2318" y="2079"/>
                  </a:cubicBezTo>
                  <a:cubicBezTo>
                    <a:pt x="2301" y="2095"/>
                    <a:pt x="2300" y="2111"/>
                    <a:pt x="2312" y="2130"/>
                  </a:cubicBezTo>
                  <a:cubicBezTo>
                    <a:pt x="2347" y="2190"/>
                    <a:pt x="2382" y="2250"/>
                    <a:pt x="2417" y="2309"/>
                  </a:cubicBezTo>
                  <a:cubicBezTo>
                    <a:pt x="2420" y="2316"/>
                    <a:pt x="2425" y="2322"/>
                    <a:pt x="2430" y="2326"/>
                  </a:cubicBezTo>
                  <a:cubicBezTo>
                    <a:pt x="2458" y="2354"/>
                    <a:pt x="2476" y="2387"/>
                    <a:pt x="2490" y="2423"/>
                  </a:cubicBezTo>
                  <a:cubicBezTo>
                    <a:pt x="2492" y="2430"/>
                    <a:pt x="2495" y="2437"/>
                    <a:pt x="2496" y="2444"/>
                  </a:cubicBezTo>
                  <a:cubicBezTo>
                    <a:pt x="2508" y="2509"/>
                    <a:pt x="2531" y="2571"/>
                    <a:pt x="2560" y="2629"/>
                  </a:cubicBezTo>
                  <a:cubicBezTo>
                    <a:pt x="2581" y="2672"/>
                    <a:pt x="2587" y="2716"/>
                    <a:pt x="2591" y="2761"/>
                  </a:cubicBezTo>
                  <a:cubicBezTo>
                    <a:pt x="2593" y="2789"/>
                    <a:pt x="2601" y="2816"/>
                    <a:pt x="2604" y="2844"/>
                  </a:cubicBezTo>
                  <a:cubicBezTo>
                    <a:pt x="2606" y="2860"/>
                    <a:pt x="2604" y="2877"/>
                    <a:pt x="2602" y="2893"/>
                  </a:cubicBezTo>
                  <a:cubicBezTo>
                    <a:pt x="2601" y="2910"/>
                    <a:pt x="2600" y="2927"/>
                    <a:pt x="2598" y="2944"/>
                  </a:cubicBezTo>
                  <a:cubicBezTo>
                    <a:pt x="2597" y="2958"/>
                    <a:pt x="2589" y="2962"/>
                    <a:pt x="2578" y="2954"/>
                  </a:cubicBezTo>
                  <a:cubicBezTo>
                    <a:pt x="2567" y="2947"/>
                    <a:pt x="2556" y="2938"/>
                    <a:pt x="2546" y="2930"/>
                  </a:cubicBezTo>
                  <a:cubicBezTo>
                    <a:pt x="2528" y="2913"/>
                    <a:pt x="2510" y="2896"/>
                    <a:pt x="2493" y="2879"/>
                  </a:cubicBezTo>
                  <a:cubicBezTo>
                    <a:pt x="2483" y="2870"/>
                    <a:pt x="2481" y="2860"/>
                    <a:pt x="2483" y="2847"/>
                  </a:cubicBezTo>
                  <a:cubicBezTo>
                    <a:pt x="2487" y="2829"/>
                    <a:pt x="2493" y="2813"/>
                    <a:pt x="2507" y="2799"/>
                  </a:cubicBezTo>
                  <a:cubicBezTo>
                    <a:pt x="2526" y="2780"/>
                    <a:pt x="2526" y="2770"/>
                    <a:pt x="2507" y="2750"/>
                  </a:cubicBezTo>
                  <a:cubicBezTo>
                    <a:pt x="2491" y="2733"/>
                    <a:pt x="2483" y="2714"/>
                    <a:pt x="2480" y="2691"/>
                  </a:cubicBezTo>
                  <a:cubicBezTo>
                    <a:pt x="2457" y="2559"/>
                    <a:pt x="2399" y="2449"/>
                    <a:pt x="2288" y="2369"/>
                  </a:cubicBezTo>
                  <a:cubicBezTo>
                    <a:pt x="2268" y="2354"/>
                    <a:pt x="2250" y="2335"/>
                    <a:pt x="2231" y="2319"/>
                  </a:cubicBezTo>
                  <a:cubicBezTo>
                    <a:pt x="2228" y="2316"/>
                    <a:pt x="2225" y="2313"/>
                    <a:pt x="2222" y="2310"/>
                  </a:cubicBezTo>
                  <a:cubicBezTo>
                    <a:pt x="2221" y="2311"/>
                    <a:pt x="2220" y="2312"/>
                    <a:pt x="2218" y="2313"/>
                  </a:cubicBezTo>
                  <a:cubicBezTo>
                    <a:pt x="2233" y="2346"/>
                    <a:pt x="2248" y="2380"/>
                    <a:pt x="2262" y="2414"/>
                  </a:cubicBezTo>
                  <a:cubicBezTo>
                    <a:pt x="2266" y="2423"/>
                    <a:pt x="2268" y="2432"/>
                    <a:pt x="2268" y="2442"/>
                  </a:cubicBezTo>
                  <a:cubicBezTo>
                    <a:pt x="2269" y="2456"/>
                    <a:pt x="2267" y="2470"/>
                    <a:pt x="2267" y="2484"/>
                  </a:cubicBezTo>
                  <a:cubicBezTo>
                    <a:pt x="2266" y="2507"/>
                    <a:pt x="2257" y="2526"/>
                    <a:pt x="2246" y="2546"/>
                  </a:cubicBezTo>
                  <a:cubicBezTo>
                    <a:pt x="2224" y="2583"/>
                    <a:pt x="2205" y="2622"/>
                    <a:pt x="2185" y="2661"/>
                  </a:cubicBezTo>
                  <a:cubicBezTo>
                    <a:pt x="2178" y="2674"/>
                    <a:pt x="2171" y="2687"/>
                    <a:pt x="2165" y="2701"/>
                  </a:cubicBezTo>
                  <a:cubicBezTo>
                    <a:pt x="2151" y="2735"/>
                    <a:pt x="2127" y="2759"/>
                    <a:pt x="2097" y="2778"/>
                  </a:cubicBezTo>
                  <a:cubicBezTo>
                    <a:pt x="2068" y="2796"/>
                    <a:pt x="2042" y="2819"/>
                    <a:pt x="2013" y="2836"/>
                  </a:cubicBezTo>
                  <a:cubicBezTo>
                    <a:pt x="1985" y="2853"/>
                    <a:pt x="1954" y="2866"/>
                    <a:pt x="1925" y="2879"/>
                  </a:cubicBezTo>
                  <a:cubicBezTo>
                    <a:pt x="1914" y="2883"/>
                    <a:pt x="1908" y="2877"/>
                    <a:pt x="1910" y="2863"/>
                  </a:cubicBezTo>
                  <a:cubicBezTo>
                    <a:pt x="1914" y="2839"/>
                    <a:pt x="1918" y="2814"/>
                    <a:pt x="1922" y="2790"/>
                  </a:cubicBezTo>
                  <a:cubicBezTo>
                    <a:pt x="1925" y="2777"/>
                    <a:pt x="1927" y="2764"/>
                    <a:pt x="1932" y="2752"/>
                  </a:cubicBezTo>
                  <a:cubicBezTo>
                    <a:pt x="1934" y="2745"/>
                    <a:pt x="1939" y="2738"/>
                    <a:pt x="1945" y="2734"/>
                  </a:cubicBezTo>
                  <a:cubicBezTo>
                    <a:pt x="1962" y="2725"/>
                    <a:pt x="1979" y="2719"/>
                    <a:pt x="1999" y="2724"/>
                  </a:cubicBezTo>
                  <a:cubicBezTo>
                    <a:pt x="2004" y="2725"/>
                    <a:pt x="2009" y="2725"/>
                    <a:pt x="2014" y="2725"/>
                  </a:cubicBezTo>
                  <a:cubicBezTo>
                    <a:pt x="2034" y="2726"/>
                    <a:pt x="2036" y="2724"/>
                    <a:pt x="2042" y="2705"/>
                  </a:cubicBezTo>
                  <a:cubicBezTo>
                    <a:pt x="2047" y="2692"/>
                    <a:pt x="2054" y="2679"/>
                    <a:pt x="2062" y="2669"/>
                  </a:cubicBezTo>
                  <a:cubicBezTo>
                    <a:pt x="2099" y="2628"/>
                    <a:pt x="2129" y="2582"/>
                    <a:pt x="2152" y="2531"/>
                  </a:cubicBezTo>
                  <a:cubicBezTo>
                    <a:pt x="2154" y="2526"/>
                    <a:pt x="2155" y="2520"/>
                    <a:pt x="2156" y="2514"/>
                  </a:cubicBezTo>
                  <a:cubicBezTo>
                    <a:pt x="2156" y="2513"/>
                    <a:pt x="2156" y="2512"/>
                    <a:pt x="2156" y="2511"/>
                  </a:cubicBezTo>
                  <a:cubicBezTo>
                    <a:pt x="2155" y="2431"/>
                    <a:pt x="2157" y="2447"/>
                    <a:pt x="2118" y="2390"/>
                  </a:cubicBezTo>
                  <a:cubicBezTo>
                    <a:pt x="2082" y="2336"/>
                    <a:pt x="2044" y="2284"/>
                    <a:pt x="2008" y="2231"/>
                  </a:cubicBezTo>
                  <a:cubicBezTo>
                    <a:pt x="1995" y="2211"/>
                    <a:pt x="1980" y="2203"/>
                    <a:pt x="1955" y="2206"/>
                  </a:cubicBezTo>
                  <a:cubicBezTo>
                    <a:pt x="1899" y="2213"/>
                    <a:pt x="1842" y="2216"/>
                    <a:pt x="1785" y="2221"/>
                  </a:cubicBezTo>
                  <a:cubicBezTo>
                    <a:pt x="1671" y="2231"/>
                    <a:pt x="1559" y="2220"/>
                    <a:pt x="1449" y="2189"/>
                  </a:cubicBezTo>
                  <a:cubicBezTo>
                    <a:pt x="1422" y="2182"/>
                    <a:pt x="1394" y="2176"/>
                    <a:pt x="1367" y="2170"/>
                  </a:cubicBezTo>
                  <a:cubicBezTo>
                    <a:pt x="1353" y="2167"/>
                    <a:pt x="1346" y="2171"/>
                    <a:pt x="1343" y="2186"/>
                  </a:cubicBezTo>
                  <a:cubicBezTo>
                    <a:pt x="1341" y="2196"/>
                    <a:pt x="1340" y="2207"/>
                    <a:pt x="1339" y="2218"/>
                  </a:cubicBezTo>
                  <a:cubicBezTo>
                    <a:pt x="1337" y="2233"/>
                    <a:pt x="1331" y="2246"/>
                    <a:pt x="1320" y="2258"/>
                  </a:cubicBezTo>
                  <a:cubicBezTo>
                    <a:pt x="1249" y="2333"/>
                    <a:pt x="1173" y="2403"/>
                    <a:pt x="1090" y="2465"/>
                  </a:cubicBezTo>
                  <a:cubicBezTo>
                    <a:pt x="1069" y="2481"/>
                    <a:pt x="1046" y="2493"/>
                    <a:pt x="1024" y="2506"/>
                  </a:cubicBezTo>
                  <a:cubicBezTo>
                    <a:pt x="1001" y="2520"/>
                    <a:pt x="981" y="2537"/>
                    <a:pt x="966" y="2560"/>
                  </a:cubicBezTo>
                  <a:cubicBezTo>
                    <a:pt x="958" y="2572"/>
                    <a:pt x="956" y="2584"/>
                    <a:pt x="962" y="2598"/>
                  </a:cubicBezTo>
                  <a:cubicBezTo>
                    <a:pt x="1000" y="2686"/>
                    <a:pt x="1047" y="2768"/>
                    <a:pt x="1104" y="2844"/>
                  </a:cubicBezTo>
                  <a:cubicBezTo>
                    <a:pt x="1124" y="2871"/>
                    <a:pt x="1154" y="2888"/>
                    <a:pt x="1183" y="2906"/>
                  </a:cubicBezTo>
                  <a:cubicBezTo>
                    <a:pt x="1192" y="2911"/>
                    <a:pt x="1200" y="2919"/>
                    <a:pt x="1206" y="2927"/>
                  </a:cubicBezTo>
                  <a:cubicBezTo>
                    <a:pt x="1221" y="2947"/>
                    <a:pt x="1236" y="2968"/>
                    <a:pt x="1250" y="2989"/>
                  </a:cubicBezTo>
                  <a:cubicBezTo>
                    <a:pt x="1261" y="3004"/>
                    <a:pt x="1258" y="3011"/>
                    <a:pt x="1239" y="3011"/>
                  </a:cubicBezTo>
                  <a:cubicBezTo>
                    <a:pt x="1202" y="3012"/>
                    <a:pt x="1165" y="3012"/>
                    <a:pt x="1128" y="3011"/>
                  </a:cubicBezTo>
                  <a:cubicBezTo>
                    <a:pt x="1121" y="3011"/>
                    <a:pt x="1112" y="3006"/>
                    <a:pt x="1108" y="3000"/>
                  </a:cubicBezTo>
                  <a:cubicBezTo>
                    <a:pt x="1096" y="2986"/>
                    <a:pt x="1088" y="2970"/>
                    <a:pt x="1087" y="2951"/>
                  </a:cubicBezTo>
                  <a:cubicBezTo>
                    <a:pt x="1086" y="2938"/>
                    <a:pt x="1077" y="2931"/>
                    <a:pt x="1067" y="2927"/>
                  </a:cubicBezTo>
                  <a:cubicBezTo>
                    <a:pt x="1059" y="2923"/>
                    <a:pt x="1051" y="2921"/>
                    <a:pt x="1042" y="2919"/>
                  </a:cubicBezTo>
                  <a:cubicBezTo>
                    <a:pt x="1025" y="2916"/>
                    <a:pt x="1012" y="2906"/>
                    <a:pt x="1004" y="2891"/>
                  </a:cubicBezTo>
                  <a:cubicBezTo>
                    <a:pt x="990" y="2868"/>
                    <a:pt x="976" y="2846"/>
                    <a:pt x="964" y="2822"/>
                  </a:cubicBezTo>
                  <a:cubicBezTo>
                    <a:pt x="924" y="2742"/>
                    <a:pt x="880" y="2663"/>
                    <a:pt x="833" y="2587"/>
                  </a:cubicBezTo>
                  <a:cubicBezTo>
                    <a:pt x="821" y="2569"/>
                    <a:pt x="809" y="2552"/>
                    <a:pt x="797" y="2534"/>
                  </a:cubicBezTo>
                  <a:cubicBezTo>
                    <a:pt x="785" y="2514"/>
                    <a:pt x="787" y="2491"/>
                    <a:pt x="790" y="2469"/>
                  </a:cubicBezTo>
                  <a:cubicBezTo>
                    <a:pt x="791" y="2462"/>
                    <a:pt x="802" y="2454"/>
                    <a:pt x="810" y="2450"/>
                  </a:cubicBezTo>
                  <a:cubicBezTo>
                    <a:pt x="834" y="2436"/>
                    <a:pt x="859" y="2422"/>
                    <a:pt x="884" y="2410"/>
                  </a:cubicBezTo>
                  <a:cubicBezTo>
                    <a:pt x="920" y="2393"/>
                    <a:pt x="945" y="2366"/>
                    <a:pt x="962" y="2331"/>
                  </a:cubicBezTo>
                  <a:cubicBezTo>
                    <a:pt x="969" y="2314"/>
                    <a:pt x="981" y="2300"/>
                    <a:pt x="979" y="2280"/>
                  </a:cubicBezTo>
                  <a:cubicBezTo>
                    <a:pt x="978" y="2279"/>
                    <a:pt x="978" y="2277"/>
                    <a:pt x="978" y="2275"/>
                  </a:cubicBezTo>
                  <a:cubicBezTo>
                    <a:pt x="967" y="2273"/>
                    <a:pt x="958" y="2278"/>
                    <a:pt x="951" y="2285"/>
                  </a:cubicBezTo>
                  <a:cubicBezTo>
                    <a:pt x="931" y="2304"/>
                    <a:pt x="912" y="2323"/>
                    <a:pt x="894" y="2343"/>
                  </a:cubicBezTo>
                  <a:cubicBezTo>
                    <a:pt x="843" y="2399"/>
                    <a:pt x="787" y="2447"/>
                    <a:pt x="720" y="2482"/>
                  </a:cubicBezTo>
                  <a:cubicBezTo>
                    <a:pt x="700" y="2493"/>
                    <a:pt x="685" y="2508"/>
                    <a:pt x="673" y="2527"/>
                  </a:cubicBezTo>
                  <a:cubicBezTo>
                    <a:pt x="666" y="2539"/>
                    <a:pt x="656" y="2549"/>
                    <a:pt x="646" y="2560"/>
                  </a:cubicBezTo>
                  <a:cubicBezTo>
                    <a:pt x="612" y="2596"/>
                    <a:pt x="580" y="2635"/>
                    <a:pt x="556" y="2680"/>
                  </a:cubicBezTo>
                  <a:cubicBezTo>
                    <a:pt x="524" y="2740"/>
                    <a:pt x="492" y="2800"/>
                    <a:pt x="460" y="2860"/>
                  </a:cubicBezTo>
                  <a:cubicBezTo>
                    <a:pt x="444" y="2892"/>
                    <a:pt x="438" y="2927"/>
                    <a:pt x="442" y="2962"/>
                  </a:cubicBezTo>
                  <a:cubicBezTo>
                    <a:pt x="443" y="2973"/>
                    <a:pt x="446" y="2984"/>
                    <a:pt x="452" y="2993"/>
                  </a:cubicBezTo>
                  <a:cubicBezTo>
                    <a:pt x="468" y="3020"/>
                    <a:pt x="486" y="3046"/>
                    <a:pt x="503" y="3073"/>
                  </a:cubicBezTo>
                  <a:cubicBezTo>
                    <a:pt x="510" y="3085"/>
                    <a:pt x="508" y="3092"/>
                    <a:pt x="495" y="3092"/>
                  </a:cubicBezTo>
                  <a:cubicBezTo>
                    <a:pt x="454" y="3092"/>
                    <a:pt x="413" y="3090"/>
                    <a:pt x="372" y="3089"/>
                  </a:cubicBezTo>
                  <a:cubicBezTo>
                    <a:pt x="369" y="3089"/>
                    <a:pt x="365" y="3087"/>
                    <a:pt x="363" y="3085"/>
                  </a:cubicBezTo>
                  <a:cubicBezTo>
                    <a:pt x="347" y="3074"/>
                    <a:pt x="336" y="3041"/>
                    <a:pt x="341" y="3021"/>
                  </a:cubicBezTo>
                  <a:cubicBezTo>
                    <a:pt x="348" y="2994"/>
                    <a:pt x="354" y="2966"/>
                    <a:pt x="360" y="2938"/>
                  </a:cubicBezTo>
                  <a:cubicBezTo>
                    <a:pt x="364" y="2919"/>
                    <a:pt x="362" y="2900"/>
                    <a:pt x="356" y="2882"/>
                  </a:cubicBezTo>
                  <a:cubicBezTo>
                    <a:pt x="347" y="2859"/>
                    <a:pt x="350" y="2837"/>
                    <a:pt x="362" y="2816"/>
                  </a:cubicBezTo>
                  <a:cubicBezTo>
                    <a:pt x="397" y="2754"/>
                    <a:pt x="433" y="2692"/>
                    <a:pt x="467" y="2630"/>
                  </a:cubicBezTo>
                  <a:cubicBezTo>
                    <a:pt x="488" y="2594"/>
                    <a:pt x="507" y="2557"/>
                    <a:pt x="525" y="2520"/>
                  </a:cubicBezTo>
                  <a:cubicBezTo>
                    <a:pt x="535" y="2499"/>
                    <a:pt x="542" y="2477"/>
                    <a:pt x="548" y="2455"/>
                  </a:cubicBezTo>
                  <a:cubicBezTo>
                    <a:pt x="554" y="2436"/>
                    <a:pt x="562" y="2420"/>
                    <a:pt x="578" y="2407"/>
                  </a:cubicBezTo>
                  <a:cubicBezTo>
                    <a:pt x="643" y="2356"/>
                    <a:pt x="697" y="2295"/>
                    <a:pt x="735" y="2221"/>
                  </a:cubicBezTo>
                  <a:cubicBezTo>
                    <a:pt x="745" y="2202"/>
                    <a:pt x="751" y="2184"/>
                    <a:pt x="750" y="2163"/>
                  </a:cubicBezTo>
                  <a:cubicBezTo>
                    <a:pt x="748" y="2111"/>
                    <a:pt x="747" y="2059"/>
                    <a:pt x="743" y="2007"/>
                  </a:cubicBezTo>
                  <a:cubicBezTo>
                    <a:pt x="739" y="1954"/>
                    <a:pt x="753" y="1906"/>
                    <a:pt x="775" y="1859"/>
                  </a:cubicBezTo>
                  <a:cubicBezTo>
                    <a:pt x="785" y="1837"/>
                    <a:pt x="794" y="1814"/>
                    <a:pt x="803" y="1791"/>
                  </a:cubicBezTo>
                  <a:cubicBezTo>
                    <a:pt x="806" y="1785"/>
                    <a:pt x="806" y="1778"/>
                    <a:pt x="808" y="1772"/>
                  </a:cubicBezTo>
                  <a:cubicBezTo>
                    <a:pt x="775" y="1761"/>
                    <a:pt x="724" y="1780"/>
                    <a:pt x="704" y="1809"/>
                  </a:cubicBezTo>
                  <a:cubicBezTo>
                    <a:pt x="696" y="1821"/>
                    <a:pt x="689" y="1835"/>
                    <a:pt x="686" y="1849"/>
                  </a:cubicBezTo>
                  <a:cubicBezTo>
                    <a:pt x="680" y="1879"/>
                    <a:pt x="669" y="1909"/>
                    <a:pt x="675" y="1940"/>
                  </a:cubicBezTo>
                  <a:cubicBezTo>
                    <a:pt x="674" y="1941"/>
                    <a:pt x="672" y="1941"/>
                    <a:pt x="671" y="1941"/>
                  </a:cubicBezTo>
                  <a:cubicBezTo>
                    <a:pt x="668" y="1926"/>
                    <a:pt x="664" y="1911"/>
                    <a:pt x="661" y="1896"/>
                  </a:cubicBezTo>
                  <a:cubicBezTo>
                    <a:pt x="656" y="1913"/>
                    <a:pt x="658" y="1952"/>
                    <a:pt x="668" y="1984"/>
                  </a:cubicBezTo>
                  <a:cubicBezTo>
                    <a:pt x="676" y="2011"/>
                    <a:pt x="688" y="2038"/>
                    <a:pt x="697" y="2067"/>
                  </a:cubicBezTo>
                  <a:cubicBezTo>
                    <a:pt x="689" y="2057"/>
                    <a:pt x="680" y="2048"/>
                    <a:pt x="674" y="2037"/>
                  </a:cubicBezTo>
                  <a:cubicBezTo>
                    <a:pt x="660" y="2011"/>
                    <a:pt x="651" y="1982"/>
                    <a:pt x="649" y="1952"/>
                  </a:cubicBezTo>
                  <a:cubicBezTo>
                    <a:pt x="645" y="1906"/>
                    <a:pt x="645" y="1860"/>
                    <a:pt x="662" y="1816"/>
                  </a:cubicBezTo>
                  <a:cubicBezTo>
                    <a:pt x="668" y="1803"/>
                    <a:pt x="674" y="1791"/>
                    <a:pt x="681" y="1775"/>
                  </a:cubicBezTo>
                  <a:cubicBezTo>
                    <a:pt x="632" y="1819"/>
                    <a:pt x="628" y="1875"/>
                    <a:pt x="628" y="1933"/>
                  </a:cubicBezTo>
                  <a:cubicBezTo>
                    <a:pt x="627" y="1933"/>
                    <a:pt x="625" y="1933"/>
                    <a:pt x="623" y="1933"/>
                  </a:cubicBezTo>
                  <a:cubicBezTo>
                    <a:pt x="621" y="1921"/>
                    <a:pt x="617" y="1910"/>
                    <a:pt x="615" y="1898"/>
                  </a:cubicBezTo>
                  <a:cubicBezTo>
                    <a:pt x="613" y="1885"/>
                    <a:pt x="613" y="1873"/>
                    <a:pt x="611" y="1861"/>
                  </a:cubicBezTo>
                  <a:cubicBezTo>
                    <a:pt x="599" y="1965"/>
                    <a:pt x="624" y="2059"/>
                    <a:pt x="684" y="2145"/>
                  </a:cubicBezTo>
                  <a:cubicBezTo>
                    <a:pt x="684" y="2146"/>
                    <a:pt x="683" y="2147"/>
                    <a:pt x="682" y="2147"/>
                  </a:cubicBezTo>
                  <a:cubicBezTo>
                    <a:pt x="677" y="2145"/>
                    <a:pt x="672" y="2143"/>
                    <a:pt x="668" y="2140"/>
                  </a:cubicBezTo>
                  <a:cubicBezTo>
                    <a:pt x="648" y="2126"/>
                    <a:pt x="635" y="2107"/>
                    <a:pt x="623" y="2086"/>
                  </a:cubicBezTo>
                  <a:cubicBezTo>
                    <a:pt x="601" y="2046"/>
                    <a:pt x="589" y="2002"/>
                    <a:pt x="585" y="1957"/>
                  </a:cubicBezTo>
                  <a:cubicBezTo>
                    <a:pt x="584" y="1949"/>
                    <a:pt x="583" y="1942"/>
                    <a:pt x="581" y="1935"/>
                  </a:cubicBezTo>
                  <a:cubicBezTo>
                    <a:pt x="580" y="2002"/>
                    <a:pt x="598" y="2064"/>
                    <a:pt x="630" y="2123"/>
                  </a:cubicBezTo>
                  <a:cubicBezTo>
                    <a:pt x="628" y="2124"/>
                    <a:pt x="626" y="2125"/>
                    <a:pt x="625" y="2126"/>
                  </a:cubicBezTo>
                  <a:cubicBezTo>
                    <a:pt x="616" y="2113"/>
                    <a:pt x="604" y="2101"/>
                    <a:pt x="599" y="2086"/>
                  </a:cubicBezTo>
                  <a:cubicBezTo>
                    <a:pt x="588" y="2057"/>
                    <a:pt x="576" y="2026"/>
                    <a:pt x="572" y="1995"/>
                  </a:cubicBezTo>
                  <a:cubicBezTo>
                    <a:pt x="565" y="1934"/>
                    <a:pt x="565" y="1871"/>
                    <a:pt x="587" y="1812"/>
                  </a:cubicBezTo>
                  <a:cubicBezTo>
                    <a:pt x="595" y="1790"/>
                    <a:pt x="606" y="1769"/>
                    <a:pt x="616" y="1750"/>
                  </a:cubicBezTo>
                  <a:cubicBezTo>
                    <a:pt x="598" y="1756"/>
                    <a:pt x="569" y="1788"/>
                    <a:pt x="560" y="1815"/>
                  </a:cubicBezTo>
                  <a:cubicBezTo>
                    <a:pt x="548" y="1852"/>
                    <a:pt x="550" y="1890"/>
                    <a:pt x="552" y="1927"/>
                  </a:cubicBezTo>
                  <a:cubicBezTo>
                    <a:pt x="553" y="1944"/>
                    <a:pt x="556" y="1961"/>
                    <a:pt x="558" y="1978"/>
                  </a:cubicBezTo>
                  <a:cubicBezTo>
                    <a:pt x="557" y="1979"/>
                    <a:pt x="555" y="1979"/>
                    <a:pt x="554" y="1980"/>
                  </a:cubicBezTo>
                  <a:cubicBezTo>
                    <a:pt x="547" y="1964"/>
                    <a:pt x="541" y="1949"/>
                    <a:pt x="534" y="1934"/>
                  </a:cubicBezTo>
                  <a:cubicBezTo>
                    <a:pt x="534" y="1934"/>
                    <a:pt x="533" y="1934"/>
                    <a:pt x="533" y="1934"/>
                  </a:cubicBezTo>
                  <a:cubicBezTo>
                    <a:pt x="538" y="1958"/>
                    <a:pt x="544" y="1983"/>
                    <a:pt x="549" y="2007"/>
                  </a:cubicBezTo>
                  <a:cubicBezTo>
                    <a:pt x="560" y="2049"/>
                    <a:pt x="572" y="2090"/>
                    <a:pt x="571" y="2134"/>
                  </a:cubicBezTo>
                  <a:cubicBezTo>
                    <a:pt x="569" y="2172"/>
                    <a:pt x="553" y="2201"/>
                    <a:pt x="524" y="2224"/>
                  </a:cubicBezTo>
                  <a:cubicBezTo>
                    <a:pt x="520" y="2228"/>
                    <a:pt x="514" y="2230"/>
                    <a:pt x="508" y="2231"/>
                  </a:cubicBezTo>
                  <a:cubicBezTo>
                    <a:pt x="520" y="2206"/>
                    <a:pt x="540" y="2185"/>
                    <a:pt x="544" y="2156"/>
                  </a:cubicBezTo>
                  <a:cubicBezTo>
                    <a:pt x="533" y="2167"/>
                    <a:pt x="523" y="2178"/>
                    <a:pt x="513" y="2189"/>
                  </a:cubicBezTo>
                  <a:cubicBezTo>
                    <a:pt x="512" y="2188"/>
                    <a:pt x="510" y="2187"/>
                    <a:pt x="509" y="2186"/>
                  </a:cubicBezTo>
                  <a:cubicBezTo>
                    <a:pt x="519" y="2161"/>
                    <a:pt x="536" y="2138"/>
                    <a:pt x="532" y="2109"/>
                  </a:cubicBezTo>
                  <a:cubicBezTo>
                    <a:pt x="529" y="2082"/>
                    <a:pt x="524" y="2056"/>
                    <a:pt x="517" y="2029"/>
                  </a:cubicBezTo>
                  <a:cubicBezTo>
                    <a:pt x="518" y="2051"/>
                    <a:pt x="518" y="2072"/>
                    <a:pt x="508" y="2091"/>
                  </a:cubicBezTo>
                  <a:cubicBezTo>
                    <a:pt x="498" y="2111"/>
                    <a:pt x="484" y="2125"/>
                    <a:pt x="462" y="2129"/>
                  </a:cubicBezTo>
                  <a:cubicBezTo>
                    <a:pt x="462" y="2129"/>
                    <a:pt x="461" y="2128"/>
                    <a:pt x="460" y="2127"/>
                  </a:cubicBezTo>
                  <a:cubicBezTo>
                    <a:pt x="463" y="2124"/>
                    <a:pt x="466" y="2121"/>
                    <a:pt x="470" y="2118"/>
                  </a:cubicBezTo>
                  <a:cubicBezTo>
                    <a:pt x="504" y="2088"/>
                    <a:pt x="513" y="2051"/>
                    <a:pt x="496" y="2009"/>
                  </a:cubicBezTo>
                  <a:cubicBezTo>
                    <a:pt x="487" y="1986"/>
                    <a:pt x="477" y="1963"/>
                    <a:pt x="465" y="1941"/>
                  </a:cubicBezTo>
                  <a:cubicBezTo>
                    <a:pt x="464" y="1944"/>
                    <a:pt x="464" y="1947"/>
                    <a:pt x="464" y="1950"/>
                  </a:cubicBezTo>
                  <a:cubicBezTo>
                    <a:pt x="465" y="2040"/>
                    <a:pt x="439" y="2122"/>
                    <a:pt x="387" y="2195"/>
                  </a:cubicBezTo>
                  <a:cubicBezTo>
                    <a:pt x="376" y="2209"/>
                    <a:pt x="366" y="2224"/>
                    <a:pt x="355" y="2239"/>
                  </a:cubicBezTo>
                  <a:cubicBezTo>
                    <a:pt x="342" y="2258"/>
                    <a:pt x="338" y="2277"/>
                    <a:pt x="354" y="2297"/>
                  </a:cubicBezTo>
                  <a:cubicBezTo>
                    <a:pt x="355" y="2298"/>
                    <a:pt x="355" y="2299"/>
                    <a:pt x="355" y="2301"/>
                  </a:cubicBezTo>
                  <a:cubicBezTo>
                    <a:pt x="335" y="2294"/>
                    <a:pt x="326" y="2270"/>
                    <a:pt x="336" y="2247"/>
                  </a:cubicBezTo>
                  <a:cubicBezTo>
                    <a:pt x="341" y="2236"/>
                    <a:pt x="348" y="2225"/>
                    <a:pt x="355" y="2215"/>
                  </a:cubicBezTo>
                  <a:cubicBezTo>
                    <a:pt x="369" y="2193"/>
                    <a:pt x="384" y="2172"/>
                    <a:pt x="399" y="2150"/>
                  </a:cubicBezTo>
                  <a:cubicBezTo>
                    <a:pt x="402" y="2147"/>
                    <a:pt x="404" y="2143"/>
                    <a:pt x="405" y="2138"/>
                  </a:cubicBezTo>
                  <a:cubicBezTo>
                    <a:pt x="368" y="2174"/>
                    <a:pt x="324" y="2204"/>
                    <a:pt x="317" y="2262"/>
                  </a:cubicBezTo>
                  <a:cubicBezTo>
                    <a:pt x="315" y="2261"/>
                    <a:pt x="314" y="2261"/>
                    <a:pt x="312" y="2261"/>
                  </a:cubicBezTo>
                  <a:cubicBezTo>
                    <a:pt x="312" y="2254"/>
                    <a:pt x="311" y="2247"/>
                    <a:pt x="311" y="2240"/>
                  </a:cubicBezTo>
                  <a:cubicBezTo>
                    <a:pt x="311" y="2232"/>
                    <a:pt x="311" y="2225"/>
                    <a:pt x="312" y="2217"/>
                  </a:cubicBezTo>
                  <a:cubicBezTo>
                    <a:pt x="294" y="2237"/>
                    <a:pt x="285" y="2276"/>
                    <a:pt x="308" y="2302"/>
                  </a:cubicBezTo>
                  <a:cubicBezTo>
                    <a:pt x="318" y="2314"/>
                    <a:pt x="326" y="2326"/>
                    <a:pt x="334" y="2340"/>
                  </a:cubicBezTo>
                  <a:cubicBezTo>
                    <a:pt x="309" y="2332"/>
                    <a:pt x="291" y="2316"/>
                    <a:pt x="278" y="2293"/>
                  </a:cubicBezTo>
                  <a:cubicBezTo>
                    <a:pt x="266" y="2270"/>
                    <a:pt x="270" y="2245"/>
                    <a:pt x="278" y="2217"/>
                  </a:cubicBezTo>
                  <a:cubicBezTo>
                    <a:pt x="220" y="2268"/>
                    <a:pt x="182" y="2323"/>
                    <a:pt x="187" y="2401"/>
                  </a:cubicBezTo>
                  <a:cubicBezTo>
                    <a:pt x="173" y="2377"/>
                    <a:pt x="174" y="2351"/>
                    <a:pt x="176" y="2326"/>
                  </a:cubicBezTo>
                  <a:cubicBezTo>
                    <a:pt x="178" y="2300"/>
                    <a:pt x="189" y="2277"/>
                    <a:pt x="202" y="2254"/>
                  </a:cubicBezTo>
                  <a:cubicBezTo>
                    <a:pt x="143" y="2302"/>
                    <a:pt x="130" y="2369"/>
                    <a:pt x="125" y="2439"/>
                  </a:cubicBezTo>
                  <a:cubicBezTo>
                    <a:pt x="124" y="2439"/>
                    <a:pt x="122" y="2439"/>
                    <a:pt x="121" y="2439"/>
                  </a:cubicBezTo>
                  <a:cubicBezTo>
                    <a:pt x="119" y="2433"/>
                    <a:pt x="117" y="2427"/>
                    <a:pt x="116" y="2421"/>
                  </a:cubicBezTo>
                  <a:cubicBezTo>
                    <a:pt x="105" y="2333"/>
                    <a:pt x="131" y="2262"/>
                    <a:pt x="207" y="2212"/>
                  </a:cubicBezTo>
                  <a:cubicBezTo>
                    <a:pt x="236" y="2193"/>
                    <a:pt x="257" y="2167"/>
                    <a:pt x="272" y="2136"/>
                  </a:cubicBezTo>
                  <a:cubicBezTo>
                    <a:pt x="284" y="2110"/>
                    <a:pt x="287" y="2084"/>
                    <a:pt x="278" y="2056"/>
                  </a:cubicBezTo>
                  <a:cubicBezTo>
                    <a:pt x="274" y="2042"/>
                    <a:pt x="269" y="2027"/>
                    <a:pt x="263" y="2012"/>
                  </a:cubicBezTo>
                  <a:cubicBezTo>
                    <a:pt x="261" y="2027"/>
                    <a:pt x="260" y="2041"/>
                    <a:pt x="258" y="2055"/>
                  </a:cubicBezTo>
                  <a:cubicBezTo>
                    <a:pt x="257" y="2066"/>
                    <a:pt x="254" y="2077"/>
                    <a:pt x="251" y="2088"/>
                  </a:cubicBezTo>
                  <a:cubicBezTo>
                    <a:pt x="240" y="2123"/>
                    <a:pt x="218" y="2147"/>
                    <a:pt x="178" y="2151"/>
                  </a:cubicBezTo>
                  <a:cubicBezTo>
                    <a:pt x="170" y="2151"/>
                    <a:pt x="161" y="2154"/>
                    <a:pt x="152" y="2155"/>
                  </a:cubicBezTo>
                  <a:cubicBezTo>
                    <a:pt x="107" y="2163"/>
                    <a:pt x="88" y="2188"/>
                    <a:pt x="85" y="2235"/>
                  </a:cubicBezTo>
                  <a:cubicBezTo>
                    <a:pt x="83" y="2261"/>
                    <a:pt x="84" y="2287"/>
                    <a:pt x="84" y="2313"/>
                  </a:cubicBezTo>
                  <a:cubicBezTo>
                    <a:pt x="84" y="2317"/>
                    <a:pt x="83" y="2321"/>
                    <a:pt x="82" y="2325"/>
                  </a:cubicBezTo>
                  <a:cubicBezTo>
                    <a:pt x="70" y="2285"/>
                    <a:pt x="68" y="2244"/>
                    <a:pt x="76" y="2202"/>
                  </a:cubicBezTo>
                  <a:cubicBezTo>
                    <a:pt x="45" y="2243"/>
                    <a:pt x="47" y="2289"/>
                    <a:pt x="57" y="2336"/>
                  </a:cubicBezTo>
                  <a:cubicBezTo>
                    <a:pt x="56" y="2337"/>
                    <a:pt x="55" y="2337"/>
                    <a:pt x="54" y="2337"/>
                  </a:cubicBezTo>
                  <a:cubicBezTo>
                    <a:pt x="52" y="2333"/>
                    <a:pt x="49" y="2330"/>
                    <a:pt x="47" y="2326"/>
                  </a:cubicBezTo>
                  <a:cubicBezTo>
                    <a:pt x="18" y="2272"/>
                    <a:pt x="29" y="2204"/>
                    <a:pt x="73" y="2160"/>
                  </a:cubicBezTo>
                  <a:cubicBezTo>
                    <a:pt x="88" y="2144"/>
                    <a:pt x="107" y="2132"/>
                    <a:pt x="124" y="2119"/>
                  </a:cubicBezTo>
                  <a:cubicBezTo>
                    <a:pt x="140" y="2107"/>
                    <a:pt x="156" y="2097"/>
                    <a:pt x="165" y="2080"/>
                  </a:cubicBezTo>
                  <a:cubicBezTo>
                    <a:pt x="140" y="2085"/>
                    <a:pt x="115" y="2090"/>
                    <a:pt x="90" y="2096"/>
                  </a:cubicBezTo>
                  <a:cubicBezTo>
                    <a:pt x="58" y="2104"/>
                    <a:pt x="25" y="2147"/>
                    <a:pt x="22" y="2185"/>
                  </a:cubicBezTo>
                  <a:cubicBezTo>
                    <a:pt x="21" y="2191"/>
                    <a:pt x="20" y="2196"/>
                    <a:pt x="19" y="2201"/>
                  </a:cubicBezTo>
                  <a:cubicBezTo>
                    <a:pt x="0" y="2167"/>
                    <a:pt x="13" y="2136"/>
                    <a:pt x="31" y="2107"/>
                  </a:cubicBezTo>
                  <a:cubicBezTo>
                    <a:pt x="48" y="2077"/>
                    <a:pt x="75" y="2060"/>
                    <a:pt x="111" y="2057"/>
                  </a:cubicBezTo>
                  <a:cubicBezTo>
                    <a:pt x="100" y="2053"/>
                    <a:pt x="89" y="2048"/>
                    <a:pt x="77" y="2044"/>
                  </a:cubicBezTo>
                  <a:cubicBezTo>
                    <a:pt x="78" y="2043"/>
                    <a:pt x="78" y="2041"/>
                    <a:pt x="78" y="2040"/>
                  </a:cubicBezTo>
                  <a:cubicBezTo>
                    <a:pt x="89" y="2039"/>
                    <a:pt x="101" y="2039"/>
                    <a:pt x="112" y="2038"/>
                  </a:cubicBezTo>
                  <a:cubicBezTo>
                    <a:pt x="148" y="2036"/>
                    <a:pt x="163" y="2025"/>
                    <a:pt x="164" y="1989"/>
                  </a:cubicBezTo>
                  <a:cubicBezTo>
                    <a:pt x="166" y="1952"/>
                    <a:pt x="164" y="1915"/>
                    <a:pt x="163" y="1878"/>
                  </a:cubicBezTo>
                  <a:cubicBezTo>
                    <a:pt x="161" y="1832"/>
                    <a:pt x="156" y="1787"/>
                    <a:pt x="166" y="1742"/>
                  </a:cubicBezTo>
                  <a:cubicBezTo>
                    <a:pt x="178" y="1690"/>
                    <a:pt x="208" y="1650"/>
                    <a:pt x="250" y="1619"/>
                  </a:cubicBezTo>
                  <a:cubicBezTo>
                    <a:pt x="270" y="1604"/>
                    <a:pt x="295" y="1599"/>
                    <a:pt x="319" y="1599"/>
                  </a:cubicBezTo>
                  <a:cubicBezTo>
                    <a:pt x="431" y="1596"/>
                    <a:pt x="542" y="1598"/>
                    <a:pt x="651" y="1627"/>
                  </a:cubicBezTo>
                  <a:cubicBezTo>
                    <a:pt x="698" y="1639"/>
                    <a:pt x="744" y="1655"/>
                    <a:pt x="789" y="1671"/>
                  </a:cubicBezTo>
                  <a:cubicBezTo>
                    <a:pt x="841" y="1690"/>
                    <a:pt x="891" y="1686"/>
                    <a:pt x="940" y="1662"/>
                  </a:cubicBezTo>
                  <a:cubicBezTo>
                    <a:pt x="972" y="1646"/>
                    <a:pt x="1005" y="1631"/>
                    <a:pt x="1036" y="1614"/>
                  </a:cubicBezTo>
                  <a:cubicBezTo>
                    <a:pt x="1079" y="1590"/>
                    <a:pt x="1127" y="1583"/>
                    <a:pt x="1174" y="1579"/>
                  </a:cubicBezTo>
                  <a:cubicBezTo>
                    <a:pt x="1211" y="1576"/>
                    <a:pt x="1247" y="1580"/>
                    <a:pt x="1284" y="1582"/>
                  </a:cubicBezTo>
                  <a:cubicBezTo>
                    <a:pt x="1318" y="1584"/>
                    <a:pt x="1352" y="1586"/>
                    <a:pt x="1387" y="1587"/>
                  </a:cubicBezTo>
                  <a:cubicBezTo>
                    <a:pt x="1385" y="1585"/>
                    <a:pt x="1383" y="1584"/>
                    <a:pt x="1380" y="1582"/>
                  </a:cubicBezTo>
                  <a:cubicBezTo>
                    <a:pt x="1357" y="1564"/>
                    <a:pt x="1332" y="1548"/>
                    <a:pt x="1310" y="1528"/>
                  </a:cubicBezTo>
                  <a:cubicBezTo>
                    <a:pt x="1298" y="1518"/>
                    <a:pt x="1291" y="1503"/>
                    <a:pt x="1283" y="1488"/>
                  </a:cubicBezTo>
                  <a:cubicBezTo>
                    <a:pt x="1279" y="1480"/>
                    <a:pt x="1273" y="1475"/>
                    <a:pt x="1264" y="1475"/>
                  </a:cubicBezTo>
                  <a:cubicBezTo>
                    <a:pt x="1255" y="1475"/>
                    <a:pt x="1247" y="1478"/>
                    <a:pt x="1238" y="1478"/>
                  </a:cubicBezTo>
                  <a:cubicBezTo>
                    <a:pt x="1223" y="1478"/>
                    <a:pt x="1209" y="1478"/>
                    <a:pt x="1195" y="1476"/>
                  </a:cubicBezTo>
                  <a:cubicBezTo>
                    <a:pt x="1187" y="1475"/>
                    <a:pt x="1179" y="1470"/>
                    <a:pt x="1172" y="1465"/>
                  </a:cubicBezTo>
                  <a:cubicBezTo>
                    <a:pt x="1157" y="1453"/>
                    <a:pt x="1159" y="1443"/>
                    <a:pt x="1176" y="1434"/>
                  </a:cubicBezTo>
                  <a:cubicBezTo>
                    <a:pt x="1187" y="1428"/>
                    <a:pt x="1199" y="1423"/>
                    <a:pt x="1210" y="1416"/>
                  </a:cubicBezTo>
                  <a:cubicBezTo>
                    <a:pt x="1215" y="1412"/>
                    <a:pt x="1220" y="1407"/>
                    <a:pt x="1228" y="1401"/>
                  </a:cubicBezTo>
                  <a:cubicBezTo>
                    <a:pt x="1219" y="1397"/>
                    <a:pt x="1212" y="1395"/>
                    <a:pt x="1206" y="1392"/>
                  </a:cubicBezTo>
                  <a:cubicBezTo>
                    <a:pt x="1188" y="1387"/>
                    <a:pt x="1176" y="1375"/>
                    <a:pt x="1167" y="1359"/>
                  </a:cubicBezTo>
                  <a:cubicBezTo>
                    <a:pt x="1160" y="1345"/>
                    <a:pt x="1164" y="1339"/>
                    <a:pt x="1180" y="1339"/>
                  </a:cubicBezTo>
                  <a:cubicBezTo>
                    <a:pt x="1219" y="1339"/>
                    <a:pt x="1255" y="1327"/>
                    <a:pt x="1285" y="1303"/>
                  </a:cubicBezTo>
                  <a:cubicBezTo>
                    <a:pt x="1309" y="1284"/>
                    <a:pt x="1331" y="1262"/>
                    <a:pt x="1352" y="1240"/>
                  </a:cubicBezTo>
                  <a:cubicBezTo>
                    <a:pt x="1375" y="1217"/>
                    <a:pt x="1397" y="1195"/>
                    <a:pt x="1418" y="1171"/>
                  </a:cubicBezTo>
                  <a:cubicBezTo>
                    <a:pt x="1436" y="1150"/>
                    <a:pt x="1450" y="1126"/>
                    <a:pt x="1467" y="1105"/>
                  </a:cubicBezTo>
                  <a:cubicBezTo>
                    <a:pt x="1479" y="1088"/>
                    <a:pt x="1493" y="1072"/>
                    <a:pt x="1508" y="1057"/>
                  </a:cubicBezTo>
                  <a:cubicBezTo>
                    <a:pt x="1518" y="1046"/>
                    <a:pt x="1531" y="1037"/>
                    <a:pt x="1542" y="1026"/>
                  </a:cubicBezTo>
                  <a:cubicBezTo>
                    <a:pt x="1558" y="1011"/>
                    <a:pt x="1566" y="993"/>
                    <a:pt x="1572" y="972"/>
                  </a:cubicBezTo>
                  <a:cubicBezTo>
                    <a:pt x="1580" y="940"/>
                    <a:pt x="1603" y="919"/>
                    <a:pt x="1633" y="908"/>
                  </a:cubicBezTo>
                  <a:cubicBezTo>
                    <a:pt x="1651" y="902"/>
                    <a:pt x="1663" y="892"/>
                    <a:pt x="1675" y="878"/>
                  </a:cubicBezTo>
                  <a:cubicBezTo>
                    <a:pt x="1687" y="864"/>
                    <a:pt x="1692" y="853"/>
                    <a:pt x="1687" y="835"/>
                  </a:cubicBezTo>
                  <a:cubicBezTo>
                    <a:pt x="1683" y="822"/>
                    <a:pt x="1683" y="808"/>
                    <a:pt x="1681" y="794"/>
                  </a:cubicBezTo>
                  <a:cubicBezTo>
                    <a:pt x="1675" y="761"/>
                    <a:pt x="1686" y="736"/>
                    <a:pt x="1712" y="716"/>
                  </a:cubicBezTo>
                  <a:cubicBezTo>
                    <a:pt x="1721" y="709"/>
                    <a:pt x="1730" y="703"/>
                    <a:pt x="1732" y="689"/>
                  </a:cubicBezTo>
                  <a:cubicBezTo>
                    <a:pt x="1733" y="677"/>
                    <a:pt x="1751" y="670"/>
                    <a:pt x="1764" y="673"/>
                  </a:cubicBezTo>
                  <a:cubicBezTo>
                    <a:pt x="1770" y="674"/>
                    <a:pt x="1778" y="674"/>
                    <a:pt x="1784" y="673"/>
                  </a:cubicBezTo>
                  <a:cubicBezTo>
                    <a:pt x="1823" y="661"/>
                    <a:pt x="1857" y="672"/>
                    <a:pt x="1881" y="703"/>
                  </a:cubicBezTo>
                  <a:cubicBezTo>
                    <a:pt x="1883" y="706"/>
                    <a:pt x="1885" y="708"/>
                    <a:pt x="1887" y="711"/>
                  </a:cubicBezTo>
                  <a:cubicBezTo>
                    <a:pt x="1902" y="738"/>
                    <a:pt x="1925" y="753"/>
                    <a:pt x="1955" y="756"/>
                  </a:cubicBezTo>
                  <a:cubicBezTo>
                    <a:pt x="1960" y="757"/>
                    <a:pt x="1965" y="758"/>
                    <a:pt x="1969" y="760"/>
                  </a:cubicBezTo>
                  <a:cubicBezTo>
                    <a:pt x="1989" y="767"/>
                    <a:pt x="1993" y="784"/>
                    <a:pt x="1976" y="796"/>
                  </a:cubicBezTo>
                  <a:cubicBezTo>
                    <a:pt x="1965" y="804"/>
                    <a:pt x="1952" y="809"/>
                    <a:pt x="1940" y="815"/>
                  </a:cubicBezTo>
                  <a:cubicBezTo>
                    <a:pt x="1923" y="821"/>
                    <a:pt x="1921" y="826"/>
                    <a:pt x="1931" y="841"/>
                  </a:cubicBezTo>
                  <a:cubicBezTo>
                    <a:pt x="1932" y="843"/>
                    <a:pt x="1933" y="845"/>
                    <a:pt x="1934" y="846"/>
                  </a:cubicBezTo>
                  <a:cubicBezTo>
                    <a:pt x="1949" y="867"/>
                    <a:pt x="1953" y="870"/>
                    <a:pt x="1930" y="889"/>
                  </a:cubicBezTo>
                  <a:cubicBezTo>
                    <a:pt x="1929" y="891"/>
                    <a:pt x="1926" y="893"/>
                    <a:pt x="1927" y="895"/>
                  </a:cubicBezTo>
                  <a:cubicBezTo>
                    <a:pt x="1932" y="914"/>
                    <a:pt x="1916" y="929"/>
                    <a:pt x="1915" y="947"/>
                  </a:cubicBezTo>
                  <a:cubicBezTo>
                    <a:pt x="1914" y="957"/>
                    <a:pt x="1904" y="959"/>
                    <a:pt x="1895" y="959"/>
                  </a:cubicBezTo>
                  <a:cubicBezTo>
                    <a:pt x="1886" y="958"/>
                    <a:pt x="1878" y="956"/>
                    <a:pt x="1869" y="955"/>
                  </a:cubicBezTo>
                  <a:cubicBezTo>
                    <a:pt x="1857" y="953"/>
                    <a:pt x="1847" y="958"/>
                    <a:pt x="1843" y="969"/>
                  </a:cubicBezTo>
                  <a:cubicBezTo>
                    <a:pt x="1839" y="978"/>
                    <a:pt x="1850" y="991"/>
                    <a:pt x="1863" y="990"/>
                  </a:cubicBezTo>
                  <a:cubicBezTo>
                    <a:pt x="1867" y="990"/>
                    <a:pt x="1873" y="989"/>
                    <a:pt x="1877" y="986"/>
                  </a:cubicBezTo>
                  <a:cubicBezTo>
                    <a:pt x="1888" y="978"/>
                    <a:pt x="1900" y="977"/>
                    <a:pt x="1913" y="977"/>
                  </a:cubicBezTo>
                  <a:cubicBezTo>
                    <a:pt x="1941" y="977"/>
                    <a:pt x="1970" y="978"/>
                    <a:pt x="1997" y="974"/>
                  </a:cubicBezTo>
                  <a:cubicBezTo>
                    <a:pt x="2043" y="967"/>
                    <a:pt x="2089" y="966"/>
                    <a:pt x="2134" y="952"/>
                  </a:cubicBezTo>
                  <a:cubicBezTo>
                    <a:pt x="2182" y="936"/>
                    <a:pt x="2233" y="928"/>
                    <a:pt x="2283" y="916"/>
                  </a:cubicBezTo>
                  <a:cubicBezTo>
                    <a:pt x="2307" y="909"/>
                    <a:pt x="2330" y="899"/>
                    <a:pt x="2353" y="890"/>
                  </a:cubicBezTo>
                  <a:cubicBezTo>
                    <a:pt x="2358" y="888"/>
                    <a:pt x="2362" y="884"/>
                    <a:pt x="2365" y="879"/>
                  </a:cubicBezTo>
                  <a:cubicBezTo>
                    <a:pt x="2375" y="865"/>
                    <a:pt x="2385" y="851"/>
                    <a:pt x="2394" y="836"/>
                  </a:cubicBezTo>
                  <a:cubicBezTo>
                    <a:pt x="2396" y="831"/>
                    <a:pt x="2395" y="824"/>
                    <a:pt x="2394" y="818"/>
                  </a:cubicBezTo>
                  <a:cubicBezTo>
                    <a:pt x="2385" y="774"/>
                    <a:pt x="2375" y="730"/>
                    <a:pt x="2367" y="686"/>
                  </a:cubicBezTo>
                  <a:cubicBezTo>
                    <a:pt x="2355" y="623"/>
                    <a:pt x="2344" y="559"/>
                    <a:pt x="2332" y="496"/>
                  </a:cubicBezTo>
                  <a:cubicBezTo>
                    <a:pt x="2307" y="358"/>
                    <a:pt x="2282" y="221"/>
                    <a:pt x="2257" y="84"/>
                  </a:cubicBezTo>
                  <a:cubicBezTo>
                    <a:pt x="2256" y="81"/>
                    <a:pt x="2255" y="78"/>
                    <a:pt x="2253" y="73"/>
                  </a:cubicBezTo>
                  <a:cubicBezTo>
                    <a:pt x="2235" y="77"/>
                    <a:pt x="2217" y="79"/>
                    <a:pt x="2200" y="83"/>
                  </a:cubicBezTo>
                  <a:cubicBezTo>
                    <a:pt x="2191" y="85"/>
                    <a:pt x="2187" y="83"/>
                    <a:pt x="2186" y="74"/>
                  </a:cubicBezTo>
                  <a:cubicBezTo>
                    <a:pt x="2185" y="64"/>
                    <a:pt x="2183" y="54"/>
                    <a:pt x="2180" y="44"/>
                  </a:cubicBezTo>
                  <a:cubicBezTo>
                    <a:pt x="2177" y="33"/>
                    <a:pt x="2181" y="29"/>
                    <a:pt x="2192" y="26"/>
                  </a:cubicBezTo>
                  <a:cubicBezTo>
                    <a:pt x="2234" y="19"/>
                    <a:pt x="2275" y="11"/>
                    <a:pt x="2317" y="2"/>
                  </a:cubicBezTo>
                  <a:cubicBezTo>
                    <a:pt x="2319" y="2"/>
                    <a:pt x="2322" y="1"/>
                    <a:pt x="2325" y="0"/>
                  </a:cubicBezTo>
                  <a:cubicBezTo>
                    <a:pt x="2329" y="0"/>
                    <a:pt x="2333" y="0"/>
                    <a:pt x="2337" y="0"/>
                  </a:cubicBezTo>
                  <a:cubicBezTo>
                    <a:pt x="2340" y="18"/>
                    <a:pt x="2343" y="35"/>
                    <a:pt x="2347" y="54"/>
                  </a:cubicBezTo>
                  <a:cubicBezTo>
                    <a:pt x="2327" y="58"/>
                    <a:pt x="2308" y="62"/>
                    <a:pt x="2288" y="66"/>
                  </a:cubicBezTo>
                  <a:cubicBezTo>
                    <a:pt x="2289" y="75"/>
                    <a:pt x="2290" y="83"/>
                    <a:pt x="2291" y="91"/>
                  </a:cubicBezTo>
                  <a:cubicBezTo>
                    <a:pt x="2318" y="236"/>
                    <a:pt x="2344" y="380"/>
                    <a:pt x="2371" y="525"/>
                  </a:cubicBezTo>
                  <a:cubicBezTo>
                    <a:pt x="2387" y="614"/>
                    <a:pt x="2403" y="704"/>
                    <a:pt x="2419" y="793"/>
                  </a:cubicBezTo>
                  <a:cubicBezTo>
                    <a:pt x="2420" y="798"/>
                    <a:pt x="2421" y="803"/>
                    <a:pt x="2423" y="807"/>
                  </a:cubicBezTo>
                  <a:cubicBezTo>
                    <a:pt x="2430" y="817"/>
                    <a:pt x="2436" y="828"/>
                    <a:pt x="2450" y="830"/>
                  </a:cubicBezTo>
                  <a:cubicBezTo>
                    <a:pt x="2453" y="830"/>
                    <a:pt x="2456" y="836"/>
                    <a:pt x="2457" y="840"/>
                  </a:cubicBezTo>
                  <a:cubicBezTo>
                    <a:pt x="2462" y="854"/>
                    <a:pt x="2468" y="868"/>
                    <a:pt x="2471" y="883"/>
                  </a:cubicBezTo>
                  <a:cubicBezTo>
                    <a:pt x="2472" y="889"/>
                    <a:pt x="2470" y="897"/>
                    <a:pt x="2467" y="903"/>
                  </a:cubicBezTo>
                  <a:cubicBezTo>
                    <a:pt x="2463" y="909"/>
                    <a:pt x="2457" y="913"/>
                    <a:pt x="2451" y="917"/>
                  </a:cubicBezTo>
                  <a:cubicBezTo>
                    <a:pt x="2445" y="922"/>
                    <a:pt x="2443" y="926"/>
                    <a:pt x="2445" y="934"/>
                  </a:cubicBezTo>
                  <a:cubicBezTo>
                    <a:pt x="2452" y="970"/>
                    <a:pt x="2458" y="1006"/>
                    <a:pt x="2465" y="1042"/>
                  </a:cubicBezTo>
                  <a:cubicBezTo>
                    <a:pt x="2469" y="1064"/>
                    <a:pt x="2466" y="1066"/>
                    <a:pt x="2443" y="1066"/>
                  </a:cubicBezTo>
                  <a:cubicBezTo>
                    <a:pt x="2443" y="1066"/>
                    <a:pt x="2442" y="1065"/>
                    <a:pt x="2440" y="1064"/>
                  </a:cubicBezTo>
                  <a:cubicBezTo>
                    <a:pt x="2436" y="1044"/>
                    <a:pt x="2432" y="1024"/>
                    <a:pt x="2428" y="1003"/>
                  </a:cubicBezTo>
                  <a:cubicBezTo>
                    <a:pt x="2424" y="982"/>
                    <a:pt x="2420" y="961"/>
                    <a:pt x="2416" y="940"/>
                  </a:cubicBezTo>
                  <a:cubicBezTo>
                    <a:pt x="2396" y="943"/>
                    <a:pt x="2378" y="945"/>
                    <a:pt x="2360" y="948"/>
                  </a:cubicBezTo>
                  <a:cubicBezTo>
                    <a:pt x="2341" y="951"/>
                    <a:pt x="2336" y="960"/>
                    <a:pt x="2343" y="978"/>
                  </a:cubicBezTo>
                  <a:cubicBezTo>
                    <a:pt x="2348" y="993"/>
                    <a:pt x="2348" y="994"/>
                    <a:pt x="2332" y="1000"/>
                  </a:cubicBezTo>
                  <a:cubicBezTo>
                    <a:pt x="2287" y="1016"/>
                    <a:pt x="2241" y="1031"/>
                    <a:pt x="2196" y="1047"/>
                  </a:cubicBezTo>
                  <a:cubicBezTo>
                    <a:pt x="2169" y="1056"/>
                    <a:pt x="2142" y="1067"/>
                    <a:pt x="2114" y="1074"/>
                  </a:cubicBezTo>
                  <a:cubicBezTo>
                    <a:pt x="2085" y="1081"/>
                    <a:pt x="2055" y="1084"/>
                    <a:pt x="2026" y="1090"/>
                  </a:cubicBezTo>
                  <a:cubicBezTo>
                    <a:pt x="2006" y="1093"/>
                    <a:pt x="1987" y="1102"/>
                    <a:pt x="1968" y="1104"/>
                  </a:cubicBezTo>
                  <a:cubicBezTo>
                    <a:pt x="1930" y="1106"/>
                    <a:pt x="1892" y="1106"/>
                    <a:pt x="1854" y="1106"/>
                  </a:cubicBezTo>
                  <a:cubicBezTo>
                    <a:pt x="1843" y="1106"/>
                    <a:pt x="1831" y="1105"/>
                    <a:pt x="1819" y="1105"/>
                  </a:cubicBezTo>
                  <a:cubicBezTo>
                    <a:pt x="1816" y="1105"/>
                    <a:pt x="1811" y="1108"/>
                    <a:pt x="1810" y="1110"/>
                  </a:cubicBezTo>
                  <a:cubicBezTo>
                    <a:pt x="1809" y="1115"/>
                    <a:pt x="1808" y="1124"/>
                    <a:pt x="1811" y="1125"/>
                  </a:cubicBezTo>
                  <a:cubicBezTo>
                    <a:pt x="1824" y="1133"/>
                    <a:pt x="1823" y="1146"/>
                    <a:pt x="1824" y="1158"/>
                  </a:cubicBezTo>
                  <a:cubicBezTo>
                    <a:pt x="1825" y="1162"/>
                    <a:pt x="1824" y="1166"/>
                    <a:pt x="1826" y="1169"/>
                  </a:cubicBezTo>
                  <a:cubicBezTo>
                    <a:pt x="1843" y="1186"/>
                    <a:pt x="1860" y="1204"/>
                    <a:pt x="1877" y="1221"/>
                  </a:cubicBezTo>
                  <a:cubicBezTo>
                    <a:pt x="1881" y="1218"/>
                    <a:pt x="1882" y="1216"/>
                    <a:pt x="1883" y="1215"/>
                  </a:cubicBezTo>
                  <a:cubicBezTo>
                    <a:pt x="1890" y="1223"/>
                    <a:pt x="1895" y="1232"/>
                    <a:pt x="1902" y="1239"/>
                  </a:cubicBezTo>
                  <a:cubicBezTo>
                    <a:pt x="1916" y="1251"/>
                    <a:pt x="1931" y="1263"/>
                    <a:pt x="1946" y="1273"/>
                  </a:cubicBezTo>
                  <a:cubicBezTo>
                    <a:pt x="1952" y="1277"/>
                    <a:pt x="1960" y="1278"/>
                    <a:pt x="1967" y="1280"/>
                  </a:cubicBezTo>
                  <a:cubicBezTo>
                    <a:pt x="1968" y="1279"/>
                    <a:pt x="1968" y="1277"/>
                    <a:pt x="1969" y="1276"/>
                  </a:cubicBezTo>
                  <a:cubicBezTo>
                    <a:pt x="1955" y="1270"/>
                    <a:pt x="1942" y="1265"/>
                    <a:pt x="1937" y="1247"/>
                  </a:cubicBezTo>
                  <a:cubicBezTo>
                    <a:pt x="1973" y="1267"/>
                    <a:pt x="2000" y="1264"/>
                    <a:pt x="2018" y="1243"/>
                  </a:cubicBezTo>
                  <a:cubicBezTo>
                    <a:pt x="2003" y="1234"/>
                    <a:pt x="1988" y="1225"/>
                    <a:pt x="1972" y="1216"/>
                  </a:cubicBezTo>
                  <a:cubicBezTo>
                    <a:pt x="1962" y="1211"/>
                    <a:pt x="1952" y="1206"/>
                    <a:pt x="1942" y="1202"/>
                  </a:cubicBezTo>
                  <a:cubicBezTo>
                    <a:pt x="1937" y="1201"/>
                    <a:pt x="1931" y="1203"/>
                    <a:pt x="1923" y="1204"/>
                  </a:cubicBezTo>
                  <a:cubicBezTo>
                    <a:pt x="1932" y="1189"/>
                    <a:pt x="1945" y="1189"/>
                    <a:pt x="1956" y="1191"/>
                  </a:cubicBezTo>
                  <a:cubicBezTo>
                    <a:pt x="1968" y="1193"/>
                    <a:pt x="1979" y="1199"/>
                    <a:pt x="1990" y="1203"/>
                  </a:cubicBezTo>
                  <a:cubicBezTo>
                    <a:pt x="1991" y="1202"/>
                    <a:pt x="1991" y="1201"/>
                    <a:pt x="1992" y="1200"/>
                  </a:cubicBezTo>
                  <a:cubicBezTo>
                    <a:pt x="1977" y="1190"/>
                    <a:pt x="1963" y="1180"/>
                    <a:pt x="1947" y="1170"/>
                  </a:cubicBezTo>
                  <a:cubicBezTo>
                    <a:pt x="1962" y="1168"/>
                    <a:pt x="1975" y="1171"/>
                    <a:pt x="1986" y="1179"/>
                  </a:cubicBezTo>
                  <a:cubicBezTo>
                    <a:pt x="1996" y="1186"/>
                    <a:pt x="2005" y="1195"/>
                    <a:pt x="2015" y="1203"/>
                  </a:cubicBezTo>
                  <a:cubicBezTo>
                    <a:pt x="2029" y="1215"/>
                    <a:pt x="2052" y="1215"/>
                    <a:pt x="2067" y="1203"/>
                  </a:cubicBezTo>
                  <a:cubicBezTo>
                    <a:pt x="2041" y="1199"/>
                    <a:pt x="2030" y="1191"/>
                    <a:pt x="2031" y="1176"/>
                  </a:cubicBezTo>
                  <a:cubicBezTo>
                    <a:pt x="2043" y="1188"/>
                    <a:pt x="2058" y="1188"/>
                    <a:pt x="2073" y="1184"/>
                  </a:cubicBezTo>
                  <a:cubicBezTo>
                    <a:pt x="2097" y="1177"/>
                    <a:pt x="2121" y="1169"/>
                    <a:pt x="2146" y="1162"/>
                  </a:cubicBezTo>
                  <a:cubicBezTo>
                    <a:pt x="2120" y="1147"/>
                    <a:pt x="2094" y="1146"/>
                    <a:pt x="2065" y="1165"/>
                  </a:cubicBezTo>
                  <a:cubicBezTo>
                    <a:pt x="2071" y="1146"/>
                    <a:pt x="2084" y="1140"/>
                    <a:pt x="2098" y="1133"/>
                  </a:cubicBezTo>
                  <a:cubicBezTo>
                    <a:pt x="2090" y="1132"/>
                    <a:pt x="2085" y="1131"/>
                    <a:pt x="2079" y="1131"/>
                  </a:cubicBezTo>
                  <a:cubicBezTo>
                    <a:pt x="2079" y="1129"/>
                    <a:pt x="2079" y="1128"/>
                    <a:pt x="2079" y="1127"/>
                  </a:cubicBezTo>
                  <a:cubicBezTo>
                    <a:pt x="2112" y="1117"/>
                    <a:pt x="2144" y="1122"/>
                    <a:pt x="2178" y="1132"/>
                  </a:cubicBezTo>
                  <a:cubicBezTo>
                    <a:pt x="2176" y="1119"/>
                    <a:pt x="2173" y="1108"/>
                    <a:pt x="2183" y="1097"/>
                  </a:cubicBezTo>
                  <a:cubicBezTo>
                    <a:pt x="2184" y="1101"/>
                    <a:pt x="2185" y="1104"/>
                    <a:pt x="2186" y="1107"/>
                  </a:cubicBezTo>
                  <a:cubicBezTo>
                    <a:pt x="2191" y="1131"/>
                    <a:pt x="2205" y="1146"/>
                    <a:pt x="2229" y="1151"/>
                  </a:cubicBezTo>
                  <a:cubicBezTo>
                    <a:pt x="2248" y="1156"/>
                    <a:pt x="2268" y="1157"/>
                    <a:pt x="2288" y="1160"/>
                  </a:cubicBezTo>
                  <a:cubicBezTo>
                    <a:pt x="2289" y="1159"/>
                    <a:pt x="2290" y="1157"/>
                    <a:pt x="2290" y="1156"/>
                  </a:cubicBezTo>
                  <a:cubicBezTo>
                    <a:pt x="2273" y="1146"/>
                    <a:pt x="2257" y="1135"/>
                    <a:pt x="2239" y="1124"/>
                  </a:cubicBezTo>
                  <a:cubicBezTo>
                    <a:pt x="2263" y="1120"/>
                    <a:pt x="2283" y="1131"/>
                    <a:pt x="2303" y="1141"/>
                  </a:cubicBezTo>
                  <a:cubicBezTo>
                    <a:pt x="2289" y="1122"/>
                    <a:pt x="2270" y="1114"/>
                    <a:pt x="2248" y="1110"/>
                  </a:cubicBezTo>
                  <a:cubicBezTo>
                    <a:pt x="2275" y="1099"/>
                    <a:pt x="2296" y="1112"/>
                    <a:pt x="2314" y="1127"/>
                  </a:cubicBezTo>
                  <a:cubicBezTo>
                    <a:pt x="2321" y="1112"/>
                    <a:pt x="2328" y="1098"/>
                    <a:pt x="2335" y="1083"/>
                  </a:cubicBezTo>
                  <a:cubicBezTo>
                    <a:pt x="2336" y="1084"/>
                    <a:pt x="2338" y="1084"/>
                    <a:pt x="2339" y="1085"/>
                  </a:cubicBezTo>
                  <a:cubicBezTo>
                    <a:pt x="2337" y="1101"/>
                    <a:pt x="2326" y="1117"/>
                    <a:pt x="2336" y="1135"/>
                  </a:cubicBezTo>
                  <a:cubicBezTo>
                    <a:pt x="2339" y="1128"/>
                    <a:pt x="2341" y="1122"/>
                    <a:pt x="2343" y="1116"/>
                  </a:cubicBezTo>
                  <a:cubicBezTo>
                    <a:pt x="2345" y="1116"/>
                    <a:pt x="2346" y="1116"/>
                    <a:pt x="2347" y="1116"/>
                  </a:cubicBezTo>
                  <a:cubicBezTo>
                    <a:pt x="2350" y="1127"/>
                    <a:pt x="2352" y="1137"/>
                    <a:pt x="2355" y="1147"/>
                  </a:cubicBezTo>
                  <a:cubicBezTo>
                    <a:pt x="2359" y="1143"/>
                    <a:pt x="2362" y="1140"/>
                    <a:pt x="2364" y="1137"/>
                  </a:cubicBezTo>
                  <a:cubicBezTo>
                    <a:pt x="2375" y="1157"/>
                    <a:pt x="2394" y="1153"/>
                    <a:pt x="2409" y="1158"/>
                  </a:cubicBezTo>
                  <a:cubicBezTo>
                    <a:pt x="2410" y="1149"/>
                    <a:pt x="2411" y="1141"/>
                    <a:pt x="2412" y="1134"/>
                  </a:cubicBezTo>
                  <a:cubicBezTo>
                    <a:pt x="2421" y="1155"/>
                    <a:pt x="2432" y="1164"/>
                    <a:pt x="2454" y="1161"/>
                  </a:cubicBezTo>
                  <a:cubicBezTo>
                    <a:pt x="2467" y="1160"/>
                    <a:pt x="2479" y="1157"/>
                    <a:pt x="2492" y="1155"/>
                  </a:cubicBezTo>
                  <a:cubicBezTo>
                    <a:pt x="2502" y="1153"/>
                    <a:pt x="2512" y="1152"/>
                    <a:pt x="2522" y="1150"/>
                  </a:cubicBezTo>
                  <a:cubicBezTo>
                    <a:pt x="2521" y="1140"/>
                    <a:pt x="2517" y="1131"/>
                    <a:pt x="2528" y="1123"/>
                  </a:cubicBezTo>
                  <a:cubicBezTo>
                    <a:pt x="2527" y="1138"/>
                    <a:pt x="2532" y="1148"/>
                    <a:pt x="2546" y="1150"/>
                  </a:cubicBezTo>
                  <a:cubicBezTo>
                    <a:pt x="2560" y="1152"/>
                    <a:pt x="2573" y="1153"/>
                    <a:pt x="2589" y="1154"/>
                  </a:cubicBezTo>
                  <a:cubicBezTo>
                    <a:pt x="2583" y="1149"/>
                    <a:pt x="2579" y="1146"/>
                    <a:pt x="2575" y="1142"/>
                  </a:cubicBezTo>
                  <a:cubicBezTo>
                    <a:pt x="2596" y="1143"/>
                    <a:pt x="2613" y="1153"/>
                    <a:pt x="2627" y="1168"/>
                  </a:cubicBezTo>
                  <a:cubicBezTo>
                    <a:pt x="2644" y="1185"/>
                    <a:pt x="2654" y="1206"/>
                    <a:pt x="2662" y="1229"/>
                  </a:cubicBezTo>
                  <a:cubicBezTo>
                    <a:pt x="2663" y="1233"/>
                    <a:pt x="2666" y="1239"/>
                    <a:pt x="2669" y="1240"/>
                  </a:cubicBezTo>
                  <a:cubicBezTo>
                    <a:pt x="2716" y="1257"/>
                    <a:pt x="2756" y="1284"/>
                    <a:pt x="2794" y="1315"/>
                  </a:cubicBezTo>
                  <a:cubicBezTo>
                    <a:pt x="2797" y="1318"/>
                    <a:pt x="2801" y="1320"/>
                    <a:pt x="2805" y="1323"/>
                  </a:cubicBezTo>
                  <a:cubicBezTo>
                    <a:pt x="2812" y="1295"/>
                    <a:pt x="2828" y="1275"/>
                    <a:pt x="2848" y="1258"/>
                  </a:cubicBezTo>
                  <a:cubicBezTo>
                    <a:pt x="2854" y="1254"/>
                    <a:pt x="2863" y="1252"/>
                    <a:pt x="2871" y="1250"/>
                  </a:cubicBezTo>
                  <a:cubicBezTo>
                    <a:pt x="2871" y="1253"/>
                    <a:pt x="2871" y="1256"/>
                    <a:pt x="2871" y="1259"/>
                  </a:cubicBezTo>
                  <a:close/>
                  <a:moveTo>
                    <a:pt x="1739" y="1283"/>
                  </a:moveTo>
                  <a:cubicBezTo>
                    <a:pt x="1724" y="1295"/>
                    <a:pt x="1709" y="1306"/>
                    <a:pt x="1693" y="1317"/>
                  </a:cubicBezTo>
                  <a:cubicBezTo>
                    <a:pt x="1677" y="1327"/>
                    <a:pt x="1665" y="1340"/>
                    <a:pt x="1658" y="1358"/>
                  </a:cubicBezTo>
                  <a:cubicBezTo>
                    <a:pt x="1651" y="1375"/>
                    <a:pt x="1640" y="1387"/>
                    <a:pt x="1625" y="1395"/>
                  </a:cubicBezTo>
                  <a:cubicBezTo>
                    <a:pt x="1618" y="1399"/>
                    <a:pt x="1611" y="1402"/>
                    <a:pt x="1605" y="1406"/>
                  </a:cubicBezTo>
                  <a:cubicBezTo>
                    <a:pt x="1591" y="1414"/>
                    <a:pt x="1590" y="1428"/>
                    <a:pt x="1602" y="1441"/>
                  </a:cubicBezTo>
                  <a:cubicBezTo>
                    <a:pt x="1618" y="1412"/>
                    <a:pt x="1633" y="1431"/>
                    <a:pt x="1649" y="1445"/>
                  </a:cubicBezTo>
                  <a:cubicBezTo>
                    <a:pt x="1650" y="1438"/>
                    <a:pt x="1650" y="1434"/>
                    <a:pt x="1650" y="1431"/>
                  </a:cubicBezTo>
                  <a:cubicBezTo>
                    <a:pt x="1651" y="1427"/>
                    <a:pt x="1652" y="1423"/>
                    <a:pt x="1652" y="1419"/>
                  </a:cubicBezTo>
                  <a:cubicBezTo>
                    <a:pt x="1669" y="1478"/>
                    <a:pt x="1714" y="1494"/>
                    <a:pt x="1767" y="1496"/>
                  </a:cubicBezTo>
                  <a:cubicBezTo>
                    <a:pt x="1745" y="1489"/>
                    <a:pt x="1721" y="1485"/>
                    <a:pt x="1711" y="1459"/>
                  </a:cubicBezTo>
                  <a:cubicBezTo>
                    <a:pt x="1737" y="1474"/>
                    <a:pt x="1764" y="1477"/>
                    <a:pt x="1797" y="1468"/>
                  </a:cubicBezTo>
                  <a:cubicBezTo>
                    <a:pt x="1789" y="1463"/>
                    <a:pt x="1784" y="1460"/>
                    <a:pt x="1778" y="1456"/>
                  </a:cubicBezTo>
                  <a:cubicBezTo>
                    <a:pt x="1779" y="1455"/>
                    <a:pt x="1780" y="1454"/>
                    <a:pt x="1781" y="1453"/>
                  </a:cubicBezTo>
                  <a:cubicBezTo>
                    <a:pt x="1789" y="1454"/>
                    <a:pt x="1798" y="1455"/>
                    <a:pt x="1806" y="1456"/>
                  </a:cubicBezTo>
                  <a:cubicBezTo>
                    <a:pt x="1819" y="1457"/>
                    <a:pt x="1831" y="1454"/>
                    <a:pt x="1838" y="1443"/>
                  </a:cubicBezTo>
                  <a:cubicBezTo>
                    <a:pt x="1847" y="1428"/>
                    <a:pt x="1854" y="1413"/>
                    <a:pt x="1864" y="1396"/>
                  </a:cubicBezTo>
                  <a:cubicBezTo>
                    <a:pt x="1842" y="1405"/>
                    <a:pt x="1822" y="1414"/>
                    <a:pt x="1802" y="1420"/>
                  </a:cubicBezTo>
                  <a:cubicBezTo>
                    <a:pt x="1785" y="1425"/>
                    <a:pt x="1767" y="1425"/>
                    <a:pt x="1749" y="1426"/>
                  </a:cubicBezTo>
                  <a:cubicBezTo>
                    <a:pt x="1743" y="1426"/>
                    <a:pt x="1736" y="1421"/>
                    <a:pt x="1730" y="1418"/>
                  </a:cubicBezTo>
                  <a:cubicBezTo>
                    <a:pt x="1730" y="1417"/>
                    <a:pt x="1730" y="1415"/>
                    <a:pt x="1731" y="1414"/>
                  </a:cubicBezTo>
                  <a:cubicBezTo>
                    <a:pt x="1773" y="1420"/>
                    <a:pt x="1805" y="1394"/>
                    <a:pt x="1840" y="1381"/>
                  </a:cubicBezTo>
                  <a:cubicBezTo>
                    <a:pt x="1840" y="1379"/>
                    <a:pt x="1840" y="1378"/>
                    <a:pt x="1839" y="1377"/>
                  </a:cubicBezTo>
                  <a:cubicBezTo>
                    <a:pt x="1822" y="1381"/>
                    <a:pt x="1804" y="1386"/>
                    <a:pt x="1787" y="1390"/>
                  </a:cubicBezTo>
                  <a:cubicBezTo>
                    <a:pt x="1786" y="1389"/>
                    <a:pt x="1786" y="1389"/>
                    <a:pt x="1785" y="1388"/>
                  </a:cubicBezTo>
                  <a:cubicBezTo>
                    <a:pt x="1792" y="1382"/>
                    <a:pt x="1799" y="1376"/>
                    <a:pt x="1807" y="1368"/>
                  </a:cubicBezTo>
                  <a:cubicBezTo>
                    <a:pt x="1777" y="1370"/>
                    <a:pt x="1751" y="1382"/>
                    <a:pt x="1726" y="1396"/>
                  </a:cubicBezTo>
                  <a:cubicBezTo>
                    <a:pt x="1725" y="1395"/>
                    <a:pt x="1724" y="1393"/>
                    <a:pt x="1723" y="1392"/>
                  </a:cubicBezTo>
                  <a:cubicBezTo>
                    <a:pt x="1735" y="1381"/>
                    <a:pt x="1747" y="1370"/>
                    <a:pt x="1759" y="1360"/>
                  </a:cubicBezTo>
                  <a:cubicBezTo>
                    <a:pt x="1758" y="1359"/>
                    <a:pt x="1757" y="1358"/>
                    <a:pt x="1757" y="1357"/>
                  </a:cubicBezTo>
                  <a:cubicBezTo>
                    <a:pt x="1735" y="1373"/>
                    <a:pt x="1713" y="1389"/>
                    <a:pt x="1689" y="1406"/>
                  </a:cubicBezTo>
                  <a:cubicBezTo>
                    <a:pt x="1705" y="1362"/>
                    <a:pt x="1739" y="1342"/>
                    <a:pt x="1779" y="1327"/>
                  </a:cubicBezTo>
                  <a:cubicBezTo>
                    <a:pt x="1754" y="1320"/>
                    <a:pt x="1731" y="1319"/>
                    <a:pt x="1706" y="1327"/>
                  </a:cubicBezTo>
                  <a:cubicBezTo>
                    <a:pt x="1712" y="1321"/>
                    <a:pt x="1718" y="1316"/>
                    <a:pt x="1725" y="1313"/>
                  </a:cubicBezTo>
                  <a:cubicBezTo>
                    <a:pt x="1733" y="1309"/>
                    <a:pt x="1741" y="1308"/>
                    <a:pt x="1750" y="1305"/>
                  </a:cubicBezTo>
                  <a:cubicBezTo>
                    <a:pt x="1746" y="1298"/>
                    <a:pt x="1742" y="1290"/>
                    <a:pt x="1739" y="1283"/>
                  </a:cubicBezTo>
                  <a:close/>
                  <a:moveTo>
                    <a:pt x="1827" y="1310"/>
                  </a:moveTo>
                  <a:cubicBezTo>
                    <a:pt x="1828" y="1309"/>
                    <a:pt x="1828" y="1308"/>
                    <a:pt x="1829" y="1306"/>
                  </a:cubicBezTo>
                  <a:cubicBezTo>
                    <a:pt x="1825" y="1301"/>
                    <a:pt x="1822" y="1295"/>
                    <a:pt x="1817" y="1290"/>
                  </a:cubicBezTo>
                  <a:cubicBezTo>
                    <a:pt x="1805" y="1280"/>
                    <a:pt x="1793" y="1270"/>
                    <a:pt x="1780" y="1261"/>
                  </a:cubicBezTo>
                  <a:cubicBezTo>
                    <a:pt x="1772" y="1255"/>
                    <a:pt x="1766" y="1258"/>
                    <a:pt x="1756" y="1269"/>
                  </a:cubicBezTo>
                  <a:cubicBezTo>
                    <a:pt x="1750" y="1277"/>
                    <a:pt x="1750" y="1283"/>
                    <a:pt x="1758" y="1289"/>
                  </a:cubicBezTo>
                  <a:cubicBezTo>
                    <a:pt x="1778" y="1306"/>
                    <a:pt x="1803" y="1307"/>
                    <a:pt x="1827" y="1310"/>
                  </a:cubicBezTo>
                  <a:close/>
                  <a:moveTo>
                    <a:pt x="2134" y="1197"/>
                  </a:moveTo>
                  <a:cubicBezTo>
                    <a:pt x="2133" y="1198"/>
                    <a:pt x="2133" y="1199"/>
                    <a:pt x="2133" y="1200"/>
                  </a:cubicBezTo>
                  <a:cubicBezTo>
                    <a:pt x="2154" y="1206"/>
                    <a:pt x="2174" y="1211"/>
                    <a:pt x="2195" y="1217"/>
                  </a:cubicBezTo>
                  <a:cubicBezTo>
                    <a:pt x="2195" y="1216"/>
                    <a:pt x="2196" y="1215"/>
                    <a:pt x="2196" y="1214"/>
                  </a:cubicBezTo>
                  <a:cubicBezTo>
                    <a:pt x="2176" y="1203"/>
                    <a:pt x="2157" y="1192"/>
                    <a:pt x="2134" y="1197"/>
                  </a:cubicBezTo>
                  <a:close/>
                  <a:moveTo>
                    <a:pt x="2165" y="1142"/>
                  </a:moveTo>
                  <a:cubicBezTo>
                    <a:pt x="2163" y="1144"/>
                    <a:pt x="2162" y="1145"/>
                    <a:pt x="2161" y="1146"/>
                  </a:cubicBezTo>
                  <a:cubicBezTo>
                    <a:pt x="2173" y="1156"/>
                    <a:pt x="2185" y="1165"/>
                    <a:pt x="2197" y="1174"/>
                  </a:cubicBezTo>
                  <a:cubicBezTo>
                    <a:pt x="2198" y="1173"/>
                    <a:pt x="2199" y="1171"/>
                    <a:pt x="2200" y="1170"/>
                  </a:cubicBezTo>
                  <a:cubicBezTo>
                    <a:pt x="2188" y="1161"/>
                    <a:pt x="2177" y="1152"/>
                    <a:pt x="2165" y="1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84">
              <a:extLst>
                <a:ext uri="{FF2B5EF4-FFF2-40B4-BE49-F238E27FC236}">
                  <a16:creationId xmlns:a16="http://schemas.microsoft.com/office/drawing/2014/main" id="{E8A39C41-7D69-368D-922F-D792E5288D0F}"/>
                </a:ext>
              </a:extLst>
            </p:cNvPr>
            <p:cNvSpPr/>
            <p:nvPr/>
          </p:nvSpPr>
          <p:spPr bwMode="auto">
            <a:xfrm>
              <a:off x="6137" y="1452"/>
              <a:ext cx="81" cy="56"/>
            </a:xfrm>
            <a:custGeom>
              <a:gdLst>
                <a:gd name="T0" fmla="*/ 77 w 79"/>
                <a:gd name="T1" fmla="*/ 55 h 55"/>
                <a:gd name="T2" fmla="*/ 8 w 79"/>
                <a:gd name="T3" fmla="*/ 34 h 55"/>
                <a:gd name="T4" fmla="*/ 6 w 79"/>
                <a:gd name="T5" fmla="*/ 14 h 55"/>
                <a:gd name="T6" fmla="*/ 30 w 79"/>
                <a:gd name="T7" fmla="*/ 6 h 55"/>
                <a:gd name="T8" fmla="*/ 67 w 79"/>
                <a:gd name="T9" fmla="*/ 35 h 55"/>
                <a:gd name="T10" fmla="*/ 79 w 79"/>
                <a:gd name="T11" fmla="*/ 51 h 55"/>
                <a:gd name="T12" fmla="*/ 77 w 79"/>
                <a:gd name="T13" fmla="*/ 55 h 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55">
                  <a:moveTo>
                    <a:pt x="77" y="55"/>
                  </a:moveTo>
                  <a:cubicBezTo>
                    <a:pt x="53" y="52"/>
                    <a:pt x="28" y="51"/>
                    <a:pt x="8" y="34"/>
                  </a:cubicBezTo>
                  <a:cubicBezTo>
                    <a:pt x="0" y="28"/>
                    <a:pt x="0" y="22"/>
                    <a:pt x="6" y="14"/>
                  </a:cubicBezTo>
                  <a:cubicBezTo>
                    <a:pt x="16" y="3"/>
                    <a:pt x="22" y="0"/>
                    <a:pt x="30" y="6"/>
                  </a:cubicBezTo>
                  <a:cubicBezTo>
                    <a:pt x="43" y="15"/>
                    <a:pt x="55" y="25"/>
                    <a:pt x="67" y="35"/>
                  </a:cubicBezTo>
                  <a:cubicBezTo>
                    <a:pt x="72" y="40"/>
                    <a:pt x="75" y="46"/>
                    <a:pt x="79" y="51"/>
                  </a:cubicBezTo>
                  <a:cubicBezTo>
                    <a:pt x="78" y="53"/>
                    <a:pt x="78" y="54"/>
                    <a:pt x="7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85">
              <a:extLst>
                <a:ext uri="{FF2B5EF4-FFF2-40B4-BE49-F238E27FC236}">
                  <a16:creationId xmlns:a16="http://schemas.microsoft.com/office/drawing/2014/main" id="{B8022284-E123-7889-1CA4-226713FB612F}"/>
                </a:ext>
              </a:extLst>
            </p:cNvPr>
            <p:cNvSpPr/>
            <p:nvPr/>
          </p:nvSpPr>
          <p:spPr bwMode="auto">
            <a:xfrm>
              <a:off x="6530" y="1387"/>
              <a:ext cx="64" cy="26"/>
            </a:xfrm>
            <a:custGeom>
              <a:gdLst>
                <a:gd name="T0" fmla="*/ 1 w 63"/>
                <a:gd name="T1" fmla="*/ 5 h 25"/>
                <a:gd name="T2" fmla="*/ 63 w 63"/>
                <a:gd name="T3" fmla="*/ 22 h 25"/>
                <a:gd name="T4" fmla="*/ 62 w 63"/>
                <a:gd name="T5" fmla="*/ 25 h 25"/>
                <a:gd name="T6" fmla="*/ 0 w 63"/>
                <a:gd name="T7" fmla="*/ 8 h 25"/>
                <a:gd name="T8" fmla="*/ 1 w 63"/>
                <a:gd name="T9" fmla="*/ 5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5">
                  <a:moveTo>
                    <a:pt x="1" y="5"/>
                  </a:moveTo>
                  <a:cubicBezTo>
                    <a:pt x="24" y="0"/>
                    <a:pt x="43" y="11"/>
                    <a:pt x="63" y="22"/>
                  </a:cubicBezTo>
                  <a:cubicBezTo>
                    <a:pt x="63" y="23"/>
                    <a:pt x="62" y="24"/>
                    <a:pt x="62" y="25"/>
                  </a:cubicBezTo>
                  <a:cubicBezTo>
                    <a:pt x="41" y="19"/>
                    <a:pt x="21" y="14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86">
              <a:extLst>
                <a:ext uri="{FF2B5EF4-FFF2-40B4-BE49-F238E27FC236}">
                  <a16:creationId xmlns:a16="http://schemas.microsoft.com/office/drawing/2014/main" id="{2CFA828B-861D-3A44-1593-FBBF7FA717A8}"/>
                </a:ext>
              </a:extLst>
            </p:cNvPr>
            <p:cNvSpPr/>
            <p:nvPr/>
          </p:nvSpPr>
          <p:spPr bwMode="auto">
            <a:xfrm>
              <a:off x="6558" y="1336"/>
              <a:ext cx="40" cy="33"/>
            </a:xfrm>
            <a:custGeom>
              <a:gdLst>
                <a:gd name="T0" fmla="*/ 4 w 39"/>
                <a:gd name="T1" fmla="*/ 0 h 32"/>
                <a:gd name="T2" fmla="*/ 39 w 39"/>
                <a:gd name="T3" fmla="*/ 28 h 32"/>
                <a:gd name="T4" fmla="*/ 36 w 39"/>
                <a:gd name="T5" fmla="*/ 32 h 32"/>
                <a:gd name="T6" fmla="*/ 0 w 39"/>
                <a:gd name="T7" fmla="*/ 4 h 32"/>
                <a:gd name="T8" fmla="*/ 4 w 39"/>
                <a:gd name="T9" fmla="*/ 0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2">
                  <a:moveTo>
                    <a:pt x="4" y="0"/>
                  </a:moveTo>
                  <a:cubicBezTo>
                    <a:pt x="16" y="10"/>
                    <a:pt x="27" y="19"/>
                    <a:pt x="39" y="28"/>
                  </a:cubicBezTo>
                  <a:cubicBezTo>
                    <a:pt x="38" y="29"/>
                    <a:pt x="37" y="31"/>
                    <a:pt x="36" y="32"/>
                  </a:cubicBezTo>
                  <a:cubicBezTo>
                    <a:pt x="24" y="23"/>
                    <a:pt x="12" y="14"/>
                    <a:pt x="0" y="4"/>
                  </a:cubicBezTo>
                  <a:cubicBezTo>
                    <a:pt x="1" y="3"/>
                    <a:pt x="2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73" name="TextBox 13">
            <a:extLst>
              <a:ext uri="{FF2B5EF4-FFF2-40B4-BE49-F238E27FC236}">
                <a16:creationId xmlns:a16="http://schemas.microsoft.com/office/drawing/2014/main" id="{3C9554F3-AEE1-CBE4-661C-CC3CF4BF14C7}"/>
              </a:ext>
            </a:extLst>
          </p:cNvPr>
          <p:cNvSpPr txBox="1"/>
          <p:nvPr/>
        </p:nvSpPr>
        <p:spPr>
          <a:xfrm>
            <a:off x="3751958" y="2308901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>
                <a:solidFill>
                  <a:schemeClr val="accent1"/>
                </a:solidFill>
                <a:cs typeface="Arial" panose="020b0604020202020204" pitchFamily="34" charset="0"/>
              </a:rPr>
              <a:t>40%</a:t>
            </a:r>
            <a:endParaRPr lang="ko-KR" altLang="en-US" sz="2400" b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98" name="Forma libre: forma 97">
            <a:extLst>
              <a:ext uri="{FF2B5EF4-FFF2-40B4-BE49-F238E27FC236}">
                <a16:creationId xmlns:a16="http://schemas.microsoft.com/office/drawing/2014/main" id="{31958CCB-66CD-39D8-3177-E0203DCBA5DE}"/>
              </a:ext>
            </a:extLst>
          </p:cNvPr>
          <p:cNvSpPr/>
          <p:nvPr/>
        </p:nvSpPr>
        <p:spPr>
          <a:xfrm>
            <a:off x="1846599" y="1377909"/>
            <a:ext cx="160558" cy="541380"/>
          </a:xfrm>
          <a:custGeom>
            <a:gdLst>
              <a:gd name="connsiteX0" fmla="*/ 149196 w 160558"/>
              <a:gd name="connsiteY0" fmla="*/ 0 h 554701"/>
              <a:gd name="connsiteX1" fmla="*/ 160558 w 160558"/>
              <a:gd name="connsiteY1" fmla="*/ 710 h 554701"/>
              <a:gd name="connsiteX2" fmla="*/ 153170 w 160558"/>
              <a:gd name="connsiteY2" fmla="*/ 37326 h 554701"/>
              <a:gd name="connsiteX3" fmla="*/ 138041 w 160558"/>
              <a:gd name="connsiteY3" fmla="*/ 287718 h 554701"/>
              <a:gd name="connsiteX4" fmla="*/ 153170 w 160558"/>
              <a:gd name="connsiteY4" fmla="*/ 538110 h 554701"/>
              <a:gd name="connsiteX5" fmla="*/ 156518 w 160558"/>
              <a:gd name="connsiteY5" fmla="*/ 554701 h 554701"/>
              <a:gd name="connsiteX6" fmla="*/ 80447 w 160558"/>
              <a:gd name="connsiteY6" fmla="*/ 540003 h 554701"/>
              <a:gd name="connsiteX7" fmla="*/ 1412 w 160558"/>
              <a:gd name="connsiteY7" fmla="*/ 513622 h 554701"/>
              <a:gd name="connsiteX8" fmla="*/ 0 w 160558"/>
              <a:gd name="connsiteY8" fmla="*/ 512922 h 554701"/>
              <a:gd name="connsiteX9" fmla="*/ 0 w 160558"/>
              <a:gd name="connsiteY9" fmla="*/ 19596 h 554701"/>
              <a:gd name="connsiteX10" fmla="*/ 66072 w 160558"/>
              <a:gd name="connsiteY10" fmla="*/ 5737 h 554701"/>
              <a:gd name="connsiteX11" fmla="*/ 149196 w 160558"/>
              <a:gd name="connsiteY11" fmla="*/ 0 h 5547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558" h="554701">
                <a:moveTo>
                  <a:pt x="149196" y="0"/>
                </a:moveTo>
                <a:lnTo>
                  <a:pt x="160558" y="710"/>
                </a:lnTo>
                <a:lnTo>
                  <a:pt x="153170" y="37326"/>
                </a:lnTo>
                <a:cubicBezTo>
                  <a:pt x="143428" y="114286"/>
                  <a:pt x="138041" y="198900"/>
                  <a:pt x="138041" y="287718"/>
                </a:cubicBezTo>
                <a:cubicBezTo>
                  <a:pt x="138041" y="376536"/>
                  <a:pt x="143428" y="461150"/>
                  <a:pt x="153170" y="538110"/>
                </a:cubicBezTo>
                <a:lnTo>
                  <a:pt x="156518" y="554701"/>
                </a:lnTo>
                <a:lnTo>
                  <a:pt x="80447" y="540003"/>
                </a:lnTo>
                <a:cubicBezTo>
                  <a:pt x="52796" y="532752"/>
                  <a:pt x="26362" y="523884"/>
                  <a:pt x="1412" y="513622"/>
                </a:cubicBezTo>
                <a:lnTo>
                  <a:pt x="0" y="512922"/>
                </a:lnTo>
                <a:lnTo>
                  <a:pt x="0" y="19596"/>
                </a:lnTo>
                <a:lnTo>
                  <a:pt x="66072" y="5737"/>
                </a:lnTo>
                <a:cubicBezTo>
                  <a:pt x="92798" y="2053"/>
                  <a:pt x="120610" y="92"/>
                  <a:pt x="149196" y="0"/>
                </a:cubicBezTo>
                <a:close/>
              </a:path>
            </a:pathLst>
          </a:cu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528F598C-09A1-C998-9573-F1980CB931C4}"/>
              </a:ext>
            </a:extLst>
          </p:cNvPr>
          <p:cNvSpPr txBox="1"/>
          <p:nvPr/>
        </p:nvSpPr>
        <p:spPr>
          <a:xfrm>
            <a:off x="1775616" y="151249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>
                <a:solidFill>
                  <a:schemeClr val="bg1"/>
                </a:solidFill>
              </a:rPr>
              <a:t>1</a:t>
            </a:r>
            <a:endParaRPr lang="es-PE" sz="1200">
              <a:solidFill>
                <a:schemeClr val="bg1"/>
              </a:solidFill>
            </a:endParaRPr>
          </a:p>
        </p:txBody>
      </p:sp>
      <p:grpSp>
        <p:nvGrpSpPr>
          <p:cNvPr id="101" name="Group 81">
            <a:extLst>
              <a:ext uri="{FF2B5EF4-FFF2-40B4-BE49-F238E27FC236}">
                <a16:creationId xmlns:a16="http://schemas.microsoft.com/office/drawing/2014/main" id="{572145CC-9959-308F-2597-DE6777E82081}"/>
              </a:ext>
            </a:extLst>
          </p:cNvPr>
          <p:cNvGrpSpPr>
            <a:grpSpLocks noChangeAspect="1"/>
          </p:cNvGrpSpPr>
          <p:nvPr/>
        </p:nvGrpSpPr>
        <p:grpSpPr>
          <a:xfrm rot="900000" flipH="1">
            <a:off x="3751124" y="418963"/>
            <a:ext cx="1998261" cy="2151764"/>
            <a:chOff x="4344" y="166"/>
            <a:chExt cx="2942" cy="3168"/>
          </a:xfrm>
          <a:solidFill>
            <a:srgbClr val="BFAD97"/>
          </a:solidFill>
        </p:grpSpPr>
        <p:sp>
          <p:nvSpPr>
            <p:cNvPr id="102" name="Freeform 82">
              <a:extLst>
                <a:ext uri="{FF2B5EF4-FFF2-40B4-BE49-F238E27FC236}">
                  <a16:creationId xmlns:a16="http://schemas.microsoft.com/office/drawing/2014/main" id="{F3EF0BF2-45C9-E978-530C-B22FA4136F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4" y="166"/>
              <a:ext cx="2942" cy="3168"/>
            </a:xfrm>
            <a:custGeom>
              <a:gdLst>
                <a:gd name="T0" fmla="*/ 2785 w 2871"/>
                <a:gd name="T1" fmla="*/ 1863 h 3092"/>
                <a:gd name="T2" fmla="*/ 2587 w 2871"/>
                <a:gd name="T3" fmla="*/ 1767 h 3092"/>
                <a:gd name="T4" fmla="*/ 2373 w 2871"/>
                <a:gd name="T5" fmla="*/ 1755 h 3092"/>
                <a:gd name="T6" fmla="*/ 2430 w 2871"/>
                <a:gd name="T7" fmla="*/ 2326 h 3092"/>
                <a:gd name="T8" fmla="*/ 2598 w 2871"/>
                <a:gd name="T9" fmla="*/ 2944 h 3092"/>
                <a:gd name="T10" fmla="*/ 2480 w 2871"/>
                <a:gd name="T11" fmla="*/ 2691 h 3092"/>
                <a:gd name="T12" fmla="*/ 2267 w 2871"/>
                <a:gd name="T13" fmla="*/ 2484 h 3092"/>
                <a:gd name="T14" fmla="*/ 1910 w 2871"/>
                <a:gd name="T15" fmla="*/ 2863 h 3092"/>
                <a:gd name="T16" fmla="*/ 2062 w 2871"/>
                <a:gd name="T17" fmla="*/ 2669 h 3092"/>
                <a:gd name="T18" fmla="*/ 1785 w 2871"/>
                <a:gd name="T19" fmla="*/ 2221 h 3092"/>
                <a:gd name="T20" fmla="*/ 1024 w 2871"/>
                <a:gd name="T21" fmla="*/ 2506 h 3092"/>
                <a:gd name="T22" fmla="*/ 1239 w 2871"/>
                <a:gd name="T23" fmla="*/ 3011 h 3092"/>
                <a:gd name="T24" fmla="*/ 964 w 2871"/>
                <a:gd name="T25" fmla="*/ 2822 h 3092"/>
                <a:gd name="T26" fmla="*/ 979 w 2871"/>
                <a:gd name="T27" fmla="*/ 2280 h 3092"/>
                <a:gd name="T28" fmla="*/ 556 w 2871"/>
                <a:gd name="T29" fmla="*/ 2680 h 3092"/>
                <a:gd name="T30" fmla="*/ 363 w 2871"/>
                <a:gd name="T31" fmla="*/ 3085 h 3092"/>
                <a:gd name="T32" fmla="*/ 548 w 2871"/>
                <a:gd name="T33" fmla="*/ 2455 h 3092"/>
                <a:gd name="T34" fmla="*/ 808 w 2871"/>
                <a:gd name="T35" fmla="*/ 1772 h 3092"/>
                <a:gd name="T36" fmla="*/ 697 w 2871"/>
                <a:gd name="T37" fmla="*/ 2067 h 3092"/>
                <a:gd name="T38" fmla="*/ 615 w 2871"/>
                <a:gd name="T39" fmla="*/ 1898 h 3092"/>
                <a:gd name="T40" fmla="*/ 581 w 2871"/>
                <a:gd name="T41" fmla="*/ 1935 h 3092"/>
                <a:gd name="T42" fmla="*/ 560 w 2871"/>
                <a:gd name="T43" fmla="*/ 1815 h 3092"/>
                <a:gd name="T44" fmla="*/ 571 w 2871"/>
                <a:gd name="T45" fmla="*/ 2134 h 3092"/>
                <a:gd name="T46" fmla="*/ 517 w 2871"/>
                <a:gd name="T47" fmla="*/ 2029 h 3092"/>
                <a:gd name="T48" fmla="*/ 464 w 2871"/>
                <a:gd name="T49" fmla="*/ 1950 h 3092"/>
                <a:gd name="T50" fmla="*/ 399 w 2871"/>
                <a:gd name="T51" fmla="*/ 2150 h 3092"/>
                <a:gd name="T52" fmla="*/ 334 w 2871"/>
                <a:gd name="T53" fmla="*/ 2340 h 3092"/>
                <a:gd name="T54" fmla="*/ 121 w 2871"/>
                <a:gd name="T55" fmla="*/ 2439 h 3092"/>
                <a:gd name="T56" fmla="*/ 251 w 2871"/>
                <a:gd name="T57" fmla="*/ 2088 h 3092"/>
                <a:gd name="T58" fmla="*/ 57 w 2871"/>
                <a:gd name="T59" fmla="*/ 2336 h 3092"/>
                <a:gd name="T60" fmla="*/ 22 w 2871"/>
                <a:gd name="T61" fmla="*/ 2185 h 3092"/>
                <a:gd name="T62" fmla="*/ 164 w 2871"/>
                <a:gd name="T63" fmla="*/ 1989 h 3092"/>
                <a:gd name="T64" fmla="*/ 940 w 2871"/>
                <a:gd name="T65" fmla="*/ 1662 h 3092"/>
                <a:gd name="T66" fmla="*/ 1283 w 2871"/>
                <a:gd name="T67" fmla="*/ 1488 h 3092"/>
                <a:gd name="T68" fmla="*/ 1228 w 2871"/>
                <a:gd name="T69" fmla="*/ 1401 h 3092"/>
                <a:gd name="T70" fmla="*/ 1467 w 2871"/>
                <a:gd name="T71" fmla="*/ 1105 h 3092"/>
                <a:gd name="T72" fmla="*/ 1681 w 2871"/>
                <a:gd name="T73" fmla="*/ 794 h 3092"/>
                <a:gd name="T74" fmla="*/ 1955 w 2871"/>
                <a:gd name="T75" fmla="*/ 756 h 3092"/>
                <a:gd name="T76" fmla="*/ 1927 w 2871"/>
                <a:gd name="T77" fmla="*/ 895 h 3092"/>
                <a:gd name="T78" fmla="*/ 1913 w 2871"/>
                <a:gd name="T79" fmla="*/ 977 h 3092"/>
                <a:gd name="T80" fmla="*/ 2394 w 2871"/>
                <a:gd name="T81" fmla="*/ 818 h 3092"/>
                <a:gd name="T82" fmla="*/ 2180 w 2871"/>
                <a:gd name="T83" fmla="*/ 44 h 3092"/>
                <a:gd name="T84" fmla="*/ 2291 w 2871"/>
                <a:gd name="T85" fmla="*/ 91 h 3092"/>
                <a:gd name="T86" fmla="*/ 2467 w 2871"/>
                <a:gd name="T87" fmla="*/ 903 h 3092"/>
                <a:gd name="T88" fmla="*/ 2416 w 2871"/>
                <a:gd name="T89" fmla="*/ 940 h 3092"/>
                <a:gd name="T90" fmla="*/ 1968 w 2871"/>
                <a:gd name="T91" fmla="*/ 1104 h 3092"/>
                <a:gd name="T92" fmla="*/ 1877 w 2871"/>
                <a:gd name="T93" fmla="*/ 1221 h 3092"/>
                <a:gd name="T94" fmla="*/ 2018 w 2871"/>
                <a:gd name="T95" fmla="*/ 1243 h 3092"/>
                <a:gd name="T96" fmla="*/ 1947 w 2871"/>
                <a:gd name="T97" fmla="*/ 1170 h 3092"/>
                <a:gd name="T98" fmla="*/ 2065 w 2871"/>
                <a:gd name="T99" fmla="*/ 1165 h 3092"/>
                <a:gd name="T100" fmla="*/ 2229 w 2871"/>
                <a:gd name="T101" fmla="*/ 1151 h 3092"/>
                <a:gd name="T102" fmla="*/ 2335 w 2871"/>
                <a:gd name="T103" fmla="*/ 1083 h 3092"/>
                <a:gd name="T104" fmla="*/ 2409 w 2871"/>
                <a:gd name="T105" fmla="*/ 1158 h 3092"/>
                <a:gd name="T106" fmla="*/ 2589 w 2871"/>
                <a:gd name="T107" fmla="*/ 1154 h 3092"/>
                <a:gd name="T108" fmla="*/ 2848 w 2871"/>
                <a:gd name="T109" fmla="*/ 1258 h 3092"/>
                <a:gd name="T110" fmla="*/ 1605 w 2871"/>
                <a:gd name="T111" fmla="*/ 1406 h 3092"/>
                <a:gd name="T112" fmla="*/ 1797 w 2871"/>
                <a:gd name="T113" fmla="*/ 1468 h 3092"/>
                <a:gd name="T114" fmla="*/ 1749 w 2871"/>
                <a:gd name="T115" fmla="*/ 1426 h 3092"/>
                <a:gd name="T116" fmla="*/ 1807 w 2871"/>
                <a:gd name="T117" fmla="*/ 1368 h 3092"/>
                <a:gd name="T118" fmla="*/ 1706 w 2871"/>
                <a:gd name="T119" fmla="*/ 1327 h 3092"/>
                <a:gd name="T120" fmla="*/ 1780 w 2871"/>
                <a:gd name="T121" fmla="*/ 1261 h 3092"/>
                <a:gd name="T122" fmla="*/ 2196 w 2871"/>
                <a:gd name="T123" fmla="*/ 1214 h 30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1" h="3092">
                  <a:moveTo>
                    <a:pt x="2871" y="1259"/>
                  </a:moveTo>
                  <a:cubicBezTo>
                    <a:pt x="2868" y="1279"/>
                    <a:pt x="2863" y="1299"/>
                    <a:pt x="2862" y="1319"/>
                  </a:cubicBezTo>
                  <a:cubicBezTo>
                    <a:pt x="2859" y="1349"/>
                    <a:pt x="2857" y="1380"/>
                    <a:pt x="2858" y="1411"/>
                  </a:cubicBezTo>
                  <a:cubicBezTo>
                    <a:pt x="2861" y="1474"/>
                    <a:pt x="2857" y="1536"/>
                    <a:pt x="2848" y="1598"/>
                  </a:cubicBezTo>
                  <a:cubicBezTo>
                    <a:pt x="2847" y="1608"/>
                    <a:pt x="2841" y="1619"/>
                    <a:pt x="2834" y="1626"/>
                  </a:cubicBezTo>
                  <a:cubicBezTo>
                    <a:pt x="2820" y="1640"/>
                    <a:pt x="2813" y="1657"/>
                    <a:pt x="2810" y="1676"/>
                  </a:cubicBezTo>
                  <a:cubicBezTo>
                    <a:pt x="2802" y="1738"/>
                    <a:pt x="2793" y="1801"/>
                    <a:pt x="2785" y="1863"/>
                  </a:cubicBezTo>
                  <a:cubicBezTo>
                    <a:pt x="2783" y="1875"/>
                    <a:pt x="2778" y="1883"/>
                    <a:pt x="2768" y="1890"/>
                  </a:cubicBezTo>
                  <a:cubicBezTo>
                    <a:pt x="2754" y="1899"/>
                    <a:pt x="2743" y="1909"/>
                    <a:pt x="2730" y="1918"/>
                  </a:cubicBezTo>
                  <a:cubicBezTo>
                    <a:pt x="2703" y="1937"/>
                    <a:pt x="2652" y="1926"/>
                    <a:pt x="2633" y="1900"/>
                  </a:cubicBezTo>
                  <a:cubicBezTo>
                    <a:pt x="2629" y="1893"/>
                    <a:pt x="2622" y="1888"/>
                    <a:pt x="2616" y="1883"/>
                  </a:cubicBezTo>
                  <a:cubicBezTo>
                    <a:pt x="2610" y="1877"/>
                    <a:pt x="2604" y="1872"/>
                    <a:pt x="2598" y="1866"/>
                  </a:cubicBezTo>
                  <a:cubicBezTo>
                    <a:pt x="2587" y="1855"/>
                    <a:pt x="2584" y="1841"/>
                    <a:pt x="2591" y="1828"/>
                  </a:cubicBezTo>
                  <a:cubicBezTo>
                    <a:pt x="2602" y="1806"/>
                    <a:pt x="2602" y="1786"/>
                    <a:pt x="2587" y="1767"/>
                  </a:cubicBezTo>
                  <a:cubicBezTo>
                    <a:pt x="2585" y="1764"/>
                    <a:pt x="2584" y="1761"/>
                    <a:pt x="2583" y="1758"/>
                  </a:cubicBezTo>
                  <a:cubicBezTo>
                    <a:pt x="2575" y="1728"/>
                    <a:pt x="2567" y="1698"/>
                    <a:pt x="2558" y="1669"/>
                  </a:cubicBezTo>
                  <a:cubicBezTo>
                    <a:pt x="2556" y="1661"/>
                    <a:pt x="2552" y="1653"/>
                    <a:pt x="2547" y="1647"/>
                  </a:cubicBezTo>
                  <a:cubicBezTo>
                    <a:pt x="2537" y="1635"/>
                    <a:pt x="2530" y="1621"/>
                    <a:pt x="2529" y="1605"/>
                  </a:cubicBezTo>
                  <a:cubicBezTo>
                    <a:pt x="2527" y="1572"/>
                    <a:pt x="2501" y="1569"/>
                    <a:pt x="2477" y="1578"/>
                  </a:cubicBezTo>
                  <a:cubicBezTo>
                    <a:pt x="2456" y="1587"/>
                    <a:pt x="2438" y="1602"/>
                    <a:pt x="2424" y="1620"/>
                  </a:cubicBezTo>
                  <a:cubicBezTo>
                    <a:pt x="2393" y="1660"/>
                    <a:pt x="2375" y="1705"/>
                    <a:pt x="2373" y="1755"/>
                  </a:cubicBezTo>
                  <a:cubicBezTo>
                    <a:pt x="2373" y="1792"/>
                    <a:pt x="2373" y="1828"/>
                    <a:pt x="2374" y="1865"/>
                  </a:cubicBezTo>
                  <a:cubicBezTo>
                    <a:pt x="2375" y="1903"/>
                    <a:pt x="2369" y="1939"/>
                    <a:pt x="2357" y="1975"/>
                  </a:cubicBezTo>
                  <a:cubicBezTo>
                    <a:pt x="2353" y="1987"/>
                    <a:pt x="2349" y="2000"/>
                    <a:pt x="2348" y="2013"/>
                  </a:cubicBezTo>
                  <a:cubicBezTo>
                    <a:pt x="2346" y="2038"/>
                    <a:pt x="2338" y="2062"/>
                    <a:pt x="2318" y="2079"/>
                  </a:cubicBezTo>
                  <a:cubicBezTo>
                    <a:pt x="2301" y="2095"/>
                    <a:pt x="2300" y="2111"/>
                    <a:pt x="2312" y="2130"/>
                  </a:cubicBezTo>
                  <a:cubicBezTo>
                    <a:pt x="2347" y="2190"/>
                    <a:pt x="2382" y="2250"/>
                    <a:pt x="2417" y="2309"/>
                  </a:cubicBezTo>
                  <a:cubicBezTo>
                    <a:pt x="2420" y="2316"/>
                    <a:pt x="2425" y="2322"/>
                    <a:pt x="2430" y="2326"/>
                  </a:cubicBezTo>
                  <a:cubicBezTo>
                    <a:pt x="2458" y="2354"/>
                    <a:pt x="2476" y="2387"/>
                    <a:pt x="2490" y="2423"/>
                  </a:cubicBezTo>
                  <a:cubicBezTo>
                    <a:pt x="2492" y="2430"/>
                    <a:pt x="2495" y="2437"/>
                    <a:pt x="2496" y="2444"/>
                  </a:cubicBezTo>
                  <a:cubicBezTo>
                    <a:pt x="2508" y="2509"/>
                    <a:pt x="2531" y="2571"/>
                    <a:pt x="2560" y="2629"/>
                  </a:cubicBezTo>
                  <a:cubicBezTo>
                    <a:pt x="2581" y="2672"/>
                    <a:pt x="2587" y="2716"/>
                    <a:pt x="2591" y="2761"/>
                  </a:cubicBezTo>
                  <a:cubicBezTo>
                    <a:pt x="2593" y="2789"/>
                    <a:pt x="2601" y="2816"/>
                    <a:pt x="2604" y="2844"/>
                  </a:cubicBezTo>
                  <a:cubicBezTo>
                    <a:pt x="2606" y="2860"/>
                    <a:pt x="2604" y="2877"/>
                    <a:pt x="2602" y="2893"/>
                  </a:cubicBezTo>
                  <a:cubicBezTo>
                    <a:pt x="2601" y="2910"/>
                    <a:pt x="2600" y="2927"/>
                    <a:pt x="2598" y="2944"/>
                  </a:cubicBezTo>
                  <a:cubicBezTo>
                    <a:pt x="2597" y="2958"/>
                    <a:pt x="2589" y="2962"/>
                    <a:pt x="2578" y="2954"/>
                  </a:cubicBezTo>
                  <a:cubicBezTo>
                    <a:pt x="2567" y="2947"/>
                    <a:pt x="2556" y="2938"/>
                    <a:pt x="2546" y="2930"/>
                  </a:cubicBezTo>
                  <a:cubicBezTo>
                    <a:pt x="2528" y="2913"/>
                    <a:pt x="2510" y="2896"/>
                    <a:pt x="2493" y="2879"/>
                  </a:cubicBezTo>
                  <a:cubicBezTo>
                    <a:pt x="2483" y="2870"/>
                    <a:pt x="2481" y="2860"/>
                    <a:pt x="2483" y="2847"/>
                  </a:cubicBezTo>
                  <a:cubicBezTo>
                    <a:pt x="2487" y="2829"/>
                    <a:pt x="2493" y="2813"/>
                    <a:pt x="2507" y="2799"/>
                  </a:cubicBezTo>
                  <a:cubicBezTo>
                    <a:pt x="2526" y="2780"/>
                    <a:pt x="2526" y="2770"/>
                    <a:pt x="2507" y="2750"/>
                  </a:cubicBezTo>
                  <a:cubicBezTo>
                    <a:pt x="2491" y="2733"/>
                    <a:pt x="2483" y="2714"/>
                    <a:pt x="2480" y="2691"/>
                  </a:cubicBezTo>
                  <a:cubicBezTo>
                    <a:pt x="2457" y="2559"/>
                    <a:pt x="2399" y="2449"/>
                    <a:pt x="2288" y="2369"/>
                  </a:cubicBezTo>
                  <a:cubicBezTo>
                    <a:pt x="2268" y="2354"/>
                    <a:pt x="2250" y="2335"/>
                    <a:pt x="2231" y="2319"/>
                  </a:cubicBezTo>
                  <a:cubicBezTo>
                    <a:pt x="2228" y="2316"/>
                    <a:pt x="2225" y="2313"/>
                    <a:pt x="2222" y="2310"/>
                  </a:cubicBezTo>
                  <a:cubicBezTo>
                    <a:pt x="2221" y="2311"/>
                    <a:pt x="2220" y="2312"/>
                    <a:pt x="2218" y="2313"/>
                  </a:cubicBezTo>
                  <a:cubicBezTo>
                    <a:pt x="2233" y="2346"/>
                    <a:pt x="2248" y="2380"/>
                    <a:pt x="2262" y="2414"/>
                  </a:cubicBezTo>
                  <a:cubicBezTo>
                    <a:pt x="2266" y="2423"/>
                    <a:pt x="2268" y="2432"/>
                    <a:pt x="2268" y="2442"/>
                  </a:cubicBezTo>
                  <a:cubicBezTo>
                    <a:pt x="2269" y="2456"/>
                    <a:pt x="2267" y="2470"/>
                    <a:pt x="2267" y="2484"/>
                  </a:cubicBezTo>
                  <a:cubicBezTo>
                    <a:pt x="2266" y="2507"/>
                    <a:pt x="2257" y="2526"/>
                    <a:pt x="2246" y="2546"/>
                  </a:cubicBezTo>
                  <a:cubicBezTo>
                    <a:pt x="2224" y="2583"/>
                    <a:pt x="2205" y="2622"/>
                    <a:pt x="2185" y="2661"/>
                  </a:cubicBezTo>
                  <a:cubicBezTo>
                    <a:pt x="2178" y="2674"/>
                    <a:pt x="2171" y="2687"/>
                    <a:pt x="2165" y="2701"/>
                  </a:cubicBezTo>
                  <a:cubicBezTo>
                    <a:pt x="2151" y="2735"/>
                    <a:pt x="2127" y="2759"/>
                    <a:pt x="2097" y="2778"/>
                  </a:cubicBezTo>
                  <a:cubicBezTo>
                    <a:pt x="2068" y="2796"/>
                    <a:pt x="2042" y="2819"/>
                    <a:pt x="2013" y="2836"/>
                  </a:cubicBezTo>
                  <a:cubicBezTo>
                    <a:pt x="1985" y="2853"/>
                    <a:pt x="1954" y="2866"/>
                    <a:pt x="1925" y="2879"/>
                  </a:cubicBezTo>
                  <a:cubicBezTo>
                    <a:pt x="1914" y="2883"/>
                    <a:pt x="1908" y="2877"/>
                    <a:pt x="1910" y="2863"/>
                  </a:cubicBezTo>
                  <a:cubicBezTo>
                    <a:pt x="1914" y="2839"/>
                    <a:pt x="1918" y="2814"/>
                    <a:pt x="1922" y="2790"/>
                  </a:cubicBezTo>
                  <a:cubicBezTo>
                    <a:pt x="1925" y="2777"/>
                    <a:pt x="1927" y="2764"/>
                    <a:pt x="1932" y="2752"/>
                  </a:cubicBezTo>
                  <a:cubicBezTo>
                    <a:pt x="1934" y="2745"/>
                    <a:pt x="1939" y="2738"/>
                    <a:pt x="1945" y="2734"/>
                  </a:cubicBezTo>
                  <a:cubicBezTo>
                    <a:pt x="1962" y="2725"/>
                    <a:pt x="1979" y="2719"/>
                    <a:pt x="1999" y="2724"/>
                  </a:cubicBezTo>
                  <a:cubicBezTo>
                    <a:pt x="2004" y="2725"/>
                    <a:pt x="2009" y="2725"/>
                    <a:pt x="2014" y="2725"/>
                  </a:cubicBezTo>
                  <a:cubicBezTo>
                    <a:pt x="2034" y="2726"/>
                    <a:pt x="2036" y="2724"/>
                    <a:pt x="2042" y="2705"/>
                  </a:cubicBezTo>
                  <a:cubicBezTo>
                    <a:pt x="2047" y="2692"/>
                    <a:pt x="2054" y="2679"/>
                    <a:pt x="2062" y="2669"/>
                  </a:cubicBezTo>
                  <a:cubicBezTo>
                    <a:pt x="2099" y="2628"/>
                    <a:pt x="2129" y="2582"/>
                    <a:pt x="2152" y="2531"/>
                  </a:cubicBezTo>
                  <a:cubicBezTo>
                    <a:pt x="2154" y="2526"/>
                    <a:pt x="2155" y="2520"/>
                    <a:pt x="2156" y="2514"/>
                  </a:cubicBezTo>
                  <a:cubicBezTo>
                    <a:pt x="2156" y="2513"/>
                    <a:pt x="2156" y="2512"/>
                    <a:pt x="2156" y="2511"/>
                  </a:cubicBezTo>
                  <a:cubicBezTo>
                    <a:pt x="2155" y="2431"/>
                    <a:pt x="2157" y="2447"/>
                    <a:pt x="2118" y="2390"/>
                  </a:cubicBezTo>
                  <a:cubicBezTo>
                    <a:pt x="2082" y="2336"/>
                    <a:pt x="2044" y="2284"/>
                    <a:pt x="2008" y="2231"/>
                  </a:cubicBezTo>
                  <a:cubicBezTo>
                    <a:pt x="1995" y="2211"/>
                    <a:pt x="1980" y="2203"/>
                    <a:pt x="1955" y="2206"/>
                  </a:cubicBezTo>
                  <a:cubicBezTo>
                    <a:pt x="1899" y="2213"/>
                    <a:pt x="1842" y="2216"/>
                    <a:pt x="1785" y="2221"/>
                  </a:cubicBezTo>
                  <a:cubicBezTo>
                    <a:pt x="1671" y="2231"/>
                    <a:pt x="1559" y="2220"/>
                    <a:pt x="1449" y="2189"/>
                  </a:cubicBezTo>
                  <a:cubicBezTo>
                    <a:pt x="1422" y="2182"/>
                    <a:pt x="1394" y="2176"/>
                    <a:pt x="1367" y="2170"/>
                  </a:cubicBezTo>
                  <a:cubicBezTo>
                    <a:pt x="1353" y="2167"/>
                    <a:pt x="1346" y="2171"/>
                    <a:pt x="1343" y="2186"/>
                  </a:cubicBezTo>
                  <a:cubicBezTo>
                    <a:pt x="1341" y="2196"/>
                    <a:pt x="1340" y="2207"/>
                    <a:pt x="1339" y="2218"/>
                  </a:cubicBezTo>
                  <a:cubicBezTo>
                    <a:pt x="1337" y="2233"/>
                    <a:pt x="1331" y="2246"/>
                    <a:pt x="1320" y="2258"/>
                  </a:cubicBezTo>
                  <a:cubicBezTo>
                    <a:pt x="1249" y="2333"/>
                    <a:pt x="1173" y="2403"/>
                    <a:pt x="1090" y="2465"/>
                  </a:cubicBezTo>
                  <a:cubicBezTo>
                    <a:pt x="1069" y="2481"/>
                    <a:pt x="1046" y="2493"/>
                    <a:pt x="1024" y="2506"/>
                  </a:cubicBezTo>
                  <a:cubicBezTo>
                    <a:pt x="1001" y="2520"/>
                    <a:pt x="981" y="2537"/>
                    <a:pt x="966" y="2560"/>
                  </a:cubicBezTo>
                  <a:cubicBezTo>
                    <a:pt x="958" y="2572"/>
                    <a:pt x="956" y="2584"/>
                    <a:pt x="962" y="2598"/>
                  </a:cubicBezTo>
                  <a:cubicBezTo>
                    <a:pt x="1000" y="2686"/>
                    <a:pt x="1047" y="2768"/>
                    <a:pt x="1104" y="2844"/>
                  </a:cubicBezTo>
                  <a:cubicBezTo>
                    <a:pt x="1124" y="2871"/>
                    <a:pt x="1154" y="2888"/>
                    <a:pt x="1183" y="2906"/>
                  </a:cubicBezTo>
                  <a:cubicBezTo>
                    <a:pt x="1192" y="2911"/>
                    <a:pt x="1200" y="2919"/>
                    <a:pt x="1206" y="2927"/>
                  </a:cubicBezTo>
                  <a:cubicBezTo>
                    <a:pt x="1221" y="2947"/>
                    <a:pt x="1236" y="2968"/>
                    <a:pt x="1250" y="2989"/>
                  </a:cubicBezTo>
                  <a:cubicBezTo>
                    <a:pt x="1261" y="3004"/>
                    <a:pt x="1258" y="3011"/>
                    <a:pt x="1239" y="3011"/>
                  </a:cubicBezTo>
                  <a:cubicBezTo>
                    <a:pt x="1202" y="3012"/>
                    <a:pt x="1165" y="3012"/>
                    <a:pt x="1128" y="3011"/>
                  </a:cubicBezTo>
                  <a:cubicBezTo>
                    <a:pt x="1121" y="3011"/>
                    <a:pt x="1112" y="3006"/>
                    <a:pt x="1108" y="3000"/>
                  </a:cubicBezTo>
                  <a:cubicBezTo>
                    <a:pt x="1096" y="2986"/>
                    <a:pt x="1088" y="2970"/>
                    <a:pt x="1087" y="2951"/>
                  </a:cubicBezTo>
                  <a:cubicBezTo>
                    <a:pt x="1086" y="2938"/>
                    <a:pt x="1077" y="2931"/>
                    <a:pt x="1067" y="2927"/>
                  </a:cubicBezTo>
                  <a:cubicBezTo>
                    <a:pt x="1059" y="2923"/>
                    <a:pt x="1051" y="2921"/>
                    <a:pt x="1042" y="2919"/>
                  </a:cubicBezTo>
                  <a:cubicBezTo>
                    <a:pt x="1025" y="2916"/>
                    <a:pt x="1012" y="2906"/>
                    <a:pt x="1004" y="2891"/>
                  </a:cubicBezTo>
                  <a:cubicBezTo>
                    <a:pt x="990" y="2868"/>
                    <a:pt x="976" y="2846"/>
                    <a:pt x="964" y="2822"/>
                  </a:cubicBezTo>
                  <a:cubicBezTo>
                    <a:pt x="924" y="2742"/>
                    <a:pt x="880" y="2663"/>
                    <a:pt x="833" y="2587"/>
                  </a:cubicBezTo>
                  <a:cubicBezTo>
                    <a:pt x="821" y="2569"/>
                    <a:pt x="809" y="2552"/>
                    <a:pt x="797" y="2534"/>
                  </a:cubicBezTo>
                  <a:cubicBezTo>
                    <a:pt x="785" y="2514"/>
                    <a:pt x="787" y="2491"/>
                    <a:pt x="790" y="2469"/>
                  </a:cubicBezTo>
                  <a:cubicBezTo>
                    <a:pt x="791" y="2462"/>
                    <a:pt x="802" y="2454"/>
                    <a:pt x="810" y="2450"/>
                  </a:cubicBezTo>
                  <a:cubicBezTo>
                    <a:pt x="834" y="2436"/>
                    <a:pt x="859" y="2422"/>
                    <a:pt x="884" y="2410"/>
                  </a:cubicBezTo>
                  <a:cubicBezTo>
                    <a:pt x="920" y="2393"/>
                    <a:pt x="945" y="2366"/>
                    <a:pt x="962" y="2331"/>
                  </a:cubicBezTo>
                  <a:cubicBezTo>
                    <a:pt x="969" y="2314"/>
                    <a:pt x="981" y="2300"/>
                    <a:pt x="979" y="2280"/>
                  </a:cubicBezTo>
                  <a:cubicBezTo>
                    <a:pt x="978" y="2279"/>
                    <a:pt x="978" y="2277"/>
                    <a:pt x="978" y="2275"/>
                  </a:cubicBezTo>
                  <a:cubicBezTo>
                    <a:pt x="967" y="2273"/>
                    <a:pt x="958" y="2278"/>
                    <a:pt x="951" y="2285"/>
                  </a:cubicBezTo>
                  <a:cubicBezTo>
                    <a:pt x="931" y="2304"/>
                    <a:pt x="912" y="2323"/>
                    <a:pt x="894" y="2343"/>
                  </a:cubicBezTo>
                  <a:cubicBezTo>
                    <a:pt x="843" y="2399"/>
                    <a:pt x="787" y="2447"/>
                    <a:pt x="720" y="2482"/>
                  </a:cubicBezTo>
                  <a:cubicBezTo>
                    <a:pt x="700" y="2493"/>
                    <a:pt x="685" y="2508"/>
                    <a:pt x="673" y="2527"/>
                  </a:cubicBezTo>
                  <a:cubicBezTo>
                    <a:pt x="666" y="2539"/>
                    <a:pt x="656" y="2549"/>
                    <a:pt x="646" y="2560"/>
                  </a:cubicBezTo>
                  <a:cubicBezTo>
                    <a:pt x="612" y="2596"/>
                    <a:pt x="580" y="2635"/>
                    <a:pt x="556" y="2680"/>
                  </a:cubicBezTo>
                  <a:cubicBezTo>
                    <a:pt x="524" y="2740"/>
                    <a:pt x="492" y="2800"/>
                    <a:pt x="460" y="2860"/>
                  </a:cubicBezTo>
                  <a:cubicBezTo>
                    <a:pt x="444" y="2892"/>
                    <a:pt x="438" y="2927"/>
                    <a:pt x="442" y="2962"/>
                  </a:cubicBezTo>
                  <a:cubicBezTo>
                    <a:pt x="443" y="2973"/>
                    <a:pt x="446" y="2984"/>
                    <a:pt x="452" y="2993"/>
                  </a:cubicBezTo>
                  <a:cubicBezTo>
                    <a:pt x="468" y="3020"/>
                    <a:pt x="486" y="3046"/>
                    <a:pt x="503" y="3073"/>
                  </a:cubicBezTo>
                  <a:cubicBezTo>
                    <a:pt x="510" y="3085"/>
                    <a:pt x="508" y="3092"/>
                    <a:pt x="495" y="3092"/>
                  </a:cubicBezTo>
                  <a:cubicBezTo>
                    <a:pt x="454" y="3092"/>
                    <a:pt x="413" y="3090"/>
                    <a:pt x="372" y="3089"/>
                  </a:cubicBezTo>
                  <a:cubicBezTo>
                    <a:pt x="369" y="3089"/>
                    <a:pt x="365" y="3087"/>
                    <a:pt x="363" y="3085"/>
                  </a:cubicBezTo>
                  <a:cubicBezTo>
                    <a:pt x="347" y="3074"/>
                    <a:pt x="336" y="3041"/>
                    <a:pt x="341" y="3021"/>
                  </a:cubicBezTo>
                  <a:cubicBezTo>
                    <a:pt x="348" y="2994"/>
                    <a:pt x="354" y="2966"/>
                    <a:pt x="360" y="2938"/>
                  </a:cubicBezTo>
                  <a:cubicBezTo>
                    <a:pt x="364" y="2919"/>
                    <a:pt x="362" y="2900"/>
                    <a:pt x="356" y="2882"/>
                  </a:cubicBezTo>
                  <a:cubicBezTo>
                    <a:pt x="347" y="2859"/>
                    <a:pt x="350" y="2837"/>
                    <a:pt x="362" y="2816"/>
                  </a:cubicBezTo>
                  <a:cubicBezTo>
                    <a:pt x="397" y="2754"/>
                    <a:pt x="433" y="2692"/>
                    <a:pt x="467" y="2630"/>
                  </a:cubicBezTo>
                  <a:cubicBezTo>
                    <a:pt x="488" y="2594"/>
                    <a:pt x="507" y="2557"/>
                    <a:pt x="525" y="2520"/>
                  </a:cubicBezTo>
                  <a:cubicBezTo>
                    <a:pt x="535" y="2499"/>
                    <a:pt x="542" y="2477"/>
                    <a:pt x="548" y="2455"/>
                  </a:cubicBezTo>
                  <a:cubicBezTo>
                    <a:pt x="554" y="2436"/>
                    <a:pt x="562" y="2420"/>
                    <a:pt x="578" y="2407"/>
                  </a:cubicBezTo>
                  <a:cubicBezTo>
                    <a:pt x="643" y="2356"/>
                    <a:pt x="697" y="2295"/>
                    <a:pt x="735" y="2221"/>
                  </a:cubicBezTo>
                  <a:cubicBezTo>
                    <a:pt x="745" y="2202"/>
                    <a:pt x="751" y="2184"/>
                    <a:pt x="750" y="2163"/>
                  </a:cubicBezTo>
                  <a:cubicBezTo>
                    <a:pt x="748" y="2111"/>
                    <a:pt x="747" y="2059"/>
                    <a:pt x="743" y="2007"/>
                  </a:cubicBezTo>
                  <a:cubicBezTo>
                    <a:pt x="739" y="1954"/>
                    <a:pt x="753" y="1906"/>
                    <a:pt x="775" y="1859"/>
                  </a:cubicBezTo>
                  <a:cubicBezTo>
                    <a:pt x="785" y="1837"/>
                    <a:pt x="794" y="1814"/>
                    <a:pt x="803" y="1791"/>
                  </a:cubicBezTo>
                  <a:cubicBezTo>
                    <a:pt x="806" y="1785"/>
                    <a:pt x="806" y="1778"/>
                    <a:pt x="808" y="1772"/>
                  </a:cubicBezTo>
                  <a:cubicBezTo>
                    <a:pt x="775" y="1761"/>
                    <a:pt x="724" y="1780"/>
                    <a:pt x="704" y="1809"/>
                  </a:cubicBezTo>
                  <a:cubicBezTo>
                    <a:pt x="696" y="1821"/>
                    <a:pt x="689" y="1835"/>
                    <a:pt x="686" y="1849"/>
                  </a:cubicBezTo>
                  <a:cubicBezTo>
                    <a:pt x="680" y="1879"/>
                    <a:pt x="669" y="1909"/>
                    <a:pt x="675" y="1940"/>
                  </a:cubicBezTo>
                  <a:cubicBezTo>
                    <a:pt x="674" y="1941"/>
                    <a:pt x="672" y="1941"/>
                    <a:pt x="671" y="1941"/>
                  </a:cubicBezTo>
                  <a:cubicBezTo>
                    <a:pt x="668" y="1926"/>
                    <a:pt x="664" y="1911"/>
                    <a:pt x="661" y="1896"/>
                  </a:cubicBezTo>
                  <a:cubicBezTo>
                    <a:pt x="656" y="1913"/>
                    <a:pt x="658" y="1952"/>
                    <a:pt x="668" y="1984"/>
                  </a:cubicBezTo>
                  <a:cubicBezTo>
                    <a:pt x="676" y="2011"/>
                    <a:pt x="688" y="2038"/>
                    <a:pt x="697" y="2067"/>
                  </a:cubicBezTo>
                  <a:cubicBezTo>
                    <a:pt x="689" y="2057"/>
                    <a:pt x="680" y="2048"/>
                    <a:pt x="674" y="2037"/>
                  </a:cubicBezTo>
                  <a:cubicBezTo>
                    <a:pt x="660" y="2011"/>
                    <a:pt x="651" y="1982"/>
                    <a:pt x="649" y="1952"/>
                  </a:cubicBezTo>
                  <a:cubicBezTo>
                    <a:pt x="645" y="1906"/>
                    <a:pt x="645" y="1860"/>
                    <a:pt x="662" y="1816"/>
                  </a:cubicBezTo>
                  <a:cubicBezTo>
                    <a:pt x="668" y="1803"/>
                    <a:pt x="674" y="1791"/>
                    <a:pt x="681" y="1775"/>
                  </a:cubicBezTo>
                  <a:cubicBezTo>
                    <a:pt x="632" y="1819"/>
                    <a:pt x="628" y="1875"/>
                    <a:pt x="628" y="1933"/>
                  </a:cubicBezTo>
                  <a:cubicBezTo>
                    <a:pt x="627" y="1933"/>
                    <a:pt x="625" y="1933"/>
                    <a:pt x="623" y="1933"/>
                  </a:cubicBezTo>
                  <a:cubicBezTo>
                    <a:pt x="621" y="1921"/>
                    <a:pt x="617" y="1910"/>
                    <a:pt x="615" y="1898"/>
                  </a:cubicBezTo>
                  <a:cubicBezTo>
                    <a:pt x="613" y="1885"/>
                    <a:pt x="613" y="1873"/>
                    <a:pt x="611" y="1861"/>
                  </a:cubicBezTo>
                  <a:cubicBezTo>
                    <a:pt x="599" y="1965"/>
                    <a:pt x="624" y="2059"/>
                    <a:pt x="684" y="2145"/>
                  </a:cubicBezTo>
                  <a:cubicBezTo>
                    <a:pt x="684" y="2146"/>
                    <a:pt x="683" y="2147"/>
                    <a:pt x="682" y="2147"/>
                  </a:cubicBezTo>
                  <a:cubicBezTo>
                    <a:pt x="677" y="2145"/>
                    <a:pt x="672" y="2143"/>
                    <a:pt x="668" y="2140"/>
                  </a:cubicBezTo>
                  <a:cubicBezTo>
                    <a:pt x="648" y="2126"/>
                    <a:pt x="635" y="2107"/>
                    <a:pt x="623" y="2086"/>
                  </a:cubicBezTo>
                  <a:cubicBezTo>
                    <a:pt x="601" y="2046"/>
                    <a:pt x="589" y="2002"/>
                    <a:pt x="585" y="1957"/>
                  </a:cubicBezTo>
                  <a:cubicBezTo>
                    <a:pt x="584" y="1949"/>
                    <a:pt x="583" y="1942"/>
                    <a:pt x="581" y="1935"/>
                  </a:cubicBezTo>
                  <a:cubicBezTo>
                    <a:pt x="580" y="2002"/>
                    <a:pt x="598" y="2064"/>
                    <a:pt x="630" y="2123"/>
                  </a:cubicBezTo>
                  <a:cubicBezTo>
                    <a:pt x="628" y="2124"/>
                    <a:pt x="626" y="2125"/>
                    <a:pt x="625" y="2126"/>
                  </a:cubicBezTo>
                  <a:cubicBezTo>
                    <a:pt x="616" y="2113"/>
                    <a:pt x="604" y="2101"/>
                    <a:pt x="599" y="2086"/>
                  </a:cubicBezTo>
                  <a:cubicBezTo>
                    <a:pt x="588" y="2057"/>
                    <a:pt x="576" y="2026"/>
                    <a:pt x="572" y="1995"/>
                  </a:cubicBezTo>
                  <a:cubicBezTo>
                    <a:pt x="565" y="1934"/>
                    <a:pt x="565" y="1871"/>
                    <a:pt x="587" y="1812"/>
                  </a:cubicBezTo>
                  <a:cubicBezTo>
                    <a:pt x="595" y="1790"/>
                    <a:pt x="606" y="1769"/>
                    <a:pt x="616" y="1750"/>
                  </a:cubicBezTo>
                  <a:cubicBezTo>
                    <a:pt x="598" y="1756"/>
                    <a:pt x="569" y="1788"/>
                    <a:pt x="560" y="1815"/>
                  </a:cubicBezTo>
                  <a:cubicBezTo>
                    <a:pt x="548" y="1852"/>
                    <a:pt x="550" y="1890"/>
                    <a:pt x="552" y="1927"/>
                  </a:cubicBezTo>
                  <a:cubicBezTo>
                    <a:pt x="553" y="1944"/>
                    <a:pt x="556" y="1961"/>
                    <a:pt x="558" y="1978"/>
                  </a:cubicBezTo>
                  <a:cubicBezTo>
                    <a:pt x="557" y="1979"/>
                    <a:pt x="555" y="1979"/>
                    <a:pt x="554" y="1980"/>
                  </a:cubicBezTo>
                  <a:cubicBezTo>
                    <a:pt x="547" y="1964"/>
                    <a:pt x="541" y="1949"/>
                    <a:pt x="534" y="1934"/>
                  </a:cubicBezTo>
                  <a:cubicBezTo>
                    <a:pt x="534" y="1934"/>
                    <a:pt x="533" y="1934"/>
                    <a:pt x="533" y="1934"/>
                  </a:cubicBezTo>
                  <a:cubicBezTo>
                    <a:pt x="538" y="1958"/>
                    <a:pt x="544" y="1983"/>
                    <a:pt x="549" y="2007"/>
                  </a:cubicBezTo>
                  <a:cubicBezTo>
                    <a:pt x="560" y="2049"/>
                    <a:pt x="572" y="2090"/>
                    <a:pt x="571" y="2134"/>
                  </a:cubicBezTo>
                  <a:cubicBezTo>
                    <a:pt x="569" y="2172"/>
                    <a:pt x="553" y="2201"/>
                    <a:pt x="524" y="2224"/>
                  </a:cubicBezTo>
                  <a:cubicBezTo>
                    <a:pt x="520" y="2228"/>
                    <a:pt x="514" y="2230"/>
                    <a:pt x="508" y="2231"/>
                  </a:cubicBezTo>
                  <a:cubicBezTo>
                    <a:pt x="520" y="2206"/>
                    <a:pt x="540" y="2185"/>
                    <a:pt x="544" y="2156"/>
                  </a:cubicBezTo>
                  <a:cubicBezTo>
                    <a:pt x="533" y="2167"/>
                    <a:pt x="523" y="2178"/>
                    <a:pt x="513" y="2189"/>
                  </a:cubicBezTo>
                  <a:cubicBezTo>
                    <a:pt x="512" y="2188"/>
                    <a:pt x="510" y="2187"/>
                    <a:pt x="509" y="2186"/>
                  </a:cubicBezTo>
                  <a:cubicBezTo>
                    <a:pt x="519" y="2161"/>
                    <a:pt x="536" y="2138"/>
                    <a:pt x="532" y="2109"/>
                  </a:cubicBezTo>
                  <a:cubicBezTo>
                    <a:pt x="529" y="2082"/>
                    <a:pt x="524" y="2056"/>
                    <a:pt x="517" y="2029"/>
                  </a:cubicBezTo>
                  <a:cubicBezTo>
                    <a:pt x="518" y="2051"/>
                    <a:pt x="518" y="2072"/>
                    <a:pt x="508" y="2091"/>
                  </a:cubicBezTo>
                  <a:cubicBezTo>
                    <a:pt x="498" y="2111"/>
                    <a:pt x="484" y="2125"/>
                    <a:pt x="462" y="2129"/>
                  </a:cubicBezTo>
                  <a:cubicBezTo>
                    <a:pt x="462" y="2129"/>
                    <a:pt x="461" y="2128"/>
                    <a:pt x="460" y="2127"/>
                  </a:cubicBezTo>
                  <a:cubicBezTo>
                    <a:pt x="463" y="2124"/>
                    <a:pt x="466" y="2121"/>
                    <a:pt x="470" y="2118"/>
                  </a:cubicBezTo>
                  <a:cubicBezTo>
                    <a:pt x="504" y="2088"/>
                    <a:pt x="513" y="2051"/>
                    <a:pt x="496" y="2009"/>
                  </a:cubicBezTo>
                  <a:cubicBezTo>
                    <a:pt x="487" y="1986"/>
                    <a:pt x="477" y="1963"/>
                    <a:pt x="465" y="1941"/>
                  </a:cubicBezTo>
                  <a:cubicBezTo>
                    <a:pt x="464" y="1944"/>
                    <a:pt x="464" y="1947"/>
                    <a:pt x="464" y="1950"/>
                  </a:cubicBezTo>
                  <a:cubicBezTo>
                    <a:pt x="465" y="2040"/>
                    <a:pt x="439" y="2122"/>
                    <a:pt x="387" y="2195"/>
                  </a:cubicBezTo>
                  <a:cubicBezTo>
                    <a:pt x="376" y="2209"/>
                    <a:pt x="366" y="2224"/>
                    <a:pt x="355" y="2239"/>
                  </a:cubicBezTo>
                  <a:cubicBezTo>
                    <a:pt x="342" y="2258"/>
                    <a:pt x="338" y="2277"/>
                    <a:pt x="354" y="2297"/>
                  </a:cubicBezTo>
                  <a:cubicBezTo>
                    <a:pt x="355" y="2298"/>
                    <a:pt x="355" y="2299"/>
                    <a:pt x="355" y="2301"/>
                  </a:cubicBezTo>
                  <a:cubicBezTo>
                    <a:pt x="335" y="2294"/>
                    <a:pt x="326" y="2270"/>
                    <a:pt x="336" y="2247"/>
                  </a:cubicBezTo>
                  <a:cubicBezTo>
                    <a:pt x="341" y="2236"/>
                    <a:pt x="348" y="2225"/>
                    <a:pt x="355" y="2215"/>
                  </a:cubicBezTo>
                  <a:cubicBezTo>
                    <a:pt x="369" y="2193"/>
                    <a:pt x="384" y="2172"/>
                    <a:pt x="399" y="2150"/>
                  </a:cubicBezTo>
                  <a:cubicBezTo>
                    <a:pt x="402" y="2147"/>
                    <a:pt x="404" y="2143"/>
                    <a:pt x="405" y="2138"/>
                  </a:cubicBezTo>
                  <a:cubicBezTo>
                    <a:pt x="368" y="2174"/>
                    <a:pt x="324" y="2204"/>
                    <a:pt x="317" y="2262"/>
                  </a:cubicBezTo>
                  <a:cubicBezTo>
                    <a:pt x="315" y="2261"/>
                    <a:pt x="314" y="2261"/>
                    <a:pt x="312" y="2261"/>
                  </a:cubicBezTo>
                  <a:cubicBezTo>
                    <a:pt x="312" y="2254"/>
                    <a:pt x="311" y="2247"/>
                    <a:pt x="311" y="2240"/>
                  </a:cubicBezTo>
                  <a:cubicBezTo>
                    <a:pt x="311" y="2232"/>
                    <a:pt x="311" y="2225"/>
                    <a:pt x="312" y="2217"/>
                  </a:cubicBezTo>
                  <a:cubicBezTo>
                    <a:pt x="294" y="2237"/>
                    <a:pt x="285" y="2276"/>
                    <a:pt x="308" y="2302"/>
                  </a:cubicBezTo>
                  <a:cubicBezTo>
                    <a:pt x="318" y="2314"/>
                    <a:pt x="326" y="2326"/>
                    <a:pt x="334" y="2340"/>
                  </a:cubicBezTo>
                  <a:cubicBezTo>
                    <a:pt x="309" y="2332"/>
                    <a:pt x="291" y="2316"/>
                    <a:pt x="278" y="2293"/>
                  </a:cubicBezTo>
                  <a:cubicBezTo>
                    <a:pt x="266" y="2270"/>
                    <a:pt x="270" y="2245"/>
                    <a:pt x="278" y="2217"/>
                  </a:cubicBezTo>
                  <a:cubicBezTo>
                    <a:pt x="220" y="2268"/>
                    <a:pt x="182" y="2323"/>
                    <a:pt x="187" y="2401"/>
                  </a:cubicBezTo>
                  <a:cubicBezTo>
                    <a:pt x="173" y="2377"/>
                    <a:pt x="174" y="2351"/>
                    <a:pt x="176" y="2326"/>
                  </a:cubicBezTo>
                  <a:cubicBezTo>
                    <a:pt x="178" y="2300"/>
                    <a:pt x="189" y="2277"/>
                    <a:pt x="202" y="2254"/>
                  </a:cubicBezTo>
                  <a:cubicBezTo>
                    <a:pt x="143" y="2302"/>
                    <a:pt x="130" y="2369"/>
                    <a:pt x="125" y="2439"/>
                  </a:cubicBezTo>
                  <a:cubicBezTo>
                    <a:pt x="124" y="2439"/>
                    <a:pt x="122" y="2439"/>
                    <a:pt x="121" y="2439"/>
                  </a:cubicBezTo>
                  <a:cubicBezTo>
                    <a:pt x="119" y="2433"/>
                    <a:pt x="117" y="2427"/>
                    <a:pt x="116" y="2421"/>
                  </a:cubicBezTo>
                  <a:cubicBezTo>
                    <a:pt x="105" y="2333"/>
                    <a:pt x="131" y="2262"/>
                    <a:pt x="207" y="2212"/>
                  </a:cubicBezTo>
                  <a:cubicBezTo>
                    <a:pt x="236" y="2193"/>
                    <a:pt x="257" y="2167"/>
                    <a:pt x="272" y="2136"/>
                  </a:cubicBezTo>
                  <a:cubicBezTo>
                    <a:pt x="284" y="2110"/>
                    <a:pt x="287" y="2084"/>
                    <a:pt x="278" y="2056"/>
                  </a:cubicBezTo>
                  <a:cubicBezTo>
                    <a:pt x="274" y="2042"/>
                    <a:pt x="269" y="2027"/>
                    <a:pt x="263" y="2012"/>
                  </a:cubicBezTo>
                  <a:cubicBezTo>
                    <a:pt x="261" y="2027"/>
                    <a:pt x="260" y="2041"/>
                    <a:pt x="258" y="2055"/>
                  </a:cubicBezTo>
                  <a:cubicBezTo>
                    <a:pt x="257" y="2066"/>
                    <a:pt x="254" y="2077"/>
                    <a:pt x="251" y="2088"/>
                  </a:cubicBezTo>
                  <a:cubicBezTo>
                    <a:pt x="240" y="2123"/>
                    <a:pt x="218" y="2147"/>
                    <a:pt x="178" y="2151"/>
                  </a:cubicBezTo>
                  <a:cubicBezTo>
                    <a:pt x="170" y="2151"/>
                    <a:pt x="161" y="2154"/>
                    <a:pt x="152" y="2155"/>
                  </a:cubicBezTo>
                  <a:cubicBezTo>
                    <a:pt x="107" y="2163"/>
                    <a:pt x="88" y="2188"/>
                    <a:pt x="85" y="2235"/>
                  </a:cubicBezTo>
                  <a:cubicBezTo>
                    <a:pt x="83" y="2261"/>
                    <a:pt x="84" y="2287"/>
                    <a:pt x="84" y="2313"/>
                  </a:cubicBezTo>
                  <a:cubicBezTo>
                    <a:pt x="84" y="2317"/>
                    <a:pt x="83" y="2321"/>
                    <a:pt x="82" y="2325"/>
                  </a:cubicBezTo>
                  <a:cubicBezTo>
                    <a:pt x="70" y="2285"/>
                    <a:pt x="68" y="2244"/>
                    <a:pt x="76" y="2202"/>
                  </a:cubicBezTo>
                  <a:cubicBezTo>
                    <a:pt x="45" y="2243"/>
                    <a:pt x="47" y="2289"/>
                    <a:pt x="57" y="2336"/>
                  </a:cubicBezTo>
                  <a:cubicBezTo>
                    <a:pt x="56" y="2337"/>
                    <a:pt x="55" y="2337"/>
                    <a:pt x="54" y="2337"/>
                  </a:cubicBezTo>
                  <a:cubicBezTo>
                    <a:pt x="52" y="2333"/>
                    <a:pt x="49" y="2330"/>
                    <a:pt x="47" y="2326"/>
                  </a:cubicBezTo>
                  <a:cubicBezTo>
                    <a:pt x="18" y="2272"/>
                    <a:pt x="29" y="2204"/>
                    <a:pt x="73" y="2160"/>
                  </a:cubicBezTo>
                  <a:cubicBezTo>
                    <a:pt x="88" y="2144"/>
                    <a:pt x="107" y="2132"/>
                    <a:pt x="124" y="2119"/>
                  </a:cubicBezTo>
                  <a:cubicBezTo>
                    <a:pt x="140" y="2107"/>
                    <a:pt x="156" y="2097"/>
                    <a:pt x="165" y="2080"/>
                  </a:cubicBezTo>
                  <a:cubicBezTo>
                    <a:pt x="140" y="2085"/>
                    <a:pt x="115" y="2090"/>
                    <a:pt x="90" y="2096"/>
                  </a:cubicBezTo>
                  <a:cubicBezTo>
                    <a:pt x="58" y="2104"/>
                    <a:pt x="25" y="2147"/>
                    <a:pt x="22" y="2185"/>
                  </a:cubicBezTo>
                  <a:cubicBezTo>
                    <a:pt x="21" y="2191"/>
                    <a:pt x="20" y="2196"/>
                    <a:pt x="19" y="2201"/>
                  </a:cubicBezTo>
                  <a:cubicBezTo>
                    <a:pt x="0" y="2167"/>
                    <a:pt x="13" y="2136"/>
                    <a:pt x="31" y="2107"/>
                  </a:cubicBezTo>
                  <a:cubicBezTo>
                    <a:pt x="48" y="2077"/>
                    <a:pt x="75" y="2060"/>
                    <a:pt x="111" y="2057"/>
                  </a:cubicBezTo>
                  <a:cubicBezTo>
                    <a:pt x="100" y="2053"/>
                    <a:pt x="89" y="2048"/>
                    <a:pt x="77" y="2044"/>
                  </a:cubicBezTo>
                  <a:cubicBezTo>
                    <a:pt x="78" y="2043"/>
                    <a:pt x="78" y="2041"/>
                    <a:pt x="78" y="2040"/>
                  </a:cubicBezTo>
                  <a:cubicBezTo>
                    <a:pt x="89" y="2039"/>
                    <a:pt x="101" y="2039"/>
                    <a:pt x="112" y="2038"/>
                  </a:cubicBezTo>
                  <a:cubicBezTo>
                    <a:pt x="148" y="2036"/>
                    <a:pt x="163" y="2025"/>
                    <a:pt x="164" y="1989"/>
                  </a:cubicBezTo>
                  <a:cubicBezTo>
                    <a:pt x="166" y="1952"/>
                    <a:pt x="164" y="1915"/>
                    <a:pt x="163" y="1878"/>
                  </a:cubicBezTo>
                  <a:cubicBezTo>
                    <a:pt x="161" y="1832"/>
                    <a:pt x="156" y="1787"/>
                    <a:pt x="166" y="1742"/>
                  </a:cubicBezTo>
                  <a:cubicBezTo>
                    <a:pt x="178" y="1690"/>
                    <a:pt x="208" y="1650"/>
                    <a:pt x="250" y="1619"/>
                  </a:cubicBezTo>
                  <a:cubicBezTo>
                    <a:pt x="270" y="1604"/>
                    <a:pt x="295" y="1599"/>
                    <a:pt x="319" y="1599"/>
                  </a:cubicBezTo>
                  <a:cubicBezTo>
                    <a:pt x="431" y="1596"/>
                    <a:pt x="542" y="1598"/>
                    <a:pt x="651" y="1627"/>
                  </a:cubicBezTo>
                  <a:cubicBezTo>
                    <a:pt x="698" y="1639"/>
                    <a:pt x="744" y="1655"/>
                    <a:pt x="789" y="1671"/>
                  </a:cubicBezTo>
                  <a:cubicBezTo>
                    <a:pt x="841" y="1690"/>
                    <a:pt x="891" y="1686"/>
                    <a:pt x="940" y="1662"/>
                  </a:cubicBezTo>
                  <a:cubicBezTo>
                    <a:pt x="972" y="1646"/>
                    <a:pt x="1005" y="1631"/>
                    <a:pt x="1036" y="1614"/>
                  </a:cubicBezTo>
                  <a:cubicBezTo>
                    <a:pt x="1079" y="1590"/>
                    <a:pt x="1127" y="1583"/>
                    <a:pt x="1174" y="1579"/>
                  </a:cubicBezTo>
                  <a:cubicBezTo>
                    <a:pt x="1211" y="1576"/>
                    <a:pt x="1247" y="1580"/>
                    <a:pt x="1284" y="1582"/>
                  </a:cubicBezTo>
                  <a:cubicBezTo>
                    <a:pt x="1318" y="1584"/>
                    <a:pt x="1352" y="1586"/>
                    <a:pt x="1387" y="1587"/>
                  </a:cubicBezTo>
                  <a:cubicBezTo>
                    <a:pt x="1385" y="1585"/>
                    <a:pt x="1383" y="1584"/>
                    <a:pt x="1380" y="1582"/>
                  </a:cubicBezTo>
                  <a:cubicBezTo>
                    <a:pt x="1357" y="1564"/>
                    <a:pt x="1332" y="1548"/>
                    <a:pt x="1310" y="1528"/>
                  </a:cubicBezTo>
                  <a:cubicBezTo>
                    <a:pt x="1298" y="1518"/>
                    <a:pt x="1291" y="1503"/>
                    <a:pt x="1283" y="1488"/>
                  </a:cubicBezTo>
                  <a:cubicBezTo>
                    <a:pt x="1279" y="1480"/>
                    <a:pt x="1273" y="1475"/>
                    <a:pt x="1264" y="1475"/>
                  </a:cubicBezTo>
                  <a:cubicBezTo>
                    <a:pt x="1255" y="1475"/>
                    <a:pt x="1247" y="1478"/>
                    <a:pt x="1238" y="1478"/>
                  </a:cubicBezTo>
                  <a:cubicBezTo>
                    <a:pt x="1223" y="1478"/>
                    <a:pt x="1209" y="1478"/>
                    <a:pt x="1195" y="1476"/>
                  </a:cubicBezTo>
                  <a:cubicBezTo>
                    <a:pt x="1187" y="1475"/>
                    <a:pt x="1179" y="1470"/>
                    <a:pt x="1172" y="1465"/>
                  </a:cubicBezTo>
                  <a:cubicBezTo>
                    <a:pt x="1157" y="1453"/>
                    <a:pt x="1159" y="1443"/>
                    <a:pt x="1176" y="1434"/>
                  </a:cubicBezTo>
                  <a:cubicBezTo>
                    <a:pt x="1187" y="1428"/>
                    <a:pt x="1199" y="1423"/>
                    <a:pt x="1210" y="1416"/>
                  </a:cubicBezTo>
                  <a:cubicBezTo>
                    <a:pt x="1215" y="1412"/>
                    <a:pt x="1220" y="1407"/>
                    <a:pt x="1228" y="1401"/>
                  </a:cubicBezTo>
                  <a:cubicBezTo>
                    <a:pt x="1219" y="1397"/>
                    <a:pt x="1212" y="1395"/>
                    <a:pt x="1206" y="1392"/>
                  </a:cubicBezTo>
                  <a:cubicBezTo>
                    <a:pt x="1188" y="1387"/>
                    <a:pt x="1176" y="1375"/>
                    <a:pt x="1167" y="1359"/>
                  </a:cubicBezTo>
                  <a:cubicBezTo>
                    <a:pt x="1160" y="1345"/>
                    <a:pt x="1164" y="1339"/>
                    <a:pt x="1180" y="1339"/>
                  </a:cubicBezTo>
                  <a:cubicBezTo>
                    <a:pt x="1219" y="1339"/>
                    <a:pt x="1255" y="1327"/>
                    <a:pt x="1285" y="1303"/>
                  </a:cubicBezTo>
                  <a:cubicBezTo>
                    <a:pt x="1309" y="1284"/>
                    <a:pt x="1331" y="1262"/>
                    <a:pt x="1352" y="1240"/>
                  </a:cubicBezTo>
                  <a:cubicBezTo>
                    <a:pt x="1375" y="1217"/>
                    <a:pt x="1397" y="1195"/>
                    <a:pt x="1418" y="1171"/>
                  </a:cubicBezTo>
                  <a:cubicBezTo>
                    <a:pt x="1436" y="1150"/>
                    <a:pt x="1450" y="1126"/>
                    <a:pt x="1467" y="1105"/>
                  </a:cubicBezTo>
                  <a:cubicBezTo>
                    <a:pt x="1479" y="1088"/>
                    <a:pt x="1493" y="1072"/>
                    <a:pt x="1508" y="1057"/>
                  </a:cubicBezTo>
                  <a:cubicBezTo>
                    <a:pt x="1518" y="1046"/>
                    <a:pt x="1531" y="1037"/>
                    <a:pt x="1542" y="1026"/>
                  </a:cubicBezTo>
                  <a:cubicBezTo>
                    <a:pt x="1558" y="1011"/>
                    <a:pt x="1566" y="993"/>
                    <a:pt x="1572" y="972"/>
                  </a:cubicBezTo>
                  <a:cubicBezTo>
                    <a:pt x="1580" y="940"/>
                    <a:pt x="1603" y="919"/>
                    <a:pt x="1633" y="908"/>
                  </a:cubicBezTo>
                  <a:cubicBezTo>
                    <a:pt x="1651" y="902"/>
                    <a:pt x="1663" y="892"/>
                    <a:pt x="1675" y="878"/>
                  </a:cubicBezTo>
                  <a:cubicBezTo>
                    <a:pt x="1687" y="864"/>
                    <a:pt x="1692" y="853"/>
                    <a:pt x="1687" y="835"/>
                  </a:cubicBezTo>
                  <a:cubicBezTo>
                    <a:pt x="1683" y="822"/>
                    <a:pt x="1683" y="808"/>
                    <a:pt x="1681" y="794"/>
                  </a:cubicBezTo>
                  <a:cubicBezTo>
                    <a:pt x="1675" y="761"/>
                    <a:pt x="1686" y="736"/>
                    <a:pt x="1712" y="716"/>
                  </a:cubicBezTo>
                  <a:cubicBezTo>
                    <a:pt x="1721" y="709"/>
                    <a:pt x="1730" y="703"/>
                    <a:pt x="1732" y="689"/>
                  </a:cubicBezTo>
                  <a:cubicBezTo>
                    <a:pt x="1733" y="677"/>
                    <a:pt x="1751" y="670"/>
                    <a:pt x="1764" y="673"/>
                  </a:cubicBezTo>
                  <a:cubicBezTo>
                    <a:pt x="1770" y="674"/>
                    <a:pt x="1778" y="674"/>
                    <a:pt x="1784" y="673"/>
                  </a:cubicBezTo>
                  <a:cubicBezTo>
                    <a:pt x="1823" y="661"/>
                    <a:pt x="1857" y="672"/>
                    <a:pt x="1881" y="703"/>
                  </a:cubicBezTo>
                  <a:cubicBezTo>
                    <a:pt x="1883" y="706"/>
                    <a:pt x="1885" y="708"/>
                    <a:pt x="1887" y="711"/>
                  </a:cubicBezTo>
                  <a:cubicBezTo>
                    <a:pt x="1902" y="738"/>
                    <a:pt x="1925" y="753"/>
                    <a:pt x="1955" y="756"/>
                  </a:cubicBezTo>
                  <a:cubicBezTo>
                    <a:pt x="1960" y="757"/>
                    <a:pt x="1965" y="758"/>
                    <a:pt x="1969" y="760"/>
                  </a:cubicBezTo>
                  <a:cubicBezTo>
                    <a:pt x="1989" y="767"/>
                    <a:pt x="1993" y="784"/>
                    <a:pt x="1976" y="796"/>
                  </a:cubicBezTo>
                  <a:cubicBezTo>
                    <a:pt x="1965" y="804"/>
                    <a:pt x="1952" y="809"/>
                    <a:pt x="1940" y="815"/>
                  </a:cubicBezTo>
                  <a:cubicBezTo>
                    <a:pt x="1923" y="821"/>
                    <a:pt x="1921" y="826"/>
                    <a:pt x="1931" y="841"/>
                  </a:cubicBezTo>
                  <a:cubicBezTo>
                    <a:pt x="1932" y="843"/>
                    <a:pt x="1933" y="845"/>
                    <a:pt x="1934" y="846"/>
                  </a:cubicBezTo>
                  <a:cubicBezTo>
                    <a:pt x="1949" y="867"/>
                    <a:pt x="1953" y="870"/>
                    <a:pt x="1930" y="889"/>
                  </a:cubicBezTo>
                  <a:cubicBezTo>
                    <a:pt x="1929" y="891"/>
                    <a:pt x="1926" y="893"/>
                    <a:pt x="1927" y="895"/>
                  </a:cubicBezTo>
                  <a:cubicBezTo>
                    <a:pt x="1932" y="914"/>
                    <a:pt x="1916" y="929"/>
                    <a:pt x="1915" y="947"/>
                  </a:cubicBezTo>
                  <a:cubicBezTo>
                    <a:pt x="1914" y="957"/>
                    <a:pt x="1904" y="959"/>
                    <a:pt x="1895" y="959"/>
                  </a:cubicBezTo>
                  <a:cubicBezTo>
                    <a:pt x="1886" y="958"/>
                    <a:pt x="1878" y="956"/>
                    <a:pt x="1869" y="955"/>
                  </a:cubicBezTo>
                  <a:cubicBezTo>
                    <a:pt x="1857" y="953"/>
                    <a:pt x="1847" y="958"/>
                    <a:pt x="1843" y="969"/>
                  </a:cubicBezTo>
                  <a:cubicBezTo>
                    <a:pt x="1839" y="978"/>
                    <a:pt x="1850" y="991"/>
                    <a:pt x="1863" y="990"/>
                  </a:cubicBezTo>
                  <a:cubicBezTo>
                    <a:pt x="1867" y="990"/>
                    <a:pt x="1873" y="989"/>
                    <a:pt x="1877" y="986"/>
                  </a:cubicBezTo>
                  <a:cubicBezTo>
                    <a:pt x="1888" y="978"/>
                    <a:pt x="1900" y="977"/>
                    <a:pt x="1913" y="977"/>
                  </a:cubicBezTo>
                  <a:cubicBezTo>
                    <a:pt x="1941" y="977"/>
                    <a:pt x="1970" y="978"/>
                    <a:pt x="1997" y="974"/>
                  </a:cubicBezTo>
                  <a:cubicBezTo>
                    <a:pt x="2043" y="967"/>
                    <a:pt x="2089" y="966"/>
                    <a:pt x="2134" y="952"/>
                  </a:cubicBezTo>
                  <a:cubicBezTo>
                    <a:pt x="2182" y="936"/>
                    <a:pt x="2233" y="928"/>
                    <a:pt x="2283" y="916"/>
                  </a:cubicBezTo>
                  <a:cubicBezTo>
                    <a:pt x="2307" y="909"/>
                    <a:pt x="2330" y="899"/>
                    <a:pt x="2353" y="890"/>
                  </a:cubicBezTo>
                  <a:cubicBezTo>
                    <a:pt x="2358" y="888"/>
                    <a:pt x="2362" y="884"/>
                    <a:pt x="2365" y="879"/>
                  </a:cubicBezTo>
                  <a:cubicBezTo>
                    <a:pt x="2375" y="865"/>
                    <a:pt x="2385" y="851"/>
                    <a:pt x="2394" y="836"/>
                  </a:cubicBezTo>
                  <a:cubicBezTo>
                    <a:pt x="2396" y="831"/>
                    <a:pt x="2395" y="824"/>
                    <a:pt x="2394" y="818"/>
                  </a:cubicBezTo>
                  <a:cubicBezTo>
                    <a:pt x="2385" y="774"/>
                    <a:pt x="2375" y="730"/>
                    <a:pt x="2367" y="686"/>
                  </a:cubicBezTo>
                  <a:cubicBezTo>
                    <a:pt x="2355" y="623"/>
                    <a:pt x="2344" y="559"/>
                    <a:pt x="2332" y="496"/>
                  </a:cubicBezTo>
                  <a:cubicBezTo>
                    <a:pt x="2307" y="358"/>
                    <a:pt x="2282" y="221"/>
                    <a:pt x="2257" y="84"/>
                  </a:cubicBezTo>
                  <a:cubicBezTo>
                    <a:pt x="2256" y="81"/>
                    <a:pt x="2255" y="78"/>
                    <a:pt x="2253" y="73"/>
                  </a:cubicBezTo>
                  <a:cubicBezTo>
                    <a:pt x="2235" y="77"/>
                    <a:pt x="2217" y="79"/>
                    <a:pt x="2200" y="83"/>
                  </a:cubicBezTo>
                  <a:cubicBezTo>
                    <a:pt x="2191" y="85"/>
                    <a:pt x="2187" y="83"/>
                    <a:pt x="2186" y="74"/>
                  </a:cubicBezTo>
                  <a:cubicBezTo>
                    <a:pt x="2185" y="64"/>
                    <a:pt x="2183" y="54"/>
                    <a:pt x="2180" y="44"/>
                  </a:cubicBezTo>
                  <a:cubicBezTo>
                    <a:pt x="2177" y="33"/>
                    <a:pt x="2181" y="29"/>
                    <a:pt x="2192" y="26"/>
                  </a:cubicBezTo>
                  <a:cubicBezTo>
                    <a:pt x="2234" y="19"/>
                    <a:pt x="2275" y="11"/>
                    <a:pt x="2317" y="2"/>
                  </a:cubicBezTo>
                  <a:cubicBezTo>
                    <a:pt x="2319" y="2"/>
                    <a:pt x="2322" y="1"/>
                    <a:pt x="2325" y="0"/>
                  </a:cubicBezTo>
                  <a:cubicBezTo>
                    <a:pt x="2329" y="0"/>
                    <a:pt x="2333" y="0"/>
                    <a:pt x="2337" y="0"/>
                  </a:cubicBezTo>
                  <a:cubicBezTo>
                    <a:pt x="2340" y="18"/>
                    <a:pt x="2343" y="35"/>
                    <a:pt x="2347" y="54"/>
                  </a:cubicBezTo>
                  <a:cubicBezTo>
                    <a:pt x="2327" y="58"/>
                    <a:pt x="2308" y="62"/>
                    <a:pt x="2288" y="66"/>
                  </a:cubicBezTo>
                  <a:cubicBezTo>
                    <a:pt x="2289" y="75"/>
                    <a:pt x="2290" y="83"/>
                    <a:pt x="2291" y="91"/>
                  </a:cubicBezTo>
                  <a:cubicBezTo>
                    <a:pt x="2318" y="236"/>
                    <a:pt x="2344" y="380"/>
                    <a:pt x="2371" y="525"/>
                  </a:cubicBezTo>
                  <a:cubicBezTo>
                    <a:pt x="2387" y="614"/>
                    <a:pt x="2403" y="704"/>
                    <a:pt x="2419" y="793"/>
                  </a:cubicBezTo>
                  <a:cubicBezTo>
                    <a:pt x="2420" y="798"/>
                    <a:pt x="2421" y="803"/>
                    <a:pt x="2423" y="807"/>
                  </a:cubicBezTo>
                  <a:cubicBezTo>
                    <a:pt x="2430" y="817"/>
                    <a:pt x="2436" y="828"/>
                    <a:pt x="2450" y="830"/>
                  </a:cubicBezTo>
                  <a:cubicBezTo>
                    <a:pt x="2453" y="830"/>
                    <a:pt x="2456" y="836"/>
                    <a:pt x="2457" y="840"/>
                  </a:cubicBezTo>
                  <a:cubicBezTo>
                    <a:pt x="2462" y="854"/>
                    <a:pt x="2468" y="868"/>
                    <a:pt x="2471" y="883"/>
                  </a:cubicBezTo>
                  <a:cubicBezTo>
                    <a:pt x="2472" y="889"/>
                    <a:pt x="2470" y="897"/>
                    <a:pt x="2467" y="903"/>
                  </a:cubicBezTo>
                  <a:cubicBezTo>
                    <a:pt x="2463" y="909"/>
                    <a:pt x="2457" y="913"/>
                    <a:pt x="2451" y="917"/>
                  </a:cubicBezTo>
                  <a:cubicBezTo>
                    <a:pt x="2445" y="922"/>
                    <a:pt x="2443" y="926"/>
                    <a:pt x="2445" y="934"/>
                  </a:cubicBezTo>
                  <a:cubicBezTo>
                    <a:pt x="2452" y="970"/>
                    <a:pt x="2458" y="1006"/>
                    <a:pt x="2465" y="1042"/>
                  </a:cubicBezTo>
                  <a:cubicBezTo>
                    <a:pt x="2469" y="1064"/>
                    <a:pt x="2466" y="1066"/>
                    <a:pt x="2443" y="1066"/>
                  </a:cubicBezTo>
                  <a:cubicBezTo>
                    <a:pt x="2443" y="1066"/>
                    <a:pt x="2442" y="1065"/>
                    <a:pt x="2440" y="1064"/>
                  </a:cubicBezTo>
                  <a:cubicBezTo>
                    <a:pt x="2436" y="1044"/>
                    <a:pt x="2432" y="1024"/>
                    <a:pt x="2428" y="1003"/>
                  </a:cubicBezTo>
                  <a:cubicBezTo>
                    <a:pt x="2424" y="982"/>
                    <a:pt x="2420" y="961"/>
                    <a:pt x="2416" y="940"/>
                  </a:cubicBezTo>
                  <a:cubicBezTo>
                    <a:pt x="2396" y="943"/>
                    <a:pt x="2378" y="945"/>
                    <a:pt x="2360" y="948"/>
                  </a:cubicBezTo>
                  <a:cubicBezTo>
                    <a:pt x="2341" y="951"/>
                    <a:pt x="2336" y="960"/>
                    <a:pt x="2343" y="978"/>
                  </a:cubicBezTo>
                  <a:cubicBezTo>
                    <a:pt x="2348" y="993"/>
                    <a:pt x="2348" y="994"/>
                    <a:pt x="2332" y="1000"/>
                  </a:cubicBezTo>
                  <a:cubicBezTo>
                    <a:pt x="2287" y="1016"/>
                    <a:pt x="2241" y="1031"/>
                    <a:pt x="2196" y="1047"/>
                  </a:cubicBezTo>
                  <a:cubicBezTo>
                    <a:pt x="2169" y="1056"/>
                    <a:pt x="2142" y="1067"/>
                    <a:pt x="2114" y="1074"/>
                  </a:cubicBezTo>
                  <a:cubicBezTo>
                    <a:pt x="2085" y="1081"/>
                    <a:pt x="2055" y="1084"/>
                    <a:pt x="2026" y="1090"/>
                  </a:cubicBezTo>
                  <a:cubicBezTo>
                    <a:pt x="2006" y="1093"/>
                    <a:pt x="1987" y="1102"/>
                    <a:pt x="1968" y="1104"/>
                  </a:cubicBezTo>
                  <a:cubicBezTo>
                    <a:pt x="1930" y="1106"/>
                    <a:pt x="1892" y="1106"/>
                    <a:pt x="1854" y="1106"/>
                  </a:cubicBezTo>
                  <a:cubicBezTo>
                    <a:pt x="1843" y="1106"/>
                    <a:pt x="1831" y="1105"/>
                    <a:pt x="1819" y="1105"/>
                  </a:cubicBezTo>
                  <a:cubicBezTo>
                    <a:pt x="1816" y="1105"/>
                    <a:pt x="1811" y="1108"/>
                    <a:pt x="1810" y="1110"/>
                  </a:cubicBezTo>
                  <a:cubicBezTo>
                    <a:pt x="1809" y="1115"/>
                    <a:pt x="1808" y="1124"/>
                    <a:pt x="1811" y="1125"/>
                  </a:cubicBezTo>
                  <a:cubicBezTo>
                    <a:pt x="1824" y="1133"/>
                    <a:pt x="1823" y="1146"/>
                    <a:pt x="1824" y="1158"/>
                  </a:cubicBezTo>
                  <a:cubicBezTo>
                    <a:pt x="1825" y="1162"/>
                    <a:pt x="1824" y="1166"/>
                    <a:pt x="1826" y="1169"/>
                  </a:cubicBezTo>
                  <a:cubicBezTo>
                    <a:pt x="1843" y="1186"/>
                    <a:pt x="1860" y="1204"/>
                    <a:pt x="1877" y="1221"/>
                  </a:cubicBezTo>
                  <a:cubicBezTo>
                    <a:pt x="1881" y="1218"/>
                    <a:pt x="1882" y="1216"/>
                    <a:pt x="1883" y="1215"/>
                  </a:cubicBezTo>
                  <a:cubicBezTo>
                    <a:pt x="1890" y="1223"/>
                    <a:pt x="1895" y="1232"/>
                    <a:pt x="1902" y="1239"/>
                  </a:cubicBezTo>
                  <a:cubicBezTo>
                    <a:pt x="1916" y="1251"/>
                    <a:pt x="1931" y="1263"/>
                    <a:pt x="1946" y="1273"/>
                  </a:cubicBezTo>
                  <a:cubicBezTo>
                    <a:pt x="1952" y="1277"/>
                    <a:pt x="1960" y="1278"/>
                    <a:pt x="1967" y="1280"/>
                  </a:cubicBezTo>
                  <a:cubicBezTo>
                    <a:pt x="1968" y="1279"/>
                    <a:pt x="1968" y="1277"/>
                    <a:pt x="1969" y="1276"/>
                  </a:cubicBezTo>
                  <a:cubicBezTo>
                    <a:pt x="1955" y="1270"/>
                    <a:pt x="1942" y="1265"/>
                    <a:pt x="1937" y="1247"/>
                  </a:cubicBezTo>
                  <a:cubicBezTo>
                    <a:pt x="1973" y="1267"/>
                    <a:pt x="2000" y="1264"/>
                    <a:pt x="2018" y="1243"/>
                  </a:cubicBezTo>
                  <a:cubicBezTo>
                    <a:pt x="2003" y="1234"/>
                    <a:pt x="1988" y="1225"/>
                    <a:pt x="1972" y="1216"/>
                  </a:cubicBezTo>
                  <a:cubicBezTo>
                    <a:pt x="1962" y="1211"/>
                    <a:pt x="1952" y="1206"/>
                    <a:pt x="1942" y="1202"/>
                  </a:cubicBezTo>
                  <a:cubicBezTo>
                    <a:pt x="1937" y="1201"/>
                    <a:pt x="1931" y="1203"/>
                    <a:pt x="1923" y="1204"/>
                  </a:cubicBezTo>
                  <a:cubicBezTo>
                    <a:pt x="1932" y="1189"/>
                    <a:pt x="1945" y="1189"/>
                    <a:pt x="1956" y="1191"/>
                  </a:cubicBezTo>
                  <a:cubicBezTo>
                    <a:pt x="1968" y="1193"/>
                    <a:pt x="1979" y="1199"/>
                    <a:pt x="1990" y="1203"/>
                  </a:cubicBezTo>
                  <a:cubicBezTo>
                    <a:pt x="1991" y="1202"/>
                    <a:pt x="1991" y="1201"/>
                    <a:pt x="1992" y="1200"/>
                  </a:cubicBezTo>
                  <a:cubicBezTo>
                    <a:pt x="1977" y="1190"/>
                    <a:pt x="1963" y="1180"/>
                    <a:pt x="1947" y="1170"/>
                  </a:cubicBezTo>
                  <a:cubicBezTo>
                    <a:pt x="1962" y="1168"/>
                    <a:pt x="1975" y="1171"/>
                    <a:pt x="1986" y="1179"/>
                  </a:cubicBezTo>
                  <a:cubicBezTo>
                    <a:pt x="1996" y="1186"/>
                    <a:pt x="2005" y="1195"/>
                    <a:pt x="2015" y="1203"/>
                  </a:cubicBezTo>
                  <a:cubicBezTo>
                    <a:pt x="2029" y="1215"/>
                    <a:pt x="2052" y="1215"/>
                    <a:pt x="2067" y="1203"/>
                  </a:cubicBezTo>
                  <a:cubicBezTo>
                    <a:pt x="2041" y="1199"/>
                    <a:pt x="2030" y="1191"/>
                    <a:pt x="2031" y="1176"/>
                  </a:cubicBezTo>
                  <a:cubicBezTo>
                    <a:pt x="2043" y="1188"/>
                    <a:pt x="2058" y="1188"/>
                    <a:pt x="2073" y="1184"/>
                  </a:cubicBezTo>
                  <a:cubicBezTo>
                    <a:pt x="2097" y="1177"/>
                    <a:pt x="2121" y="1169"/>
                    <a:pt x="2146" y="1162"/>
                  </a:cubicBezTo>
                  <a:cubicBezTo>
                    <a:pt x="2120" y="1147"/>
                    <a:pt x="2094" y="1146"/>
                    <a:pt x="2065" y="1165"/>
                  </a:cubicBezTo>
                  <a:cubicBezTo>
                    <a:pt x="2071" y="1146"/>
                    <a:pt x="2084" y="1140"/>
                    <a:pt x="2098" y="1133"/>
                  </a:cubicBezTo>
                  <a:cubicBezTo>
                    <a:pt x="2090" y="1132"/>
                    <a:pt x="2085" y="1131"/>
                    <a:pt x="2079" y="1131"/>
                  </a:cubicBezTo>
                  <a:cubicBezTo>
                    <a:pt x="2079" y="1129"/>
                    <a:pt x="2079" y="1128"/>
                    <a:pt x="2079" y="1127"/>
                  </a:cubicBezTo>
                  <a:cubicBezTo>
                    <a:pt x="2112" y="1117"/>
                    <a:pt x="2144" y="1122"/>
                    <a:pt x="2178" y="1132"/>
                  </a:cubicBezTo>
                  <a:cubicBezTo>
                    <a:pt x="2176" y="1119"/>
                    <a:pt x="2173" y="1108"/>
                    <a:pt x="2183" y="1097"/>
                  </a:cubicBezTo>
                  <a:cubicBezTo>
                    <a:pt x="2184" y="1101"/>
                    <a:pt x="2185" y="1104"/>
                    <a:pt x="2186" y="1107"/>
                  </a:cubicBezTo>
                  <a:cubicBezTo>
                    <a:pt x="2191" y="1131"/>
                    <a:pt x="2205" y="1146"/>
                    <a:pt x="2229" y="1151"/>
                  </a:cubicBezTo>
                  <a:cubicBezTo>
                    <a:pt x="2248" y="1156"/>
                    <a:pt x="2268" y="1157"/>
                    <a:pt x="2288" y="1160"/>
                  </a:cubicBezTo>
                  <a:cubicBezTo>
                    <a:pt x="2289" y="1159"/>
                    <a:pt x="2290" y="1157"/>
                    <a:pt x="2290" y="1156"/>
                  </a:cubicBezTo>
                  <a:cubicBezTo>
                    <a:pt x="2273" y="1146"/>
                    <a:pt x="2257" y="1135"/>
                    <a:pt x="2239" y="1124"/>
                  </a:cubicBezTo>
                  <a:cubicBezTo>
                    <a:pt x="2263" y="1120"/>
                    <a:pt x="2283" y="1131"/>
                    <a:pt x="2303" y="1141"/>
                  </a:cubicBezTo>
                  <a:cubicBezTo>
                    <a:pt x="2289" y="1122"/>
                    <a:pt x="2270" y="1114"/>
                    <a:pt x="2248" y="1110"/>
                  </a:cubicBezTo>
                  <a:cubicBezTo>
                    <a:pt x="2275" y="1099"/>
                    <a:pt x="2296" y="1112"/>
                    <a:pt x="2314" y="1127"/>
                  </a:cubicBezTo>
                  <a:cubicBezTo>
                    <a:pt x="2321" y="1112"/>
                    <a:pt x="2328" y="1098"/>
                    <a:pt x="2335" y="1083"/>
                  </a:cubicBezTo>
                  <a:cubicBezTo>
                    <a:pt x="2336" y="1084"/>
                    <a:pt x="2338" y="1084"/>
                    <a:pt x="2339" y="1085"/>
                  </a:cubicBezTo>
                  <a:cubicBezTo>
                    <a:pt x="2337" y="1101"/>
                    <a:pt x="2326" y="1117"/>
                    <a:pt x="2336" y="1135"/>
                  </a:cubicBezTo>
                  <a:cubicBezTo>
                    <a:pt x="2339" y="1128"/>
                    <a:pt x="2341" y="1122"/>
                    <a:pt x="2343" y="1116"/>
                  </a:cubicBezTo>
                  <a:cubicBezTo>
                    <a:pt x="2345" y="1116"/>
                    <a:pt x="2346" y="1116"/>
                    <a:pt x="2347" y="1116"/>
                  </a:cubicBezTo>
                  <a:cubicBezTo>
                    <a:pt x="2350" y="1127"/>
                    <a:pt x="2352" y="1137"/>
                    <a:pt x="2355" y="1147"/>
                  </a:cubicBezTo>
                  <a:cubicBezTo>
                    <a:pt x="2359" y="1143"/>
                    <a:pt x="2362" y="1140"/>
                    <a:pt x="2364" y="1137"/>
                  </a:cubicBezTo>
                  <a:cubicBezTo>
                    <a:pt x="2375" y="1157"/>
                    <a:pt x="2394" y="1153"/>
                    <a:pt x="2409" y="1158"/>
                  </a:cubicBezTo>
                  <a:cubicBezTo>
                    <a:pt x="2410" y="1149"/>
                    <a:pt x="2411" y="1141"/>
                    <a:pt x="2412" y="1134"/>
                  </a:cubicBezTo>
                  <a:cubicBezTo>
                    <a:pt x="2421" y="1155"/>
                    <a:pt x="2432" y="1164"/>
                    <a:pt x="2454" y="1161"/>
                  </a:cubicBezTo>
                  <a:cubicBezTo>
                    <a:pt x="2467" y="1160"/>
                    <a:pt x="2479" y="1157"/>
                    <a:pt x="2492" y="1155"/>
                  </a:cubicBezTo>
                  <a:cubicBezTo>
                    <a:pt x="2502" y="1153"/>
                    <a:pt x="2512" y="1152"/>
                    <a:pt x="2522" y="1150"/>
                  </a:cubicBezTo>
                  <a:cubicBezTo>
                    <a:pt x="2521" y="1140"/>
                    <a:pt x="2517" y="1131"/>
                    <a:pt x="2528" y="1123"/>
                  </a:cubicBezTo>
                  <a:cubicBezTo>
                    <a:pt x="2527" y="1138"/>
                    <a:pt x="2532" y="1148"/>
                    <a:pt x="2546" y="1150"/>
                  </a:cubicBezTo>
                  <a:cubicBezTo>
                    <a:pt x="2560" y="1152"/>
                    <a:pt x="2573" y="1153"/>
                    <a:pt x="2589" y="1154"/>
                  </a:cubicBezTo>
                  <a:cubicBezTo>
                    <a:pt x="2583" y="1149"/>
                    <a:pt x="2579" y="1146"/>
                    <a:pt x="2575" y="1142"/>
                  </a:cubicBezTo>
                  <a:cubicBezTo>
                    <a:pt x="2596" y="1143"/>
                    <a:pt x="2613" y="1153"/>
                    <a:pt x="2627" y="1168"/>
                  </a:cubicBezTo>
                  <a:cubicBezTo>
                    <a:pt x="2644" y="1185"/>
                    <a:pt x="2654" y="1206"/>
                    <a:pt x="2662" y="1229"/>
                  </a:cubicBezTo>
                  <a:cubicBezTo>
                    <a:pt x="2663" y="1233"/>
                    <a:pt x="2666" y="1239"/>
                    <a:pt x="2669" y="1240"/>
                  </a:cubicBezTo>
                  <a:cubicBezTo>
                    <a:pt x="2716" y="1257"/>
                    <a:pt x="2756" y="1284"/>
                    <a:pt x="2794" y="1315"/>
                  </a:cubicBezTo>
                  <a:cubicBezTo>
                    <a:pt x="2797" y="1318"/>
                    <a:pt x="2801" y="1320"/>
                    <a:pt x="2805" y="1323"/>
                  </a:cubicBezTo>
                  <a:cubicBezTo>
                    <a:pt x="2812" y="1295"/>
                    <a:pt x="2828" y="1275"/>
                    <a:pt x="2848" y="1258"/>
                  </a:cubicBezTo>
                  <a:cubicBezTo>
                    <a:pt x="2854" y="1254"/>
                    <a:pt x="2863" y="1252"/>
                    <a:pt x="2871" y="1250"/>
                  </a:cubicBezTo>
                  <a:cubicBezTo>
                    <a:pt x="2871" y="1253"/>
                    <a:pt x="2871" y="1256"/>
                    <a:pt x="2871" y="1259"/>
                  </a:cubicBezTo>
                  <a:close/>
                  <a:moveTo>
                    <a:pt x="1739" y="1283"/>
                  </a:moveTo>
                  <a:cubicBezTo>
                    <a:pt x="1724" y="1295"/>
                    <a:pt x="1709" y="1306"/>
                    <a:pt x="1693" y="1317"/>
                  </a:cubicBezTo>
                  <a:cubicBezTo>
                    <a:pt x="1677" y="1327"/>
                    <a:pt x="1665" y="1340"/>
                    <a:pt x="1658" y="1358"/>
                  </a:cubicBezTo>
                  <a:cubicBezTo>
                    <a:pt x="1651" y="1375"/>
                    <a:pt x="1640" y="1387"/>
                    <a:pt x="1625" y="1395"/>
                  </a:cubicBezTo>
                  <a:cubicBezTo>
                    <a:pt x="1618" y="1399"/>
                    <a:pt x="1611" y="1402"/>
                    <a:pt x="1605" y="1406"/>
                  </a:cubicBezTo>
                  <a:cubicBezTo>
                    <a:pt x="1591" y="1414"/>
                    <a:pt x="1590" y="1428"/>
                    <a:pt x="1602" y="1441"/>
                  </a:cubicBezTo>
                  <a:cubicBezTo>
                    <a:pt x="1618" y="1412"/>
                    <a:pt x="1633" y="1431"/>
                    <a:pt x="1649" y="1445"/>
                  </a:cubicBezTo>
                  <a:cubicBezTo>
                    <a:pt x="1650" y="1438"/>
                    <a:pt x="1650" y="1434"/>
                    <a:pt x="1650" y="1431"/>
                  </a:cubicBezTo>
                  <a:cubicBezTo>
                    <a:pt x="1651" y="1427"/>
                    <a:pt x="1652" y="1423"/>
                    <a:pt x="1652" y="1419"/>
                  </a:cubicBezTo>
                  <a:cubicBezTo>
                    <a:pt x="1669" y="1478"/>
                    <a:pt x="1714" y="1494"/>
                    <a:pt x="1767" y="1496"/>
                  </a:cubicBezTo>
                  <a:cubicBezTo>
                    <a:pt x="1745" y="1489"/>
                    <a:pt x="1721" y="1485"/>
                    <a:pt x="1711" y="1459"/>
                  </a:cubicBezTo>
                  <a:cubicBezTo>
                    <a:pt x="1737" y="1474"/>
                    <a:pt x="1764" y="1477"/>
                    <a:pt x="1797" y="1468"/>
                  </a:cubicBezTo>
                  <a:cubicBezTo>
                    <a:pt x="1789" y="1463"/>
                    <a:pt x="1784" y="1460"/>
                    <a:pt x="1778" y="1456"/>
                  </a:cubicBezTo>
                  <a:cubicBezTo>
                    <a:pt x="1779" y="1455"/>
                    <a:pt x="1780" y="1454"/>
                    <a:pt x="1781" y="1453"/>
                  </a:cubicBezTo>
                  <a:cubicBezTo>
                    <a:pt x="1789" y="1454"/>
                    <a:pt x="1798" y="1455"/>
                    <a:pt x="1806" y="1456"/>
                  </a:cubicBezTo>
                  <a:cubicBezTo>
                    <a:pt x="1819" y="1457"/>
                    <a:pt x="1831" y="1454"/>
                    <a:pt x="1838" y="1443"/>
                  </a:cubicBezTo>
                  <a:cubicBezTo>
                    <a:pt x="1847" y="1428"/>
                    <a:pt x="1854" y="1413"/>
                    <a:pt x="1864" y="1396"/>
                  </a:cubicBezTo>
                  <a:cubicBezTo>
                    <a:pt x="1842" y="1405"/>
                    <a:pt x="1822" y="1414"/>
                    <a:pt x="1802" y="1420"/>
                  </a:cubicBezTo>
                  <a:cubicBezTo>
                    <a:pt x="1785" y="1425"/>
                    <a:pt x="1767" y="1425"/>
                    <a:pt x="1749" y="1426"/>
                  </a:cubicBezTo>
                  <a:cubicBezTo>
                    <a:pt x="1743" y="1426"/>
                    <a:pt x="1736" y="1421"/>
                    <a:pt x="1730" y="1418"/>
                  </a:cubicBezTo>
                  <a:cubicBezTo>
                    <a:pt x="1730" y="1417"/>
                    <a:pt x="1730" y="1415"/>
                    <a:pt x="1731" y="1414"/>
                  </a:cubicBezTo>
                  <a:cubicBezTo>
                    <a:pt x="1773" y="1420"/>
                    <a:pt x="1805" y="1394"/>
                    <a:pt x="1840" y="1381"/>
                  </a:cubicBezTo>
                  <a:cubicBezTo>
                    <a:pt x="1840" y="1379"/>
                    <a:pt x="1840" y="1378"/>
                    <a:pt x="1839" y="1377"/>
                  </a:cubicBezTo>
                  <a:cubicBezTo>
                    <a:pt x="1822" y="1381"/>
                    <a:pt x="1804" y="1386"/>
                    <a:pt x="1787" y="1390"/>
                  </a:cubicBezTo>
                  <a:cubicBezTo>
                    <a:pt x="1786" y="1389"/>
                    <a:pt x="1786" y="1389"/>
                    <a:pt x="1785" y="1388"/>
                  </a:cubicBezTo>
                  <a:cubicBezTo>
                    <a:pt x="1792" y="1382"/>
                    <a:pt x="1799" y="1376"/>
                    <a:pt x="1807" y="1368"/>
                  </a:cubicBezTo>
                  <a:cubicBezTo>
                    <a:pt x="1777" y="1370"/>
                    <a:pt x="1751" y="1382"/>
                    <a:pt x="1726" y="1396"/>
                  </a:cubicBezTo>
                  <a:cubicBezTo>
                    <a:pt x="1725" y="1395"/>
                    <a:pt x="1724" y="1393"/>
                    <a:pt x="1723" y="1392"/>
                  </a:cubicBezTo>
                  <a:cubicBezTo>
                    <a:pt x="1735" y="1381"/>
                    <a:pt x="1747" y="1370"/>
                    <a:pt x="1759" y="1360"/>
                  </a:cubicBezTo>
                  <a:cubicBezTo>
                    <a:pt x="1758" y="1359"/>
                    <a:pt x="1757" y="1358"/>
                    <a:pt x="1757" y="1357"/>
                  </a:cubicBezTo>
                  <a:cubicBezTo>
                    <a:pt x="1735" y="1373"/>
                    <a:pt x="1713" y="1389"/>
                    <a:pt x="1689" y="1406"/>
                  </a:cubicBezTo>
                  <a:cubicBezTo>
                    <a:pt x="1705" y="1362"/>
                    <a:pt x="1739" y="1342"/>
                    <a:pt x="1779" y="1327"/>
                  </a:cubicBezTo>
                  <a:cubicBezTo>
                    <a:pt x="1754" y="1320"/>
                    <a:pt x="1731" y="1319"/>
                    <a:pt x="1706" y="1327"/>
                  </a:cubicBezTo>
                  <a:cubicBezTo>
                    <a:pt x="1712" y="1321"/>
                    <a:pt x="1718" y="1316"/>
                    <a:pt x="1725" y="1313"/>
                  </a:cubicBezTo>
                  <a:cubicBezTo>
                    <a:pt x="1733" y="1309"/>
                    <a:pt x="1741" y="1308"/>
                    <a:pt x="1750" y="1305"/>
                  </a:cubicBezTo>
                  <a:cubicBezTo>
                    <a:pt x="1746" y="1298"/>
                    <a:pt x="1742" y="1290"/>
                    <a:pt x="1739" y="1283"/>
                  </a:cubicBezTo>
                  <a:close/>
                  <a:moveTo>
                    <a:pt x="1827" y="1310"/>
                  </a:moveTo>
                  <a:cubicBezTo>
                    <a:pt x="1828" y="1309"/>
                    <a:pt x="1828" y="1308"/>
                    <a:pt x="1829" y="1306"/>
                  </a:cubicBezTo>
                  <a:cubicBezTo>
                    <a:pt x="1825" y="1301"/>
                    <a:pt x="1822" y="1295"/>
                    <a:pt x="1817" y="1290"/>
                  </a:cubicBezTo>
                  <a:cubicBezTo>
                    <a:pt x="1805" y="1280"/>
                    <a:pt x="1793" y="1270"/>
                    <a:pt x="1780" y="1261"/>
                  </a:cubicBezTo>
                  <a:cubicBezTo>
                    <a:pt x="1772" y="1255"/>
                    <a:pt x="1766" y="1258"/>
                    <a:pt x="1756" y="1269"/>
                  </a:cubicBezTo>
                  <a:cubicBezTo>
                    <a:pt x="1750" y="1277"/>
                    <a:pt x="1750" y="1283"/>
                    <a:pt x="1758" y="1289"/>
                  </a:cubicBezTo>
                  <a:cubicBezTo>
                    <a:pt x="1778" y="1306"/>
                    <a:pt x="1803" y="1307"/>
                    <a:pt x="1827" y="1310"/>
                  </a:cubicBezTo>
                  <a:close/>
                  <a:moveTo>
                    <a:pt x="2134" y="1197"/>
                  </a:moveTo>
                  <a:cubicBezTo>
                    <a:pt x="2133" y="1198"/>
                    <a:pt x="2133" y="1199"/>
                    <a:pt x="2133" y="1200"/>
                  </a:cubicBezTo>
                  <a:cubicBezTo>
                    <a:pt x="2154" y="1206"/>
                    <a:pt x="2174" y="1211"/>
                    <a:pt x="2195" y="1217"/>
                  </a:cubicBezTo>
                  <a:cubicBezTo>
                    <a:pt x="2195" y="1216"/>
                    <a:pt x="2196" y="1215"/>
                    <a:pt x="2196" y="1214"/>
                  </a:cubicBezTo>
                  <a:cubicBezTo>
                    <a:pt x="2176" y="1203"/>
                    <a:pt x="2157" y="1192"/>
                    <a:pt x="2134" y="1197"/>
                  </a:cubicBezTo>
                  <a:close/>
                  <a:moveTo>
                    <a:pt x="2165" y="1142"/>
                  </a:moveTo>
                  <a:cubicBezTo>
                    <a:pt x="2163" y="1144"/>
                    <a:pt x="2162" y="1145"/>
                    <a:pt x="2161" y="1146"/>
                  </a:cubicBezTo>
                  <a:cubicBezTo>
                    <a:pt x="2173" y="1156"/>
                    <a:pt x="2185" y="1165"/>
                    <a:pt x="2197" y="1174"/>
                  </a:cubicBezTo>
                  <a:cubicBezTo>
                    <a:pt x="2198" y="1173"/>
                    <a:pt x="2199" y="1171"/>
                    <a:pt x="2200" y="1170"/>
                  </a:cubicBezTo>
                  <a:cubicBezTo>
                    <a:pt x="2188" y="1161"/>
                    <a:pt x="2177" y="1152"/>
                    <a:pt x="2165" y="1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84">
              <a:extLst>
                <a:ext uri="{FF2B5EF4-FFF2-40B4-BE49-F238E27FC236}">
                  <a16:creationId xmlns:a16="http://schemas.microsoft.com/office/drawing/2014/main" id="{6F60BF5B-93F5-391A-7E79-CA5017AB7820}"/>
                </a:ext>
              </a:extLst>
            </p:cNvPr>
            <p:cNvSpPr/>
            <p:nvPr/>
          </p:nvSpPr>
          <p:spPr bwMode="auto">
            <a:xfrm>
              <a:off x="6137" y="1452"/>
              <a:ext cx="81" cy="56"/>
            </a:xfrm>
            <a:custGeom>
              <a:gdLst>
                <a:gd name="T0" fmla="*/ 77 w 79"/>
                <a:gd name="T1" fmla="*/ 55 h 55"/>
                <a:gd name="T2" fmla="*/ 8 w 79"/>
                <a:gd name="T3" fmla="*/ 34 h 55"/>
                <a:gd name="T4" fmla="*/ 6 w 79"/>
                <a:gd name="T5" fmla="*/ 14 h 55"/>
                <a:gd name="T6" fmla="*/ 30 w 79"/>
                <a:gd name="T7" fmla="*/ 6 h 55"/>
                <a:gd name="T8" fmla="*/ 67 w 79"/>
                <a:gd name="T9" fmla="*/ 35 h 55"/>
                <a:gd name="T10" fmla="*/ 79 w 79"/>
                <a:gd name="T11" fmla="*/ 51 h 55"/>
                <a:gd name="T12" fmla="*/ 77 w 79"/>
                <a:gd name="T13" fmla="*/ 55 h 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55">
                  <a:moveTo>
                    <a:pt x="77" y="55"/>
                  </a:moveTo>
                  <a:cubicBezTo>
                    <a:pt x="53" y="52"/>
                    <a:pt x="28" y="51"/>
                    <a:pt x="8" y="34"/>
                  </a:cubicBezTo>
                  <a:cubicBezTo>
                    <a:pt x="0" y="28"/>
                    <a:pt x="0" y="22"/>
                    <a:pt x="6" y="14"/>
                  </a:cubicBezTo>
                  <a:cubicBezTo>
                    <a:pt x="16" y="3"/>
                    <a:pt x="22" y="0"/>
                    <a:pt x="30" y="6"/>
                  </a:cubicBezTo>
                  <a:cubicBezTo>
                    <a:pt x="43" y="15"/>
                    <a:pt x="55" y="25"/>
                    <a:pt x="67" y="35"/>
                  </a:cubicBezTo>
                  <a:cubicBezTo>
                    <a:pt x="72" y="40"/>
                    <a:pt x="75" y="46"/>
                    <a:pt x="79" y="51"/>
                  </a:cubicBezTo>
                  <a:cubicBezTo>
                    <a:pt x="78" y="53"/>
                    <a:pt x="78" y="54"/>
                    <a:pt x="7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85">
              <a:extLst>
                <a:ext uri="{FF2B5EF4-FFF2-40B4-BE49-F238E27FC236}">
                  <a16:creationId xmlns:a16="http://schemas.microsoft.com/office/drawing/2014/main" id="{6F3F417E-7D34-7A6A-BD66-CC79E38BA042}"/>
                </a:ext>
              </a:extLst>
            </p:cNvPr>
            <p:cNvSpPr/>
            <p:nvPr/>
          </p:nvSpPr>
          <p:spPr bwMode="auto">
            <a:xfrm>
              <a:off x="6530" y="1387"/>
              <a:ext cx="64" cy="26"/>
            </a:xfrm>
            <a:custGeom>
              <a:gdLst>
                <a:gd name="T0" fmla="*/ 1 w 63"/>
                <a:gd name="T1" fmla="*/ 5 h 25"/>
                <a:gd name="T2" fmla="*/ 63 w 63"/>
                <a:gd name="T3" fmla="*/ 22 h 25"/>
                <a:gd name="T4" fmla="*/ 62 w 63"/>
                <a:gd name="T5" fmla="*/ 25 h 25"/>
                <a:gd name="T6" fmla="*/ 0 w 63"/>
                <a:gd name="T7" fmla="*/ 8 h 25"/>
                <a:gd name="T8" fmla="*/ 1 w 63"/>
                <a:gd name="T9" fmla="*/ 5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5">
                  <a:moveTo>
                    <a:pt x="1" y="5"/>
                  </a:moveTo>
                  <a:cubicBezTo>
                    <a:pt x="24" y="0"/>
                    <a:pt x="43" y="11"/>
                    <a:pt x="63" y="22"/>
                  </a:cubicBezTo>
                  <a:cubicBezTo>
                    <a:pt x="63" y="23"/>
                    <a:pt x="62" y="24"/>
                    <a:pt x="62" y="25"/>
                  </a:cubicBezTo>
                  <a:cubicBezTo>
                    <a:pt x="41" y="19"/>
                    <a:pt x="21" y="14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86">
              <a:extLst>
                <a:ext uri="{FF2B5EF4-FFF2-40B4-BE49-F238E27FC236}">
                  <a16:creationId xmlns:a16="http://schemas.microsoft.com/office/drawing/2014/main" id="{67EF92C3-4F46-CCE7-6197-7A559D5876B2}"/>
                </a:ext>
              </a:extLst>
            </p:cNvPr>
            <p:cNvSpPr/>
            <p:nvPr/>
          </p:nvSpPr>
          <p:spPr bwMode="auto">
            <a:xfrm>
              <a:off x="6558" y="1336"/>
              <a:ext cx="40" cy="33"/>
            </a:xfrm>
            <a:custGeom>
              <a:gdLst>
                <a:gd name="T0" fmla="*/ 4 w 39"/>
                <a:gd name="T1" fmla="*/ 0 h 32"/>
                <a:gd name="T2" fmla="*/ 39 w 39"/>
                <a:gd name="T3" fmla="*/ 28 h 32"/>
                <a:gd name="T4" fmla="*/ 36 w 39"/>
                <a:gd name="T5" fmla="*/ 32 h 32"/>
                <a:gd name="T6" fmla="*/ 0 w 39"/>
                <a:gd name="T7" fmla="*/ 4 h 32"/>
                <a:gd name="T8" fmla="*/ 4 w 39"/>
                <a:gd name="T9" fmla="*/ 0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2">
                  <a:moveTo>
                    <a:pt x="4" y="0"/>
                  </a:moveTo>
                  <a:cubicBezTo>
                    <a:pt x="16" y="10"/>
                    <a:pt x="27" y="19"/>
                    <a:pt x="39" y="28"/>
                  </a:cubicBezTo>
                  <a:cubicBezTo>
                    <a:pt x="38" y="29"/>
                    <a:pt x="37" y="31"/>
                    <a:pt x="36" y="32"/>
                  </a:cubicBezTo>
                  <a:cubicBezTo>
                    <a:pt x="24" y="23"/>
                    <a:pt x="12" y="14"/>
                    <a:pt x="0" y="4"/>
                  </a:cubicBezTo>
                  <a:cubicBezTo>
                    <a:pt x="1" y="3"/>
                    <a:pt x="2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06" name="Forma libre: forma 105">
            <a:extLst>
              <a:ext uri="{FF2B5EF4-FFF2-40B4-BE49-F238E27FC236}">
                <a16:creationId xmlns:a16="http://schemas.microsoft.com/office/drawing/2014/main" id="{3EC5D747-E359-8059-F92F-F840617202B0}"/>
              </a:ext>
            </a:extLst>
          </p:cNvPr>
          <p:cNvSpPr/>
          <p:nvPr/>
        </p:nvSpPr>
        <p:spPr>
          <a:xfrm>
            <a:off x="4348264" y="1370461"/>
            <a:ext cx="160558" cy="541380"/>
          </a:xfrm>
          <a:custGeom>
            <a:gdLst>
              <a:gd name="connsiteX0" fmla="*/ 149196 w 160558"/>
              <a:gd name="connsiteY0" fmla="*/ 0 h 554701"/>
              <a:gd name="connsiteX1" fmla="*/ 160558 w 160558"/>
              <a:gd name="connsiteY1" fmla="*/ 710 h 554701"/>
              <a:gd name="connsiteX2" fmla="*/ 153170 w 160558"/>
              <a:gd name="connsiteY2" fmla="*/ 37326 h 554701"/>
              <a:gd name="connsiteX3" fmla="*/ 138041 w 160558"/>
              <a:gd name="connsiteY3" fmla="*/ 287718 h 554701"/>
              <a:gd name="connsiteX4" fmla="*/ 153170 w 160558"/>
              <a:gd name="connsiteY4" fmla="*/ 538110 h 554701"/>
              <a:gd name="connsiteX5" fmla="*/ 156518 w 160558"/>
              <a:gd name="connsiteY5" fmla="*/ 554701 h 554701"/>
              <a:gd name="connsiteX6" fmla="*/ 80447 w 160558"/>
              <a:gd name="connsiteY6" fmla="*/ 540003 h 554701"/>
              <a:gd name="connsiteX7" fmla="*/ 1412 w 160558"/>
              <a:gd name="connsiteY7" fmla="*/ 513622 h 554701"/>
              <a:gd name="connsiteX8" fmla="*/ 0 w 160558"/>
              <a:gd name="connsiteY8" fmla="*/ 512922 h 554701"/>
              <a:gd name="connsiteX9" fmla="*/ 0 w 160558"/>
              <a:gd name="connsiteY9" fmla="*/ 19596 h 554701"/>
              <a:gd name="connsiteX10" fmla="*/ 66072 w 160558"/>
              <a:gd name="connsiteY10" fmla="*/ 5737 h 554701"/>
              <a:gd name="connsiteX11" fmla="*/ 149196 w 160558"/>
              <a:gd name="connsiteY11" fmla="*/ 0 h 5547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558" h="554701">
                <a:moveTo>
                  <a:pt x="149196" y="0"/>
                </a:moveTo>
                <a:lnTo>
                  <a:pt x="160558" y="710"/>
                </a:lnTo>
                <a:lnTo>
                  <a:pt x="153170" y="37326"/>
                </a:lnTo>
                <a:cubicBezTo>
                  <a:pt x="143428" y="114286"/>
                  <a:pt x="138041" y="198900"/>
                  <a:pt x="138041" y="287718"/>
                </a:cubicBezTo>
                <a:cubicBezTo>
                  <a:pt x="138041" y="376536"/>
                  <a:pt x="143428" y="461150"/>
                  <a:pt x="153170" y="538110"/>
                </a:cubicBezTo>
                <a:lnTo>
                  <a:pt x="156518" y="554701"/>
                </a:lnTo>
                <a:lnTo>
                  <a:pt x="80447" y="540003"/>
                </a:lnTo>
                <a:cubicBezTo>
                  <a:pt x="52796" y="532752"/>
                  <a:pt x="26362" y="523884"/>
                  <a:pt x="1412" y="513622"/>
                </a:cubicBezTo>
                <a:lnTo>
                  <a:pt x="0" y="512922"/>
                </a:lnTo>
                <a:lnTo>
                  <a:pt x="0" y="19596"/>
                </a:lnTo>
                <a:lnTo>
                  <a:pt x="66072" y="5737"/>
                </a:lnTo>
                <a:cubicBezTo>
                  <a:pt x="92798" y="2053"/>
                  <a:pt x="120610" y="92"/>
                  <a:pt x="149196" y="0"/>
                </a:cubicBezTo>
                <a:close/>
              </a:path>
            </a:pathLst>
          </a:cu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sp>
        <p:nvSpPr>
          <p:cNvPr id="107" name="CuadroTexto 106">
            <a:extLst>
              <a:ext uri="{FF2B5EF4-FFF2-40B4-BE49-F238E27FC236}">
                <a16:creationId xmlns:a16="http://schemas.microsoft.com/office/drawing/2014/main" id="{CC1D8306-BEAF-900F-3FCD-E24B2FEC4B02}"/>
              </a:ext>
            </a:extLst>
          </p:cNvPr>
          <p:cNvSpPr txBox="1"/>
          <p:nvPr/>
        </p:nvSpPr>
        <p:spPr>
          <a:xfrm>
            <a:off x="4283942" y="142435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>
                <a:solidFill>
                  <a:schemeClr val="bg1"/>
                </a:solidFill>
              </a:rPr>
              <a:t>2</a:t>
            </a:r>
            <a:endParaRPr lang="es-PE" sz="1200">
              <a:solidFill>
                <a:schemeClr val="bg1"/>
              </a:solidFill>
            </a:endParaRPr>
          </a:p>
        </p:txBody>
      </p:sp>
      <p:grpSp>
        <p:nvGrpSpPr>
          <p:cNvPr id="108" name="Group 81">
            <a:extLst>
              <a:ext uri="{FF2B5EF4-FFF2-40B4-BE49-F238E27FC236}">
                <a16:creationId xmlns:a16="http://schemas.microsoft.com/office/drawing/2014/main" id="{F7B80229-A3FC-B72B-DC31-50781C5449DD}"/>
              </a:ext>
            </a:extLst>
          </p:cNvPr>
          <p:cNvGrpSpPr>
            <a:grpSpLocks noChangeAspect="1"/>
          </p:cNvGrpSpPr>
          <p:nvPr/>
        </p:nvGrpSpPr>
        <p:grpSpPr>
          <a:xfrm rot="900000" flipH="1">
            <a:off x="1198015" y="3633037"/>
            <a:ext cx="1998261" cy="2151764"/>
            <a:chOff x="4344" y="166"/>
            <a:chExt cx="2942" cy="3168"/>
          </a:xfrm>
          <a:solidFill>
            <a:srgbClr val="BFAD97"/>
          </a:solidFill>
        </p:grpSpPr>
        <p:sp>
          <p:nvSpPr>
            <p:cNvPr id="109" name="Freeform 82">
              <a:extLst>
                <a:ext uri="{FF2B5EF4-FFF2-40B4-BE49-F238E27FC236}">
                  <a16:creationId xmlns:a16="http://schemas.microsoft.com/office/drawing/2014/main" id="{1EE453F5-369B-3317-886F-57D2BD8874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4" y="166"/>
              <a:ext cx="2942" cy="3168"/>
            </a:xfrm>
            <a:custGeom>
              <a:gdLst>
                <a:gd name="T0" fmla="*/ 2785 w 2871"/>
                <a:gd name="T1" fmla="*/ 1863 h 3092"/>
                <a:gd name="T2" fmla="*/ 2587 w 2871"/>
                <a:gd name="T3" fmla="*/ 1767 h 3092"/>
                <a:gd name="T4" fmla="*/ 2373 w 2871"/>
                <a:gd name="T5" fmla="*/ 1755 h 3092"/>
                <a:gd name="T6" fmla="*/ 2430 w 2871"/>
                <a:gd name="T7" fmla="*/ 2326 h 3092"/>
                <a:gd name="T8" fmla="*/ 2598 w 2871"/>
                <a:gd name="T9" fmla="*/ 2944 h 3092"/>
                <a:gd name="T10" fmla="*/ 2480 w 2871"/>
                <a:gd name="T11" fmla="*/ 2691 h 3092"/>
                <a:gd name="T12" fmla="*/ 2267 w 2871"/>
                <a:gd name="T13" fmla="*/ 2484 h 3092"/>
                <a:gd name="T14" fmla="*/ 1910 w 2871"/>
                <a:gd name="T15" fmla="*/ 2863 h 3092"/>
                <a:gd name="T16" fmla="*/ 2062 w 2871"/>
                <a:gd name="T17" fmla="*/ 2669 h 3092"/>
                <a:gd name="T18" fmla="*/ 1785 w 2871"/>
                <a:gd name="T19" fmla="*/ 2221 h 3092"/>
                <a:gd name="T20" fmla="*/ 1024 w 2871"/>
                <a:gd name="T21" fmla="*/ 2506 h 3092"/>
                <a:gd name="T22" fmla="*/ 1239 w 2871"/>
                <a:gd name="T23" fmla="*/ 3011 h 3092"/>
                <a:gd name="T24" fmla="*/ 964 w 2871"/>
                <a:gd name="T25" fmla="*/ 2822 h 3092"/>
                <a:gd name="T26" fmla="*/ 979 w 2871"/>
                <a:gd name="T27" fmla="*/ 2280 h 3092"/>
                <a:gd name="T28" fmla="*/ 556 w 2871"/>
                <a:gd name="T29" fmla="*/ 2680 h 3092"/>
                <a:gd name="T30" fmla="*/ 363 w 2871"/>
                <a:gd name="T31" fmla="*/ 3085 h 3092"/>
                <a:gd name="T32" fmla="*/ 548 w 2871"/>
                <a:gd name="T33" fmla="*/ 2455 h 3092"/>
                <a:gd name="T34" fmla="*/ 808 w 2871"/>
                <a:gd name="T35" fmla="*/ 1772 h 3092"/>
                <a:gd name="T36" fmla="*/ 697 w 2871"/>
                <a:gd name="T37" fmla="*/ 2067 h 3092"/>
                <a:gd name="T38" fmla="*/ 615 w 2871"/>
                <a:gd name="T39" fmla="*/ 1898 h 3092"/>
                <a:gd name="T40" fmla="*/ 581 w 2871"/>
                <a:gd name="T41" fmla="*/ 1935 h 3092"/>
                <a:gd name="T42" fmla="*/ 560 w 2871"/>
                <a:gd name="T43" fmla="*/ 1815 h 3092"/>
                <a:gd name="T44" fmla="*/ 571 w 2871"/>
                <a:gd name="T45" fmla="*/ 2134 h 3092"/>
                <a:gd name="T46" fmla="*/ 517 w 2871"/>
                <a:gd name="T47" fmla="*/ 2029 h 3092"/>
                <a:gd name="T48" fmla="*/ 464 w 2871"/>
                <a:gd name="T49" fmla="*/ 1950 h 3092"/>
                <a:gd name="T50" fmla="*/ 399 w 2871"/>
                <a:gd name="T51" fmla="*/ 2150 h 3092"/>
                <a:gd name="T52" fmla="*/ 334 w 2871"/>
                <a:gd name="T53" fmla="*/ 2340 h 3092"/>
                <a:gd name="T54" fmla="*/ 121 w 2871"/>
                <a:gd name="T55" fmla="*/ 2439 h 3092"/>
                <a:gd name="T56" fmla="*/ 251 w 2871"/>
                <a:gd name="T57" fmla="*/ 2088 h 3092"/>
                <a:gd name="T58" fmla="*/ 57 w 2871"/>
                <a:gd name="T59" fmla="*/ 2336 h 3092"/>
                <a:gd name="T60" fmla="*/ 22 w 2871"/>
                <a:gd name="T61" fmla="*/ 2185 h 3092"/>
                <a:gd name="T62" fmla="*/ 164 w 2871"/>
                <a:gd name="T63" fmla="*/ 1989 h 3092"/>
                <a:gd name="T64" fmla="*/ 940 w 2871"/>
                <a:gd name="T65" fmla="*/ 1662 h 3092"/>
                <a:gd name="T66" fmla="*/ 1283 w 2871"/>
                <a:gd name="T67" fmla="*/ 1488 h 3092"/>
                <a:gd name="T68" fmla="*/ 1228 w 2871"/>
                <a:gd name="T69" fmla="*/ 1401 h 3092"/>
                <a:gd name="T70" fmla="*/ 1467 w 2871"/>
                <a:gd name="T71" fmla="*/ 1105 h 3092"/>
                <a:gd name="T72" fmla="*/ 1681 w 2871"/>
                <a:gd name="T73" fmla="*/ 794 h 3092"/>
                <a:gd name="T74" fmla="*/ 1955 w 2871"/>
                <a:gd name="T75" fmla="*/ 756 h 3092"/>
                <a:gd name="T76" fmla="*/ 1927 w 2871"/>
                <a:gd name="T77" fmla="*/ 895 h 3092"/>
                <a:gd name="T78" fmla="*/ 1913 w 2871"/>
                <a:gd name="T79" fmla="*/ 977 h 3092"/>
                <a:gd name="T80" fmla="*/ 2394 w 2871"/>
                <a:gd name="T81" fmla="*/ 818 h 3092"/>
                <a:gd name="T82" fmla="*/ 2180 w 2871"/>
                <a:gd name="T83" fmla="*/ 44 h 3092"/>
                <a:gd name="T84" fmla="*/ 2291 w 2871"/>
                <a:gd name="T85" fmla="*/ 91 h 3092"/>
                <a:gd name="T86" fmla="*/ 2467 w 2871"/>
                <a:gd name="T87" fmla="*/ 903 h 3092"/>
                <a:gd name="T88" fmla="*/ 2416 w 2871"/>
                <a:gd name="T89" fmla="*/ 940 h 3092"/>
                <a:gd name="T90" fmla="*/ 1968 w 2871"/>
                <a:gd name="T91" fmla="*/ 1104 h 3092"/>
                <a:gd name="T92" fmla="*/ 1877 w 2871"/>
                <a:gd name="T93" fmla="*/ 1221 h 3092"/>
                <a:gd name="T94" fmla="*/ 2018 w 2871"/>
                <a:gd name="T95" fmla="*/ 1243 h 3092"/>
                <a:gd name="T96" fmla="*/ 1947 w 2871"/>
                <a:gd name="T97" fmla="*/ 1170 h 3092"/>
                <a:gd name="T98" fmla="*/ 2065 w 2871"/>
                <a:gd name="T99" fmla="*/ 1165 h 3092"/>
                <a:gd name="T100" fmla="*/ 2229 w 2871"/>
                <a:gd name="T101" fmla="*/ 1151 h 3092"/>
                <a:gd name="T102" fmla="*/ 2335 w 2871"/>
                <a:gd name="T103" fmla="*/ 1083 h 3092"/>
                <a:gd name="T104" fmla="*/ 2409 w 2871"/>
                <a:gd name="T105" fmla="*/ 1158 h 3092"/>
                <a:gd name="T106" fmla="*/ 2589 w 2871"/>
                <a:gd name="T107" fmla="*/ 1154 h 3092"/>
                <a:gd name="T108" fmla="*/ 2848 w 2871"/>
                <a:gd name="T109" fmla="*/ 1258 h 3092"/>
                <a:gd name="T110" fmla="*/ 1605 w 2871"/>
                <a:gd name="T111" fmla="*/ 1406 h 3092"/>
                <a:gd name="T112" fmla="*/ 1797 w 2871"/>
                <a:gd name="T113" fmla="*/ 1468 h 3092"/>
                <a:gd name="T114" fmla="*/ 1749 w 2871"/>
                <a:gd name="T115" fmla="*/ 1426 h 3092"/>
                <a:gd name="T116" fmla="*/ 1807 w 2871"/>
                <a:gd name="T117" fmla="*/ 1368 h 3092"/>
                <a:gd name="T118" fmla="*/ 1706 w 2871"/>
                <a:gd name="T119" fmla="*/ 1327 h 3092"/>
                <a:gd name="T120" fmla="*/ 1780 w 2871"/>
                <a:gd name="T121" fmla="*/ 1261 h 3092"/>
                <a:gd name="T122" fmla="*/ 2196 w 2871"/>
                <a:gd name="T123" fmla="*/ 1214 h 30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1" h="3092">
                  <a:moveTo>
                    <a:pt x="2871" y="1259"/>
                  </a:moveTo>
                  <a:cubicBezTo>
                    <a:pt x="2868" y="1279"/>
                    <a:pt x="2863" y="1299"/>
                    <a:pt x="2862" y="1319"/>
                  </a:cubicBezTo>
                  <a:cubicBezTo>
                    <a:pt x="2859" y="1349"/>
                    <a:pt x="2857" y="1380"/>
                    <a:pt x="2858" y="1411"/>
                  </a:cubicBezTo>
                  <a:cubicBezTo>
                    <a:pt x="2861" y="1474"/>
                    <a:pt x="2857" y="1536"/>
                    <a:pt x="2848" y="1598"/>
                  </a:cubicBezTo>
                  <a:cubicBezTo>
                    <a:pt x="2847" y="1608"/>
                    <a:pt x="2841" y="1619"/>
                    <a:pt x="2834" y="1626"/>
                  </a:cubicBezTo>
                  <a:cubicBezTo>
                    <a:pt x="2820" y="1640"/>
                    <a:pt x="2813" y="1657"/>
                    <a:pt x="2810" y="1676"/>
                  </a:cubicBezTo>
                  <a:cubicBezTo>
                    <a:pt x="2802" y="1738"/>
                    <a:pt x="2793" y="1801"/>
                    <a:pt x="2785" y="1863"/>
                  </a:cubicBezTo>
                  <a:cubicBezTo>
                    <a:pt x="2783" y="1875"/>
                    <a:pt x="2778" y="1883"/>
                    <a:pt x="2768" y="1890"/>
                  </a:cubicBezTo>
                  <a:cubicBezTo>
                    <a:pt x="2754" y="1899"/>
                    <a:pt x="2743" y="1909"/>
                    <a:pt x="2730" y="1918"/>
                  </a:cubicBezTo>
                  <a:cubicBezTo>
                    <a:pt x="2703" y="1937"/>
                    <a:pt x="2652" y="1926"/>
                    <a:pt x="2633" y="1900"/>
                  </a:cubicBezTo>
                  <a:cubicBezTo>
                    <a:pt x="2629" y="1893"/>
                    <a:pt x="2622" y="1888"/>
                    <a:pt x="2616" y="1883"/>
                  </a:cubicBezTo>
                  <a:cubicBezTo>
                    <a:pt x="2610" y="1877"/>
                    <a:pt x="2604" y="1872"/>
                    <a:pt x="2598" y="1866"/>
                  </a:cubicBezTo>
                  <a:cubicBezTo>
                    <a:pt x="2587" y="1855"/>
                    <a:pt x="2584" y="1841"/>
                    <a:pt x="2591" y="1828"/>
                  </a:cubicBezTo>
                  <a:cubicBezTo>
                    <a:pt x="2602" y="1806"/>
                    <a:pt x="2602" y="1786"/>
                    <a:pt x="2587" y="1767"/>
                  </a:cubicBezTo>
                  <a:cubicBezTo>
                    <a:pt x="2585" y="1764"/>
                    <a:pt x="2584" y="1761"/>
                    <a:pt x="2583" y="1758"/>
                  </a:cubicBezTo>
                  <a:cubicBezTo>
                    <a:pt x="2575" y="1728"/>
                    <a:pt x="2567" y="1698"/>
                    <a:pt x="2558" y="1669"/>
                  </a:cubicBezTo>
                  <a:cubicBezTo>
                    <a:pt x="2556" y="1661"/>
                    <a:pt x="2552" y="1653"/>
                    <a:pt x="2547" y="1647"/>
                  </a:cubicBezTo>
                  <a:cubicBezTo>
                    <a:pt x="2537" y="1635"/>
                    <a:pt x="2530" y="1621"/>
                    <a:pt x="2529" y="1605"/>
                  </a:cubicBezTo>
                  <a:cubicBezTo>
                    <a:pt x="2527" y="1572"/>
                    <a:pt x="2501" y="1569"/>
                    <a:pt x="2477" y="1578"/>
                  </a:cubicBezTo>
                  <a:cubicBezTo>
                    <a:pt x="2456" y="1587"/>
                    <a:pt x="2438" y="1602"/>
                    <a:pt x="2424" y="1620"/>
                  </a:cubicBezTo>
                  <a:cubicBezTo>
                    <a:pt x="2393" y="1660"/>
                    <a:pt x="2375" y="1705"/>
                    <a:pt x="2373" y="1755"/>
                  </a:cubicBezTo>
                  <a:cubicBezTo>
                    <a:pt x="2373" y="1792"/>
                    <a:pt x="2373" y="1828"/>
                    <a:pt x="2374" y="1865"/>
                  </a:cubicBezTo>
                  <a:cubicBezTo>
                    <a:pt x="2375" y="1903"/>
                    <a:pt x="2369" y="1939"/>
                    <a:pt x="2357" y="1975"/>
                  </a:cubicBezTo>
                  <a:cubicBezTo>
                    <a:pt x="2353" y="1987"/>
                    <a:pt x="2349" y="2000"/>
                    <a:pt x="2348" y="2013"/>
                  </a:cubicBezTo>
                  <a:cubicBezTo>
                    <a:pt x="2346" y="2038"/>
                    <a:pt x="2338" y="2062"/>
                    <a:pt x="2318" y="2079"/>
                  </a:cubicBezTo>
                  <a:cubicBezTo>
                    <a:pt x="2301" y="2095"/>
                    <a:pt x="2300" y="2111"/>
                    <a:pt x="2312" y="2130"/>
                  </a:cubicBezTo>
                  <a:cubicBezTo>
                    <a:pt x="2347" y="2190"/>
                    <a:pt x="2382" y="2250"/>
                    <a:pt x="2417" y="2309"/>
                  </a:cubicBezTo>
                  <a:cubicBezTo>
                    <a:pt x="2420" y="2316"/>
                    <a:pt x="2425" y="2322"/>
                    <a:pt x="2430" y="2326"/>
                  </a:cubicBezTo>
                  <a:cubicBezTo>
                    <a:pt x="2458" y="2354"/>
                    <a:pt x="2476" y="2387"/>
                    <a:pt x="2490" y="2423"/>
                  </a:cubicBezTo>
                  <a:cubicBezTo>
                    <a:pt x="2492" y="2430"/>
                    <a:pt x="2495" y="2437"/>
                    <a:pt x="2496" y="2444"/>
                  </a:cubicBezTo>
                  <a:cubicBezTo>
                    <a:pt x="2508" y="2509"/>
                    <a:pt x="2531" y="2571"/>
                    <a:pt x="2560" y="2629"/>
                  </a:cubicBezTo>
                  <a:cubicBezTo>
                    <a:pt x="2581" y="2672"/>
                    <a:pt x="2587" y="2716"/>
                    <a:pt x="2591" y="2761"/>
                  </a:cubicBezTo>
                  <a:cubicBezTo>
                    <a:pt x="2593" y="2789"/>
                    <a:pt x="2601" y="2816"/>
                    <a:pt x="2604" y="2844"/>
                  </a:cubicBezTo>
                  <a:cubicBezTo>
                    <a:pt x="2606" y="2860"/>
                    <a:pt x="2604" y="2877"/>
                    <a:pt x="2602" y="2893"/>
                  </a:cubicBezTo>
                  <a:cubicBezTo>
                    <a:pt x="2601" y="2910"/>
                    <a:pt x="2600" y="2927"/>
                    <a:pt x="2598" y="2944"/>
                  </a:cubicBezTo>
                  <a:cubicBezTo>
                    <a:pt x="2597" y="2958"/>
                    <a:pt x="2589" y="2962"/>
                    <a:pt x="2578" y="2954"/>
                  </a:cubicBezTo>
                  <a:cubicBezTo>
                    <a:pt x="2567" y="2947"/>
                    <a:pt x="2556" y="2938"/>
                    <a:pt x="2546" y="2930"/>
                  </a:cubicBezTo>
                  <a:cubicBezTo>
                    <a:pt x="2528" y="2913"/>
                    <a:pt x="2510" y="2896"/>
                    <a:pt x="2493" y="2879"/>
                  </a:cubicBezTo>
                  <a:cubicBezTo>
                    <a:pt x="2483" y="2870"/>
                    <a:pt x="2481" y="2860"/>
                    <a:pt x="2483" y="2847"/>
                  </a:cubicBezTo>
                  <a:cubicBezTo>
                    <a:pt x="2487" y="2829"/>
                    <a:pt x="2493" y="2813"/>
                    <a:pt x="2507" y="2799"/>
                  </a:cubicBezTo>
                  <a:cubicBezTo>
                    <a:pt x="2526" y="2780"/>
                    <a:pt x="2526" y="2770"/>
                    <a:pt x="2507" y="2750"/>
                  </a:cubicBezTo>
                  <a:cubicBezTo>
                    <a:pt x="2491" y="2733"/>
                    <a:pt x="2483" y="2714"/>
                    <a:pt x="2480" y="2691"/>
                  </a:cubicBezTo>
                  <a:cubicBezTo>
                    <a:pt x="2457" y="2559"/>
                    <a:pt x="2399" y="2449"/>
                    <a:pt x="2288" y="2369"/>
                  </a:cubicBezTo>
                  <a:cubicBezTo>
                    <a:pt x="2268" y="2354"/>
                    <a:pt x="2250" y="2335"/>
                    <a:pt x="2231" y="2319"/>
                  </a:cubicBezTo>
                  <a:cubicBezTo>
                    <a:pt x="2228" y="2316"/>
                    <a:pt x="2225" y="2313"/>
                    <a:pt x="2222" y="2310"/>
                  </a:cubicBezTo>
                  <a:cubicBezTo>
                    <a:pt x="2221" y="2311"/>
                    <a:pt x="2220" y="2312"/>
                    <a:pt x="2218" y="2313"/>
                  </a:cubicBezTo>
                  <a:cubicBezTo>
                    <a:pt x="2233" y="2346"/>
                    <a:pt x="2248" y="2380"/>
                    <a:pt x="2262" y="2414"/>
                  </a:cubicBezTo>
                  <a:cubicBezTo>
                    <a:pt x="2266" y="2423"/>
                    <a:pt x="2268" y="2432"/>
                    <a:pt x="2268" y="2442"/>
                  </a:cubicBezTo>
                  <a:cubicBezTo>
                    <a:pt x="2269" y="2456"/>
                    <a:pt x="2267" y="2470"/>
                    <a:pt x="2267" y="2484"/>
                  </a:cubicBezTo>
                  <a:cubicBezTo>
                    <a:pt x="2266" y="2507"/>
                    <a:pt x="2257" y="2526"/>
                    <a:pt x="2246" y="2546"/>
                  </a:cubicBezTo>
                  <a:cubicBezTo>
                    <a:pt x="2224" y="2583"/>
                    <a:pt x="2205" y="2622"/>
                    <a:pt x="2185" y="2661"/>
                  </a:cubicBezTo>
                  <a:cubicBezTo>
                    <a:pt x="2178" y="2674"/>
                    <a:pt x="2171" y="2687"/>
                    <a:pt x="2165" y="2701"/>
                  </a:cubicBezTo>
                  <a:cubicBezTo>
                    <a:pt x="2151" y="2735"/>
                    <a:pt x="2127" y="2759"/>
                    <a:pt x="2097" y="2778"/>
                  </a:cubicBezTo>
                  <a:cubicBezTo>
                    <a:pt x="2068" y="2796"/>
                    <a:pt x="2042" y="2819"/>
                    <a:pt x="2013" y="2836"/>
                  </a:cubicBezTo>
                  <a:cubicBezTo>
                    <a:pt x="1985" y="2853"/>
                    <a:pt x="1954" y="2866"/>
                    <a:pt x="1925" y="2879"/>
                  </a:cubicBezTo>
                  <a:cubicBezTo>
                    <a:pt x="1914" y="2883"/>
                    <a:pt x="1908" y="2877"/>
                    <a:pt x="1910" y="2863"/>
                  </a:cubicBezTo>
                  <a:cubicBezTo>
                    <a:pt x="1914" y="2839"/>
                    <a:pt x="1918" y="2814"/>
                    <a:pt x="1922" y="2790"/>
                  </a:cubicBezTo>
                  <a:cubicBezTo>
                    <a:pt x="1925" y="2777"/>
                    <a:pt x="1927" y="2764"/>
                    <a:pt x="1932" y="2752"/>
                  </a:cubicBezTo>
                  <a:cubicBezTo>
                    <a:pt x="1934" y="2745"/>
                    <a:pt x="1939" y="2738"/>
                    <a:pt x="1945" y="2734"/>
                  </a:cubicBezTo>
                  <a:cubicBezTo>
                    <a:pt x="1962" y="2725"/>
                    <a:pt x="1979" y="2719"/>
                    <a:pt x="1999" y="2724"/>
                  </a:cubicBezTo>
                  <a:cubicBezTo>
                    <a:pt x="2004" y="2725"/>
                    <a:pt x="2009" y="2725"/>
                    <a:pt x="2014" y="2725"/>
                  </a:cubicBezTo>
                  <a:cubicBezTo>
                    <a:pt x="2034" y="2726"/>
                    <a:pt x="2036" y="2724"/>
                    <a:pt x="2042" y="2705"/>
                  </a:cubicBezTo>
                  <a:cubicBezTo>
                    <a:pt x="2047" y="2692"/>
                    <a:pt x="2054" y="2679"/>
                    <a:pt x="2062" y="2669"/>
                  </a:cubicBezTo>
                  <a:cubicBezTo>
                    <a:pt x="2099" y="2628"/>
                    <a:pt x="2129" y="2582"/>
                    <a:pt x="2152" y="2531"/>
                  </a:cubicBezTo>
                  <a:cubicBezTo>
                    <a:pt x="2154" y="2526"/>
                    <a:pt x="2155" y="2520"/>
                    <a:pt x="2156" y="2514"/>
                  </a:cubicBezTo>
                  <a:cubicBezTo>
                    <a:pt x="2156" y="2513"/>
                    <a:pt x="2156" y="2512"/>
                    <a:pt x="2156" y="2511"/>
                  </a:cubicBezTo>
                  <a:cubicBezTo>
                    <a:pt x="2155" y="2431"/>
                    <a:pt x="2157" y="2447"/>
                    <a:pt x="2118" y="2390"/>
                  </a:cubicBezTo>
                  <a:cubicBezTo>
                    <a:pt x="2082" y="2336"/>
                    <a:pt x="2044" y="2284"/>
                    <a:pt x="2008" y="2231"/>
                  </a:cubicBezTo>
                  <a:cubicBezTo>
                    <a:pt x="1995" y="2211"/>
                    <a:pt x="1980" y="2203"/>
                    <a:pt x="1955" y="2206"/>
                  </a:cubicBezTo>
                  <a:cubicBezTo>
                    <a:pt x="1899" y="2213"/>
                    <a:pt x="1842" y="2216"/>
                    <a:pt x="1785" y="2221"/>
                  </a:cubicBezTo>
                  <a:cubicBezTo>
                    <a:pt x="1671" y="2231"/>
                    <a:pt x="1559" y="2220"/>
                    <a:pt x="1449" y="2189"/>
                  </a:cubicBezTo>
                  <a:cubicBezTo>
                    <a:pt x="1422" y="2182"/>
                    <a:pt x="1394" y="2176"/>
                    <a:pt x="1367" y="2170"/>
                  </a:cubicBezTo>
                  <a:cubicBezTo>
                    <a:pt x="1353" y="2167"/>
                    <a:pt x="1346" y="2171"/>
                    <a:pt x="1343" y="2186"/>
                  </a:cubicBezTo>
                  <a:cubicBezTo>
                    <a:pt x="1341" y="2196"/>
                    <a:pt x="1340" y="2207"/>
                    <a:pt x="1339" y="2218"/>
                  </a:cubicBezTo>
                  <a:cubicBezTo>
                    <a:pt x="1337" y="2233"/>
                    <a:pt x="1331" y="2246"/>
                    <a:pt x="1320" y="2258"/>
                  </a:cubicBezTo>
                  <a:cubicBezTo>
                    <a:pt x="1249" y="2333"/>
                    <a:pt x="1173" y="2403"/>
                    <a:pt x="1090" y="2465"/>
                  </a:cubicBezTo>
                  <a:cubicBezTo>
                    <a:pt x="1069" y="2481"/>
                    <a:pt x="1046" y="2493"/>
                    <a:pt x="1024" y="2506"/>
                  </a:cubicBezTo>
                  <a:cubicBezTo>
                    <a:pt x="1001" y="2520"/>
                    <a:pt x="981" y="2537"/>
                    <a:pt x="966" y="2560"/>
                  </a:cubicBezTo>
                  <a:cubicBezTo>
                    <a:pt x="958" y="2572"/>
                    <a:pt x="956" y="2584"/>
                    <a:pt x="962" y="2598"/>
                  </a:cubicBezTo>
                  <a:cubicBezTo>
                    <a:pt x="1000" y="2686"/>
                    <a:pt x="1047" y="2768"/>
                    <a:pt x="1104" y="2844"/>
                  </a:cubicBezTo>
                  <a:cubicBezTo>
                    <a:pt x="1124" y="2871"/>
                    <a:pt x="1154" y="2888"/>
                    <a:pt x="1183" y="2906"/>
                  </a:cubicBezTo>
                  <a:cubicBezTo>
                    <a:pt x="1192" y="2911"/>
                    <a:pt x="1200" y="2919"/>
                    <a:pt x="1206" y="2927"/>
                  </a:cubicBezTo>
                  <a:cubicBezTo>
                    <a:pt x="1221" y="2947"/>
                    <a:pt x="1236" y="2968"/>
                    <a:pt x="1250" y="2989"/>
                  </a:cubicBezTo>
                  <a:cubicBezTo>
                    <a:pt x="1261" y="3004"/>
                    <a:pt x="1258" y="3011"/>
                    <a:pt x="1239" y="3011"/>
                  </a:cubicBezTo>
                  <a:cubicBezTo>
                    <a:pt x="1202" y="3012"/>
                    <a:pt x="1165" y="3012"/>
                    <a:pt x="1128" y="3011"/>
                  </a:cubicBezTo>
                  <a:cubicBezTo>
                    <a:pt x="1121" y="3011"/>
                    <a:pt x="1112" y="3006"/>
                    <a:pt x="1108" y="3000"/>
                  </a:cubicBezTo>
                  <a:cubicBezTo>
                    <a:pt x="1096" y="2986"/>
                    <a:pt x="1088" y="2970"/>
                    <a:pt x="1087" y="2951"/>
                  </a:cubicBezTo>
                  <a:cubicBezTo>
                    <a:pt x="1086" y="2938"/>
                    <a:pt x="1077" y="2931"/>
                    <a:pt x="1067" y="2927"/>
                  </a:cubicBezTo>
                  <a:cubicBezTo>
                    <a:pt x="1059" y="2923"/>
                    <a:pt x="1051" y="2921"/>
                    <a:pt x="1042" y="2919"/>
                  </a:cubicBezTo>
                  <a:cubicBezTo>
                    <a:pt x="1025" y="2916"/>
                    <a:pt x="1012" y="2906"/>
                    <a:pt x="1004" y="2891"/>
                  </a:cubicBezTo>
                  <a:cubicBezTo>
                    <a:pt x="990" y="2868"/>
                    <a:pt x="976" y="2846"/>
                    <a:pt x="964" y="2822"/>
                  </a:cubicBezTo>
                  <a:cubicBezTo>
                    <a:pt x="924" y="2742"/>
                    <a:pt x="880" y="2663"/>
                    <a:pt x="833" y="2587"/>
                  </a:cubicBezTo>
                  <a:cubicBezTo>
                    <a:pt x="821" y="2569"/>
                    <a:pt x="809" y="2552"/>
                    <a:pt x="797" y="2534"/>
                  </a:cubicBezTo>
                  <a:cubicBezTo>
                    <a:pt x="785" y="2514"/>
                    <a:pt x="787" y="2491"/>
                    <a:pt x="790" y="2469"/>
                  </a:cubicBezTo>
                  <a:cubicBezTo>
                    <a:pt x="791" y="2462"/>
                    <a:pt x="802" y="2454"/>
                    <a:pt x="810" y="2450"/>
                  </a:cubicBezTo>
                  <a:cubicBezTo>
                    <a:pt x="834" y="2436"/>
                    <a:pt x="859" y="2422"/>
                    <a:pt x="884" y="2410"/>
                  </a:cubicBezTo>
                  <a:cubicBezTo>
                    <a:pt x="920" y="2393"/>
                    <a:pt x="945" y="2366"/>
                    <a:pt x="962" y="2331"/>
                  </a:cubicBezTo>
                  <a:cubicBezTo>
                    <a:pt x="969" y="2314"/>
                    <a:pt x="981" y="2300"/>
                    <a:pt x="979" y="2280"/>
                  </a:cubicBezTo>
                  <a:cubicBezTo>
                    <a:pt x="978" y="2279"/>
                    <a:pt x="978" y="2277"/>
                    <a:pt x="978" y="2275"/>
                  </a:cubicBezTo>
                  <a:cubicBezTo>
                    <a:pt x="967" y="2273"/>
                    <a:pt x="958" y="2278"/>
                    <a:pt x="951" y="2285"/>
                  </a:cubicBezTo>
                  <a:cubicBezTo>
                    <a:pt x="931" y="2304"/>
                    <a:pt x="912" y="2323"/>
                    <a:pt x="894" y="2343"/>
                  </a:cubicBezTo>
                  <a:cubicBezTo>
                    <a:pt x="843" y="2399"/>
                    <a:pt x="787" y="2447"/>
                    <a:pt x="720" y="2482"/>
                  </a:cubicBezTo>
                  <a:cubicBezTo>
                    <a:pt x="700" y="2493"/>
                    <a:pt x="685" y="2508"/>
                    <a:pt x="673" y="2527"/>
                  </a:cubicBezTo>
                  <a:cubicBezTo>
                    <a:pt x="666" y="2539"/>
                    <a:pt x="656" y="2549"/>
                    <a:pt x="646" y="2560"/>
                  </a:cubicBezTo>
                  <a:cubicBezTo>
                    <a:pt x="612" y="2596"/>
                    <a:pt x="580" y="2635"/>
                    <a:pt x="556" y="2680"/>
                  </a:cubicBezTo>
                  <a:cubicBezTo>
                    <a:pt x="524" y="2740"/>
                    <a:pt x="492" y="2800"/>
                    <a:pt x="460" y="2860"/>
                  </a:cubicBezTo>
                  <a:cubicBezTo>
                    <a:pt x="444" y="2892"/>
                    <a:pt x="438" y="2927"/>
                    <a:pt x="442" y="2962"/>
                  </a:cubicBezTo>
                  <a:cubicBezTo>
                    <a:pt x="443" y="2973"/>
                    <a:pt x="446" y="2984"/>
                    <a:pt x="452" y="2993"/>
                  </a:cubicBezTo>
                  <a:cubicBezTo>
                    <a:pt x="468" y="3020"/>
                    <a:pt x="486" y="3046"/>
                    <a:pt x="503" y="3073"/>
                  </a:cubicBezTo>
                  <a:cubicBezTo>
                    <a:pt x="510" y="3085"/>
                    <a:pt x="508" y="3092"/>
                    <a:pt x="495" y="3092"/>
                  </a:cubicBezTo>
                  <a:cubicBezTo>
                    <a:pt x="454" y="3092"/>
                    <a:pt x="413" y="3090"/>
                    <a:pt x="372" y="3089"/>
                  </a:cubicBezTo>
                  <a:cubicBezTo>
                    <a:pt x="369" y="3089"/>
                    <a:pt x="365" y="3087"/>
                    <a:pt x="363" y="3085"/>
                  </a:cubicBezTo>
                  <a:cubicBezTo>
                    <a:pt x="347" y="3074"/>
                    <a:pt x="336" y="3041"/>
                    <a:pt x="341" y="3021"/>
                  </a:cubicBezTo>
                  <a:cubicBezTo>
                    <a:pt x="348" y="2994"/>
                    <a:pt x="354" y="2966"/>
                    <a:pt x="360" y="2938"/>
                  </a:cubicBezTo>
                  <a:cubicBezTo>
                    <a:pt x="364" y="2919"/>
                    <a:pt x="362" y="2900"/>
                    <a:pt x="356" y="2882"/>
                  </a:cubicBezTo>
                  <a:cubicBezTo>
                    <a:pt x="347" y="2859"/>
                    <a:pt x="350" y="2837"/>
                    <a:pt x="362" y="2816"/>
                  </a:cubicBezTo>
                  <a:cubicBezTo>
                    <a:pt x="397" y="2754"/>
                    <a:pt x="433" y="2692"/>
                    <a:pt x="467" y="2630"/>
                  </a:cubicBezTo>
                  <a:cubicBezTo>
                    <a:pt x="488" y="2594"/>
                    <a:pt x="507" y="2557"/>
                    <a:pt x="525" y="2520"/>
                  </a:cubicBezTo>
                  <a:cubicBezTo>
                    <a:pt x="535" y="2499"/>
                    <a:pt x="542" y="2477"/>
                    <a:pt x="548" y="2455"/>
                  </a:cubicBezTo>
                  <a:cubicBezTo>
                    <a:pt x="554" y="2436"/>
                    <a:pt x="562" y="2420"/>
                    <a:pt x="578" y="2407"/>
                  </a:cubicBezTo>
                  <a:cubicBezTo>
                    <a:pt x="643" y="2356"/>
                    <a:pt x="697" y="2295"/>
                    <a:pt x="735" y="2221"/>
                  </a:cubicBezTo>
                  <a:cubicBezTo>
                    <a:pt x="745" y="2202"/>
                    <a:pt x="751" y="2184"/>
                    <a:pt x="750" y="2163"/>
                  </a:cubicBezTo>
                  <a:cubicBezTo>
                    <a:pt x="748" y="2111"/>
                    <a:pt x="747" y="2059"/>
                    <a:pt x="743" y="2007"/>
                  </a:cubicBezTo>
                  <a:cubicBezTo>
                    <a:pt x="739" y="1954"/>
                    <a:pt x="753" y="1906"/>
                    <a:pt x="775" y="1859"/>
                  </a:cubicBezTo>
                  <a:cubicBezTo>
                    <a:pt x="785" y="1837"/>
                    <a:pt x="794" y="1814"/>
                    <a:pt x="803" y="1791"/>
                  </a:cubicBezTo>
                  <a:cubicBezTo>
                    <a:pt x="806" y="1785"/>
                    <a:pt x="806" y="1778"/>
                    <a:pt x="808" y="1772"/>
                  </a:cubicBezTo>
                  <a:cubicBezTo>
                    <a:pt x="775" y="1761"/>
                    <a:pt x="724" y="1780"/>
                    <a:pt x="704" y="1809"/>
                  </a:cubicBezTo>
                  <a:cubicBezTo>
                    <a:pt x="696" y="1821"/>
                    <a:pt x="689" y="1835"/>
                    <a:pt x="686" y="1849"/>
                  </a:cubicBezTo>
                  <a:cubicBezTo>
                    <a:pt x="680" y="1879"/>
                    <a:pt x="669" y="1909"/>
                    <a:pt x="675" y="1940"/>
                  </a:cubicBezTo>
                  <a:cubicBezTo>
                    <a:pt x="674" y="1941"/>
                    <a:pt x="672" y="1941"/>
                    <a:pt x="671" y="1941"/>
                  </a:cubicBezTo>
                  <a:cubicBezTo>
                    <a:pt x="668" y="1926"/>
                    <a:pt x="664" y="1911"/>
                    <a:pt x="661" y="1896"/>
                  </a:cubicBezTo>
                  <a:cubicBezTo>
                    <a:pt x="656" y="1913"/>
                    <a:pt x="658" y="1952"/>
                    <a:pt x="668" y="1984"/>
                  </a:cubicBezTo>
                  <a:cubicBezTo>
                    <a:pt x="676" y="2011"/>
                    <a:pt x="688" y="2038"/>
                    <a:pt x="697" y="2067"/>
                  </a:cubicBezTo>
                  <a:cubicBezTo>
                    <a:pt x="689" y="2057"/>
                    <a:pt x="680" y="2048"/>
                    <a:pt x="674" y="2037"/>
                  </a:cubicBezTo>
                  <a:cubicBezTo>
                    <a:pt x="660" y="2011"/>
                    <a:pt x="651" y="1982"/>
                    <a:pt x="649" y="1952"/>
                  </a:cubicBezTo>
                  <a:cubicBezTo>
                    <a:pt x="645" y="1906"/>
                    <a:pt x="645" y="1860"/>
                    <a:pt x="662" y="1816"/>
                  </a:cubicBezTo>
                  <a:cubicBezTo>
                    <a:pt x="668" y="1803"/>
                    <a:pt x="674" y="1791"/>
                    <a:pt x="681" y="1775"/>
                  </a:cubicBezTo>
                  <a:cubicBezTo>
                    <a:pt x="632" y="1819"/>
                    <a:pt x="628" y="1875"/>
                    <a:pt x="628" y="1933"/>
                  </a:cubicBezTo>
                  <a:cubicBezTo>
                    <a:pt x="627" y="1933"/>
                    <a:pt x="625" y="1933"/>
                    <a:pt x="623" y="1933"/>
                  </a:cubicBezTo>
                  <a:cubicBezTo>
                    <a:pt x="621" y="1921"/>
                    <a:pt x="617" y="1910"/>
                    <a:pt x="615" y="1898"/>
                  </a:cubicBezTo>
                  <a:cubicBezTo>
                    <a:pt x="613" y="1885"/>
                    <a:pt x="613" y="1873"/>
                    <a:pt x="611" y="1861"/>
                  </a:cubicBezTo>
                  <a:cubicBezTo>
                    <a:pt x="599" y="1965"/>
                    <a:pt x="624" y="2059"/>
                    <a:pt x="684" y="2145"/>
                  </a:cubicBezTo>
                  <a:cubicBezTo>
                    <a:pt x="684" y="2146"/>
                    <a:pt x="683" y="2147"/>
                    <a:pt x="682" y="2147"/>
                  </a:cubicBezTo>
                  <a:cubicBezTo>
                    <a:pt x="677" y="2145"/>
                    <a:pt x="672" y="2143"/>
                    <a:pt x="668" y="2140"/>
                  </a:cubicBezTo>
                  <a:cubicBezTo>
                    <a:pt x="648" y="2126"/>
                    <a:pt x="635" y="2107"/>
                    <a:pt x="623" y="2086"/>
                  </a:cubicBezTo>
                  <a:cubicBezTo>
                    <a:pt x="601" y="2046"/>
                    <a:pt x="589" y="2002"/>
                    <a:pt x="585" y="1957"/>
                  </a:cubicBezTo>
                  <a:cubicBezTo>
                    <a:pt x="584" y="1949"/>
                    <a:pt x="583" y="1942"/>
                    <a:pt x="581" y="1935"/>
                  </a:cubicBezTo>
                  <a:cubicBezTo>
                    <a:pt x="580" y="2002"/>
                    <a:pt x="598" y="2064"/>
                    <a:pt x="630" y="2123"/>
                  </a:cubicBezTo>
                  <a:cubicBezTo>
                    <a:pt x="628" y="2124"/>
                    <a:pt x="626" y="2125"/>
                    <a:pt x="625" y="2126"/>
                  </a:cubicBezTo>
                  <a:cubicBezTo>
                    <a:pt x="616" y="2113"/>
                    <a:pt x="604" y="2101"/>
                    <a:pt x="599" y="2086"/>
                  </a:cubicBezTo>
                  <a:cubicBezTo>
                    <a:pt x="588" y="2057"/>
                    <a:pt x="576" y="2026"/>
                    <a:pt x="572" y="1995"/>
                  </a:cubicBezTo>
                  <a:cubicBezTo>
                    <a:pt x="565" y="1934"/>
                    <a:pt x="565" y="1871"/>
                    <a:pt x="587" y="1812"/>
                  </a:cubicBezTo>
                  <a:cubicBezTo>
                    <a:pt x="595" y="1790"/>
                    <a:pt x="606" y="1769"/>
                    <a:pt x="616" y="1750"/>
                  </a:cubicBezTo>
                  <a:cubicBezTo>
                    <a:pt x="598" y="1756"/>
                    <a:pt x="569" y="1788"/>
                    <a:pt x="560" y="1815"/>
                  </a:cubicBezTo>
                  <a:cubicBezTo>
                    <a:pt x="548" y="1852"/>
                    <a:pt x="550" y="1890"/>
                    <a:pt x="552" y="1927"/>
                  </a:cubicBezTo>
                  <a:cubicBezTo>
                    <a:pt x="553" y="1944"/>
                    <a:pt x="556" y="1961"/>
                    <a:pt x="558" y="1978"/>
                  </a:cubicBezTo>
                  <a:cubicBezTo>
                    <a:pt x="557" y="1979"/>
                    <a:pt x="555" y="1979"/>
                    <a:pt x="554" y="1980"/>
                  </a:cubicBezTo>
                  <a:cubicBezTo>
                    <a:pt x="547" y="1964"/>
                    <a:pt x="541" y="1949"/>
                    <a:pt x="534" y="1934"/>
                  </a:cubicBezTo>
                  <a:cubicBezTo>
                    <a:pt x="534" y="1934"/>
                    <a:pt x="533" y="1934"/>
                    <a:pt x="533" y="1934"/>
                  </a:cubicBezTo>
                  <a:cubicBezTo>
                    <a:pt x="538" y="1958"/>
                    <a:pt x="544" y="1983"/>
                    <a:pt x="549" y="2007"/>
                  </a:cubicBezTo>
                  <a:cubicBezTo>
                    <a:pt x="560" y="2049"/>
                    <a:pt x="572" y="2090"/>
                    <a:pt x="571" y="2134"/>
                  </a:cubicBezTo>
                  <a:cubicBezTo>
                    <a:pt x="569" y="2172"/>
                    <a:pt x="553" y="2201"/>
                    <a:pt x="524" y="2224"/>
                  </a:cubicBezTo>
                  <a:cubicBezTo>
                    <a:pt x="520" y="2228"/>
                    <a:pt x="514" y="2230"/>
                    <a:pt x="508" y="2231"/>
                  </a:cubicBezTo>
                  <a:cubicBezTo>
                    <a:pt x="520" y="2206"/>
                    <a:pt x="540" y="2185"/>
                    <a:pt x="544" y="2156"/>
                  </a:cubicBezTo>
                  <a:cubicBezTo>
                    <a:pt x="533" y="2167"/>
                    <a:pt x="523" y="2178"/>
                    <a:pt x="513" y="2189"/>
                  </a:cubicBezTo>
                  <a:cubicBezTo>
                    <a:pt x="512" y="2188"/>
                    <a:pt x="510" y="2187"/>
                    <a:pt x="509" y="2186"/>
                  </a:cubicBezTo>
                  <a:cubicBezTo>
                    <a:pt x="519" y="2161"/>
                    <a:pt x="536" y="2138"/>
                    <a:pt x="532" y="2109"/>
                  </a:cubicBezTo>
                  <a:cubicBezTo>
                    <a:pt x="529" y="2082"/>
                    <a:pt x="524" y="2056"/>
                    <a:pt x="517" y="2029"/>
                  </a:cubicBezTo>
                  <a:cubicBezTo>
                    <a:pt x="518" y="2051"/>
                    <a:pt x="518" y="2072"/>
                    <a:pt x="508" y="2091"/>
                  </a:cubicBezTo>
                  <a:cubicBezTo>
                    <a:pt x="498" y="2111"/>
                    <a:pt x="484" y="2125"/>
                    <a:pt x="462" y="2129"/>
                  </a:cubicBezTo>
                  <a:cubicBezTo>
                    <a:pt x="462" y="2129"/>
                    <a:pt x="461" y="2128"/>
                    <a:pt x="460" y="2127"/>
                  </a:cubicBezTo>
                  <a:cubicBezTo>
                    <a:pt x="463" y="2124"/>
                    <a:pt x="466" y="2121"/>
                    <a:pt x="470" y="2118"/>
                  </a:cubicBezTo>
                  <a:cubicBezTo>
                    <a:pt x="504" y="2088"/>
                    <a:pt x="513" y="2051"/>
                    <a:pt x="496" y="2009"/>
                  </a:cubicBezTo>
                  <a:cubicBezTo>
                    <a:pt x="487" y="1986"/>
                    <a:pt x="477" y="1963"/>
                    <a:pt x="465" y="1941"/>
                  </a:cubicBezTo>
                  <a:cubicBezTo>
                    <a:pt x="464" y="1944"/>
                    <a:pt x="464" y="1947"/>
                    <a:pt x="464" y="1950"/>
                  </a:cubicBezTo>
                  <a:cubicBezTo>
                    <a:pt x="465" y="2040"/>
                    <a:pt x="439" y="2122"/>
                    <a:pt x="387" y="2195"/>
                  </a:cubicBezTo>
                  <a:cubicBezTo>
                    <a:pt x="376" y="2209"/>
                    <a:pt x="366" y="2224"/>
                    <a:pt x="355" y="2239"/>
                  </a:cubicBezTo>
                  <a:cubicBezTo>
                    <a:pt x="342" y="2258"/>
                    <a:pt x="338" y="2277"/>
                    <a:pt x="354" y="2297"/>
                  </a:cubicBezTo>
                  <a:cubicBezTo>
                    <a:pt x="355" y="2298"/>
                    <a:pt x="355" y="2299"/>
                    <a:pt x="355" y="2301"/>
                  </a:cubicBezTo>
                  <a:cubicBezTo>
                    <a:pt x="335" y="2294"/>
                    <a:pt x="326" y="2270"/>
                    <a:pt x="336" y="2247"/>
                  </a:cubicBezTo>
                  <a:cubicBezTo>
                    <a:pt x="341" y="2236"/>
                    <a:pt x="348" y="2225"/>
                    <a:pt x="355" y="2215"/>
                  </a:cubicBezTo>
                  <a:cubicBezTo>
                    <a:pt x="369" y="2193"/>
                    <a:pt x="384" y="2172"/>
                    <a:pt x="399" y="2150"/>
                  </a:cubicBezTo>
                  <a:cubicBezTo>
                    <a:pt x="402" y="2147"/>
                    <a:pt x="404" y="2143"/>
                    <a:pt x="405" y="2138"/>
                  </a:cubicBezTo>
                  <a:cubicBezTo>
                    <a:pt x="368" y="2174"/>
                    <a:pt x="324" y="2204"/>
                    <a:pt x="317" y="2262"/>
                  </a:cubicBezTo>
                  <a:cubicBezTo>
                    <a:pt x="315" y="2261"/>
                    <a:pt x="314" y="2261"/>
                    <a:pt x="312" y="2261"/>
                  </a:cubicBezTo>
                  <a:cubicBezTo>
                    <a:pt x="312" y="2254"/>
                    <a:pt x="311" y="2247"/>
                    <a:pt x="311" y="2240"/>
                  </a:cubicBezTo>
                  <a:cubicBezTo>
                    <a:pt x="311" y="2232"/>
                    <a:pt x="311" y="2225"/>
                    <a:pt x="312" y="2217"/>
                  </a:cubicBezTo>
                  <a:cubicBezTo>
                    <a:pt x="294" y="2237"/>
                    <a:pt x="285" y="2276"/>
                    <a:pt x="308" y="2302"/>
                  </a:cubicBezTo>
                  <a:cubicBezTo>
                    <a:pt x="318" y="2314"/>
                    <a:pt x="326" y="2326"/>
                    <a:pt x="334" y="2340"/>
                  </a:cubicBezTo>
                  <a:cubicBezTo>
                    <a:pt x="309" y="2332"/>
                    <a:pt x="291" y="2316"/>
                    <a:pt x="278" y="2293"/>
                  </a:cubicBezTo>
                  <a:cubicBezTo>
                    <a:pt x="266" y="2270"/>
                    <a:pt x="270" y="2245"/>
                    <a:pt x="278" y="2217"/>
                  </a:cubicBezTo>
                  <a:cubicBezTo>
                    <a:pt x="220" y="2268"/>
                    <a:pt x="182" y="2323"/>
                    <a:pt x="187" y="2401"/>
                  </a:cubicBezTo>
                  <a:cubicBezTo>
                    <a:pt x="173" y="2377"/>
                    <a:pt x="174" y="2351"/>
                    <a:pt x="176" y="2326"/>
                  </a:cubicBezTo>
                  <a:cubicBezTo>
                    <a:pt x="178" y="2300"/>
                    <a:pt x="189" y="2277"/>
                    <a:pt x="202" y="2254"/>
                  </a:cubicBezTo>
                  <a:cubicBezTo>
                    <a:pt x="143" y="2302"/>
                    <a:pt x="130" y="2369"/>
                    <a:pt x="125" y="2439"/>
                  </a:cubicBezTo>
                  <a:cubicBezTo>
                    <a:pt x="124" y="2439"/>
                    <a:pt x="122" y="2439"/>
                    <a:pt x="121" y="2439"/>
                  </a:cubicBezTo>
                  <a:cubicBezTo>
                    <a:pt x="119" y="2433"/>
                    <a:pt x="117" y="2427"/>
                    <a:pt x="116" y="2421"/>
                  </a:cubicBezTo>
                  <a:cubicBezTo>
                    <a:pt x="105" y="2333"/>
                    <a:pt x="131" y="2262"/>
                    <a:pt x="207" y="2212"/>
                  </a:cubicBezTo>
                  <a:cubicBezTo>
                    <a:pt x="236" y="2193"/>
                    <a:pt x="257" y="2167"/>
                    <a:pt x="272" y="2136"/>
                  </a:cubicBezTo>
                  <a:cubicBezTo>
                    <a:pt x="284" y="2110"/>
                    <a:pt x="287" y="2084"/>
                    <a:pt x="278" y="2056"/>
                  </a:cubicBezTo>
                  <a:cubicBezTo>
                    <a:pt x="274" y="2042"/>
                    <a:pt x="269" y="2027"/>
                    <a:pt x="263" y="2012"/>
                  </a:cubicBezTo>
                  <a:cubicBezTo>
                    <a:pt x="261" y="2027"/>
                    <a:pt x="260" y="2041"/>
                    <a:pt x="258" y="2055"/>
                  </a:cubicBezTo>
                  <a:cubicBezTo>
                    <a:pt x="257" y="2066"/>
                    <a:pt x="254" y="2077"/>
                    <a:pt x="251" y="2088"/>
                  </a:cubicBezTo>
                  <a:cubicBezTo>
                    <a:pt x="240" y="2123"/>
                    <a:pt x="218" y="2147"/>
                    <a:pt x="178" y="2151"/>
                  </a:cubicBezTo>
                  <a:cubicBezTo>
                    <a:pt x="170" y="2151"/>
                    <a:pt x="161" y="2154"/>
                    <a:pt x="152" y="2155"/>
                  </a:cubicBezTo>
                  <a:cubicBezTo>
                    <a:pt x="107" y="2163"/>
                    <a:pt x="88" y="2188"/>
                    <a:pt x="85" y="2235"/>
                  </a:cubicBezTo>
                  <a:cubicBezTo>
                    <a:pt x="83" y="2261"/>
                    <a:pt x="84" y="2287"/>
                    <a:pt x="84" y="2313"/>
                  </a:cubicBezTo>
                  <a:cubicBezTo>
                    <a:pt x="84" y="2317"/>
                    <a:pt x="83" y="2321"/>
                    <a:pt x="82" y="2325"/>
                  </a:cubicBezTo>
                  <a:cubicBezTo>
                    <a:pt x="70" y="2285"/>
                    <a:pt x="68" y="2244"/>
                    <a:pt x="76" y="2202"/>
                  </a:cubicBezTo>
                  <a:cubicBezTo>
                    <a:pt x="45" y="2243"/>
                    <a:pt x="47" y="2289"/>
                    <a:pt x="57" y="2336"/>
                  </a:cubicBezTo>
                  <a:cubicBezTo>
                    <a:pt x="56" y="2337"/>
                    <a:pt x="55" y="2337"/>
                    <a:pt x="54" y="2337"/>
                  </a:cubicBezTo>
                  <a:cubicBezTo>
                    <a:pt x="52" y="2333"/>
                    <a:pt x="49" y="2330"/>
                    <a:pt x="47" y="2326"/>
                  </a:cubicBezTo>
                  <a:cubicBezTo>
                    <a:pt x="18" y="2272"/>
                    <a:pt x="29" y="2204"/>
                    <a:pt x="73" y="2160"/>
                  </a:cubicBezTo>
                  <a:cubicBezTo>
                    <a:pt x="88" y="2144"/>
                    <a:pt x="107" y="2132"/>
                    <a:pt x="124" y="2119"/>
                  </a:cubicBezTo>
                  <a:cubicBezTo>
                    <a:pt x="140" y="2107"/>
                    <a:pt x="156" y="2097"/>
                    <a:pt x="165" y="2080"/>
                  </a:cubicBezTo>
                  <a:cubicBezTo>
                    <a:pt x="140" y="2085"/>
                    <a:pt x="115" y="2090"/>
                    <a:pt x="90" y="2096"/>
                  </a:cubicBezTo>
                  <a:cubicBezTo>
                    <a:pt x="58" y="2104"/>
                    <a:pt x="25" y="2147"/>
                    <a:pt x="22" y="2185"/>
                  </a:cubicBezTo>
                  <a:cubicBezTo>
                    <a:pt x="21" y="2191"/>
                    <a:pt x="20" y="2196"/>
                    <a:pt x="19" y="2201"/>
                  </a:cubicBezTo>
                  <a:cubicBezTo>
                    <a:pt x="0" y="2167"/>
                    <a:pt x="13" y="2136"/>
                    <a:pt x="31" y="2107"/>
                  </a:cubicBezTo>
                  <a:cubicBezTo>
                    <a:pt x="48" y="2077"/>
                    <a:pt x="75" y="2060"/>
                    <a:pt x="111" y="2057"/>
                  </a:cubicBezTo>
                  <a:cubicBezTo>
                    <a:pt x="100" y="2053"/>
                    <a:pt x="89" y="2048"/>
                    <a:pt x="77" y="2044"/>
                  </a:cubicBezTo>
                  <a:cubicBezTo>
                    <a:pt x="78" y="2043"/>
                    <a:pt x="78" y="2041"/>
                    <a:pt x="78" y="2040"/>
                  </a:cubicBezTo>
                  <a:cubicBezTo>
                    <a:pt x="89" y="2039"/>
                    <a:pt x="101" y="2039"/>
                    <a:pt x="112" y="2038"/>
                  </a:cubicBezTo>
                  <a:cubicBezTo>
                    <a:pt x="148" y="2036"/>
                    <a:pt x="163" y="2025"/>
                    <a:pt x="164" y="1989"/>
                  </a:cubicBezTo>
                  <a:cubicBezTo>
                    <a:pt x="166" y="1952"/>
                    <a:pt x="164" y="1915"/>
                    <a:pt x="163" y="1878"/>
                  </a:cubicBezTo>
                  <a:cubicBezTo>
                    <a:pt x="161" y="1832"/>
                    <a:pt x="156" y="1787"/>
                    <a:pt x="166" y="1742"/>
                  </a:cubicBezTo>
                  <a:cubicBezTo>
                    <a:pt x="178" y="1690"/>
                    <a:pt x="208" y="1650"/>
                    <a:pt x="250" y="1619"/>
                  </a:cubicBezTo>
                  <a:cubicBezTo>
                    <a:pt x="270" y="1604"/>
                    <a:pt x="295" y="1599"/>
                    <a:pt x="319" y="1599"/>
                  </a:cubicBezTo>
                  <a:cubicBezTo>
                    <a:pt x="431" y="1596"/>
                    <a:pt x="542" y="1598"/>
                    <a:pt x="651" y="1627"/>
                  </a:cubicBezTo>
                  <a:cubicBezTo>
                    <a:pt x="698" y="1639"/>
                    <a:pt x="744" y="1655"/>
                    <a:pt x="789" y="1671"/>
                  </a:cubicBezTo>
                  <a:cubicBezTo>
                    <a:pt x="841" y="1690"/>
                    <a:pt x="891" y="1686"/>
                    <a:pt x="940" y="1662"/>
                  </a:cubicBezTo>
                  <a:cubicBezTo>
                    <a:pt x="972" y="1646"/>
                    <a:pt x="1005" y="1631"/>
                    <a:pt x="1036" y="1614"/>
                  </a:cubicBezTo>
                  <a:cubicBezTo>
                    <a:pt x="1079" y="1590"/>
                    <a:pt x="1127" y="1583"/>
                    <a:pt x="1174" y="1579"/>
                  </a:cubicBezTo>
                  <a:cubicBezTo>
                    <a:pt x="1211" y="1576"/>
                    <a:pt x="1247" y="1580"/>
                    <a:pt x="1284" y="1582"/>
                  </a:cubicBezTo>
                  <a:cubicBezTo>
                    <a:pt x="1318" y="1584"/>
                    <a:pt x="1352" y="1586"/>
                    <a:pt x="1387" y="1587"/>
                  </a:cubicBezTo>
                  <a:cubicBezTo>
                    <a:pt x="1385" y="1585"/>
                    <a:pt x="1383" y="1584"/>
                    <a:pt x="1380" y="1582"/>
                  </a:cubicBezTo>
                  <a:cubicBezTo>
                    <a:pt x="1357" y="1564"/>
                    <a:pt x="1332" y="1548"/>
                    <a:pt x="1310" y="1528"/>
                  </a:cubicBezTo>
                  <a:cubicBezTo>
                    <a:pt x="1298" y="1518"/>
                    <a:pt x="1291" y="1503"/>
                    <a:pt x="1283" y="1488"/>
                  </a:cubicBezTo>
                  <a:cubicBezTo>
                    <a:pt x="1279" y="1480"/>
                    <a:pt x="1273" y="1475"/>
                    <a:pt x="1264" y="1475"/>
                  </a:cubicBezTo>
                  <a:cubicBezTo>
                    <a:pt x="1255" y="1475"/>
                    <a:pt x="1247" y="1478"/>
                    <a:pt x="1238" y="1478"/>
                  </a:cubicBezTo>
                  <a:cubicBezTo>
                    <a:pt x="1223" y="1478"/>
                    <a:pt x="1209" y="1478"/>
                    <a:pt x="1195" y="1476"/>
                  </a:cubicBezTo>
                  <a:cubicBezTo>
                    <a:pt x="1187" y="1475"/>
                    <a:pt x="1179" y="1470"/>
                    <a:pt x="1172" y="1465"/>
                  </a:cubicBezTo>
                  <a:cubicBezTo>
                    <a:pt x="1157" y="1453"/>
                    <a:pt x="1159" y="1443"/>
                    <a:pt x="1176" y="1434"/>
                  </a:cubicBezTo>
                  <a:cubicBezTo>
                    <a:pt x="1187" y="1428"/>
                    <a:pt x="1199" y="1423"/>
                    <a:pt x="1210" y="1416"/>
                  </a:cubicBezTo>
                  <a:cubicBezTo>
                    <a:pt x="1215" y="1412"/>
                    <a:pt x="1220" y="1407"/>
                    <a:pt x="1228" y="1401"/>
                  </a:cubicBezTo>
                  <a:cubicBezTo>
                    <a:pt x="1219" y="1397"/>
                    <a:pt x="1212" y="1395"/>
                    <a:pt x="1206" y="1392"/>
                  </a:cubicBezTo>
                  <a:cubicBezTo>
                    <a:pt x="1188" y="1387"/>
                    <a:pt x="1176" y="1375"/>
                    <a:pt x="1167" y="1359"/>
                  </a:cubicBezTo>
                  <a:cubicBezTo>
                    <a:pt x="1160" y="1345"/>
                    <a:pt x="1164" y="1339"/>
                    <a:pt x="1180" y="1339"/>
                  </a:cubicBezTo>
                  <a:cubicBezTo>
                    <a:pt x="1219" y="1339"/>
                    <a:pt x="1255" y="1327"/>
                    <a:pt x="1285" y="1303"/>
                  </a:cubicBezTo>
                  <a:cubicBezTo>
                    <a:pt x="1309" y="1284"/>
                    <a:pt x="1331" y="1262"/>
                    <a:pt x="1352" y="1240"/>
                  </a:cubicBezTo>
                  <a:cubicBezTo>
                    <a:pt x="1375" y="1217"/>
                    <a:pt x="1397" y="1195"/>
                    <a:pt x="1418" y="1171"/>
                  </a:cubicBezTo>
                  <a:cubicBezTo>
                    <a:pt x="1436" y="1150"/>
                    <a:pt x="1450" y="1126"/>
                    <a:pt x="1467" y="1105"/>
                  </a:cubicBezTo>
                  <a:cubicBezTo>
                    <a:pt x="1479" y="1088"/>
                    <a:pt x="1493" y="1072"/>
                    <a:pt x="1508" y="1057"/>
                  </a:cubicBezTo>
                  <a:cubicBezTo>
                    <a:pt x="1518" y="1046"/>
                    <a:pt x="1531" y="1037"/>
                    <a:pt x="1542" y="1026"/>
                  </a:cubicBezTo>
                  <a:cubicBezTo>
                    <a:pt x="1558" y="1011"/>
                    <a:pt x="1566" y="993"/>
                    <a:pt x="1572" y="972"/>
                  </a:cubicBezTo>
                  <a:cubicBezTo>
                    <a:pt x="1580" y="940"/>
                    <a:pt x="1603" y="919"/>
                    <a:pt x="1633" y="908"/>
                  </a:cubicBezTo>
                  <a:cubicBezTo>
                    <a:pt x="1651" y="902"/>
                    <a:pt x="1663" y="892"/>
                    <a:pt x="1675" y="878"/>
                  </a:cubicBezTo>
                  <a:cubicBezTo>
                    <a:pt x="1687" y="864"/>
                    <a:pt x="1692" y="853"/>
                    <a:pt x="1687" y="835"/>
                  </a:cubicBezTo>
                  <a:cubicBezTo>
                    <a:pt x="1683" y="822"/>
                    <a:pt x="1683" y="808"/>
                    <a:pt x="1681" y="794"/>
                  </a:cubicBezTo>
                  <a:cubicBezTo>
                    <a:pt x="1675" y="761"/>
                    <a:pt x="1686" y="736"/>
                    <a:pt x="1712" y="716"/>
                  </a:cubicBezTo>
                  <a:cubicBezTo>
                    <a:pt x="1721" y="709"/>
                    <a:pt x="1730" y="703"/>
                    <a:pt x="1732" y="689"/>
                  </a:cubicBezTo>
                  <a:cubicBezTo>
                    <a:pt x="1733" y="677"/>
                    <a:pt x="1751" y="670"/>
                    <a:pt x="1764" y="673"/>
                  </a:cubicBezTo>
                  <a:cubicBezTo>
                    <a:pt x="1770" y="674"/>
                    <a:pt x="1778" y="674"/>
                    <a:pt x="1784" y="673"/>
                  </a:cubicBezTo>
                  <a:cubicBezTo>
                    <a:pt x="1823" y="661"/>
                    <a:pt x="1857" y="672"/>
                    <a:pt x="1881" y="703"/>
                  </a:cubicBezTo>
                  <a:cubicBezTo>
                    <a:pt x="1883" y="706"/>
                    <a:pt x="1885" y="708"/>
                    <a:pt x="1887" y="711"/>
                  </a:cubicBezTo>
                  <a:cubicBezTo>
                    <a:pt x="1902" y="738"/>
                    <a:pt x="1925" y="753"/>
                    <a:pt x="1955" y="756"/>
                  </a:cubicBezTo>
                  <a:cubicBezTo>
                    <a:pt x="1960" y="757"/>
                    <a:pt x="1965" y="758"/>
                    <a:pt x="1969" y="760"/>
                  </a:cubicBezTo>
                  <a:cubicBezTo>
                    <a:pt x="1989" y="767"/>
                    <a:pt x="1993" y="784"/>
                    <a:pt x="1976" y="796"/>
                  </a:cubicBezTo>
                  <a:cubicBezTo>
                    <a:pt x="1965" y="804"/>
                    <a:pt x="1952" y="809"/>
                    <a:pt x="1940" y="815"/>
                  </a:cubicBezTo>
                  <a:cubicBezTo>
                    <a:pt x="1923" y="821"/>
                    <a:pt x="1921" y="826"/>
                    <a:pt x="1931" y="841"/>
                  </a:cubicBezTo>
                  <a:cubicBezTo>
                    <a:pt x="1932" y="843"/>
                    <a:pt x="1933" y="845"/>
                    <a:pt x="1934" y="846"/>
                  </a:cubicBezTo>
                  <a:cubicBezTo>
                    <a:pt x="1949" y="867"/>
                    <a:pt x="1953" y="870"/>
                    <a:pt x="1930" y="889"/>
                  </a:cubicBezTo>
                  <a:cubicBezTo>
                    <a:pt x="1929" y="891"/>
                    <a:pt x="1926" y="893"/>
                    <a:pt x="1927" y="895"/>
                  </a:cubicBezTo>
                  <a:cubicBezTo>
                    <a:pt x="1932" y="914"/>
                    <a:pt x="1916" y="929"/>
                    <a:pt x="1915" y="947"/>
                  </a:cubicBezTo>
                  <a:cubicBezTo>
                    <a:pt x="1914" y="957"/>
                    <a:pt x="1904" y="959"/>
                    <a:pt x="1895" y="959"/>
                  </a:cubicBezTo>
                  <a:cubicBezTo>
                    <a:pt x="1886" y="958"/>
                    <a:pt x="1878" y="956"/>
                    <a:pt x="1869" y="955"/>
                  </a:cubicBezTo>
                  <a:cubicBezTo>
                    <a:pt x="1857" y="953"/>
                    <a:pt x="1847" y="958"/>
                    <a:pt x="1843" y="969"/>
                  </a:cubicBezTo>
                  <a:cubicBezTo>
                    <a:pt x="1839" y="978"/>
                    <a:pt x="1850" y="991"/>
                    <a:pt x="1863" y="990"/>
                  </a:cubicBezTo>
                  <a:cubicBezTo>
                    <a:pt x="1867" y="990"/>
                    <a:pt x="1873" y="989"/>
                    <a:pt x="1877" y="986"/>
                  </a:cubicBezTo>
                  <a:cubicBezTo>
                    <a:pt x="1888" y="978"/>
                    <a:pt x="1900" y="977"/>
                    <a:pt x="1913" y="977"/>
                  </a:cubicBezTo>
                  <a:cubicBezTo>
                    <a:pt x="1941" y="977"/>
                    <a:pt x="1970" y="978"/>
                    <a:pt x="1997" y="974"/>
                  </a:cubicBezTo>
                  <a:cubicBezTo>
                    <a:pt x="2043" y="967"/>
                    <a:pt x="2089" y="966"/>
                    <a:pt x="2134" y="952"/>
                  </a:cubicBezTo>
                  <a:cubicBezTo>
                    <a:pt x="2182" y="936"/>
                    <a:pt x="2233" y="928"/>
                    <a:pt x="2283" y="916"/>
                  </a:cubicBezTo>
                  <a:cubicBezTo>
                    <a:pt x="2307" y="909"/>
                    <a:pt x="2330" y="899"/>
                    <a:pt x="2353" y="890"/>
                  </a:cubicBezTo>
                  <a:cubicBezTo>
                    <a:pt x="2358" y="888"/>
                    <a:pt x="2362" y="884"/>
                    <a:pt x="2365" y="879"/>
                  </a:cubicBezTo>
                  <a:cubicBezTo>
                    <a:pt x="2375" y="865"/>
                    <a:pt x="2385" y="851"/>
                    <a:pt x="2394" y="836"/>
                  </a:cubicBezTo>
                  <a:cubicBezTo>
                    <a:pt x="2396" y="831"/>
                    <a:pt x="2395" y="824"/>
                    <a:pt x="2394" y="818"/>
                  </a:cubicBezTo>
                  <a:cubicBezTo>
                    <a:pt x="2385" y="774"/>
                    <a:pt x="2375" y="730"/>
                    <a:pt x="2367" y="686"/>
                  </a:cubicBezTo>
                  <a:cubicBezTo>
                    <a:pt x="2355" y="623"/>
                    <a:pt x="2344" y="559"/>
                    <a:pt x="2332" y="496"/>
                  </a:cubicBezTo>
                  <a:cubicBezTo>
                    <a:pt x="2307" y="358"/>
                    <a:pt x="2282" y="221"/>
                    <a:pt x="2257" y="84"/>
                  </a:cubicBezTo>
                  <a:cubicBezTo>
                    <a:pt x="2256" y="81"/>
                    <a:pt x="2255" y="78"/>
                    <a:pt x="2253" y="73"/>
                  </a:cubicBezTo>
                  <a:cubicBezTo>
                    <a:pt x="2235" y="77"/>
                    <a:pt x="2217" y="79"/>
                    <a:pt x="2200" y="83"/>
                  </a:cubicBezTo>
                  <a:cubicBezTo>
                    <a:pt x="2191" y="85"/>
                    <a:pt x="2187" y="83"/>
                    <a:pt x="2186" y="74"/>
                  </a:cubicBezTo>
                  <a:cubicBezTo>
                    <a:pt x="2185" y="64"/>
                    <a:pt x="2183" y="54"/>
                    <a:pt x="2180" y="44"/>
                  </a:cubicBezTo>
                  <a:cubicBezTo>
                    <a:pt x="2177" y="33"/>
                    <a:pt x="2181" y="29"/>
                    <a:pt x="2192" y="26"/>
                  </a:cubicBezTo>
                  <a:cubicBezTo>
                    <a:pt x="2234" y="19"/>
                    <a:pt x="2275" y="11"/>
                    <a:pt x="2317" y="2"/>
                  </a:cubicBezTo>
                  <a:cubicBezTo>
                    <a:pt x="2319" y="2"/>
                    <a:pt x="2322" y="1"/>
                    <a:pt x="2325" y="0"/>
                  </a:cubicBezTo>
                  <a:cubicBezTo>
                    <a:pt x="2329" y="0"/>
                    <a:pt x="2333" y="0"/>
                    <a:pt x="2337" y="0"/>
                  </a:cubicBezTo>
                  <a:cubicBezTo>
                    <a:pt x="2340" y="18"/>
                    <a:pt x="2343" y="35"/>
                    <a:pt x="2347" y="54"/>
                  </a:cubicBezTo>
                  <a:cubicBezTo>
                    <a:pt x="2327" y="58"/>
                    <a:pt x="2308" y="62"/>
                    <a:pt x="2288" y="66"/>
                  </a:cubicBezTo>
                  <a:cubicBezTo>
                    <a:pt x="2289" y="75"/>
                    <a:pt x="2290" y="83"/>
                    <a:pt x="2291" y="91"/>
                  </a:cubicBezTo>
                  <a:cubicBezTo>
                    <a:pt x="2318" y="236"/>
                    <a:pt x="2344" y="380"/>
                    <a:pt x="2371" y="525"/>
                  </a:cubicBezTo>
                  <a:cubicBezTo>
                    <a:pt x="2387" y="614"/>
                    <a:pt x="2403" y="704"/>
                    <a:pt x="2419" y="793"/>
                  </a:cubicBezTo>
                  <a:cubicBezTo>
                    <a:pt x="2420" y="798"/>
                    <a:pt x="2421" y="803"/>
                    <a:pt x="2423" y="807"/>
                  </a:cubicBezTo>
                  <a:cubicBezTo>
                    <a:pt x="2430" y="817"/>
                    <a:pt x="2436" y="828"/>
                    <a:pt x="2450" y="830"/>
                  </a:cubicBezTo>
                  <a:cubicBezTo>
                    <a:pt x="2453" y="830"/>
                    <a:pt x="2456" y="836"/>
                    <a:pt x="2457" y="840"/>
                  </a:cubicBezTo>
                  <a:cubicBezTo>
                    <a:pt x="2462" y="854"/>
                    <a:pt x="2468" y="868"/>
                    <a:pt x="2471" y="883"/>
                  </a:cubicBezTo>
                  <a:cubicBezTo>
                    <a:pt x="2472" y="889"/>
                    <a:pt x="2470" y="897"/>
                    <a:pt x="2467" y="903"/>
                  </a:cubicBezTo>
                  <a:cubicBezTo>
                    <a:pt x="2463" y="909"/>
                    <a:pt x="2457" y="913"/>
                    <a:pt x="2451" y="917"/>
                  </a:cubicBezTo>
                  <a:cubicBezTo>
                    <a:pt x="2445" y="922"/>
                    <a:pt x="2443" y="926"/>
                    <a:pt x="2445" y="934"/>
                  </a:cubicBezTo>
                  <a:cubicBezTo>
                    <a:pt x="2452" y="970"/>
                    <a:pt x="2458" y="1006"/>
                    <a:pt x="2465" y="1042"/>
                  </a:cubicBezTo>
                  <a:cubicBezTo>
                    <a:pt x="2469" y="1064"/>
                    <a:pt x="2466" y="1066"/>
                    <a:pt x="2443" y="1066"/>
                  </a:cubicBezTo>
                  <a:cubicBezTo>
                    <a:pt x="2443" y="1066"/>
                    <a:pt x="2442" y="1065"/>
                    <a:pt x="2440" y="1064"/>
                  </a:cubicBezTo>
                  <a:cubicBezTo>
                    <a:pt x="2436" y="1044"/>
                    <a:pt x="2432" y="1024"/>
                    <a:pt x="2428" y="1003"/>
                  </a:cubicBezTo>
                  <a:cubicBezTo>
                    <a:pt x="2424" y="982"/>
                    <a:pt x="2420" y="961"/>
                    <a:pt x="2416" y="940"/>
                  </a:cubicBezTo>
                  <a:cubicBezTo>
                    <a:pt x="2396" y="943"/>
                    <a:pt x="2378" y="945"/>
                    <a:pt x="2360" y="948"/>
                  </a:cubicBezTo>
                  <a:cubicBezTo>
                    <a:pt x="2341" y="951"/>
                    <a:pt x="2336" y="960"/>
                    <a:pt x="2343" y="978"/>
                  </a:cubicBezTo>
                  <a:cubicBezTo>
                    <a:pt x="2348" y="993"/>
                    <a:pt x="2348" y="994"/>
                    <a:pt x="2332" y="1000"/>
                  </a:cubicBezTo>
                  <a:cubicBezTo>
                    <a:pt x="2287" y="1016"/>
                    <a:pt x="2241" y="1031"/>
                    <a:pt x="2196" y="1047"/>
                  </a:cubicBezTo>
                  <a:cubicBezTo>
                    <a:pt x="2169" y="1056"/>
                    <a:pt x="2142" y="1067"/>
                    <a:pt x="2114" y="1074"/>
                  </a:cubicBezTo>
                  <a:cubicBezTo>
                    <a:pt x="2085" y="1081"/>
                    <a:pt x="2055" y="1084"/>
                    <a:pt x="2026" y="1090"/>
                  </a:cubicBezTo>
                  <a:cubicBezTo>
                    <a:pt x="2006" y="1093"/>
                    <a:pt x="1987" y="1102"/>
                    <a:pt x="1968" y="1104"/>
                  </a:cubicBezTo>
                  <a:cubicBezTo>
                    <a:pt x="1930" y="1106"/>
                    <a:pt x="1892" y="1106"/>
                    <a:pt x="1854" y="1106"/>
                  </a:cubicBezTo>
                  <a:cubicBezTo>
                    <a:pt x="1843" y="1106"/>
                    <a:pt x="1831" y="1105"/>
                    <a:pt x="1819" y="1105"/>
                  </a:cubicBezTo>
                  <a:cubicBezTo>
                    <a:pt x="1816" y="1105"/>
                    <a:pt x="1811" y="1108"/>
                    <a:pt x="1810" y="1110"/>
                  </a:cubicBezTo>
                  <a:cubicBezTo>
                    <a:pt x="1809" y="1115"/>
                    <a:pt x="1808" y="1124"/>
                    <a:pt x="1811" y="1125"/>
                  </a:cubicBezTo>
                  <a:cubicBezTo>
                    <a:pt x="1824" y="1133"/>
                    <a:pt x="1823" y="1146"/>
                    <a:pt x="1824" y="1158"/>
                  </a:cubicBezTo>
                  <a:cubicBezTo>
                    <a:pt x="1825" y="1162"/>
                    <a:pt x="1824" y="1166"/>
                    <a:pt x="1826" y="1169"/>
                  </a:cubicBezTo>
                  <a:cubicBezTo>
                    <a:pt x="1843" y="1186"/>
                    <a:pt x="1860" y="1204"/>
                    <a:pt x="1877" y="1221"/>
                  </a:cubicBezTo>
                  <a:cubicBezTo>
                    <a:pt x="1881" y="1218"/>
                    <a:pt x="1882" y="1216"/>
                    <a:pt x="1883" y="1215"/>
                  </a:cubicBezTo>
                  <a:cubicBezTo>
                    <a:pt x="1890" y="1223"/>
                    <a:pt x="1895" y="1232"/>
                    <a:pt x="1902" y="1239"/>
                  </a:cubicBezTo>
                  <a:cubicBezTo>
                    <a:pt x="1916" y="1251"/>
                    <a:pt x="1931" y="1263"/>
                    <a:pt x="1946" y="1273"/>
                  </a:cubicBezTo>
                  <a:cubicBezTo>
                    <a:pt x="1952" y="1277"/>
                    <a:pt x="1960" y="1278"/>
                    <a:pt x="1967" y="1280"/>
                  </a:cubicBezTo>
                  <a:cubicBezTo>
                    <a:pt x="1968" y="1279"/>
                    <a:pt x="1968" y="1277"/>
                    <a:pt x="1969" y="1276"/>
                  </a:cubicBezTo>
                  <a:cubicBezTo>
                    <a:pt x="1955" y="1270"/>
                    <a:pt x="1942" y="1265"/>
                    <a:pt x="1937" y="1247"/>
                  </a:cubicBezTo>
                  <a:cubicBezTo>
                    <a:pt x="1973" y="1267"/>
                    <a:pt x="2000" y="1264"/>
                    <a:pt x="2018" y="1243"/>
                  </a:cubicBezTo>
                  <a:cubicBezTo>
                    <a:pt x="2003" y="1234"/>
                    <a:pt x="1988" y="1225"/>
                    <a:pt x="1972" y="1216"/>
                  </a:cubicBezTo>
                  <a:cubicBezTo>
                    <a:pt x="1962" y="1211"/>
                    <a:pt x="1952" y="1206"/>
                    <a:pt x="1942" y="1202"/>
                  </a:cubicBezTo>
                  <a:cubicBezTo>
                    <a:pt x="1937" y="1201"/>
                    <a:pt x="1931" y="1203"/>
                    <a:pt x="1923" y="1204"/>
                  </a:cubicBezTo>
                  <a:cubicBezTo>
                    <a:pt x="1932" y="1189"/>
                    <a:pt x="1945" y="1189"/>
                    <a:pt x="1956" y="1191"/>
                  </a:cubicBezTo>
                  <a:cubicBezTo>
                    <a:pt x="1968" y="1193"/>
                    <a:pt x="1979" y="1199"/>
                    <a:pt x="1990" y="1203"/>
                  </a:cubicBezTo>
                  <a:cubicBezTo>
                    <a:pt x="1991" y="1202"/>
                    <a:pt x="1991" y="1201"/>
                    <a:pt x="1992" y="1200"/>
                  </a:cubicBezTo>
                  <a:cubicBezTo>
                    <a:pt x="1977" y="1190"/>
                    <a:pt x="1963" y="1180"/>
                    <a:pt x="1947" y="1170"/>
                  </a:cubicBezTo>
                  <a:cubicBezTo>
                    <a:pt x="1962" y="1168"/>
                    <a:pt x="1975" y="1171"/>
                    <a:pt x="1986" y="1179"/>
                  </a:cubicBezTo>
                  <a:cubicBezTo>
                    <a:pt x="1996" y="1186"/>
                    <a:pt x="2005" y="1195"/>
                    <a:pt x="2015" y="1203"/>
                  </a:cubicBezTo>
                  <a:cubicBezTo>
                    <a:pt x="2029" y="1215"/>
                    <a:pt x="2052" y="1215"/>
                    <a:pt x="2067" y="1203"/>
                  </a:cubicBezTo>
                  <a:cubicBezTo>
                    <a:pt x="2041" y="1199"/>
                    <a:pt x="2030" y="1191"/>
                    <a:pt x="2031" y="1176"/>
                  </a:cubicBezTo>
                  <a:cubicBezTo>
                    <a:pt x="2043" y="1188"/>
                    <a:pt x="2058" y="1188"/>
                    <a:pt x="2073" y="1184"/>
                  </a:cubicBezTo>
                  <a:cubicBezTo>
                    <a:pt x="2097" y="1177"/>
                    <a:pt x="2121" y="1169"/>
                    <a:pt x="2146" y="1162"/>
                  </a:cubicBezTo>
                  <a:cubicBezTo>
                    <a:pt x="2120" y="1147"/>
                    <a:pt x="2094" y="1146"/>
                    <a:pt x="2065" y="1165"/>
                  </a:cubicBezTo>
                  <a:cubicBezTo>
                    <a:pt x="2071" y="1146"/>
                    <a:pt x="2084" y="1140"/>
                    <a:pt x="2098" y="1133"/>
                  </a:cubicBezTo>
                  <a:cubicBezTo>
                    <a:pt x="2090" y="1132"/>
                    <a:pt x="2085" y="1131"/>
                    <a:pt x="2079" y="1131"/>
                  </a:cubicBezTo>
                  <a:cubicBezTo>
                    <a:pt x="2079" y="1129"/>
                    <a:pt x="2079" y="1128"/>
                    <a:pt x="2079" y="1127"/>
                  </a:cubicBezTo>
                  <a:cubicBezTo>
                    <a:pt x="2112" y="1117"/>
                    <a:pt x="2144" y="1122"/>
                    <a:pt x="2178" y="1132"/>
                  </a:cubicBezTo>
                  <a:cubicBezTo>
                    <a:pt x="2176" y="1119"/>
                    <a:pt x="2173" y="1108"/>
                    <a:pt x="2183" y="1097"/>
                  </a:cubicBezTo>
                  <a:cubicBezTo>
                    <a:pt x="2184" y="1101"/>
                    <a:pt x="2185" y="1104"/>
                    <a:pt x="2186" y="1107"/>
                  </a:cubicBezTo>
                  <a:cubicBezTo>
                    <a:pt x="2191" y="1131"/>
                    <a:pt x="2205" y="1146"/>
                    <a:pt x="2229" y="1151"/>
                  </a:cubicBezTo>
                  <a:cubicBezTo>
                    <a:pt x="2248" y="1156"/>
                    <a:pt x="2268" y="1157"/>
                    <a:pt x="2288" y="1160"/>
                  </a:cubicBezTo>
                  <a:cubicBezTo>
                    <a:pt x="2289" y="1159"/>
                    <a:pt x="2290" y="1157"/>
                    <a:pt x="2290" y="1156"/>
                  </a:cubicBezTo>
                  <a:cubicBezTo>
                    <a:pt x="2273" y="1146"/>
                    <a:pt x="2257" y="1135"/>
                    <a:pt x="2239" y="1124"/>
                  </a:cubicBezTo>
                  <a:cubicBezTo>
                    <a:pt x="2263" y="1120"/>
                    <a:pt x="2283" y="1131"/>
                    <a:pt x="2303" y="1141"/>
                  </a:cubicBezTo>
                  <a:cubicBezTo>
                    <a:pt x="2289" y="1122"/>
                    <a:pt x="2270" y="1114"/>
                    <a:pt x="2248" y="1110"/>
                  </a:cubicBezTo>
                  <a:cubicBezTo>
                    <a:pt x="2275" y="1099"/>
                    <a:pt x="2296" y="1112"/>
                    <a:pt x="2314" y="1127"/>
                  </a:cubicBezTo>
                  <a:cubicBezTo>
                    <a:pt x="2321" y="1112"/>
                    <a:pt x="2328" y="1098"/>
                    <a:pt x="2335" y="1083"/>
                  </a:cubicBezTo>
                  <a:cubicBezTo>
                    <a:pt x="2336" y="1084"/>
                    <a:pt x="2338" y="1084"/>
                    <a:pt x="2339" y="1085"/>
                  </a:cubicBezTo>
                  <a:cubicBezTo>
                    <a:pt x="2337" y="1101"/>
                    <a:pt x="2326" y="1117"/>
                    <a:pt x="2336" y="1135"/>
                  </a:cubicBezTo>
                  <a:cubicBezTo>
                    <a:pt x="2339" y="1128"/>
                    <a:pt x="2341" y="1122"/>
                    <a:pt x="2343" y="1116"/>
                  </a:cubicBezTo>
                  <a:cubicBezTo>
                    <a:pt x="2345" y="1116"/>
                    <a:pt x="2346" y="1116"/>
                    <a:pt x="2347" y="1116"/>
                  </a:cubicBezTo>
                  <a:cubicBezTo>
                    <a:pt x="2350" y="1127"/>
                    <a:pt x="2352" y="1137"/>
                    <a:pt x="2355" y="1147"/>
                  </a:cubicBezTo>
                  <a:cubicBezTo>
                    <a:pt x="2359" y="1143"/>
                    <a:pt x="2362" y="1140"/>
                    <a:pt x="2364" y="1137"/>
                  </a:cubicBezTo>
                  <a:cubicBezTo>
                    <a:pt x="2375" y="1157"/>
                    <a:pt x="2394" y="1153"/>
                    <a:pt x="2409" y="1158"/>
                  </a:cubicBezTo>
                  <a:cubicBezTo>
                    <a:pt x="2410" y="1149"/>
                    <a:pt x="2411" y="1141"/>
                    <a:pt x="2412" y="1134"/>
                  </a:cubicBezTo>
                  <a:cubicBezTo>
                    <a:pt x="2421" y="1155"/>
                    <a:pt x="2432" y="1164"/>
                    <a:pt x="2454" y="1161"/>
                  </a:cubicBezTo>
                  <a:cubicBezTo>
                    <a:pt x="2467" y="1160"/>
                    <a:pt x="2479" y="1157"/>
                    <a:pt x="2492" y="1155"/>
                  </a:cubicBezTo>
                  <a:cubicBezTo>
                    <a:pt x="2502" y="1153"/>
                    <a:pt x="2512" y="1152"/>
                    <a:pt x="2522" y="1150"/>
                  </a:cubicBezTo>
                  <a:cubicBezTo>
                    <a:pt x="2521" y="1140"/>
                    <a:pt x="2517" y="1131"/>
                    <a:pt x="2528" y="1123"/>
                  </a:cubicBezTo>
                  <a:cubicBezTo>
                    <a:pt x="2527" y="1138"/>
                    <a:pt x="2532" y="1148"/>
                    <a:pt x="2546" y="1150"/>
                  </a:cubicBezTo>
                  <a:cubicBezTo>
                    <a:pt x="2560" y="1152"/>
                    <a:pt x="2573" y="1153"/>
                    <a:pt x="2589" y="1154"/>
                  </a:cubicBezTo>
                  <a:cubicBezTo>
                    <a:pt x="2583" y="1149"/>
                    <a:pt x="2579" y="1146"/>
                    <a:pt x="2575" y="1142"/>
                  </a:cubicBezTo>
                  <a:cubicBezTo>
                    <a:pt x="2596" y="1143"/>
                    <a:pt x="2613" y="1153"/>
                    <a:pt x="2627" y="1168"/>
                  </a:cubicBezTo>
                  <a:cubicBezTo>
                    <a:pt x="2644" y="1185"/>
                    <a:pt x="2654" y="1206"/>
                    <a:pt x="2662" y="1229"/>
                  </a:cubicBezTo>
                  <a:cubicBezTo>
                    <a:pt x="2663" y="1233"/>
                    <a:pt x="2666" y="1239"/>
                    <a:pt x="2669" y="1240"/>
                  </a:cubicBezTo>
                  <a:cubicBezTo>
                    <a:pt x="2716" y="1257"/>
                    <a:pt x="2756" y="1284"/>
                    <a:pt x="2794" y="1315"/>
                  </a:cubicBezTo>
                  <a:cubicBezTo>
                    <a:pt x="2797" y="1318"/>
                    <a:pt x="2801" y="1320"/>
                    <a:pt x="2805" y="1323"/>
                  </a:cubicBezTo>
                  <a:cubicBezTo>
                    <a:pt x="2812" y="1295"/>
                    <a:pt x="2828" y="1275"/>
                    <a:pt x="2848" y="1258"/>
                  </a:cubicBezTo>
                  <a:cubicBezTo>
                    <a:pt x="2854" y="1254"/>
                    <a:pt x="2863" y="1252"/>
                    <a:pt x="2871" y="1250"/>
                  </a:cubicBezTo>
                  <a:cubicBezTo>
                    <a:pt x="2871" y="1253"/>
                    <a:pt x="2871" y="1256"/>
                    <a:pt x="2871" y="1259"/>
                  </a:cubicBezTo>
                  <a:close/>
                  <a:moveTo>
                    <a:pt x="1739" y="1283"/>
                  </a:moveTo>
                  <a:cubicBezTo>
                    <a:pt x="1724" y="1295"/>
                    <a:pt x="1709" y="1306"/>
                    <a:pt x="1693" y="1317"/>
                  </a:cubicBezTo>
                  <a:cubicBezTo>
                    <a:pt x="1677" y="1327"/>
                    <a:pt x="1665" y="1340"/>
                    <a:pt x="1658" y="1358"/>
                  </a:cubicBezTo>
                  <a:cubicBezTo>
                    <a:pt x="1651" y="1375"/>
                    <a:pt x="1640" y="1387"/>
                    <a:pt x="1625" y="1395"/>
                  </a:cubicBezTo>
                  <a:cubicBezTo>
                    <a:pt x="1618" y="1399"/>
                    <a:pt x="1611" y="1402"/>
                    <a:pt x="1605" y="1406"/>
                  </a:cubicBezTo>
                  <a:cubicBezTo>
                    <a:pt x="1591" y="1414"/>
                    <a:pt x="1590" y="1428"/>
                    <a:pt x="1602" y="1441"/>
                  </a:cubicBezTo>
                  <a:cubicBezTo>
                    <a:pt x="1618" y="1412"/>
                    <a:pt x="1633" y="1431"/>
                    <a:pt x="1649" y="1445"/>
                  </a:cubicBezTo>
                  <a:cubicBezTo>
                    <a:pt x="1650" y="1438"/>
                    <a:pt x="1650" y="1434"/>
                    <a:pt x="1650" y="1431"/>
                  </a:cubicBezTo>
                  <a:cubicBezTo>
                    <a:pt x="1651" y="1427"/>
                    <a:pt x="1652" y="1423"/>
                    <a:pt x="1652" y="1419"/>
                  </a:cubicBezTo>
                  <a:cubicBezTo>
                    <a:pt x="1669" y="1478"/>
                    <a:pt x="1714" y="1494"/>
                    <a:pt x="1767" y="1496"/>
                  </a:cubicBezTo>
                  <a:cubicBezTo>
                    <a:pt x="1745" y="1489"/>
                    <a:pt x="1721" y="1485"/>
                    <a:pt x="1711" y="1459"/>
                  </a:cubicBezTo>
                  <a:cubicBezTo>
                    <a:pt x="1737" y="1474"/>
                    <a:pt x="1764" y="1477"/>
                    <a:pt x="1797" y="1468"/>
                  </a:cubicBezTo>
                  <a:cubicBezTo>
                    <a:pt x="1789" y="1463"/>
                    <a:pt x="1784" y="1460"/>
                    <a:pt x="1778" y="1456"/>
                  </a:cubicBezTo>
                  <a:cubicBezTo>
                    <a:pt x="1779" y="1455"/>
                    <a:pt x="1780" y="1454"/>
                    <a:pt x="1781" y="1453"/>
                  </a:cubicBezTo>
                  <a:cubicBezTo>
                    <a:pt x="1789" y="1454"/>
                    <a:pt x="1798" y="1455"/>
                    <a:pt x="1806" y="1456"/>
                  </a:cubicBezTo>
                  <a:cubicBezTo>
                    <a:pt x="1819" y="1457"/>
                    <a:pt x="1831" y="1454"/>
                    <a:pt x="1838" y="1443"/>
                  </a:cubicBezTo>
                  <a:cubicBezTo>
                    <a:pt x="1847" y="1428"/>
                    <a:pt x="1854" y="1413"/>
                    <a:pt x="1864" y="1396"/>
                  </a:cubicBezTo>
                  <a:cubicBezTo>
                    <a:pt x="1842" y="1405"/>
                    <a:pt x="1822" y="1414"/>
                    <a:pt x="1802" y="1420"/>
                  </a:cubicBezTo>
                  <a:cubicBezTo>
                    <a:pt x="1785" y="1425"/>
                    <a:pt x="1767" y="1425"/>
                    <a:pt x="1749" y="1426"/>
                  </a:cubicBezTo>
                  <a:cubicBezTo>
                    <a:pt x="1743" y="1426"/>
                    <a:pt x="1736" y="1421"/>
                    <a:pt x="1730" y="1418"/>
                  </a:cubicBezTo>
                  <a:cubicBezTo>
                    <a:pt x="1730" y="1417"/>
                    <a:pt x="1730" y="1415"/>
                    <a:pt x="1731" y="1414"/>
                  </a:cubicBezTo>
                  <a:cubicBezTo>
                    <a:pt x="1773" y="1420"/>
                    <a:pt x="1805" y="1394"/>
                    <a:pt x="1840" y="1381"/>
                  </a:cubicBezTo>
                  <a:cubicBezTo>
                    <a:pt x="1840" y="1379"/>
                    <a:pt x="1840" y="1378"/>
                    <a:pt x="1839" y="1377"/>
                  </a:cubicBezTo>
                  <a:cubicBezTo>
                    <a:pt x="1822" y="1381"/>
                    <a:pt x="1804" y="1386"/>
                    <a:pt x="1787" y="1390"/>
                  </a:cubicBezTo>
                  <a:cubicBezTo>
                    <a:pt x="1786" y="1389"/>
                    <a:pt x="1786" y="1389"/>
                    <a:pt x="1785" y="1388"/>
                  </a:cubicBezTo>
                  <a:cubicBezTo>
                    <a:pt x="1792" y="1382"/>
                    <a:pt x="1799" y="1376"/>
                    <a:pt x="1807" y="1368"/>
                  </a:cubicBezTo>
                  <a:cubicBezTo>
                    <a:pt x="1777" y="1370"/>
                    <a:pt x="1751" y="1382"/>
                    <a:pt x="1726" y="1396"/>
                  </a:cubicBezTo>
                  <a:cubicBezTo>
                    <a:pt x="1725" y="1395"/>
                    <a:pt x="1724" y="1393"/>
                    <a:pt x="1723" y="1392"/>
                  </a:cubicBezTo>
                  <a:cubicBezTo>
                    <a:pt x="1735" y="1381"/>
                    <a:pt x="1747" y="1370"/>
                    <a:pt x="1759" y="1360"/>
                  </a:cubicBezTo>
                  <a:cubicBezTo>
                    <a:pt x="1758" y="1359"/>
                    <a:pt x="1757" y="1358"/>
                    <a:pt x="1757" y="1357"/>
                  </a:cubicBezTo>
                  <a:cubicBezTo>
                    <a:pt x="1735" y="1373"/>
                    <a:pt x="1713" y="1389"/>
                    <a:pt x="1689" y="1406"/>
                  </a:cubicBezTo>
                  <a:cubicBezTo>
                    <a:pt x="1705" y="1362"/>
                    <a:pt x="1739" y="1342"/>
                    <a:pt x="1779" y="1327"/>
                  </a:cubicBezTo>
                  <a:cubicBezTo>
                    <a:pt x="1754" y="1320"/>
                    <a:pt x="1731" y="1319"/>
                    <a:pt x="1706" y="1327"/>
                  </a:cubicBezTo>
                  <a:cubicBezTo>
                    <a:pt x="1712" y="1321"/>
                    <a:pt x="1718" y="1316"/>
                    <a:pt x="1725" y="1313"/>
                  </a:cubicBezTo>
                  <a:cubicBezTo>
                    <a:pt x="1733" y="1309"/>
                    <a:pt x="1741" y="1308"/>
                    <a:pt x="1750" y="1305"/>
                  </a:cubicBezTo>
                  <a:cubicBezTo>
                    <a:pt x="1746" y="1298"/>
                    <a:pt x="1742" y="1290"/>
                    <a:pt x="1739" y="1283"/>
                  </a:cubicBezTo>
                  <a:close/>
                  <a:moveTo>
                    <a:pt x="1827" y="1310"/>
                  </a:moveTo>
                  <a:cubicBezTo>
                    <a:pt x="1828" y="1309"/>
                    <a:pt x="1828" y="1308"/>
                    <a:pt x="1829" y="1306"/>
                  </a:cubicBezTo>
                  <a:cubicBezTo>
                    <a:pt x="1825" y="1301"/>
                    <a:pt x="1822" y="1295"/>
                    <a:pt x="1817" y="1290"/>
                  </a:cubicBezTo>
                  <a:cubicBezTo>
                    <a:pt x="1805" y="1280"/>
                    <a:pt x="1793" y="1270"/>
                    <a:pt x="1780" y="1261"/>
                  </a:cubicBezTo>
                  <a:cubicBezTo>
                    <a:pt x="1772" y="1255"/>
                    <a:pt x="1766" y="1258"/>
                    <a:pt x="1756" y="1269"/>
                  </a:cubicBezTo>
                  <a:cubicBezTo>
                    <a:pt x="1750" y="1277"/>
                    <a:pt x="1750" y="1283"/>
                    <a:pt x="1758" y="1289"/>
                  </a:cubicBezTo>
                  <a:cubicBezTo>
                    <a:pt x="1778" y="1306"/>
                    <a:pt x="1803" y="1307"/>
                    <a:pt x="1827" y="1310"/>
                  </a:cubicBezTo>
                  <a:close/>
                  <a:moveTo>
                    <a:pt x="2134" y="1197"/>
                  </a:moveTo>
                  <a:cubicBezTo>
                    <a:pt x="2133" y="1198"/>
                    <a:pt x="2133" y="1199"/>
                    <a:pt x="2133" y="1200"/>
                  </a:cubicBezTo>
                  <a:cubicBezTo>
                    <a:pt x="2154" y="1206"/>
                    <a:pt x="2174" y="1211"/>
                    <a:pt x="2195" y="1217"/>
                  </a:cubicBezTo>
                  <a:cubicBezTo>
                    <a:pt x="2195" y="1216"/>
                    <a:pt x="2196" y="1215"/>
                    <a:pt x="2196" y="1214"/>
                  </a:cubicBezTo>
                  <a:cubicBezTo>
                    <a:pt x="2176" y="1203"/>
                    <a:pt x="2157" y="1192"/>
                    <a:pt x="2134" y="1197"/>
                  </a:cubicBezTo>
                  <a:close/>
                  <a:moveTo>
                    <a:pt x="2165" y="1142"/>
                  </a:moveTo>
                  <a:cubicBezTo>
                    <a:pt x="2163" y="1144"/>
                    <a:pt x="2162" y="1145"/>
                    <a:pt x="2161" y="1146"/>
                  </a:cubicBezTo>
                  <a:cubicBezTo>
                    <a:pt x="2173" y="1156"/>
                    <a:pt x="2185" y="1165"/>
                    <a:pt x="2197" y="1174"/>
                  </a:cubicBezTo>
                  <a:cubicBezTo>
                    <a:pt x="2198" y="1173"/>
                    <a:pt x="2199" y="1171"/>
                    <a:pt x="2200" y="1170"/>
                  </a:cubicBezTo>
                  <a:cubicBezTo>
                    <a:pt x="2188" y="1161"/>
                    <a:pt x="2177" y="1152"/>
                    <a:pt x="2165" y="1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84">
              <a:extLst>
                <a:ext uri="{FF2B5EF4-FFF2-40B4-BE49-F238E27FC236}">
                  <a16:creationId xmlns:a16="http://schemas.microsoft.com/office/drawing/2014/main" id="{419B254F-9F7C-C2BD-2894-6AC1CC3CB2E3}"/>
                </a:ext>
              </a:extLst>
            </p:cNvPr>
            <p:cNvSpPr/>
            <p:nvPr/>
          </p:nvSpPr>
          <p:spPr bwMode="auto">
            <a:xfrm>
              <a:off x="6137" y="1452"/>
              <a:ext cx="81" cy="56"/>
            </a:xfrm>
            <a:custGeom>
              <a:gdLst>
                <a:gd name="T0" fmla="*/ 77 w 79"/>
                <a:gd name="T1" fmla="*/ 55 h 55"/>
                <a:gd name="T2" fmla="*/ 8 w 79"/>
                <a:gd name="T3" fmla="*/ 34 h 55"/>
                <a:gd name="T4" fmla="*/ 6 w 79"/>
                <a:gd name="T5" fmla="*/ 14 h 55"/>
                <a:gd name="T6" fmla="*/ 30 w 79"/>
                <a:gd name="T7" fmla="*/ 6 h 55"/>
                <a:gd name="T8" fmla="*/ 67 w 79"/>
                <a:gd name="T9" fmla="*/ 35 h 55"/>
                <a:gd name="T10" fmla="*/ 79 w 79"/>
                <a:gd name="T11" fmla="*/ 51 h 55"/>
                <a:gd name="T12" fmla="*/ 77 w 79"/>
                <a:gd name="T13" fmla="*/ 55 h 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55">
                  <a:moveTo>
                    <a:pt x="77" y="55"/>
                  </a:moveTo>
                  <a:cubicBezTo>
                    <a:pt x="53" y="52"/>
                    <a:pt x="28" y="51"/>
                    <a:pt x="8" y="34"/>
                  </a:cubicBezTo>
                  <a:cubicBezTo>
                    <a:pt x="0" y="28"/>
                    <a:pt x="0" y="22"/>
                    <a:pt x="6" y="14"/>
                  </a:cubicBezTo>
                  <a:cubicBezTo>
                    <a:pt x="16" y="3"/>
                    <a:pt x="22" y="0"/>
                    <a:pt x="30" y="6"/>
                  </a:cubicBezTo>
                  <a:cubicBezTo>
                    <a:pt x="43" y="15"/>
                    <a:pt x="55" y="25"/>
                    <a:pt x="67" y="35"/>
                  </a:cubicBezTo>
                  <a:cubicBezTo>
                    <a:pt x="72" y="40"/>
                    <a:pt x="75" y="46"/>
                    <a:pt x="79" y="51"/>
                  </a:cubicBezTo>
                  <a:cubicBezTo>
                    <a:pt x="78" y="53"/>
                    <a:pt x="78" y="54"/>
                    <a:pt x="7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85">
              <a:extLst>
                <a:ext uri="{FF2B5EF4-FFF2-40B4-BE49-F238E27FC236}">
                  <a16:creationId xmlns:a16="http://schemas.microsoft.com/office/drawing/2014/main" id="{782673B1-6F78-2663-3E39-AF7F6E6886A0}"/>
                </a:ext>
              </a:extLst>
            </p:cNvPr>
            <p:cNvSpPr/>
            <p:nvPr/>
          </p:nvSpPr>
          <p:spPr bwMode="auto">
            <a:xfrm>
              <a:off x="6530" y="1387"/>
              <a:ext cx="64" cy="26"/>
            </a:xfrm>
            <a:custGeom>
              <a:gdLst>
                <a:gd name="T0" fmla="*/ 1 w 63"/>
                <a:gd name="T1" fmla="*/ 5 h 25"/>
                <a:gd name="T2" fmla="*/ 63 w 63"/>
                <a:gd name="T3" fmla="*/ 22 h 25"/>
                <a:gd name="T4" fmla="*/ 62 w 63"/>
                <a:gd name="T5" fmla="*/ 25 h 25"/>
                <a:gd name="T6" fmla="*/ 0 w 63"/>
                <a:gd name="T7" fmla="*/ 8 h 25"/>
                <a:gd name="T8" fmla="*/ 1 w 63"/>
                <a:gd name="T9" fmla="*/ 5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5">
                  <a:moveTo>
                    <a:pt x="1" y="5"/>
                  </a:moveTo>
                  <a:cubicBezTo>
                    <a:pt x="24" y="0"/>
                    <a:pt x="43" y="11"/>
                    <a:pt x="63" y="22"/>
                  </a:cubicBezTo>
                  <a:cubicBezTo>
                    <a:pt x="63" y="23"/>
                    <a:pt x="62" y="24"/>
                    <a:pt x="62" y="25"/>
                  </a:cubicBezTo>
                  <a:cubicBezTo>
                    <a:pt x="41" y="19"/>
                    <a:pt x="21" y="14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86">
              <a:extLst>
                <a:ext uri="{FF2B5EF4-FFF2-40B4-BE49-F238E27FC236}">
                  <a16:creationId xmlns:a16="http://schemas.microsoft.com/office/drawing/2014/main" id="{27007BB8-1A7A-37A2-312B-B06D1E7EF571}"/>
                </a:ext>
              </a:extLst>
            </p:cNvPr>
            <p:cNvSpPr/>
            <p:nvPr/>
          </p:nvSpPr>
          <p:spPr bwMode="auto">
            <a:xfrm>
              <a:off x="6558" y="1336"/>
              <a:ext cx="40" cy="33"/>
            </a:xfrm>
            <a:custGeom>
              <a:gdLst>
                <a:gd name="T0" fmla="*/ 4 w 39"/>
                <a:gd name="T1" fmla="*/ 0 h 32"/>
                <a:gd name="T2" fmla="*/ 39 w 39"/>
                <a:gd name="T3" fmla="*/ 28 h 32"/>
                <a:gd name="T4" fmla="*/ 36 w 39"/>
                <a:gd name="T5" fmla="*/ 32 h 32"/>
                <a:gd name="T6" fmla="*/ 0 w 39"/>
                <a:gd name="T7" fmla="*/ 4 h 32"/>
                <a:gd name="T8" fmla="*/ 4 w 39"/>
                <a:gd name="T9" fmla="*/ 0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2">
                  <a:moveTo>
                    <a:pt x="4" y="0"/>
                  </a:moveTo>
                  <a:cubicBezTo>
                    <a:pt x="16" y="10"/>
                    <a:pt x="27" y="19"/>
                    <a:pt x="39" y="28"/>
                  </a:cubicBezTo>
                  <a:cubicBezTo>
                    <a:pt x="38" y="29"/>
                    <a:pt x="37" y="31"/>
                    <a:pt x="36" y="32"/>
                  </a:cubicBezTo>
                  <a:cubicBezTo>
                    <a:pt x="24" y="23"/>
                    <a:pt x="12" y="14"/>
                    <a:pt x="0" y="4"/>
                  </a:cubicBezTo>
                  <a:cubicBezTo>
                    <a:pt x="1" y="3"/>
                    <a:pt x="2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13" name="Forma libre: forma 112">
            <a:extLst>
              <a:ext uri="{FF2B5EF4-FFF2-40B4-BE49-F238E27FC236}">
                <a16:creationId xmlns:a16="http://schemas.microsoft.com/office/drawing/2014/main" id="{1D9C546D-17BE-3D91-4A25-DB1425E23751}"/>
              </a:ext>
            </a:extLst>
          </p:cNvPr>
          <p:cNvSpPr/>
          <p:nvPr/>
        </p:nvSpPr>
        <p:spPr>
          <a:xfrm>
            <a:off x="1795155" y="4584535"/>
            <a:ext cx="160558" cy="541380"/>
          </a:xfrm>
          <a:custGeom>
            <a:gdLst>
              <a:gd name="connsiteX0" fmla="*/ 149196 w 160558"/>
              <a:gd name="connsiteY0" fmla="*/ 0 h 554701"/>
              <a:gd name="connsiteX1" fmla="*/ 160558 w 160558"/>
              <a:gd name="connsiteY1" fmla="*/ 710 h 554701"/>
              <a:gd name="connsiteX2" fmla="*/ 153170 w 160558"/>
              <a:gd name="connsiteY2" fmla="*/ 37326 h 554701"/>
              <a:gd name="connsiteX3" fmla="*/ 138041 w 160558"/>
              <a:gd name="connsiteY3" fmla="*/ 287718 h 554701"/>
              <a:gd name="connsiteX4" fmla="*/ 153170 w 160558"/>
              <a:gd name="connsiteY4" fmla="*/ 538110 h 554701"/>
              <a:gd name="connsiteX5" fmla="*/ 156518 w 160558"/>
              <a:gd name="connsiteY5" fmla="*/ 554701 h 554701"/>
              <a:gd name="connsiteX6" fmla="*/ 80447 w 160558"/>
              <a:gd name="connsiteY6" fmla="*/ 540003 h 554701"/>
              <a:gd name="connsiteX7" fmla="*/ 1412 w 160558"/>
              <a:gd name="connsiteY7" fmla="*/ 513622 h 554701"/>
              <a:gd name="connsiteX8" fmla="*/ 0 w 160558"/>
              <a:gd name="connsiteY8" fmla="*/ 512922 h 554701"/>
              <a:gd name="connsiteX9" fmla="*/ 0 w 160558"/>
              <a:gd name="connsiteY9" fmla="*/ 19596 h 554701"/>
              <a:gd name="connsiteX10" fmla="*/ 66072 w 160558"/>
              <a:gd name="connsiteY10" fmla="*/ 5737 h 554701"/>
              <a:gd name="connsiteX11" fmla="*/ 149196 w 160558"/>
              <a:gd name="connsiteY11" fmla="*/ 0 h 5547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558" h="554701">
                <a:moveTo>
                  <a:pt x="149196" y="0"/>
                </a:moveTo>
                <a:lnTo>
                  <a:pt x="160558" y="710"/>
                </a:lnTo>
                <a:lnTo>
                  <a:pt x="153170" y="37326"/>
                </a:lnTo>
                <a:cubicBezTo>
                  <a:pt x="143428" y="114286"/>
                  <a:pt x="138041" y="198900"/>
                  <a:pt x="138041" y="287718"/>
                </a:cubicBezTo>
                <a:cubicBezTo>
                  <a:pt x="138041" y="376536"/>
                  <a:pt x="143428" y="461150"/>
                  <a:pt x="153170" y="538110"/>
                </a:cubicBezTo>
                <a:lnTo>
                  <a:pt x="156518" y="554701"/>
                </a:lnTo>
                <a:lnTo>
                  <a:pt x="80447" y="540003"/>
                </a:lnTo>
                <a:cubicBezTo>
                  <a:pt x="52796" y="532752"/>
                  <a:pt x="26362" y="523884"/>
                  <a:pt x="1412" y="513622"/>
                </a:cubicBezTo>
                <a:lnTo>
                  <a:pt x="0" y="512922"/>
                </a:lnTo>
                <a:lnTo>
                  <a:pt x="0" y="19596"/>
                </a:lnTo>
                <a:lnTo>
                  <a:pt x="66072" y="5737"/>
                </a:lnTo>
                <a:cubicBezTo>
                  <a:pt x="92798" y="2053"/>
                  <a:pt x="120610" y="92"/>
                  <a:pt x="149196" y="0"/>
                </a:cubicBezTo>
                <a:close/>
              </a:path>
            </a:pathLst>
          </a:cu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sp>
        <p:nvSpPr>
          <p:cNvPr id="114" name="CuadroTexto 113">
            <a:extLst>
              <a:ext uri="{FF2B5EF4-FFF2-40B4-BE49-F238E27FC236}">
                <a16:creationId xmlns:a16="http://schemas.microsoft.com/office/drawing/2014/main" id="{A11D108E-72BC-62F4-BE16-1B1D7E5B6326}"/>
              </a:ext>
            </a:extLst>
          </p:cNvPr>
          <p:cNvSpPr txBox="1"/>
          <p:nvPr/>
        </p:nvSpPr>
        <p:spPr>
          <a:xfrm>
            <a:off x="1726267" y="471831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>
                <a:solidFill>
                  <a:schemeClr val="bg1"/>
                </a:solidFill>
              </a:rPr>
              <a:t>3</a:t>
            </a:r>
            <a:endParaRPr lang="es-PE" sz="1200">
              <a:solidFill>
                <a:schemeClr val="bg1"/>
              </a:solidFill>
            </a:endParaRPr>
          </a:p>
        </p:txBody>
      </p:sp>
      <p:grpSp>
        <p:nvGrpSpPr>
          <p:cNvPr id="115" name="Group 81">
            <a:extLst>
              <a:ext uri="{FF2B5EF4-FFF2-40B4-BE49-F238E27FC236}">
                <a16:creationId xmlns:a16="http://schemas.microsoft.com/office/drawing/2014/main" id="{3210B284-AA26-592C-AB36-254A2EB6F3FF}"/>
              </a:ext>
            </a:extLst>
          </p:cNvPr>
          <p:cNvGrpSpPr>
            <a:grpSpLocks noChangeAspect="1"/>
          </p:cNvGrpSpPr>
          <p:nvPr/>
        </p:nvGrpSpPr>
        <p:grpSpPr>
          <a:xfrm rot="900000" flipH="1">
            <a:off x="3762773" y="3633036"/>
            <a:ext cx="1998261" cy="2151764"/>
            <a:chOff x="4344" y="166"/>
            <a:chExt cx="2942" cy="3168"/>
          </a:xfrm>
          <a:solidFill>
            <a:srgbClr val="AB9375"/>
          </a:solidFill>
        </p:grpSpPr>
        <p:sp>
          <p:nvSpPr>
            <p:cNvPr id="116" name="Freeform 82">
              <a:extLst>
                <a:ext uri="{FF2B5EF4-FFF2-40B4-BE49-F238E27FC236}">
                  <a16:creationId xmlns:a16="http://schemas.microsoft.com/office/drawing/2014/main" id="{6566DA7A-87BC-F769-5FC6-FD90F3A194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4" y="166"/>
              <a:ext cx="2942" cy="3168"/>
            </a:xfrm>
            <a:custGeom>
              <a:gdLst>
                <a:gd name="T0" fmla="*/ 2785 w 2871"/>
                <a:gd name="T1" fmla="*/ 1863 h 3092"/>
                <a:gd name="T2" fmla="*/ 2587 w 2871"/>
                <a:gd name="T3" fmla="*/ 1767 h 3092"/>
                <a:gd name="T4" fmla="*/ 2373 w 2871"/>
                <a:gd name="T5" fmla="*/ 1755 h 3092"/>
                <a:gd name="T6" fmla="*/ 2430 w 2871"/>
                <a:gd name="T7" fmla="*/ 2326 h 3092"/>
                <a:gd name="T8" fmla="*/ 2598 w 2871"/>
                <a:gd name="T9" fmla="*/ 2944 h 3092"/>
                <a:gd name="T10" fmla="*/ 2480 w 2871"/>
                <a:gd name="T11" fmla="*/ 2691 h 3092"/>
                <a:gd name="T12" fmla="*/ 2267 w 2871"/>
                <a:gd name="T13" fmla="*/ 2484 h 3092"/>
                <a:gd name="T14" fmla="*/ 1910 w 2871"/>
                <a:gd name="T15" fmla="*/ 2863 h 3092"/>
                <a:gd name="T16" fmla="*/ 2062 w 2871"/>
                <a:gd name="T17" fmla="*/ 2669 h 3092"/>
                <a:gd name="T18" fmla="*/ 1785 w 2871"/>
                <a:gd name="T19" fmla="*/ 2221 h 3092"/>
                <a:gd name="T20" fmla="*/ 1024 w 2871"/>
                <a:gd name="T21" fmla="*/ 2506 h 3092"/>
                <a:gd name="T22" fmla="*/ 1239 w 2871"/>
                <a:gd name="T23" fmla="*/ 3011 h 3092"/>
                <a:gd name="T24" fmla="*/ 964 w 2871"/>
                <a:gd name="T25" fmla="*/ 2822 h 3092"/>
                <a:gd name="T26" fmla="*/ 979 w 2871"/>
                <a:gd name="T27" fmla="*/ 2280 h 3092"/>
                <a:gd name="T28" fmla="*/ 556 w 2871"/>
                <a:gd name="T29" fmla="*/ 2680 h 3092"/>
                <a:gd name="T30" fmla="*/ 363 w 2871"/>
                <a:gd name="T31" fmla="*/ 3085 h 3092"/>
                <a:gd name="T32" fmla="*/ 548 w 2871"/>
                <a:gd name="T33" fmla="*/ 2455 h 3092"/>
                <a:gd name="T34" fmla="*/ 808 w 2871"/>
                <a:gd name="T35" fmla="*/ 1772 h 3092"/>
                <a:gd name="T36" fmla="*/ 697 w 2871"/>
                <a:gd name="T37" fmla="*/ 2067 h 3092"/>
                <a:gd name="T38" fmla="*/ 615 w 2871"/>
                <a:gd name="T39" fmla="*/ 1898 h 3092"/>
                <a:gd name="T40" fmla="*/ 581 w 2871"/>
                <a:gd name="T41" fmla="*/ 1935 h 3092"/>
                <a:gd name="T42" fmla="*/ 560 w 2871"/>
                <a:gd name="T43" fmla="*/ 1815 h 3092"/>
                <a:gd name="T44" fmla="*/ 571 w 2871"/>
                <a:gd name="T45" fmla="*/ 2134 h 3092"/>
                <a:gd name="T46" fmla="*/ 517 w 2871"/>
                <a:gd name="T47" fmla="*/ 2029 h 3092"/>
                <a:gd name="T48" fmla="*/ 464 w 2871"/>
                <a:gd name="T49" fmla="*/ 1950 h 3092"/>
                <a:gd name="T50" fmla="*/ 399 w 2871"/>
                <a:gd name="T51" fmla="*/ 2150 h 3092"/>
                <a:gd name="T52" fmla="*/ 334 w 2871"/>
                <a:gd name="T53" fmla="*/ 2340 h 3092"/>
                <a:gd name="T54" fmla="*/ 121 w 2871"/>
                <a:gd name="T55" fmla="*/ 2439 h 3092"/>
                <a:gd name="T56" fmla="*/ 251 w 2871"/>
                <a:gd name="T57" fmla="*/ 2088 h 3092"/>
                <a:gd name="T58" fmla="*/ 57 w 2871"/>
                <a:gd name="T59" fmla="*/ 2336 h 3092"/>
                <a:gd name="T60" fmla="*/ 22 w 2871"/>
                <a:gd name="T61" fmla="*/ 2185 h 3092"/>
                <a:gd name="T62" fmla="*/ 164 w 2871"/>
                <a:gd name="T63" fmla="*/ 1989 h 3092"/>
                <a:gd name="T64" fmla="*/ 940 w 2871"/>
                <a:gd name="T65" fmla="*/ 1662 h 3092"/>
                <a:gd name="T66" fmla="*/ 1283 w 2871"/>
                <a:gd name="T67" fmla="*/ 1488 h 3092"/>
                <a:gd name="T68" fmla="*/ 1228 w 2871"/>
                <a:gd name="T69" fmla="*/ 1401 h 3092"/>
                <a:gd name="T70" fmla="*/ 1467 w 2871"/>
                <a:gd name="T71" fmla="*/ 1105 h 3092"/>
                <a:gd name="T72" fmla="*/ 1681 w 2871"/>
                <a:gd name="T73" fmla="*/ 794 h 3092"/>
                <a:gd name="T74" fmla="*/ 1955 w 2871"/>
                <a:gd name="T75" fmla="*/ 756 h 3092"/>
                <a:gd name="T76" fmla="*/ 1927 w 2871"/>
                <a:gd name="T77" fmla="*/ 895 h 3092"/>
                <a:gd name="T78" fmla="*/ 1913 w 2871"/>
                <a:gd name="T79" fmla="*/ 977 h 3092"/>
                <a:gd name="T80" fmla="*/ 2394 w 2871"/>
                <a:gd name="T81" fmla="*/ 818 h 3092"/>
                <a:gd name="T82" fmla="*/ 2180 w 2871"/>
                <a:gd name="T83" fmla="*/ 44 h 3092"/>
                <a:gd name="T84" fmla="*/ 2291 w 2871"/>
                <a:gd name="T85" fmla="*/ 91 h 3092"/>
                <a:gd name="T86" fmla="*/ 2467 w 2871"/>
                <a:gd name="T87" fmla="*/ 903 h 3092"/>
                <a:gd name="T88" fmla="*/ 2416 w 2871"/>
                <a:gd name="T89" fmla="*/ 940 h 3092"/>
                <a:gd name="T90" fmla="*/ 1968 w 2871"/>
                <a:gd name="T91" fmla="*/ 1104 h 3092"/>
                <a:gd name="T92" fmla="*/ 1877 w 2871"/>
                <a:gd name="T93" fmla="*/ 1221 h 3092"/>
                <a:gd name="T94" fmla="*/ 2018 w 2871"/>
                <a:gd name="T95" fmla="*/ 1243 h 3092"/>
                <a:gd name="T96" fmla="*/ 1947 w 2871"/>
                <a:gd name="T97" fmla="*/ 1170 h 3092"/>
                <a:gd name="T98" fmla="*/ 2065 w 2871"/>
                <a:gd name="T99" fmla="*/ 1165 h 3092"/>
                <a:gd name="T100" fmla="*/ 2229 w 2871"/>
                <a:gd name="T101" fmla="*/ 1151 h 3092"/>
                <a:gd name="T102" fmla="*/ 2335 w 2871"/>
                <a:gd name="T103" fmla="*/ 1083 h 3092"/>
                <a:gd name="T104" fmla="*/ 2409 w 2871"/>
                <a:gd name="T105" fmla="*/ 1158 h 3092"/>
                <a:gd name="T106" fmla="*/ 2589 w 2871"/>
                <a:gd name="T107" fmla="*/ 1154 h 3092"/>
                <a:gd name="T108" fmla="*/ 2848 w 2871"/>
                <a:gd name="T109" fmla="*/ 1258 h 3092"/>
                <a:gd name="T110" fmla="*/ 1605 w 2871"/>
                <a:gd name="T111" fmla="*/ 1406 h 3092"/>
                <a:gd name="T112" fmla="*/ 1797 w 2871"/>
                <a:gd name="T113" fmla="*/ 1468 h 3092"/>
                <a:gd name="T114" fmla="*/ 1749 w 2871"/>
                <a:gd name="T115" fmla="*/ 1426 h 3092"/>
                <a:gd name="T116" fmla="*/ 1807 w 2871"/>
                <a:gd name="T117" fmla="*/ 1368 h 3092"/>
                <a:gd name="T118" fmla="*/ 1706 w 2871"/>
                <a:gd name="T119" fmla="*/ 1327 h 3092"/>
                <a:gd name="T120" fmla="*/ 1780 w 2871"/>
                <a:gd name="T121" fmla="*/ 1261 h 3092"/>
                <a:gd name="T122" fmla="*/ 2196 w 2871"/>
                <a:gd name="T123" fmla="*/ 1214 h 30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1" h="3092">
                  <a:moveTo>
                    <a:pt x="2871" y="1259"/>
                  </a:moveTo>
                  <a:cubicBezTo>
                    <a:pt x="2868" y="1279"/>
                    <a:pt x="2863" y="1299"/>
                    <a:pt x="2862" y="1319"/>
                  </a:cubicBezTo>
                  <a:cubicBezTo>
                    <a:pt x="2859" y="1349"/>
                    <a:pt x="2857" y="1380"/>
                    <a:pt x="2858" y="1411"/>
                  </a:cubicBezTo>
                  <a:cubicBezTo>
                    <a:pt x="2861" y="1474"/>
                    <a:pt x="2857" y="1536"/>
                    <a:pt x="2848" y="1598"/>
                  </a:cubicBezTo>
                  <a:cubicBezTo>
                    <a:pt x="2847" y="1608"/>
                    <a:pt x="2841" y="1619"/>
                    <a:pt x="2834" y="1626"/>
                  </a:cubicBezTo>
                  <a:cubicBezTo>
                    <a:pt x="2820" y="1640"/>
                    <a:pt x="2813" y="1657"/>
                    <a:pt x="2810" y="1676"/>
                  </a:cubicBezTo>
                  <a:cubicBezTo>
                    <a:pt x="2802" y="1738"/>
                    <a:pt x="2793" y="1801"/>
                    <a:pt x="2785" y="1863"/>
                  </a:cubicBezTo>
                  <a:cubicBezTo>
                    <a:pt x="2783" y="1875"/>
                    <a:pt x="2778" y="1883"/>
                    <a:pt x="2768" y="1890"/>
                  </a:cubicBezTo>
                  <a:cubicBezTo>
                    <a:pt x="2754" y="1899"/>
                    <a:pt x="2743" y="1909"/>
                    <a:pt x="2730" y="1918"/>
                  </a:cubicBezTo>
                  <a:cubicBezTo>
                    <a:pt x="2703" y="1937"/>
                    <a:pt x="2652" y="1926"/>
                    <a:pt x="2633" y="1900"/>
                  </a:cubicBezTo>
                  <a:cubicBezTo>
                    <a:pt x="2629" y="1893"/>
                    <a:pt x="2622" y="1888"/>
                    <a:pt x="2616" y="1883"/>
                  </a:cubicBezTo>
                  <a:cubicBezTo>
                    <a:pt x="2610" y="1877"/>
                    <a:pt x="2604" y="1872"/>
                    <a:pt x="2598" y="1866"/>
                  </a:cubicBezTo>
                  <a:cubicBezTo>
                    <a:pt x="2587" y="1855"/>
                    <a:pt x="2584" y="1841"/>
                    <a:pt x="2591" y="1828"/>
                  </a:cubicBezTo>
                  <a:cubicBezTo>
                    <a:pt x="2602" y="1806"/>
                    <a:pt x="2602" y="1786"/>
                    <a:pt x="2587" y="1767"/>
                  </a:cubicBezTo>
                  <a:cubicBezTo>
                    <a:pt x="2585" y="1764"/>
                    <a:pt x="2584" y="1761"/>
                    <a:pt x="2583" y="1758"/>
                  </a:cubicBezTo>
                  <a:cubicBezTo>
                    <a:pt x="2575" y="1728"/>
                    <a:pt x="2567" y="1698"/>
                    <a:pt x="2558" y="1669"/>
                  </a:cubicBezTo>
                  <a:cubicBezTo>
                    <a:pt x="2556" y="1661"/>
                    <a:pt x="2552" y="1653"/>
                    <a:pt x="2547" y="1647"/>
                  </a:cubicBezTo>
                  <a:cubicBezTo>
                    <a:pt x="2537" y="1635"/>
                    <a:pt x="2530" y="1621"/>
                    <a:pt x="2529" y="1605"/>
                  </a:cubicBezTo>
                  <a:cubicBezTo>
                    <a:pt x="2527" y="1572"/>
                    <a:pt x="2501" y="1569"/>
                    <a:pt x="2477" y="1578"/>
                  </a:cubicBezTo>
                  <a:cubicBezTo>
                    <a:pt x="2456" y="1587"/>
                    <a:pt x="2438" y="1602"/>
                    <a:pt x="2424" y="1620"/>
                  </a:cubicBezTo>
                  <a:cubicBezTo>
                    <a:pt x="2393" y="1660"/>
                    <a:pt x="2375" y="1705"/>
                    <a:pt x="2373" y="1755"/>
                  </a:cubicBezTo>
                  <a:cubicBezTo>
                    <a:pt x="2373" y="1792"/>
                    <a:pt x="2373" y="1828"/>
                    <a:pt x="2374" y="1865"/>
                  </a:cubicBezTo>
                  <a:cubicBezTo>
                    <a:pt x="2375" y="1903"/>
                    <a:pt x="2369" y="1939"/>
                    <a:pt x="2357" y="1975"/>
                  </a:cubicBezTo>
                  <a:cubicBezTo>
                    <a:pt x="2353" y="1987"/>
                    <a:pt x="2349" y="2000"/>
                    <a:pt x="2348" y="2013"/>
                  </a:cubicBezTo>
                  <a:cubicBezTo>
                    <a:pt x="2346" y="2038"/>
                    <a:pt x="2338" y="2062"/>
                    <a:pt x="2318" y="2079"/>
                  </a:cubicBezTo>
                  <a:cubicBezTo>
                    <a:pt x="2301" y="2095"/>
                    <a:pt x="2300" y="2111"/>
                    <a:pt x="2312" y="2130"/>
                  </a:cubicBezTo>
                  <a:cubicBezTo>
                    <a:pt x="2347" y="2190"/>
                    <a:pt x="2382" y="2250"/>
                    <a:pt x="2417" y="2309"/>
                  </a:cubicBezTo>
                  <a:cubicBezTo>
                    <a:pt x="2420" y="2316"/>
                    <a:pt x="2425" y="2322"/>
                    <a:pt x="2430" y="2326"/>
                  </a:cubicBezTo>
                  <a:cubicBezTo>
                    <a:pt x="2458" y="2354"/>
                    <a:pt x="2476" y="2387"/>
                    <a:pt x="2490" y="2423"/>
                  </a:cubicBezTo>
                  <a:cubicBezTo>
                    <a:pt x="2492" y="2430"/>
                    <a:pt x="2495" y="2437"/>
                    <a:pt x="2496" y="2444"/>
                  </a:cubicBezTo>
                  <a:cubicBezTo>
                    <a:pt x="2508" y="2509"/>
                    <a:pt x="2531" y="2571"/>
                    <a:pt x="2560" y="2629"/>
                  </a:cubicBezTo>
                  <a:cubicBezTo>
                    <a:pt x="2581" y="2672"/>
                    <a:pt x="2587" y="2716"/>
                    <a:pt x="2591" y="2761"/>
                  </a:cubicBezTo>
                  <a:cubicBezTo>
                    <a:pt x="2593" y="2789"/>
                    <a:pt x="2601" y="2816"/>
                    <a:pt x="2604" y="2844"/>
                  </a:cubicBezTo>
                  <a:cubicBezTo>
                    <a:pt x="2606" y="2860"/>
                    <a:pt x="2604" y="2877"/>
                    <a:pt x="2602" y="2893"/>
                  </a:cubicBezTo>
                  <a:cubicBezTo>
                    <a:pt x="2601" y="2910"/>
                    <a:pt x="2600" y="2927"/>
                    <a:pt x="2598" y="2944"/>
                  </a:cubicBezTo>
                  <a:cubicBezTo>
                    <a:pt x="2597" y="2958"/>
                    <a:pt x="2589" y="2962"/>
                    <a:pt x="2578" y="2954"/>
                  </a:cubicBezTo>
                  <a:cubicBezTo>
                    <a:pt x="2567" y="2947"/>
                    <a:pt x="2556" y="2938"/>
                    <a:pt x="2546" y="2930"/>
                  </a:cubicBezTo>
                  <a:cubicBezTo>
                    <a:pt x="2528" y="2913"/>
                    <a:pt x="2510" y="2896"/>
                    <a:pt x="2493" y="2879"/>
                  </a:cubicBezTo>
                  <a:cubicBezTo>
                    <a:pt x="2483" y="2870"/>
                    <a:pt x="2481" y="2860"/>
                    <a:pt x="2483" y="2847"/>
                  </a:cubicBezTo>
                  <a:cubicBezTo>
                    <a:pt x="2487" y="2829"/>
                    <a:pt x="2493" y="2813"/>
                    <a:pt x="2507" y="2799"/>
                  </a:cubicBezTo>
                  <a:cubicBezTo>
                    <a:pt x="2526" y="2780"/>
                    <a:pt x="2526" y="2770"/>
                    <a:pt x="2507" y="2750"/>
                  </a:cubicBezTo>
                  <a:cubicBezTo>
                    <a:pt x="2491" y="2733"/>
                    <a:pt x="2483" y="2714"/>
                    <a:pt x="2480" y="2691"/>
                  </a:cubicBezTo>
                  <a:cubicBezTo>
                    <a:pt x="2457" y="2559"/>
                    <a:pt x="2399" y="2449"/>
                    <a:pt x="2288" y="2369"/>
                  </a:cubicBezTo>
                  <a:cubicBezTo>
                    <a:pt x="2268" y="2354"/>
                    <a:pt x="2250" y="2335"/>
                    <a:pt x="2231" y="2319"/>
                  </a:cubicBezTo>
                  <a:cubicBezTo>
                    <a:pt x="2228" y="2316"/>
                    <a:pt x="2225" y="2313"/>
                    <a:pt x="2222" y="2310"/>
                  </a:cubicBezTo>
                  <a:cubicBezTo>
                    <a:pt x="2221" y="2311"/>
                    <a:pt x="2220" y="2312"/>
                    <a:pt x="2218" y="2313"/>
                  </a:cubicBezTo>
                  <a:cubicBezTo>
                    <a:pt x="2233" y="2346"/>
                    <a:pt x="2248" y="2380"/>
                    <a:pt x="2262" y="2414"/>
                  </a:cubicBezTo>
                  <a:cubicBezTo>
                    <a:pt x="2266" y="2423"/>
                    <a:pt x="2268" y="2432"/>
                    <a:pt x="2268" y="2442"/>
                  </a:cubicBezTo>
                  <a:cubicBezTo>
                    <a:pt x="2269" y="2456"/>
                    <a:pt x="2267" y="2470"/>
                    <a:pt x="2267" y="2484"/>
                  </a:cubicBezTo>
                  <a:cubicBezTo>
                    <a:pt x="2266" y="2507"/>
                    <a:pt x="2257" y="2526"/>
                    <a:pt x="2246" y="2546"/>
                  </a:cubicBezTo>
                  <a:cubicBezTo>
                    <a:pt x="2224" y="2583"/>
                    <a:pt x="2205" y="2622"/>
                    <a:pt x="2185" y="2661"/>
                  </a:cubicBezTo>
                  <a:cubicBezTo>
                    <a:pt x="2178" y="2674"/>
                    <a:pt x="2171" y="2687"/>
                    <a:pt x="2165" y="2701"/>
                  </a:cubicBezTo>
                  <a:cubicBezTo>
                    <a:pt x="2151" y="2735"/>
                    <a:pt x="2127" y="2759"/>
                    <a:pt x="2097" y="2778"/>
                  </a:cubicBezTo>
                  <a:cubicBezTo>
                    <a:pt x="2068" y="2796"/>
                    <a:pt x="2042" y="2819"/>
                    <a:pt x="2013" y="2836"/>
                  </a:cubicBezTo>
                  <a:cubicBezTo>
                    <a:pt x="1985" y="2853"/>
                    <a:pt x="1954" y="2866"/>
                    <a:pt x="1925" y="2879"/>
                  </a:cubicBezTo>
                  <a:cubicBezTo>
                    <a:pt x="1914" y="2883"/>
                    <a:pt x="1908" y="2877"/>
                    <a:pt x="1910" y="2863"/>
                  </a:cubicBezTo>
                  <a:cubicBezTo>
                    <a:pt x="1914" y="2839"/>
                    <a:pt x="1918" y="2814"/>
                    <a:pt x="1922" y="2790"/>
                  </a:cubicBezTo>
                  <a:cubicBezTo>
                    <a:pt x="1925" y="2777"/>
                    <a:pt x="1927" y="2764"/>
                    <a:pt x="1932" y="2752"/>
                  </a:cubicBezTo>
                  <a:cubicBezTo>
                    <a:pt x="1934" y="2745"/>
                    <a:pt x="1939" y="2738"/>
                    <a:pt x="1945" y="2734"/>
                  </a:cubicBezTo>
                  <a:cubicBezTo>
                    <a:pt x="1962" y="2725"/>
                    <a:pt x="1979" y="2719"/>
                    <a:pt x="1999" y="2724"/>
                  </a:cubicBezTo>
                  <a:cubicBezTo>
                    <a:pt x="2004" y="2725"/>
                    <a:pt x="2009" y="2725"/>
                    <a:pt x="2014" y="2725"/>
                  </a:cubicBezTo>
                  <a:cubicBezTo>
                    <a:pt x="2034" y="2726"/>
                    <a:pt x="2036" y="2724"/>
                    <a:pt x="2042" y="2705"/>
                  </a:cubicBezTo>
                  <a:cubicBezTo>
                    <a:pt x="2047" y="2692"/>
                    <a:pt x="2054" y="2679"/>
                    <a:pt x="2062" y="2669"/>
                  </a:cubicBezTo>
                  <a:cubicBezTo>
                    <a:pt x="2099" y="2628"/>
                    <a:pt x="2129" y="2582"/>
                    <a:pt x="2152" y="2531"/>
                  </a:cubicBezTo>
                  <a:cubicBezTo>
                    <a:pt x="2154" y="2526"/>
                    <a:pt x="2155" y="2520"/>
                    <a:pt x="2156" y="2514"/>
                  </a:cubicBezTo>
                  <a:cubicBezTo>
                    <a:pt x="2156" y="2513"/>
                    <a:pt x="2156" y="2512"/>
                    <a:pt x="2156" y="2511"/>
                  </a:cubicBezTo>
                  <a:cubicBezTo>
                    <a:pt x="2155" y="2431"/>
                    <a:pt x="2157" y="2447"/>
                    <a:pt x="2118" y="2390"/>
                  </a:cubicBezTo>
                  <a:cubicBezTo>
                    <a:pt x="2082" y="2336"/>
                    <a:pt x="2044" y="2284"/>
                    <a:pt x="2008" y="2231"/>
                  </a:cubicBezTo>
                  <a:cubicBezTo>
                    <a:pt x="1995" y="2211"/>
                    <a:pt x="1980" y="2203"/>
                    <a:pt x="1955" y="2206"/>
                  </a:cubicBezTo>
                  <a:cubicBezTo>
                    <a:pt x="1899" y="2213"/>
                    <a:pt x="1842" y="2216"/>
                    <a:pt x="1785" y="2221"/>
                  </a:cubicBezTo>
                  <a:cubicBezTo>
                    <a:pt x="1671" y="2231"/>
                    <a:pt x="1559" y="2220"/>
                    <a:pt x="1449" y="2189"/>
                  </a:cubicBezTo>
                  <a:cubicBezTo>
                    <a:pt x="1422" y="2182"/>
                    <a:pt x="1394" y="2176"/>
                    <a:pt x="1367" y="2170"/>
                  </a:cubicBezTo>
                  <a:cubicBezTo>
                    <a:pt x="1353" y="2167"/>
                    <a:pt x="1346" y="2171"/>
                    <a:pt x="1343" y="2186"/>
                  </a:cubicBezTo>
                  <a:cubicBezTo>
                    <a:pt x="1341" y="2196"/>
                    <a:pt x="1340" y="2207"/>
                    <a:pt x="1339" y="2218"/>
                  </a:cubicBezTo>
                  <a:cubicBezTo>
                    <a:pt x="1337" y="2233"/>
                    <a:pt x="1331" y="2246"/>
                    <a:pt x="1320" y="2258"/>
                  </a:cubicBezTo>
                  <a:cubicBezTo>
                    <a:pt x="1249" y="2333"/>
                    <a:pt x="1173" y="2403"/>
                    <a:pt x="1090" y="2465"/>
                  </a:cubicBezTo>
                  <a:cubicBezTo>
                    <a:pt x="1069" y="2481"/>
                    <a:pt x="1046" y="2493"/>
                    <a:pt x="1024" y="2506"/>
                  </a:cubicBezTo>
                  <a:cubicBezTo>
                    <a:pt x="1001" y="2520"/>
                    <a:pt x="981" y="2537"/>
                    <a:pt x="966" y="2560"/>
                  </a:cubicBezTo>
                  <a:cubicBezTo>
                    <a:pt x="958" y="2572"/>
                    <a:pt x="956" y="2584"/>
                    <a:pt x="962" y="2598"/>
                  </a:cubicBezTo>
                  <a:cubicBezTo>
                    <a:pt x="1000" y="2686"/>
                    <a:pt x="1047" y="2768"/>
                    <a:pt x="1104" y="2844"/>
                  </a:cubicBezTo>
                  <a:cubicBezTo>
                    <a:pt x="1124" y="2871"/>
                    <a:pt x="1154" y="2888"/>
                    <a:pt x="1183" y="2906"/>
                  </a:cubicBezTo>
                  <a:cubicBezTo>
                    <a:pt x="1192" y="2911"/>
                    <a:pt x="1200" y="2919"/>
                    <a:pt x="1206" y="2927"/>
                  </a:cubicBezTo>
                  <a:cubicBezTo>
                    <a:pt x="1221" y="2947"/>
                    <a:pt x="1236" y="2968"/>
                    <a:pt x="1250" y="2989"/>
                  </a:cubicBezTo>
                  <a:cubicBezTo>
                    <a:pt x="1261" y="3004"/>
                    <a:pt x="1258" y="3011"/>
                    <a:pt x="1239" y="3011"/>
                  </a:cubicBezTo>
                  <a:cubicBezTo>
                    <a:pt x="1202" y="3012"/>
                    <a:pt x="1165" y="3012"/>
                    <a:pt x="1128" y="3011"/>
                  </a:cubicBezTo>
                  <a:cubicBezTo>
                    <a:pt x="1121" y="3011"/>
                    <a:pt x="1112" y="3006"/>
                    <a:pt x="1108" y="3000"/>
                  </a:cubicBezTo>
                  <a:cubicBezTo>
                    <a:pt x="1096" y="2986"/>
                    <a:pt x="1088" y="2970"/>
                    <a:pt x="1087" y="2951"/>
                  </a:cubicBezTo>
                  <a:cubicBezTo>
                    <a:pt x="1086" y="2938"/>
                    <a:pt x="1077" y="2931"/>
                    <a:pt x="1067" y="2927"/>
                  </a:cubicBezTo>
                  <a:cubicBezTo>
                    <a:pt x="1059" y="2923"/>
                    <a:pt x="1051" y="2921"/>
                    <a:pt x="1042" y="2919"/>
                  </a:cubicBezTo>
                  <a:cubicBezTo>
                    <a:pt x="1025" y="2916"/>
                    <a:pt x="1012" y="2906"/>
                    <a:pt x="1004" y="2891"/>
                  </a:cubicBezTo>
                  <a:cubicBezTo>
                    <a:pt x="990" y="2868"/>
                    <a:pt x="976" y="2846"/>
                    <a:pt x="964" y="2822"/>
                  </a:cubicBezTo>
                  <a:cubicBezTo>
                    <a:pt x="924" y="2742"/>
                    <a:pt x="880" y="2663"/>
                    <a:pt x="833" y="2587"/>
                  </a:cubicBezTo>
                  <a:cubicBezTo>
                    <a:pt x="821" y="2569"/>
                    <a:pt x="809" y="2552"/>
                    <a:pt x="797" y="2534"/>
                  </a:cubicBezTo>
                  <a:cubicBezTo>
                    <a:pt x="785" y="2514"/>
                    <a:pt x="787" y="2491"/>
                    <a:pt x="790" y="2469"/>
                  </a:cubicBezTo>
                  <a:cubicBezTo>
                    <a:pt x="791" y="2462"/>
                    <a:pt x="802" y="2454"/>
                    <a:pt x="810" y="2450"/>
                  </a:cubicBezTo>
                  <a:cubicBezTo>
                    <a:pt x="834" y="2436"/>
                    <a:pt x="859" y="2422"/>
                    <a:pt x="884" y="2410"/>
                  </a:cubicBezTo>
                  <a:cubicBezTo>
                    <a:pt x="920" y="2393"/>
                    <a:pt x="945" y="2366"/>
                    <a:pt x="962" y="2331"/>
                  </a:cubicBezTo>
                  <a:cubicBezTo>
                    <a:pt x="969" y="2314"/>
                    <a:pt x="981" y="2300"/>
                    <a:pt x="979" y="2280"/>
                  </a:cubicBezTo>
                  <a:cubicBezTo>
                    <a:pt x="978" y="2279"/>
                    <a:pt x="978" y="2277"/>
                    <a:pt x="978" y="2275"/>
                  </a:cubicBezTo>
                  <a:cubicBezTo>
                    <a:pt x="967" y="2273"/>
                    <a:pt x="958" y="2278"/>
                    <a:pt x="951" y="2285"/>
                  </a:cubicBezTo>
                  <a:cubicBezTo>
                    <a:pt x="931" y="2304"/>
                    <a:pt x="912" y="2323"/>
                    <a:pt x="894" y="2343"/>
                  </a:cubicBezTo>
                  <a:cubicBezTo>
                    <a:pt x="843" y="2399"/>
                    <a:pt x="787" y="2447"/>
                    <a:pt x="720" y="2482"/>
                  </a:cubicBezTo>
                  <a:cubicBezTo>
                    <a:pt x="700" y="2493"/>
                    <a:pt x="685" y="2508"/>
                    <a:pt x="673" y="2527"/>
                  </a:cubicBezTo>
                  <a:cubicBezTo>
                    <a:pt x="666" y="2539"/>
                    <a:pt x="656" y="2549"/>
                    <a:pt x="646" y="2560"/>
                  </a:cubicBezTo>
                  <a:cubicBezTo>
                    <a:pt x="612" y="2596"/>
                    <a:pt x="580" y="2635"/>
                    <a:pt x="556" y="2680"/>
                  </a:cubicBezTo>
                  <a:cubicBezTo>
                    <a:pt x="524" y="2740"/>
                    <a:pt x="492" y="2800"/>
                    <a:pt x="460" y="2860"/>
                  </a:cubicBezTo>
                  <a:cubicBezTo>
                    <a:pt x="444" y="2892"/>
                    <a:pt x="438" y="2927"/>
                    <a:pt x="442" y="2962"/>
                  </a:cubicBezTo>
                  <a:cubicBezTo>
                    <a:pt x="443" y="2973"/>
                    <a:pt x="446" y="2984"/>
                    <a:pt x="452" y="2993"/>
                  </a:cubicBezTo>
                  <a:cubicBezTo>
                    <a:pt x="468" y="3020"/>
                    <a:pt x="486" y="3046"/>
                    <a:pt x="503" y="3073"/>
                  </a:cubicBezTo>
                  <a:cubicBezTo>
                    <a:pt x="510" y="3085"/>
                    <a:pt x="508" y="3092"/>
                    <a:pt x="495" y="3092"/>
                  </a:cubicBezTo>
                  <a:cubicBezTo>
                    <a:pt x="454" y="3092"/>
                    <a:pt x="413" y="3090"/>
                    <a:pt x="372" y="3089"/>
                  </a:cubicBezTo>
                  <a:cubicBezTo>
                    <a:pt x="369" y="3089"/>
                    <a:pt x="365" y="3087"/>
                    <a:pt x="363" y="3085"/>
                  </a:cubicBezTo>
                  <a:cubicBezTo>
                    <a:pt x="347" y="3074"/>
                    <a:pt x="336" y="3041"/>
                    <a:pt x="341" y="3021"/>
                  </a:cubicBezTo>
                  <a:cubicBezTo>
                    <a:pt x="348" y="2994"/>
                    <a:pt x="354" y="2966"/>
                    <a:pt x="360" y="2938"/>
                  </a:cubicBezTo>
                  <a:cubicBezTo>
                    <a:pt x="364" y="2919"/>
                    <a:pt x="362" y="2900"/>
                    <a:pt x="356" y="2882"/>
                  </a:cubicBezTo>
                  <a:cubicBezTo>
                    <a:pt x="347" y="2859"/>
                    <a:pt x="350" y="2837"/>
                    <a:pt x="362" y="2816"/>
                  </a:cubicBezTo>
                  <a:cubicBezTo>
                    <a:pt x="397" y="2754"/>
                    <a:pt x="433" y="2692"/>
                    <a:pt x="467" y="2630"/>
                  </a:cubicBezTo>
                  <a:cubicBezTo>
                    <a:pt x="488" y="2594"/>
                    <a:pt x="507" y="2557"/>
                    <a:pt x="525" y="2520"/>
                  </a:cubicBezTo>
                  <a:cubicBezTo>
                    <a:pt x="535" y="2499"/>
                    <a:pt x="542" y="2477"/>
                    <a:pt x="548" y="2455"/>
                  </a:cubicBezTo>
                  <a:cubicBezTo>
                    <a:pt x="554" y="2436"/>
                    <a:pt x="562" y="2420"/>
                    <a:pt x="578" y="2407"/>
                  </a:cubicBezTo>
                  <a:cubicBezTo>
                    <a:pt x="643" y="2356"/>
                    <a:pt x="697" y="2295"/>
                    <a:pt x="735" y="2221"/>
                  </a:cubicBezTo>
                  <a:cubicBezTo>
                    <a:pt x="745" y="2202"/>
                    <a:pt x="751" y="2184"/>
                    <a:pt x="750" y="2163"/>
                  </a:cubicBezTo>
                  <a:cubicBezTo>
                    <a:pt x="748" y="2111"/>
                    <a:pt x="747" y="2059"/>
                    <a:pt x="743" y="2007"/>
                  </a:cubicBezTo>
                  <a:cubicBezTo>
                    <a:pt x="739" y="1954"/>
                    <a:pt x="753" y="1906"/>
                    <a:pt x="775" y="1859"/>
                  </a:cubicBezTo>
                  <a:cubicBezTo>
                    <a:pt x="785" y="1837"/>
                    <a:pt x="794" y="1814"/>
                    <a:pt x="803" y="1791"/>
                  </a:cubicBezTo>
                  <a:cubicBezTo>
                    <a:pt x="806" y="1785"/>
                    <a:pt x="806" y="1778"/>
                    <a:pt x="808" y="1772"/>
                  </a:cubicBezTo>
                  <a:cubicBezTo>
                    <a:pt x="775" y="1761"/>
                    <a:pt x="724" y="1780"/>
                    <a:pt x="704" y="1809"/>
                  </a:cubicBezTo>
                  <a:cubicBezTo>
                    <a:pt x="696" y="1821"/>
                    <a:pt x="689" y="1835"/>
                    <a:pt x="686" y="1849"/>
                  </a:cubicBezTo>
                  <a:cubicBezTo>
                    <a:pt x="680" y="1879"/>
                    <a:pt x="669" y="1909"/>
                    <a:pt x="675" y="1940"/>
                  </a:cubicBezTo>
                  <a:cubicBezTo>
                    <a:pt x="674" y="1941"/>
                    <a:pt x="672" y="1941"/>
                    <a:pt x="671" y="1941"/>
                  </a:cubicBezTo>
                  <a:cubicBezTo>
                    <a:pt x="668" y="1926"/>
                    <a:pt x="664" y="1911"/>
                    <a:pt x="661" y="1896"/>
                  </a:cubicBezTo>
                  <a:cubicBezTo>
                    <a:pt x="656" y="1913"/>
                    <a:pt x="658" y="1952"/>
                    <a:pt x="668" y="1984"/>
                  </a:cubicBezTo>
                  <a:cubicBezTo>
                    <a:pt x="676" y="2011"/>
                    <a:pt x="688" y="2038"/>
                    <a:pt x="697" y="2067"/>
                  </a:cubicBezTo>
                  <a:cubicBezTo>
                    <a:pt x="689" y="2057"/>
                    <a:pt x="680" y="2048"/>
                    <a:pt x="674" y="2037"/>
                  </a:cubicBezTo>
                  <a:cubicBezTo>
                    <a:pt x="660" y="2011"/>
                    <a:pt x="651" y="1982"/>
                    <a:pt x="649" y="1952"/>
                  </a:cubicBezTo>
                  <a:cubicBezTo>
                    <a:pt x="645" y="1906"/>
                    <a:pt x="645" y="1860"/>
                    <a:pt x="662" y="1816"/>
                  </a:cubicBezTo>
                  <a:cubicBezTo>
                    <a:pt x="668" y="1803"/>
                    <a:pt x="674" y="1791"/>
                    <a:pt x="681" y="1775"/>
                  </a:cubicBezTo>
                  <a:cubicBezTo>
                    <a:pt x="632" y="1819"/>
                    <a:pt x="628" y="1875"/>
                    <a:pt x="628" y="1933"/>
                  </a:cubicBezTo>
                  <a:cubicBezTo>
                    <a:pt x="627" y="1933"/>
                    <a:pt x="625" y="1933"/>
                    <a:pt x="623" y="1933"/>
                  </a:cubicBezTo>
                  <a:cubicBezTo>
                    <a:pt x="621" y="1921"/>
                    <a:pt x="617" y="1910"/>
                    <a:pt x="615" y="1898"/>
                  </a:cubicBezTo>
                  <a:cubicBezTo>
                    <a:pt x="613" y="1885"/>
                    <a:pt x="613" y="1873"/>
                    <a:pt x="611" y="1861"/>
                  </a:cubicBezTo>
                  <a:cubicBezTo>
                    <a:pt x="599" y="1965"/>
                    <a:pt x="624" y="2059"/>
                    <a:pt x="684" y="2145"/>
                  </a:cubicBezTo>
                  <a:cubicBezTo>
                    <a:pt x="684" y="2146"/>
                    <a:pt x="683" y="2147"/>
                    <a:pt x="682" y="2147"/>
                  </a:cubicBezTo>
                  <a:cubicBezTo>
                    <a:pt x="677" y="2145"/>
                    <a:pt x="672" y="2143"/>
                    <a:pt x="668" y="2140"/>
                  </a:cubicBezTo>
                  <a:cubicBezTo>
                    <a:pt x="648" y="2126"/>
                    <a:pt x="635" y="2107"/>
                    <a:pt x="623" y="2086"/>
                  </a:cubicBezTo>
                  <a:cubicBezTo>
                    <a:pt x="601" y="2046"/>
                    <a:pt x="589" y="2002"/>
                    <a:pt x="585" y="1957"/>
                  </a:cubicBezTo>
                  <a:cubicBezTo>
                    <a:pt x="584" y="1949"/>
                    <a:pt x="583" y="1942"/>
                    <a:pt x="581" y="1935"/>
                  </a:cubicBezTo>
                  <a:cubicBezTo>
                    <a:pt x="580" y="2002"/>
                    <a:pt x="598" y="2064"/>
                    <a:pt x="630" y="2123"/>
                  </a:cubicBezTo>
                  <a:cubicBezTo>
                    <a:pt x="628" y="2124"/>
                    <a:pt x="626" y="2125"/>
                    <a:pt x="625" y="2126"/>
                  </a:cubicBezTo>
                  <a:cubicBezTo>
                    <a:pt x="616" y="2113"/>
                    <a:pt x="604" y="2101"/>
                    <a:pt x="599" y="2086"/>
                  </a:cubicBezTo>
                  <a:cubicBezTo>
                    <a:pt x="588" y="2057"/>
                    <a:pt x="576" y="2026"/>
                    <a:pt x="572" y="1995"/>
                  </a:cubicBezTo>
                  <a:cubicBezTo>
                    <a:pt x="565" y="1934"/>
                    <a:pt x="565" y="1871"/>
                    <a:pt x="587" y="1812"/>
                  </a:cubicBezTo>
                  <a:cubicBezTo>
                    <a:pt x="595" y="1790"/>
                    <a:pt x="606" y="1769"/>
                    <a:pt x="616" y="1750"/>
                  </a:cubicBezTo>
                  <a:cubicBezTo>
                    <a:pt x="598" y="1756"/>
                    <a:pt x="569" y="1788"/>
                    <a:pt x="560" y="1815"/>
                  </a:cubicBezTo>
                  <a:cubicBezTo>
                    <a:pt x="548" y="1852"/>
                    <a:pt x="550" y="1890"/>
                    <a:pt x="552" y="1927"/>
                  </a:cubicBezTo>
                  <a:cubicBezTo>
                    <a:pt x="553" y="1944"/>
                    <a:pt x="556" y="1961"/>
                    <a:pt x="558" y="1978"/>
                  </a:cubicBezTo>
                  <a:cubicBezTo>
                    <a:pt x="557" y="1979"/>
                    <a:pt x="555" y="1979"/>
                    <a:pt x="554" y="1980"/>
                  </a:cubicBezTo>
                  <a:cubicBezTo>
                    <a:pt x="547" y="1964"/>
                    <a:pt x="541" y="1949"/>
                    <a:pt x="534" y="1934"/>
                  </a:cubicBezTo>
                  <a:cubicBezTo>
                    <a:pt x="534" y="1934"/>
                    <a:pt x="533" y="1934"/>
                    <a:pt x="533" y="1934"/>
                  </a:cubicBezTo>
                  <a:cubicBezTo>
                    <a:pt x="538" y="1958"/>
                    <a:pt x="544" y="1983"/>
                    <a:pt x="549" y="2007"/>
                  </a:cubicBezTo>
                  <a:cubicBezTo>
                    <a:pt x="560" y="2049"/>
                    <a:pt x="572" y="2090"/>
                    <a:pt x="571" y="2134"/>
                  </a:cubicBezTo>
                  <a:cubicBezTo>
                    <a:pt x="569" y="2172"/>
                    <a:pt x="553" y="2201"/>
                    <a:pt x="524" y="2224"/>
                  </a:cubicBezTo>
                  <a:cubicBezTo>
                    <a:pt x="520" y="2228"/>
                    <a:pt x="514" y="2230"/>
                    <a:pt x="508" y="2231"/>
                  </a:cubicBezTo>
                  <a:cubicBezTo>
                    <a:pt x="520" y="2206"/>
                    <a:pt x="540" y="2185"/>
                    <a:pt x="544" y="2156"/>
                  </a:cubicBezTo>
                  <a:cubicBezTo>
                    <a:pt x="533" y="2167"/>
                    <a:pt x="523" y="2178"/>
                    <a:pt x="513" y="2189"/>
                  </a:cubicBezTo>
                  <a:cubicBezTo>
                    <a:pt x="512" y="2188"/>
                    <a:pt x="510" y="2187"/>
                    <a:pt x="509" y="2186"/>
                  </a:cubicBezTo>
                  <a:cubicBezTo>
                    <a:pt x="519" y="2161"/>
                    <a:pt x="536" y="2138"/>
                    <a:pt x="532" y="2109"/>
                  </a:cubicBezTo>
                  <a:cubicBezTo>
                    <a:pt x="529" y="2082"/>
                    <a:pt x="524" y="2056"/>
                    <a:pt x="517" y="2029"/>
                  </a:cubicBezTo>
                  <a:cubicBezTo>
                    <a:pt x="518" y="2051"/>
                    <a:pt x="518" y="2072"/>
                    <a:pt x="508" y="2091"/>
                  </a:cubicBezTo>
                  <a:cubicBezTo>
                    <a:pt x="498" y="2111"/>
                    <a:pt x="484" y="2125"/>
                    <a:pt x="462" y="2129"/>
                  </a:cubicBezTo>
                  <a:cubicBezTo>
                    <a:pt x="462" y="2129"/>
                    <a:pt x="461" y="2128"/>
                    <a:pt x="460" y="2127"/>
                  </a:cubicBezTo>
                  <a:cubicBezTo>
                    <a:pt x="463" y="2124"/>
                    <a:pt x="466" y="2121"/>
                    <a:pt x="470" y="2118"/>
                  </a:cubicBezTo>
                  <a:cubicBezTo>
                    <a:pt x="504" y="2088"/>
                    <a:pt x="513" y="2051"/>
                    <a:pt x="496" y="2009"/>
                  </a:cubicBezTo>
                  <a:cubicBezTo>
                    <a:pt x="487" y="1986"/>
                    <a:pt x="477" y="1963"/>
                    <a:pt x="465" y="1941"/>
                  </a:cubicBezTo>
                  <a:cubicBezTo>
                    <a:pt x="464" y="1944"/>
                    <a:pt x="464" y="1947"/>
                    <a:pt x="464" y="1950"/>
                  </a:cubicBezTo>
                  <a:cubicBezTo>
                    <a:pt x="465" y="2040"/>
                    <a:pt x="439" y="2122"/>
                    <a:pt x="387" y="2195"/>
                  </a:cubicBezTo>
                  <a:cubicBezTo>
                    <a:pt x="376" y="2209"/>
                    <a:pt x="366" y="2224"/>
                    <a:pt x="355" y="2239"/>
                  </a:cubicBezTo>
                  <a:cubicBezTo>
                    <a:pt x="342" y="2258"/>
                    <a:pt x="338" y="2277"/>
                    <a:pt x="354" y="2297"/>
                  </a:cubicBezTo>
                  <a:cubicBezTo>
                    <a:pt x="355" y="2298"/>
                    <a:pt x="355" y="2299"/>
                    <a:pt x="355" y="2301"/>
                  </a:cubicBezTo>
                  <a:cubicBezTo>
                    <a:pt x="335" y="2294"/>
                    <a:pt x="326" y="2270"/>
                    <a:pt x="336" y="2247"/>
                  </a:cubicBezTo>
                  <a:cubicBezTo>
                    <a:pt x="341" y="2236"/>
                    <a:pt x="348" y="2225"/>
                    <a:pt x="355" y="2215"/>
                  </a:cubicBezTo>
                  <a:cubicBezTo>
                    <a:pt x="369" y="2193"/>
                    <a:pt x="384" y="2172"/>
                    <a:pt x="399" y="2150"/>
                  </a:cubicBezTo>
                  <a:cubicBezTo>
                    <a:pt x="402" y="2147"/>
                    <a:pt x="404" y="2143"/>
                    <a:pt x="405" y="2138"/>
                  </a:cubicBezTo>
                  <a:cubicBezTo>
                    <a:pt x="368" y="2174"/>
                    <a:pt x="324" y="2204"/>
                    <a:pt x="317" y="2262"/>
                  </a:cubicBezTo>
                  <a:cubicBezTo>
                    <a:pt x="315" y="2261"/>
                    <a:pt x="314" y="2261"/>
                    <a:pt x="312" y="2261"/>
                  </a:cubicBezTo>
                  <a:cubicBezTo>
                    <a:pt x="312" y="2254"/>
                    <a:pt x="311" y="2247"/>
                    <a:pt x="311" y="2240"/>
                  </a:cubicBezTo>
                  <a:cubicBezTo>
                    <a:pt x="311" y="2232"/>
                    <a:pt x="311" y="2225"/>
                    <a:pt x="312" y="2217"/>
                  </a:cubicBezTo>
                  <a:cubicBezTo>
                    <a:pt x="294" y="2237"/>
                    <a:pt x="285" y="2276"/>
                    <a:pt x="308" y="2302"/>
                  </a:cubicBezTo>
                  <a:cubicBezTo>
                    <a:pt x="318" y="2314"/>
                    <a:pt x="326" y="2326"/>
                    <a:pt x="334" y="2340"/>
                  </a:cubicBezTo>
                  <a:cubicBezTo>
                    <a:pt x="309" y="2332"/>
                    <a:pt x="291" y="2316"/>
                    <a:pt x="278" y="2293"/>
                  </a:cubicBezTo>
                  <a:cubicBezTo>
                    <a:pt x="266" y="2270"/>
                    <a:pt x="270" y="2245"/>
                    <a:pt x="278" y="2217"/>
                  </a:cubicBezTo>
                  <a:cubicBezTo>
                    <a:pt x="220" y="2268"/>
                    <a:pt x="182" y="2323"/>
                    <a:pt x="187" y="2401"/>
                  </a:cubicBezTo>
                  <a:cubicBezTo>
                    <a:pt x="173" y="2377"/>
                    <a:pt x="174" y="2351"/>
                    <a:pt x="176" y="2326"/>
                  </a:cubicBezTo>
                  <a:cubicBezTo>
                    <a:pt x="178" y="2300"/>
                    <a:pt x="189" y="2277"/>
                    <a:pt x="202" y="2254"/>
                  </a:cubicBezTo>
                  <a:cubicBezTo>
                    <a:pt x="143" y="2302"/>
                    <a:pt x="130" y="2369"/>
                    <a:pt x="125" y="2439"/>
                  </a:cubicBezTo>
                  <a:cubicBezTo>
                    <a:pt x="124" y="2439"/>
                    <a:pt x="122" y="2439"/>
                    <a:pt x="121" y="2439"/>
                  </a:cubicBezTo>
                  <a:cubicBezTo>
                    <a:pt x="119" y="2433"/>
                    <a:pt x="117" y="2427"/>
                    <a:pt x="116" y="2421"/>
                  </a:cubicBezTo>
                  <a:cubicBezTo>
                    <a:pt x="105" y="2333"/>
                    <a:pt x="131" y="2262"/>
                    <a:pt x="207" y="2212"/>
                  </a:cubicBezTo>
                  <a:cubicBezTo>
                    <a:pt x="236" y="2193"/>
                    <a:pt x="257" y="2167"/>
                    <a:pt x="272" y="2136"/>
                  </a:cubicBezTo>
                  <a:cubicBezTo>
                    <a:pt x="284" y="2110"/>
                    <a:pt x="287" y="2084"/>
                    <a:pt x="278" y="2056"/>
                  </a:cubicBezTo>
                  <a:cubicBezTo>
                    <a:pt x="274" y="2042"/>
                    <a:pt x="269" y="2027"/>
                    <a:pt x="263" y="2012"/>
                  </a:cubicBezTo>
                  <a:cubicBezTo>
                    <a:pt x="261" y="2027"/>
                    <a:pt x="260" y="2041"/>
                    <a:pt x="258" y="2055"/>
                  </a:cubicBezTo>
                  <a:cubicBezTo>
                    <a:pt x="257" y="2066"/>
                    <a:pt x="254" y="2077"/>
                    <a:pt x="251" y="2088"/>
                  </a:cubicBezTo>
                  <a:cubicBezTo>
                    <a:pt x="240" y="2123"/>
                    <a:pt x="218" y="2147"/>
                    <a:pt x="178" y="2151"/>
                  </a:cubicBezTo>
                  <a:cubicBezTo>
                    <a:pt x="170" y="2151"/>
                    <a:pt x="161" y="2154"/>
                    <a:pt x="152" y="2155"/>
                  </a:cubicBezTo>
                  <a:cubicBezTo>
                    <a:pt x="107" y="2163"/>
                    <a:pt x="88" y="2188"/>
                    <a:pt x="85" y="2235"/>
                  </a:cubicBezTo>
                  <a:cubicBezTo>
                    <a:pt x="83" y="2261"/>
                    <a:pt x="84" y="2287"/>
                    <a:pt x="84" y="2313"/>
                  </a:cubicBezTo>
                  <a:cubicBezTo>
                    <a:pt x="84" y="2317"/>
                    <a:pt x="83" y="2321"/>
                    <a:pt x="82" y="2325"/>
                  </a:cubicBezTo>
                  <a:cubicBezTo>
                    <a:pt x="70" y="2285"/>
                    <a:pt x="68" y="2244"/>
                    <a:pt x="76" y="2202"/>
                  </a:cubicBezTo>
                  <a:cubicBezTo>
                    <a:pt x="45" y="2243"/>
                    <a:pt x="47" y="2289"/>
                    <a:pt x="57" y="2336"/>
                  </a:cubicBezTo>
                  <a:cubicBezTo>
                    <a:pt x="56" y="2337"/>
                    <a:pt x="55" y="2337"/>
                    <a:pt x="54" y="2337"/>
                  </a:cubicBezTo>
                  <a:cubicBezTo>
                    <a:pt x="52" y="2333"/>
                    <a:pt x="49" y="2330"/>
                    <a:pt x="47" y="2326"/>
                  </a:cubicBezTo>
                  <a:cubicBezTo>
                    <a:pt x="18" y="2272"/>
                    <a:pt x="29" y="2204"/>
                    <a:pt x="73" y="2160"/>
                  </a:cubicBezTo>
                  <a:cubicBezTo>
                    <a:pt x="88" y="2144"/>
                    <a:pt x="107" y="2132"/>
                    <a:pt x="124" y="2119"/>
                  </a:cubicBezTo>
                  <a:cubicBezTo>
                    <a:pt x="140" y="2107"/>
                    <a:pt x="156" y="2097"/>
                    <a:pt x="165" y="2080"/>
                  </a:cubicBezTo>
                  <a:cubicBezTo>
                    <a:pt x="140" y="2085"/>
                    <a:pt x="115" y="2090"/>
                    <a:pt x="90" y="2096"/>
                  </a:cubicBezTo>
                  <a:cubicBezTo>
                    <a:pt x="58" y="2104"/>
                    <a:pt x="25" y="2147"/>
                    <a:pt x="22" y="2185"/>
                  </a:cubicBezTo>
                  <a:cubicBezTo>
                    <a:pt x="21" y="2191"/>
                    <a:pt x="20" y="2196"/>
                    <a:pt x="19" y="2201"/>
                  </a:cubicBezTo>
                  <a:cubicBezTo>
                    <a:pt x="0" y="2167"/>
                    <a:pt x="13" y="2136"/>
                    <a:pt x="31" y="2107"/>
                  </a:cubicBezTo>
                  <a:cubicBezTo>
                    <a:pt x="48" y="2077"/>
                    <a:pt x="75" y="2060"/>
                    <a:pt x="111" y="2057"/>
                  </a:cubicBezTo>
                  <a:cubicBezTo>
                    <a:pt x="100" y="2053"/>
                    <a:pt x="89" y="2048"/>
                    <a:pt x="77" y="2044"/>
                  </a:cubicBezTo>
                  <a:cubicBezTo>
                    <a:pt x="78" y="2043"/>
                    <a:pt x="78" y="2041"/>
                    <a:pt x="78" y="2040"/>
                  </a:cubicBezTo>
                  <a:cubicBezTo>
                    <a:pt x="89" y="2039"/>
                    <a:pt x="101" y="2039"/>
                    <a:pt x="112" y="2038"/>
                  </a:cubicBezTo>
                  <a:cubicBezTo>
                    <a:pt x="148" y="2036"/>
                    <a:pt x="163" y="2025"/>
                    <a:pt x="164" y="1989"/>
                  </a:cubicBezTo>
                  <a:cubicBezTo>
                    <a:pt x="166" y="1952"/>
                    <a:pt x="164" y="1915"/>
                    <a:pt x="163" y="1878"/>
                  </a:cubicBezTo>
                  <a:cubicBezTo>
                    <a:pt x="161" y="1832"/>
                    <a:pt x="156" y="1787"/>
                    <a:pt x="166" y="1742"/>
                  </a:cubicBezTo>
                  <a:cubicBezTo>
                    <a:pt x="178" y="1690"/>
                    <a:pt x="208" y="1650"/>
                    <a:pt x="250" y="1619"/>
                  </a:cubicBezTo>
                  <a:cubicBezTo>
                    <a:pt x="270" y="1604"/>
                    <a:pt x="295" y="1599"/>
                    <a:pt x="319" y="1599"/>
                  </a:cubicBezTo>
                  <a:cubicBezTo>
                    <a:pt x="431" y="1596"/>
                    <a:pt x="542" y="1598"/>
                    <a:pt x="651" y="1627"/>
                  </a:cubicBezTo>
                  <a:cubicBezTo>
                    <a:pt x="698" y="1639"/>
                    <a:pt x="744" y="1655"/>
                    <a:pt x="789" y="1671"/>
                  </a:cubicBezTo>
                  <a:cubicBezTo>
                    <a:pt x="841" y="1690"/>
                    <a:pt x="891" y="1686"/>
                    <a:pt x="940" y="1662"/>
                  </a:cubicBezTo>
                  <a:cubicBezTo>
                    <a:pt x="972" y="1646"/>
                    <a:pt x="1005" y="1631"/>
                    <a:pt x="1036" y="1614"/>
                  </a:cubicBezTo>
                  <a:cubicBezTo>
                    <a:pt x="1079" y="1590"/>
                    <a:pt x="1127" y="1583"/>
                    <a:pt x="1174" y="1579"/>
                  </a:cubicBezTo>
                  <a:cubicBezTo>
                    <a:pt x="1211" y="1576"/>
                    <a:pt x="1247" y="1580"/>
                    <a:pt x="1284" y="1582"/>
                  </a:cubicBezTo>
                  <a:cubicBezTo>
                    <a:pt x="1318" y="1584"/>
                    <a:pt x="1352" y="1586"/>
                    <a:pt x="1387" y="1587"/>
                  </a:cubicBezTo>
                  <a:cubicBezTo>
                    <a:pt x="1385" y="1585"/>
                    <a:pt x="1383" y="1584"/>
                    <a:pt x="1380" y="1582"/>
                  </a:cubicBezTo>
                  <a:cubicBezTo>
                    <a:pt x="1357" y="1564"/>
                    <a:pt x="1332" y="1548"/>
                    <a:pt x="1310" y="1528"/>
                  </a:cubicBezTo>
                  <a:cubicBezTo>
                    <a:pt x="1298" y="1518"/>
                    <a:pt x="1291" y="1503"/>
                    <a:pt x="1283" y="1488"/>
                  </a:cubicBezTo>
                  <a:cubicBezTo>
                    <a:pt x="1279" y="1480"/>
                    <a:pt x="1273" y="1475"/>
                    <a:pt x="1264" y="1475"/>
                  </a:cubicBezTo>
                  <a:cubicBezTo>
                    <a:pt x="1255" y="1475"/>
                    <a:pt x="1247" y="1478"/>
                    <a:pt x="1238" y="1478"/>
                  </a:cubicBezTo>
                  <a:cubicBezTo>
                    <a:pt x="1223" y="1478"/>
                    <a:pt x="1209" y="1478"/>
                    <a:pt x="1195" y="1476"/>
                  </a:cubicBezTo>
                  <a:cubicBezTo>
                    <a:pt x="1187" y="1475"/>
                    <a:pt x="1179" y="1470"/>
                    <a:pt x="1172" y="1465"/>
                  </a:cubicBezTo>
                  <a:cubicBezTo>
                    <a:pt x="1157" y="1453"/>
                    <a:pt x="1159" y="1443"/>
                    <a:pt x="1176" y="1434"/>
                  </a:cubicBezTo>
                  <a:cubicBezTo>
                    <a:pt x="1187" y="1428"/>
                    <a:pt x="1199" y="1423"/>
                    <a:pt x="1210" y="1416"/>
                  </a:cubicBezTo>
                  <a:cubicBezTo>
                    <a:pt x="1215" y="1412"/>
                    <a:pt x="1220" y="1407"/>
                    <a:pt x="1228" y="1401"/>
                  </a:cubicBezTo>
                  <a:cubicBezTo>
                    <a:pt x="1219" y="1397"/>
                    <a:pt x="1212" y="1395"/>
                    <a:pt x="1206" y="1392"/>
                  </a:cubicBezTo>
                  <a:cubicBezTo>
                    <a:pt x="1188" y="1387"/>
                    <a:pt x="1176" y="1375"/>
                    <a:pt x="1167" y="1359"/>
                  </a:cubicBezTo>
                  <a:cubicBezTo>
                    <a:pt x="1160" y="1345"/>
                    <a:pt x="1164" y="1339"/>
                    <a:pt x="1180" y="1339"/>
                  </a:cubicBezTo>
                  <a:cubicBezTo>
                    <a:pt x="1219" y="1339"/>
                    <a:pt x="1255" y="1327"/>
                    <a:pt x="1285" y="1303"/>
                  </a:cubicBezTo>
                  <a:cubicBezTo>
                    <a:pt x="1309" y="1284"/>
                    <a:pt x="1331" y="1262"/>
                    <a:pt x="1352" y="1240"/>
                  </a:cubicBezTo>
                  <a:cubicBezTo>
                    <a:pt x="1375" y="1217"/>
                    <a:pt x="1397" y="1195"/>
                    <a:pt x="1418" y="1171"/>
                  </a:cubicBezTo>
                  <a:cubicBezTo>
                    <a:pt x="1436" y="1150"/>
                    <a:pt x="1450" y="1126"/>
                    <a:pt x="1467" y="1105"/>
                  </a:cubicBezTo>
                  <a:cubicBezTo>
                    <a:pt x="1479" y="1088"/>
                    <a:pt x="1493" y="1072"/>
                    <a:pt x="1508" y="1057"/>
                  </a:cubicBezTo>
                  <a:cubicBezTo>
                    <a:pt x="1518" y="1046"/>
                    <a:pt x="1531" y="1037"/>
                    <a:pt x="1542" y="1026"/>
                  </a:cubicBezTo>
                  <a:cubicBezTo>
                    <a:pt x="1558" y="1011"/>
                    <a:pt x="1566" y="993"/>
                    <a:pt x="1572" y="972"/>
                  </a:cubicBezTo>
                  <a:cubicBezTo>
                    <a:pt x="1580" y="940"/>
                    <a:pt x="1603" y="919"/>
                    <a:pt x="1633" y="908"/>
                  </a:cubicBezTo>
                  <a:cubicBezTo>
                    <a:pt x="1651" y="902"/>
                    <a:pt x="1663" y="892"/>
                    <a:pt x="1675" y="878"/>
                  </a:cubicBezTo>
                  <a:cubicBezTo>
                    <a:pt x="1687" y="864"/>
                    <a:pt x="1692" y="853"/>
                    <a:pt x="1687" y="835"/>
                  </a:cubicBezTo>
                  <a:cubicBezTo>
                    <a:pt x="1683" y="822"/>
                    <a:pt x="1683" y="808"/>
                    <a:pt x="1681" y="794"/>
                  </a:cubicBezTo>
                  <a:cubicBezTo>
                    <a:pt x="1675" y="761"/>
                    <a:pt x="1686" y="736"/>
                    <a:pt x="1712" y="716"/>
                  </a:cubicBezTo>
                  <a:cubicBezTo>
                    <a:pt x="1721" y="709"/>
                    <a:pt x="1730" y="703"/>
                    <a:pt x="1732" y="689"/>
                  </a:cubicBezTo>
                  <a:cubicBezTo>
                    <a:pt x="1733" y="677"/>
                    <a:pt x="1751" y="670"/>
                    <a:pt x="1764" y="673"/>
                  </a:cubicBezTo>
                  <a:cubicBezTo>
                    <a:pt x="1770" y="674"/>
                    <a:pt x="1778" y="674"/>
                    <a:pt x="1784" y="673"/>
                  </a:cubicBezTo>
                  <a:cubicBezTo>
                    <a:pt x="1823" y="661"/>
                    <a:pt x="1857" y="672"/>
                    <a:pt x="1881" y="703"/>
                  </a:cubicBezTo>
                  <a:cubicBezTo>
                    <a:pt x="1883" y="706"/>
                    <a:pt x="1885" y="708"/>
                    <a:pt x="1887" y="711"/>
                  </a:cubicBezTo>
                  <a:cubicBezTo>
                    <a:pt x="1902" y="738"/>
                    <a:pt x="1925" y="753"/>
                    <a:pt x="1955" y="756"/>
                  </a:cubicBezTo>
                  <a:cubicBezTo>
                    <a:pt x="1960" y="757"/>
                    <a:pt x="1965" y="758"/>
                    <a:pt x="1969" y="760"/>
                  </a:cubicBezTo>
                  <a:cubicBezTo>
                    <a:pt x="1989" y="767"/>
                    <a:pt x="1993" y="784"/>
                    <a:pt x="1976" y="796"/>
                  </a:cubicBezTo>
                  <a:cubicBezTo>
                    <a:pt x="1965" y="804"/>
                    <a:pt x="1952" y="809"/>
                    <a:pt x="1940" y="815"/>
                  </a:cubicBezTo>
                  <a:cubicBezTo>
                    <a:pt x="1923" y="821"/>
                    <a:pt x="1921" y="826"/>
                    <a:pt x="1931" y="841"/>
                  </a:cubicBezTo>
                  <a:cubicBezTo>
                    <a:pt x="1932" y="843"/>
                    <a:pt x="1933" y="845"/>
                    <a:pt x="1934" y="846"/>
                  </a:cubicBezTo>
                  <a:cubicBezTo>
                    <a:pt x="1949" y="867"/>
                    <a:pt x="1953" y="870"/>
                    <a:pt x="1930" y="889"/>
                  </a:cubicBezTo>
                  <a:cubicBezTo>
                    <a:pt x="1929" y="891"/>
                    <a:pt x="1926" y="893"/>
                    <a:pt x="1927" y="895"/>
                  </a:cubicBezTo>
                  <a:cubicBezTo>
                    <a:pt x="1932" y="914"/>
                    <a:pt x="1916" y="929"/>
                    <a:pt x="1915" y="947"/>
                  </a:cubicBezTo>
                  <a:cubicBezTo>
                    <a:pt x="1914" y="957"/>
                    <a:pt x="1904" y="959"/>
                    <a:pt x="1895" y="959"/>
                  </a:cubicBezTo>
                  <a:cubicBezTo>
                    <a:pt x="1886" y="958"/>
                    <a:pt x="1878" y="956"/>
                    <a:pt x="1869" y="955"/>
                  </a:cubicBezTo>
                  <a:cubicBezTo>
                    <a:pt x="1857" y="953"/>
                    <a:pt x="1847" y="958"/>
                    <a:pt x="1843" y="969"/>
                  </a:cubicBezTo>
                  <a:cubicBezTo>
                    <a:pt x="1839" y="978"/>
                    <a:pt x="1850" y="991"/>
                    <a:pt x="1863" y="990"/>
                  </a:cubicBezTo>
                  <a:cubicBezTo>
                    <a:pt x="1867" y="990"/>
                    <a:pt x="1873" y="989"/>
                    <a:pt x="1877" y="986"/>
                  </a:cubicBezTo>
                  <a:cubicBezTo>
                    <a:pt x="1888" y="978"/>
                    <a:pt x="1900" y="977"/>
                    <a:pt x="1913" y="977"/>
                  </a:cubicBezTo>
                  <a:cubicBezTo>
                    <a:pt x="1941" y="977"/>
                    <a:pt x="1970" y="978"/>
                    <a:pt x="1997" y="974"/>
                  </a:cubicBezTo>
                  <a:cubicBezTo>
                    <a:pt x="2043" y="967"/>
                    <a:pt x="2089" y="966"/>
                    <a:pt x="2134" y="952"/>
                  </a:cubicBezTo>
                  <a:cubicBezTo>
                    <a:pt x="2182" y="936"/>
                    <a:pt x="2233" y="928"/>
                    <a:pt x="2283" y="916"/>
                  </a:cubicBezTo>
                  <a:cubicBezTo>
                    <a:pt x="2307" y="909"/>
                    <a:pt x="2330" y="899"/>
                    <a:pt x="2353" y="890"/>
                  </a:cubicBezTo>
                  <a:cubicBezTo>
                    <a:pt x="2358" y="888"/>
                    <a:pt x="2362" y="884"/>
                    <a:pt x="2365" y="879"/>
                  </a:cubicBezTo>
                  <a:cubicBezTo>
                    <a:pt x="2375" y="865"/>
                    <a:pt x="2385" y="851"/>
                    <a:pt x="2394" y="836"/>
                  </a:cubicBezTo>
                  <a:cubicBezTo>
                    <a:pt x="2396" y="831"/>
                    <a:pt x="2395" y="824"/>
                    <a:pt x="2394" y="818"/>
                  </a:cubicBezTo>
                  <a:cubicBezTo>
                    <a:pt x="2385" y="774"/>
                    <a:pt x="2375" y="730"/>
                    <a:pt x="2367" y="686"/>
                  </a:cubicBezTo>
                  <a:cubicBezTo>
                    <a:pt x="2355" y="623"/>
                    <a:pt x="2344" y="559"/>
                    <a:pt x="2332" y="496"/>
                  </a:cubicBezTo>
                  <a:cubicBezTo>
                    <a:pt x="2307" y="358"/>
                    <a:pt x="2282" y="221"/>
                    <a:pt x="2257" y="84"/>
                  </a:cubicBezTo>
                  <a:cubicBezTo>
                    <a:pt x="2256" y="81"/>
                    <a:pt x="2255" y="78"/>
                    <a:pt x="2253" y="73"/>
                  </a:cubicBezTo>
                  <a:cubicBezTo>
                    <a:pt x="2235" y="77"/>
                    <a:pt x="2217" y="79"/>
                    <a:pt x="2200" y="83"/>
                  </a:cubicBezTo>
                  <a:cubicBezTo>
                    <a:pt x="2191" y="85"/>
                    <a:pt x="2187" y="83"/>
                    <a:pt x="2186" y="74"/>
                  </a:cubicBezTo>
                  <a:cubicBezTo>
                    <a:pt x="2185" y="64"/>
                    <a:pt x="2183" y="54"/>
                    <a:pt x="2180" y="44"/>
                  </a:cubicBezTo>
                  <a:cubicBezTo>
                    <a:pt x="2177" y="33"/>
                    <a:pt x="2181" y="29"/>
                    <a:pt x="2192" y="26"/>
                  </a:cubicBezTo>
                  <a:cubicBezTo>
                    <a:pt x="2234" y="19"/>
                    <a:pt x="2275" y="11"/>
                    <a:pt x="2317" y="2"/>
                  </a:cubicBezTo>
                  <a:cubicBezTo>
                    <a:pt x="2319" y="2"/>
                    <a:pt x="2322" y="1"/>
                    <a:pt x="2325" y="0"/>
                  </a:cubicBezTo>
                  <a:cubicBezTo>
                    <a:pt x="2329" y="0"/>
                    <a:pt x="2333" y="0"/>
                    <a:pt x="2337" y="0"/>
                  </a:cubicBezTo>
                  <a:cubicBezTo>
                    <a:pt x="2340" y="18"/>
                    <a:pt x="2343" y="35"/>
                    <a:pt x="2347" y="54"/>
                  </a:cubicBezTo>
                  <a:cubicBezTo>
                    <a:pt x="2327" y="58"/>
                    <a:pt x="2308" y="62"/>
                    <a:pt x="2288" y="66"/>
                  </a:cubicBezTo>
                  <a:cubicBezTo>
                    <a:pt x="2289" y="75"/>
                    <a:pt x="2290" y="83"/>
                    <a:pt x="2291" y="91"/>
                  </a:cubicBezTo>
                  <a:cubicBezTo>
                    <a:pt x="2318" y="236"/>
                    <a:pt x="2344" y="380"/>
                    <a:pt x="2371" y="525"/>
                  </a:cubicBezTo>
                  <a:cubicBezTo>
                    <a:pt x="2387" y="614"/>
                    <a:pt x="2403" y="704"/>
                    <a:pt x="2419" y="793"/>
                  </a:cubicBezTo>
                  <a:cubicBezTo>
                    <a:pt x="2420" y="798"/>
                    <a:pt x="2421" y="803"/>
                    <a:pt x="2423" y="807"/>
                  </a:cubicBezTo>
                  <a:cubicBezTo>
                    <a:pt x="2430" y="817"/>
                    <a:pt x="2436" y="828"/>
                    <a:pt x="2450" y="830"/>
                  </a:cubicBezTo>
                  <a:cubicBezTo>
                    <a:pt x="2453" y="830"/>
                    <a:pt x="2456" y="836"/>
                    <a:pt x="2457" y="840"/>
                  </a:cubicBezTo>
                  <a:cubicBezTo>
                    <a:pt x="2462" y="854"/>
                    <a:pt x="2468" y="868"/>
                    <a:pt x="2471" y="883"/>
                  </a:cubicBezTo>
                  <a:cubicBezTo>
                    <a:pt x="2472" y="889"/>
                    <a:pt x="2470" y="897"/>
                    <a:pt x="2467" y="903"/>
                  </a:cubicBezTo>
                  <a:cubicBezTo>
                    <a:pt x="2463" y="909"/>
                    <a:pt x="2457" y="913"/>
                    <a:pt x="2451" y="917"/>
                  </a:cubicBezTo>
                  <a:cubicBezTo>
                    <a:pt x="2445" y="922"/>
                    <a:pt x="2443" y="926"/>
                    <a:pt x="2445" y="934"/>
                  </a:cubicBezTo>
                  <a:cubicBezTo>
                    <a:pt x="2452" y="970"/>
                    <a:pt x="2458" y="1006"/>
                    <a:pt x="2465" y="1042"/>
                  </a:cubicBezTo>
                  <a:cubicBezTo>
                    <a:pt x="2469" y="1064"/>
                    <a:pt x="2466" y="1066"/>
                    <a:pt x="2443" y="1066"/>
                  </a:cubicBezTo>
                  <a:cubicBezTo>
                    <a:pt x="2443" y="1066"/>
                    <a:pt x="2442" y="1065"/>
                    <a:pt x="2440" y="1064"/>
                  </a:cubicBezTo>
                  <a:cubicBezTo>
                    <a:pt x="2436" y="1044"/>
                    <a:pt x="2432" y="1024"/>
                    <a:pt x="2428" y="1003"/>
                  </a:cubicBezTo>
                  <a:cubicBezTo>
                    <a:pt x="2424" y="982"/>
                    <a:pt x="2420" y="961"/>
                    <a:pt x="2416" y="940"/>
                  </a:cubicBezTo>
                  <a:cubicBezTo>
                    <a:pt x="2396" y="943"/>
                    <a:pt x="2378" y="945"/>
                    <a:pt x="2360" y="948"/>
                  </a:cubicBezTo>
                  <a:cubicBezTo>
                    <a:pt x="2341" y="951"/>
                    <a:pt x="2336" y="960"/>
                    <a:pt x="2343" y="978"/>
                  </a:cubicBezTo>
                  <a:cubicBezTo>
                    <a:pt x="2348" y="993"/>
                    <a:pt x="2348" y="994"/>
                    <a:pt x="2332" y="1000"/>
                  </a:cubicBezTo>
                  <a:cubicBezTo>
                    <a:pt x="2287" y="1016"/>
                    <a:pt x="2241" y="1031"/>
                    <a:pt x="2196" y="1047"/>
                  </a:cubicBezTo>
                  <a:cubicBezTo>
                    <a:pt x="2169" y="1056"/>
                    <a:pt x="2142" y="1067"/>
                    <a:pt x="2114" y="1074"/>
                  </a:cubicBezTo>
                  <a:cubicBezTo>
                    <a:pt x="2085" y="1081"/>
                    <a:pt x="2055" y="1084"/>
                    <a:pt x="2026" y="1090"/>
                  </a:cubicBezTo>
                  <a:cubicBezTo>
                    <a:pt x="2006" y="1093"/>
                    <a:pt x="1987" y="1102"/>
                    <a:pt x="1968" y="1104"/>
                  </a:cubicBezTo>
                  <a:cubicBezTo>
                    <a:pt x="1930" y="1106"/>
                    <a:pt x="1892" y="1106"/>
                    <a:pt x="1854" y="1106"/>
                  </a:cubicBezTo>
                  <a:cubicBezTo>
                    <a:pt x="1843" y="1106"/>
                    <a:pt x="1831" y="1105"/>
                    <a:pt x="1819" y="1105"/>
                  </a:cubicBezTo>
                  <a:cubicBezTo>
                    <a:pt x="1816" y="1105"/>
                    <a:pt x="1811" y="1108"/>
                    <a:pt x="1810" y="1110"/>
                  </a:cubicBezTo>
                  <a:cubicBezTo>
                    <a:pt x="1809" y="1115"/>
                    <a:pt x="1808" y="1124"/>
                    <a:pt x="1811" y="1125"/>
                  </a:cubicBezTo>
                  <a:cubicBezTo>
                    <a:pt x="1824" y="1133"/>
                    <a:pt x="1823" y="1146"/>
                    <a:pt x="1824" y="1158"/>
                  </a:cubicBezTo>
                  <a:cubicBezTo>
                    <a:pt x="1825" y="1162"/>
                    <a:pt x="1824" y="1166"/>
                    <a:pt x="1826" y="1169"/>
                  </a:cubicBezTo>
                  <a:cubicBezTo>
                    <a:pt x="1843" y="1186"/>
                    <a:pt x="1860" y="1204"/>
                    <a:pt x="1877" y="1221"/>
                  </a:cubicBezTo>
                  <a:cubicBezTo>
                    <a:pt x="1881" y="1218"/>
                    <a:pt x="1882" y="1216"/>
                    <a:pt x="1883" y="1215"/>
                  </a:cubicBezTo>
                  <a:cubicBezTo>
                    <a:pt x="1890" y="1223"/>
                    <a:pt x="1895" y="1232"/>
                    <a:pt x="1902" y="1239"/>
                  </a:cubicBezTo>
                  <a:cubicBezTo>
                    <a:pt x="1916" y="1251"/>
                    <a:pt x="1931" y="1263"/>
                    <a:pt x="1946" y="1273"/>
                  </a:cubicBezTo>
                  <a:cubicBezTo>
                    <a:pt x="1952" y="1277"/>
                    <a:pt x="1960" y="1278"/>
                    <a:pt x="1967" y="1280"/>
                  </a:cubicBezTo>
                  <a:cubicBezTo>
                    <a:pt x="1968" y="1279"/>
                    <a:pt x="1968" y="1277"/>
                    <a:pt x="1969" y="1276"/>
                  </a:cubicBezTo>
                  <a:cubicBezTo>
                    <a:pt x="1955" y="1270"/>
                    <a:pt x="1942" y="1265"/>
                    <a:pt x="1937" y="1247"/>
                  </a:cubicBezTo>
                  <a:cubicBezTo>
                    <a:pt x="1973" y="1267"/>
                    <a:pt x="2000" y="1264"/>
                    <a:pt x="2018" y="1243"/>
                  </a:cubicBezTo>
                  <a:cubicBezTo>
                    <a:pt x="2003" y="1234"/>
                    <a:pt x="1988" y="1225"/>
                    <a:pt x="1972" y="1216"/>
                  </a:cubicBezTo>
                  <a:cubicBezTo>
                    <a:pt x="1962" y="1211"/>
                    <a:pt x="1952" y="1206"/>
                    <a:pt x="1942" y="1202"/>
                  </a:cubicBezTo>
                  <a:cubicBezTo>
                    <a:pt x="1937" y="1201"/>
                    <a:pt x="1931" y="1203"/>
                    <a:pt x="1923" y="1204"/>
                  </a:cubicBezTo>
                  <a:cubicBezTo>
                    <a:pt x="1932" y="1189"/>
                    <a:pt x="1945" y="1189"/>
                    <a:pt x="1956" y="1191"/>
                  </a:cubicBezTo>
                  <a:cubicBezTo>
                    <a:pt x="1968" y="1193"/>
                    <a:pt x="1979" y="1199"/>
                    <a:pt x="1990" y="1203"/>
                  </a:cubicBezTo>
                  <a:cubicBezTo>
                    <a:pt x="1991" y="1202"/>
                    <a:pt x="1991" y="1201"/>
                    <a:pt x="1992" y="1200"/>
                  </a:cubicBezTo>
                  <a:cubicBezTo>
                    <a:pt x="1977" y="1190"/>
                    <a:pt x="1963" y="1180"/>
                    <a:pt x="1947" y="1170"/>
                  </a:cubicBezTo>
                  <a:cubicBezTo>
                    <a:pt x="1962" y="1168"/>
                    <a:pt x="1975" y="1171"/>
                    <a:pt x="1986" y="1179"/>
                  </a:cubicBezTo>
                  <a:cubicBezTo>
                    <a:pt x="1996" y="1186"/>
                    <a:pt x="2005" y="1195"/>
                    <a:pt x="2015" y="1203"/>
                  </a:cubicBezTo>
                  <a:cubicBezTo>
                    <a:pt x="2029" y="1215"/>
                    <a:pt x="2052" y="1215"/>
                    <a:pt x="2067" y="1203"/>
                  </a:cubicBezTo>
                  <a:cubicBezTo>
                    <a:pt x="2041" y="1199"/>
                    <a:pt x="2030" y="1191"/>
                    <a:pt x="2031" y="1176"/>
                  </a:cubicBezTo>
                  <a:cubicBezTo>
                    <a:pt x="2043" y="1188"/>
                    <a:pt x="2058" y="1188"/>
                    <a:pt x="2073" y="1184"/>
                  </a:cubicBezTo>
                  <a:cubicBezTo>
                    <a:pt x="2097" y="1177"/>
                    <a:pt x="2121" y="1169"/>
                    <a:pt x="2146" y="1162"/>
                  </a:cubicBezTo>
                  <a:cubicBezTo>
                    <a:pt x="2120" y="1147"/>
                    <a:pt x="2094" y="1146"/>
                    <a:pt x="2065" y="1165"/>
                  </a:cubicBezTo>
                  <a:cubicBezTo>
                    <a:pt x="2071" y="1146"/>
                    <a:pt x="2084" y="1140"/>
                    <a:pt x="2098" y="1133"/>
                  </a:cubicBezTo>
                  <a:cubicBezTo>
                    <a:pt x="2090" y="1132"/>
                    <a:pt x="2085" y="1131"/>
                    <a:pt x="2079" y="1131"/>
                  </a:cubicBezTo>
                  <a:cubicBezTo>
                    <a:pt x="2079" y="1129"/>
                    <a:pt x="2079" y="1128"/>
                    <a:pt x="2079" y="1127"/>
                  </a:cubicBezTo>
                  <a:cubicBezTo>
                    <a:pt x="2112" y="1117"/>
                    <a:pt x="2144" y="1122"/>
                    <a:pt x="2178" y="1132"/>
                  </a:cubicBezTo>
                  <a:cubicBezTo>
                    <a:pt x="2176" y="1119"/>
                    <a:pt x="2173" y="1108"/>
                    <a:pt x="2183" y="1097"/>
                  </a:cubicBezTo>
                  <a:cubicBezTo>
                    <a:pt x="2184" y="1101"/>
                    <a:pt x="2185" y="1104"/>
                    <a:pt x="2186" y="1107"/>
                  </a:cubicBezTo>
                  <a:cubicBezTo>
                    <a:pt x="2191" y="1131"/>
                    <a:pt x="2205" y="1146"/>
                    <a:pt x="2229" y="1151"/>
                  </a:cubicBezTo>
                  <a:cubicBezTo>
                    <a:pt x="2248" y="1156"/>
                    <a:pt x="2268" y="1157"/>
                    <a:pt x="2288" y="1160"/>
                  </a:cubicBezTo>
                  <a:cubicBezTo>
                    <a:pt x="2289" y="1159"/>
                    <a:pt x="2290" y="1157"/>
                    <a:pt x="2290" y="1156"/>
                  </a:cubicBezTo>
                  <a:cubicBezTo>
                    <a:pt x="2273" y="1146"/>
                    <a:pt x="2257" y="1135"/>
                    <a:pt x="2239" y="1124"/>
                  </a:cubicBezTo>
                  <a:cubicBezTo>
                    <a:pt x="2263" y="1120"/>
                    <a:pt x="2283" y="1131"/>
                    <a:pt x="2303" y="1141"/>
                  </a:cubicBezTo>
                  <a:cubicBezTo>
                    <a:pt x="2289" y="1122"/>
                    <a:pt x="2270" y="1114"/>
                    <a:pt x="2248" y="1110"/>
                  </a:cubicBezTo>
                  <a:cubicBezTo>
                    <a:pt x="2275" y="1099"/>
                    <a:pt x="2296" y="1112"/>
                    <a:pt x="2314" y="1127"/>
                  </a:cubicBezTo>
                  <a:cubicBezTo>
                    <a:pt x="2321" y="1112"/>
                    <a:pt x="2328" y="1098"/>
                    <a:pt x="2335" y="1083"/>
                  </a:cubicBezTo>
                  <a:cubicBezTo>
                    <a:pt x="2336" y="1084"/>
                    <a:pt x="2338" y="1084"/>
                    <a:pt x="2339" y="1085"/>
                  </a:cubicBezTo>
                  <a:cubicBezTo>
                    <a:pt x="2337" y="1101"/>
                    <a:pt x="2326" y="1117"/>
                    <a:pt x="2336" y="1135"/>
                  </a:cubicBezTo>
                  <a:cubicBezTo>
                    <a:pt x="2339" y="1128"/>
                    <a:pt x="2341" y="1122"/>
                    <a:pt x="2343" y="1116"/>
                  </a:cubicBezTo>
                  <a:cubicBezTo>
                    <a:pt x="2345" y="1116"/>
                    <a:pt x="2346" y="1116"/>
                    <a:pt x="2347" y="1116"/>
                  </a:cubicBezTo>
                  <a:cubicBezTo>
                    <a:pt x="2350" y="1127"/>
                    <a:pt x="2352" y="1137"/>
                    <a:pt x="2355" y="1147"/>
                  </a:cubicBezTo>
                  <a:cubicBezTo>
                    <a:pt x="2359" y="1143"/>
                    <a:pt x="2362" y="1140"/>
                    <a:pt x="2364" y="1137"/>
                  </a:cubicBezTo>
                  <a:cubicBezTo>
                    <a:pt x="2375" y="1157"/>
                    <a:pt x="2394" y="1153"/>
                    <a:pt x="2409" y="1158"/>
                  </a:cubicBezTo>
                  <a:cubicBezTo>
                    <a:pt x="2410" y="1149"/>
                    <a:pt x="2411" y="1141"/>
                    <a:pt x="2412" y="1134"/>
                  </a:cubicBezTo>
                  <a:cubicBezTo>
                    <a:pt x="2421" y="1155"/>
                    <a:pt x="2432" y="1164"/>
                    <a:pt x="2454" y="1161"/>
                  </a:cubicBezTo>
                  <a:cubicBezTo>
                    <a:pt x="2467" y="1160"/>
                    <a:pt x="2479" y="1157"/>
                    <a:pt x="2492" y="1155"/>
                  </a:cubicBezTo>
                  <a:cubicBezTo>
                    <a:pt x="2502" y="1153"/>
                    <a:pt x="2512" y="1152"/>
                    <a:pt x="2522" y="1150"/>
                  </a:cubicBezTo>
                  <a:cubicBezTo>
                    <a:pt x="2521" y="1140"/>
                    <a:pt x="2517" y="1131"/>
                    <a:pt x="2528" y="1123"/>
                  </a:cubicBezTo>
                  <a:cubicBezTo>
                    <a:pt x="2527" y="1138"/>
                    <a:pt x="2532" y="1148"/>
                    <a:pt x="2546" y="1150"/>
                  </a:cubicBezTo>
                  <a:cubicBezTo>
                    <a:pt x="2560" y="1152"/>
                    <a:pt x="2573" y="1153"/>
                    <a:pt x="2589" y="1154"/>
                  </a:cubicBezTo>
                  <a:cubicBezTo>
                    <a:pt x="2583" y="1149"/>
                    <a:pt x="2579" y="1146"/>
                    <a:pt x="2575" y="1142"/>
                  </a:cubicBezTo>
                  <a:cubicBezTo>
                    <a:pt x="2596" y="1143"/>
                    <a:pt x="2613" y="1153"/>
                    <a:pt x="2627" y="1168"/>
                  </a:cubicBezTo>
                  <a:cubicBezTo>
                    <a:pt x="2644" y="1185"/>
                    <a:pt x="2654" y="1206"/>
                    <a:pt x="2662" y="1229"/>
                  </a:cubicBezTo>
                  <a:cubicBezTo>
                    <a:pt x="2663" y="1233"/>
                    <a:pt x="2666" y="1239"/>
                    <a:pt x="2669" y="1240"/>
                  </a:cubicBezTo>
                  <a:cubicBezTo>
                    <a:pt x="2716" y="1257"/>
                    <a:pt x="2756" y="1284"/>
                    <a:pt x="2794" y="1315"/>
                  </a:cubicBezTo>
                  <a:cubicBezTo>
                    <a:pt x="2797" y="1318"/>
                    <a:pt x="2801" y="1320"/>
                    <a:pt x="2805" y="1323"/>
                  </a:cubicBezTo>
                  <a:cubicBezTo>
                    <a:pt x="2812" y="1295"/>
                    <a:pt x="2828" y="1275"/>
                    <a:pt x="2848" y="1258"/>
                  </a:cubicBezTo>
                  <a:cubicBezTo>
                    <a:pt x="2854" y="1254"/>
                    <a:pt x="2863" y="1252"/>
                    <a:pt x="2871" y="1250"/>
                  </a:cubicBezTo>
                  <a:cubicBezTo>
                    <a:pt x="2871" y="1253"/>
                    <a:pt x="2871" y="1256"/>
                    <a:pt x="2871" y="1259"/>
                  </a:cubicBezTo>
                  <a:close/>
                  <a:moveTo>
                    <a:pt x="1739" y="1283"/>
                  </a:moveTo>
                  <a:cubicBezTo>
                    <a:pt x="1724" y="1295"/>
                    <a:pt x="1709" y="1306"/>
                    <a:pt x="1693" y="1317"/>
                  </a:cubicBezTo>
                  <a:cubicBezTo>
                    <a:pt x="1677" y="1327"/>
                    <a:pt x="1665" y="1340"/>
                    <a:pt x="1658" y="1358"/>
                  </a:cubicBezTo>
                  <a:cubicBezTo>
                    <a:pt x="1651" y="1375"/>
                    <a:pt x="1640" y="1387"/>
                    <a:pt x="1625" y="1395"/>
                  </a:cubicBezTo>
                  <a:cubicBezTo>
                    <a:pt x="1618" y="1399"/>
                    <a:pt x="1611" y="1402"/>
                    <a:pt x="1605" y="1406"/>
                  </a:cubicBezTo>
                  <a:cubicBezTo>
                    <a:pt x="1591" y="1414"/>
                    <a:pt x="1590" y="1428"/>
                    <a:pt x="1602" y="1441"/>
                  </a:cubicBezTo>
                  <a:cubicBezTo>
                    <a:pt x="1618" y="1412"/>
                    <a:pt x="1633" y="1431"/>
                    <a:pt x="1649" y="1445"/>
                  </a:cubicBezTo>
                  <a:cubicBezTo>
                    <a:pt x="1650" y="1438"/>
                    <a:pt x="1650" y="1434"/>
                    <a:pt x="1650" y="1431"/>
                  </a:cubicBezTo>
                  <a:cubicBezTo>
                    <a:pt x="1651" y="1427"/>
                    <a:pt x="1652" y="1423"/>
                    <a:pt x="1652" y="1419"/>
                  </a:cubicBezTo>
                  <a:cubicBezTo>
                    <a:pt x="1669" y="1478"/>
                    <a:pt x="1714" y="1494"/>
                    <a:pt x="1767" y="1496"/>
                  </a:cubicBezTo>
                  <a:cubicBezTo>
                    <a:pt x="1745" y="1489"/>
                    <a:pt x="1721" y="1485"/>
                    <a:pt x="1711" y="1459"/>
                  </a:cubicBezTo>
                  <a:cubicBezTo>
                    <a:pt x="1737" y="1474"/>
                    <a:pt x="1764" y="1477"/>
                    <a:pt x="1797" y="1468"/>
                  </a:cubicBezTo>
                  <a:cubicBezTo>
                    <a:pt x="1789" y="1463"/>
                    <a:pt x="1784" y="1460"/>
                    <a:pt x="1778" y="1456"/>
                  </a:cubicBezTo>
                  <a:cubicBezTo>
                    <a:pt x="1779" y="1455"/>
                    <a:pt x="1780" y="1454"/>
                    <a:pt x="1781" y="1453"/>
                  </a:cubicBezTo>
                  <a:cubicBezTo>
                    <a:pt x="1789" y="1454"/>
                    <a:pt x="1798" y="1455"/>
                    <a:pt x="1806" y="1456"/>
                  </a:cubicBezTo>
                  <a:cubicBezTo>
                    <a:pt x="1819" y="1457"/>
                    <a:pt x="1831" y="1454"/>
                    <a:pt x="1838" y="1443"/>
                  </a:cubicBezTo>
                  <a:cubicBezTo>
                    <a:pt x="1847" y="1428"/>
                    <a:pt x="1854" y="1413"/>
                    <a:pt x="1864" y="1396"/>
                  </a:cubicBezTo>
                  <a:cubicBezTo>
                    <a:pt x="1842" y="1405"/>
                    <a:pt x="1822" y="1414"/>
                    <a:pt x="1802" y="1420"/>
                  </a:cubicBezTo>
                  <a:cubicBezTo>
                    <a:pt x="1785" y="1425"/>
                    <a:pt x="1767" y="1425"/>
                    <a:pt x="1749" y="1426"/>
                  </a:cubicBezTo>
                  <a:cubicBezTo>
                    <a:pt x="1743" y="1426"/>
                    <a:pt x="1736" y="1421"/>
                    <a:pt x="1730" y="1418"/>
                  </a:cubicBezTo>
                  <a:cubicBezTo>
                    <a:pt x="1730" y="1417"/>
                    <a:pt x="1730" y="1415"/>
                    <a:pt x="1731" y="1414"/>
                  </a:cubicBezTo>
                  <a:cubicBezTo>
                    <a:pt x="1773" y="1420"/>
                    <a:pt x="1805" y="1394"/>
                    <a:pt x="1840" y="1381"/>
                  </a:cubicBezTo>
                  <a:cubicBezTo>
                    <a:pt x="1840" y="1379"/>
                    <a:pt x="1840" y="1378"/>
                    <a:pt x="1839" y="1377"/>
                  </a:cubicBezTo>
                  <a:cubicBezTo>
                    <a:pt x="1822" y="1381"/>
                    <a:pt x="1804" y="1386"/>
                    <a:pt x="1787" y="1390"/>
                  </a:cubicBezTo>
                  <a:cubicBezTo>
                    <a:pt x="1786" y="1389"/>
                    <a:pt x="1786" y="1389"/>
                    <a:pt x="1785" y="1388"/>
                  </a:cubicBezTo>
                  <a:cubicBezTo>
                    <a:pt x="1792" y="1382"/>
                    <a:pt x="1799" y="1376"/>
                    <a:pt x="1807" y="1368"/>
                  </a:cubicBezTo>
                  <a:cubicBezTo>
                    <a:pt x="1777" y="1370"/>
                    <a:pt x="1751" y="1382"/>
                    <a:pt x="1726" y="1396"/>
                  </a:cubicBezTo>
                  <a:cubicBezTo>
                    <a:pt x="1725" y="1395"/>
                    <a:pt x="1724" y="1393"/>
                    <a:pt x="1723" y="1392"/>
                  </a:cubicBezTo>
                  <a:cubicBezTo>
                    <a:pt x="1735" y="1381"/>
                    <a:pt x="1747" y="1370"/>
                    <a:pt x="1759" y="1360"/>
                  </a:cubicBezTo>
                  <a:cubicBezTo>
                    <a:pt x="1758" y="1359"/>
                    <a:pt x="1757" y="1358"/>
                    <a:pt x="1757" y="1357"/>
                  </a:cubicBezTo>
                  <a:cubicBezTo>
                    <a:pt x="1735" y="1373"/>
                    <a:pt x="1713" y="1389"/>
                    <a:pt x="1689" y="1406"/>
                  </a:cubicBezTo>
                  <a:cubicBezTo>
                    <a:pt x="1705" y="1362"/>
                    <a:pt x="1739" y="1342"/>
                    <a:pt x="1779" y="1327"/>
                  </a:cubicBezTo>
                  <a:cubicBezTo>
                    <a:pt x="1754" y="1320"/>
                    <a:pt x="1731" y="1319"/>
                    <a:pt x="1706" y="1327"/>
                  </a:cubicBezTo>
                  <a:cubicBezTo>
                    <a:pt x="1712" y="1321"/>
                    <a:pt x="1718" y="1316"/>
                    <a:pt x="1725" y="1313"/>
                  </a:cubicBezTo>
                  <a:cubicBezTo>
                    <a:pt x="1733" y="1309"/>
                    <a:pt x="1741" y="1308"/>
                    <a:pt x="1750" y="1305"/>
                  </a:cubicBezTo>
                  <a:cubicBezTo>
                    <a:pt x="1746" y="1298"/>
                    <a:pt x="1742" y="1290"/>
                    <a:pt x="1739" y="1283"/>
                  </a:cubicBezTo>
                  <a:close/>
                  <a:moveTo>
                    <a:pt x="1827" y="1310"/>
                  </a:moveTo>
                  <a:cubicBezTo>
                    <a:pt x="1828" y="1309"/>
                    <a:pt x="1828" y="1308"/>
                    <a:pt x="1829" y="1306"/>
                  </a:cubicBezTo>
                  <a:cubicBezTo>
                    <a:pt x="1825" y="1301"/>
                    <a:pt x="1822" y="1295"/>
                    <a:pt x="1817" y="1290"/>
                  </a:cubicBezTo>
                  <a:cubicBezTo>
                    <a:pt x="1805" y="1280"/>
                    <a:pt x="1793" y="1270"/>
                    <a:pt x="1780" y="1261"/>
                  </a:cubicBezTo>
                  <a:cubicBezTo>
                    <a:pt x="1772" y="1255"/>
                    <a:pt x="1766" y="1258"/>
                    <a:pt x="1756" y="1269"/>
                  </a:cubicBezTo>
                  <a:cubicBezTo>
                    <a:pt x="1750" y="1277"/>
                    <a:pt x="1750" y="1283"/>
                    <a:pt x="1758" y="1289"/>
                  </a:cubicBezTo>
                  <a:cubicBezTo>
                    <a:pt x="1778" y="1306"/>
                    <a:pt x="1803" y="1307"/>
                    <a:pt x="1827" y="1310"/>
                  </a:cubicBezTo>
                  <a:close/>
                  <a:moveTo>
                    <a:pt x="2134" y="1197"/>
                  </a:moveTo>
                  <a:cubicBezTo>
                    <a:pt x="2133" y="1198"/>
                    <a:pt x="2133" y="1199"/>
                    <a:pt x="2133" y="1200"/>
                  </a:cubicBezTo>
                  <a:cubicBezTo>
                    <a:pt x="2154" y="1206"/>
                    <a:pt x="2174" y="1211"/>
                    <a:pt x="2195" y="1217"/>
                  </a:cubicBezTo>
                  <a:cubicBezTo>
                    <a:pt x="2195" y="1216"/>
                    <a:pt x="2196" y="1215"/>
                    <a:pt x="2196" y="1214"/>
                  </a:cubicBezTo>
                  <a:cubicBezTo>
                    <a:pt x="2176" y="1203"/>
                    <a:pt x="2157" y="1192"/>
                    <a:pt x="2134" y="1197"/>
                  </a:cubicBezTo>
                  <a:close/>
                  <a:moveTo>
                    <a:pt x="2165" y="1142"/>
                  </a:moveTo>
                  <a:cubicBezTo>
                    <a:pt x="2163" y="1144"/>
                    <a:pt x="2162" y="1145"/>
                    <a:pt x="2161" y="1146"/>
                  </a:cubicBezTo>
                  <a:cubicBezTo>
                    <a:pt x="2173" y="1156"/>
                    <a:pt x="2185" y="1165"/>
                    <a:pt x="2197" y="1174"/>
                  </a:cubicBezTo>
                  <a:cubicBezTo>
                    <a:pt x="2198" y="1173"/>
                    <a:pt x="2199" y="1171"/>
                    <a:pt x="2200" y="1170"/>
                  </a:cubicBezTo>
                  <a:cubicBezTo>
                    <a:pt x="2188" y="1161"/>
                    <a:pt x="2177" y="1152"/>
                    <a:pt x="2165" y="1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84">
              <a:extLst>
                <a:ext uri="{FF2B5EF4-FFF2-40B4-BE49-F238E27FC236}">
                  <a16:creationId xmlns:a16="http://schemas.microsoft.com/office/drawing/2014/main" id="{AAC42C77-BDBB-C822-DCCC-035FC37B97CD}"/>
                </a:ext>
              </a:extLst>
            </p:cNvPr>
            <p:cNvSpPr/>
            <p:nvPr/>
          </p:nvSpPr>
          <p:spPr bwMode="auto">
            <a:xfrm>
              <a:off x="6137" y="1452"/>
              <a:ext cx="81" cy="56"/>
            </a:xfrm>
            <a:custGeom>
              <a:gdLst>
                <a:gd name="T0" fmla="*/ 77 w 79"/>
                <a:gd name="T1" fmla="*/ 55 h 55"/>
                <a:gd name="T2" fmla="*/ 8 w 79"/>
                <a:gd name="T3" fmla="*/ 34 h 55"/>
                <a:gd name="T4" fmla="*/ 6 w 79"/>
                <a:gd name="T5" fmla="*/ 14 h 55"/>
                <a:gd name="T6" fmla="*/ 30 w 79"/>
                <a:gd name="T7" fmla="*/ 6 h 55"/>
                <a:gd name="T8" fmla="*/ 67 w 79"/>
                <a:gd name="T9" fmla="*/ 35 h 55"/>
                <a:gd name="T10" fmla="*/ 79 w 79"/>
                <a:gd name="T11" fmla="*/ 51 h 55"/>
                <a:gd name="T12" fmla="*/ 77 w 79"/>
                <a:gd name="T13" fmla="*/ 55 h 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55">
                  <a:moveTo>
                    <a:pt x="77" y="55"/>
                  </a:moveTo>
                  <a:cubicBezTo>
                    <a:pt x="53" y="52"/>
                    <a:pt x="28" y="51"/>
                    <a:pt x="8" y="34"/>
                  </a:cubicBezTo>
                  <a:cubicBezTo>
                    <a:pt x="0" y="28"/>
                    <a:pt x="0" y="22"/>
                    <a:pt x="6" y="14"/>
                  </a:cubicBezTo>
                  <a:cubicBezTo>
                    <a:pt x="16" y="3"/>
                    <a:pt x="22" y="0"/>
                    <a:pt x="30" y="6"/>
                  </a:cubicBezTo>
                  <a:cubicBezTo>
                    <a:pt x="43" y="15"/>
                    <a:pt x="55" y="25"/>
                    <a:pt x="67" y="35"/>
                  </a:cubicBezTo>
                  <a:cubicBezTo>
                    <a:pt x="72" y="40"/>
                    <a:pt x="75" y="46"/>
                    <a:pt x="79" y="51"/>
                  </a:cubicBezTo>
                  <a:cubicBezTo>
                    <a:pt x="78" y="53"/>
                    <a:pt x="78" y="54"/>
                    <a:pt x="7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85">
              <a:extLst>
                <a:ext uri="{FF2B5EF4-FFF2-40B4-BE49-F238E27FC236}">
                  <a16:creationId xmlns:a16="http://schemas.microsoft.com/office/drawing/2014/main" id="{77DA89B0-F8A0-49BC-7A5E-636E83771C5D}"/>
                </a:ext>
              </a:extLst>
            </p:cNvPr>
            <p:cNvSpPr/>
            <p:nvPr/>
          </p:nvSpPr>
          <p:spPr bwMode="auto">
            <a:xfrm>
              <a:off x="6530" y="1387"/>
              <a:ext cx="64" cy="26"/>
            </a:xfrm>
            <a:custGeom>
              <a:gdLst>
                <a:gd name="T0" fmla="*/ 1 w 63"/>
                <a:gd name="T1" fmla="*/ 5 h 25"/>
                <a:gd name="T2" fmla="*/ 63 w 63"/>
                <a:gd name="T3" fmla="*/ 22 h 25"/>
                <a:gd name="T4" fmla="*/ 62 w 63"/>
                <a:gd name="T5" fmla="*/ 25 h 25"/>
                <a:gd name="T6" fmla="*/ 0 w 63"/>
                <a:gd name="T7" fmla="*/ 8 h 25"/>
                <a:gd name="T8" fmla="*/ 1 w 63"/>
                <a:gd name="T9" fmla="*/ 5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5">
                  <a:moveTo>
                    <a:pt x="1" y="5"/>
                  </a:moveTo>
                  <a:cubicBezTo>
                    <a:pt x="24" y="0"/>
                    <a:pt x="43" y="11"/>
                    <a:pt x="63" y="22"/>
                  </a:cubicBezTo>
                  <a:cubicBezTo>
                    <a:pt x="63" y="23"/>
                    <a:pt x="62" y="24"/>
                    <a:pt x="62" y="25"/>
                  </a:cubicBezTo>
                  <a:cubicBezTo>
                    <a:pt x="41" y="19"/>
                    <a:pt x="21" y="14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86">
              <a:extLst>
                <a:ext uri="{FF2B5EF4-FFF2-40B4-BE49-F238E27FC236}">
                  <a16:creationId xmlns:a16="http://schemas.microsoft.com/office/drawing/2014/main" id="{EFBBE81E-E154-9730-3327-5B5F6049A007}"/>
                </a:ext>
              </a:extLst>
            </p:cNvPr>
            <p:cNvSpPr/>
            <p:nvPr/>
          </p:nvSpPr>
          <p:spPr bwMode="auto">
            <a:xfrm>
              <a:off x="6558" y="1336"/>
              <a:ext cx="40" cy="33"/>
            </a:xfrm>
            <a:custGeom>
              <a:gdLst>
                <a:gd name="T0" fmla="*/ 4 w 39"/>
                <a:gd name="T1" fmla="*/ 0 h 32"/>
                <a:gd name="T2" fmla="*/ 39 w 39"/>
                <a:gd name="T3" fmla="*/ 28 h 32"/>
                <a:gd name="T4" fmla="*/ 36 w 39"/>
                <a:gd name="T5" fmla="*/ 32 h 32"/>
                <a:gd name="T6" fmla="*/ 0 w 39"/>
                <a:gd name="T7" fmla="*/ 4 h 32"/>
                <a:gd name="T8" fmla="*/ 4 w 39"/>
                <a:gd name="T9" fmla="*/ 0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2">
                  <a:moveTo>
                    <a:pt x="4" y="0"/>
                  </a:moveTo>
                  <a:cubicBezTo>
                    <a:pt x="16" y="10"/>
                    <a:pt x="27" y="19"/>
                    <a:pt x="39" y="28"/>
                  </a:cubicBezTo>
                  <a:cubicBezTo>
                    <a:pt x="38" y="29"/>
                    <a:pt x="37" y="31"/>
                    <a:pt x="36" y="32"/>
                  </a:cubicBezTo>
                  <a:cubicBezTo>
                    <a:pt x="24" y="23"/>
                    <a:pt x="12" y="14"/>
                    <a:pt x="0" y="4"/>
                  </a:cubicBezTo>
                  <a:cubicBezTo>
                    <a:pt x="1" y="3"/>
                    <a:pt x="2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20" name="Forma libre: forma 119">
            <a:extLst>
              <a:ext uri="{FF2B5EF4-FFF2-40B4-BE49-F238E27FC236}">
                <a16:creationId xmlns:a16="http://schemas.microsoft.com/office/drawing/2014/main" id="{3AB425A6-3EDD-3D43-934E-7612B81741E3}"/>
              </a:ext>
            </a:extLst>
          </p:cNvPr>
          <p:cNvSpPr/>
          <p:nvPr/>
        </p:nvSpPr>
        <p:spPr>
          <a:xfrm>
            <a:off x="4359913" y="4584534"/>
            <a:ext cx="160558" cy="541380"/>
          </a:xfrm>
          <a:custGeom>
            <a:gdLst>
              <a:gd name="connsiteX0" fmla="*/ 149196 w 160558"/>
              <a:gd name="connsiteY0" fmla="*/ 0 h 554701"/>
              <a:gd name="connsiteX1" fmla="*/ 160558 w 160558"/>
              <a:gd name="connsiteY1" fmla="*/ 710 h 554701"/>
              <a:gd name="connsiteX2" fmla="*/ 153170 w 160558"/>
              <a:gd name="connsiteY2" fmla="*/ 37326 h 554701"/>
              <a:gd name="connsiteX3" fmla="*/ 138041 w 160558"/>
              <a:gd name="connsiteY3" fmla="*/ 287718 h 554701"/>
              <a:gd name="connsiteX4" fmla="*/ 153170 w 160558"/>
              <a:gd name="connsiteY4" fmla="*/ 538110 h 554701"/>
              <a:gd name="connsiteX5" fmla="*/ 156518 w 160558"/>
              <a:gd name="connsiteY5" fmla="*/ 554701 h 554701"/>
              <a:gd name="connsiteX6" fmla="*/ 80447 w 160558"/>
              <a:gd name="connsiteY6" fmla="*/ 540003 h 554701"/>
              <a:gd name="connsiteX7" fmla="*/ 1412 w 160558"/>
              <a:gd name="connsiteY7" fmla="*/ 513622 h 554701"/>
              <a:gd name="connsiteX8" fmla="*/ 0 w 160558"/>
              <a:gd name="connsiteY8" fmla="*/ 512922 h 554701"/>
              <a:gd name="connsiteX9" fmla="*/ 0 w 160558"/>
              <a:gd name="connsiteY9" fmla="*/ 19596 h 554701"/>
              <a:gd name="connsiteX10" fmla="*/ 66072 w 160558"/>
              <a:gd name="connsiteY10" fmla="*/ 5737 h 554701"/>
              <a:gd name="connsiteX11" fmla="*/ 149196 w 160558"/>
              <a:gd name="connsiteY11" fmla="*/ 0 h 5547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558" h="554701">
                <a:moveTo>
                  <a:pt x="149196" y="0"/>
                </a:moveTo>
                <a:lnTo>
                  <a:pt x="160558" y="710"/>
                </a:lnTo>
                <a:lnTo>
                  <a:pt x="153170" y="37326"/>
                </a:lnTo>
                <a:cubicBezTo>
                  <a:pt x="143428" y="114286"/>
                  <a:pt x="138041" y="198900"/>
                  <a:pt x="138041" y="287718"/>
                </a:cubicBezTo>
                <a:cubicBezTo>
                  <a:pt x="138041" y="376536"/>
                  <a:pt x="143428" y="461150"/>
                  <a:pt x="153170" y="538110"/>
                </a:cubicBezTo>
                <a:lnTo>
                  <a:pt x="156518" y="554701"/>
                </a:lnTo>
                <a:lnTo>
                  <a:pt x="80447" y="540003"/>
                </a:lnTo>
                <a:cubicBezTo>
                  <a:pt x="52796" y="532752"/>
                  <a:pt x="26362" y="523884"/>
                  <a:pt x="1412" y="513622"/>
                </a:cubicBezTo>
                <a:lnTo>
                  <a:pt x="0" y="512922"/>
                </a:lnTo>
                <a:lnTo>
                  <a:pt x="0" y="19596"/>
                </a:lnTo>
                <a:lnTo>
                  <a:pt x="66072" y="5737"/>
                </a:lnTo>
                <a:cubicBezTo>
                  <a:pt x="92798" y="2053"/>
                  <a:pt x="120610" y="92"/>
                  <a:pt x="149196" y="0"/>
                </a:cubicBezTo>
                <a:close/>
              </a:path>
            </a:pathLst>
          </a:cu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sp>
        <p:nvSpPr>
          <p:cNvPr id="121" name="CuadroTexto 120">
            <a:extLst>
              <a:ext uri="{FF2B5EF4-FFF2-40B4-BE49-F238E27FC236}">
                <a16:creationId xmlns:a16="http://schemas.microsoft.com/office/drawing/2014/main" id="{29E244CE-71E7-554E-7AE4-DDA245FB9538}"/>
              </a:ext>
            </a:extLst>
          </p:cNvPr>
          <p:cNvSpPr txBox="1"/>
          <p:nvPr/>
        </p:nvSpPr>
        <p:spPr>
          <a:xfrm>
            <a:off x="4282246" y="469804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>
                <a:solidFill>
                  <a:schemeClr val="bg1"/>
                </a:solidFill>
              </a:rPr>
              <a:t>4</a:t>
            </a:r>
            <a:endParaRPr lang="es-PE" sz="1200">
              <a:solidFill>
                <a:schemeClr val="bg1"/>
              </a:solidFill>
            </a:endParaRPr>
          </a:p>
        </p:txBody>
      </p:sp>
      <p:sp>
        <p:nvSpPr>
          <p:cNvPr id="122" name="Elipse 121">
            <a:extLst>
              <a:ext uri="{FF2B5EF4-FFF2-40B4-BE49-F238E27FC236}">
                <a16:creationId xmlns:a16="http://schemas.microsoft.com/office/drawing/2014/main" id="{E0561FA0-507A-E2C7-991F-E9AE4C6537AC}"/>
              </a:ext>
            </a:extLst>
          </p:cNvPr>
          <p:cNvSpPr/>
          <p:nvPr/>
        </p:nvSpPr>
        <p:spPr>
          <a:xfrm>
            <a:off x="6198202" y="1734191"/>
            <a:ext cx="543651" cy="543651"/>
          </a:xfrm>
          <a:prstGeom prst="ellipse">
            <a:avLst/>
          </a:pr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/>
              <a:t>1</a:t>
            </a:r>
            <a:endParaRPr lang="es-PE"/>
          </a:p>
        </p:txBody>
      </p:sp>
      <p:sp>
        <p:nvSpPr>
          <p:cNvPr id="123" name="Elipse 122">
            <a:extLst>
              <a:ext uri="{FF2B5EF4-FFF2-40B4-BE49-F238E27FC236}">
                <a16:creationId xmlns:a16="http://schemas.microsoft.com/office/drawing/2014/main" id="{16C34603-52EB-894C-F871-93D2809A1438}"/>
              </a:ext>
            </a:extLst>
          </p:cNvPr>
          <p:cNvSpPr/>
          <p:nvPr/>
        </p:nvSpPr>
        <p:spPr>
          <a:xfrm>
            <a:off x="8981599" y="1742681"/>
            <a:ext cx="543651" cy="543651"/>
          </a:xfrm>
          <a:prstGeom prst="ellipse">
            <a:avLst/>
          </a:pr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/>
              <a:t>1</a:t>
            </a:r>
            <a:endParaRPr lang="es-PE"/>
          </a:p>
        </p:txBody>
      </p:sp>
      <p:grpSp>
        <p:nvGrpSpPr>
          <p:cNvPr id="132" name="Group 41">
            <a:extLst>
              <a:ext uri="{FF2B5EF4-FFF2-40B4-BE49-F238E27FC236}">
                <a16:creationId xmlns:a16="http://schemas.microsoft.com/office/drawing/2014/main" id="{1494B39F-7AF8-6B5F-37E7-F81DB4A8D99E}"/>
              </a:ext>
            </a:extLst>
          </p:cNvPr>
          <p:cNvGrpSpPr/>
          <p:nvPr/>
        </p:nvGrpSpPr>
        <p:grpSpPr>
          <a:xfrm>
            <a:off x="6904790" y="4212998"/>
            <a:ext cx="1843006" cy="1840000"/>
            <a:chOff x="302738" y="4401667"/>
            <a:chExt cx="1492734" cy="1840000"/>
          </a:xfrm>
        </p:grpSpPr>
        <p:sp>
          <p:nvSpPr>
            <p:cNvPr id="133" name="TextBox 42">
              <a:extLst>
                <a:ext uri="{FF2B5EF4-FFF2-40B4-BE49-F238E27FC236}">
                  <a16:creationId xmlns:a16="http://schemas.microsoft.com/office/drawing/2014/main" id="{69193E05-F6E2-A3CB-D1C1-3BE420ADB60D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4" name="TextBox 43">
              <a:extLst>
                <a:ext uri="{FF2B5EF4-FFF2-40B4-BE49-F238E27FC236}">
                  <a16:creationId xmlns:a16="http://schemas.microsoft.com/office/drawing/2014/main" id="{9D9D5A25-A69F-0329-FCD9-9F73559CED99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</a:p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 hope and I believe that this Template will your Time, Money and Reputation.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35" name="Group 44">
            <a:extLst>
              <a:ext uri="{FF2B5EF4-FFF2-40B4-BE49-F238E27FC236}">
                <a16:creationId xmlns:a16="http://schemas.microsoft.com/office/drawing/2014/main" id="{817CB73B-C183-D9D6-73E3-E3E50E657EC7}"/>
              </a:ext>
            </a:extLst>
          </p:cNvPr>
          <p:cNvGrpSpPr/>
          <p:nvPr/>
        </p:nvGrpSpPr>
        <p:grpSpPr>
          <a:xfrm>
            <a:off x="9647137" y="4166735"/>
            <a:ext cx="1843006" cy="1840000"/>
            <a:chOff x="302738" y="4401667"/>
            <a:chExt cx="1492734" cy="1840000"/>
          </a:xfrm>
        </p:grpSpPr>
        <p:sp>
          <p:nvSpPr>
            <p:cNvPr id="136" name="TextBox 45">
              <a:extLst>
                <a:ext uri="{FF2B5EF4-FFF2-40B4-BE49-F238E27FC236}">
                  <a16:creationId xmlns:a16="http://schemas.microsoft.com/office/drawing/2014/main" id="{022D28E0-BBA0-BC89-7119-E072FF3A22F1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7" name="TextBox 46">
              <a:extLst>
                <a:ext uri="{FF2B5EF4-FFF2-40B4-BE49-F238E27FC236}">
                  <a16:creationId xmlns:a16="http://schemas.microsoft.com/office/drawing/2014/main" id="{A250A019-CBA2-DADB-3929-2EFB3D670E8A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</a:p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 hope and I believe that this Template will your Time, Money and Reputation.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38" name="Elipse 137">
            <a:extLst>
              <a:ext uri="{FF2B5EF4-FFF2-40B4-BE49-F238E27FC236}">
                <a16:creationId xmlns:a16="http://schemas.microsoft.com/office/drawing/2014/main" id="{7C861F4F-66F2-7411-BEC5-D68D32686670}"/>
              </a:ext>
            </a:extLst>
          </p:cNvPr>
          <p:cNvSpPr/>
          <p:nvPr/>
        </p:nvSpPr>
        <p:spPr>
          <a:xfrm>
            <a:off x="6198202" y="4207019"/>
            <a:ext cx="543651" cy="543651"/>
          </a:xfrm>
          <a:prstGeom prst="ellipse">
            <a:avLst/>
          </a:pr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/>
              <a:t>3</a:t>
            </a:r>
            <a:endParaRPr lang="es-PE"/>
          </a:p>
        </p:txBody>
      </p:sp>
      <p:sp>
        <p:nvSpPr>
          <p:cNvPr id="139" name="Elipse 138">
            <a:extLst>
              <a:ext uri="{FF2B5EF4-FFF2-40B4-BE49-F238E27FC236}">
                <a16:creationId xmlns:a16="http://schemas.microsoft.com/office/drawing/2014/main" id="{F473B2A6-D55B-1AA1-3D25-BFE090904B6F}"/>
              </a:ext>
            </a:extLst>
          </p:cNvPr>
          <p:cNvSpPr/>
          <p:nvPr/>
        </p:nvSpPr>
        <p:spPr>
          <a:xfrm>
            <a:off x="8981599" y="4215509"/>
            <a:ext cx="543651" cy="543651"/>
          </a:xfrm>
          <a:prstGeom prst="ellipse">
            <a:avLst/>
          </a:pr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/>
              <a:t>4</a:t>
            </a:r>
            <a:endParaRPr lang="es-PE"/>
          </a:p>
        </p:txBody>
      </p:sp>
      <p:sp>
        <p:nvSpPr>
          <p:cNvPr id="142" name="TextBox 25">
            <a:extLst>
              <a:ext uri="{FF2B5EF4-FFF2-40B4-BE49-F238E27FC236}">
                <a16:creationId xmlns:a16="http://schemas.microsoft.com/office/drawing/2014/main" id="{E8E3EC9A-EB71-5B47-BEAC-2DC90B184B98}"/>
              </a:ext>
            </a:extLst>
          </p:cNvPr>
          <p:cNvSpPr txBox="1"/>
          <p:nvPr/>
        </p:nvSpPr>
        <p:spPr>
          <a:xfrm>
            <a:off x="5226629" y="212303"/>
            <a:ext cx="6364514" cy="76944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altLang="ko-KR" sz="4400" b="1">
                <a:solidFill>
                  <a:srgbClr val="AB9375"/>
                </a:solidFill>
                <a:effectLst/>
                <a:latin typeface="+mj-lt"/>
              </a:rPr>
              <a:t>INFOGRAPHIC </a:t>
            </a:r>
            <a:r>
              <a:rPr lang="en-US" altLang="ko-KR" sz="4400">
                <a:solidFill>
                  <a:srgbClr val="AB9375"/>
                </a:solidFill>
                <a:effectLst/>
                <a:latin typeface="+mj-lt"/>
              </a:rPr>
              <a:t>STYLE</a:t>
            </a:r>
            <a:endParaRPr lang="ko-KR" altLang="en-US" sz="4400">
              <a:solidFill>
                <a:srgbClr val="AB9375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3F662983-73D0-E5F9-CAFF-F6080C34CFAB}"/>
              </a:ext>
            </a:extLst>
          </p:cNvPr>
          <p:cNvGrpSpPr/>
          <p:nvPr/>
        </p:nvGrpSpPr>
        <p:grpSpPr>
          <a:xfrm>
            <a:off x="-1" y="-3"/>
            <a:ext cx="12192001" cy="6858003"/>
            <a:chOff x="-1" y="-3"/>
            <a:chExt cx="12192001" cy="6858003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4157A3B-9D11-5160-51C3-CD9C18CE2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-1"/>
              <a:ext cx="9628317" cy="6858001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6C64EE9B-B4BE-A95E-1DAB-BD01B2A59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628317" y="-1"/>
              <a:ext cx="1388026" cy="6858001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69F32BB6-FF0D-74F6-457A-C66AD2F23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80201" y="-3"/>
              <a:ext cx="1211799" cy="6858003"/>
            </a:xfrm>
            <a:prstGeom prst="rect">
              <a:avLst/>
            </a:prstGeom>
          </p:spPr>
        </p:pic>
      </p:grpSp>
      <p:sp>
        <p:nvSpPr>
          <p:cNvPr id="2" name="Text Placeholder 27">
            <a:extLst>
              <a:ext uri="{FF2B5EF4-FFF2-40B4-BE49-F238E27FC236}">
                <a16:creationId xmlns:a16="http://schemas.microsoft.com/office/drawing/2014/main" id="{F94EBDC4-34E0-4198-9C3E-0051B7267F7C}"/>
              </a:ext>
            </a:extLst>
          </p:cNvPr>
          <p:cNvSpPr txBox="1"/>
          <p:nvPr/>
        </p:nvSpPr>
        <p:spPr>
          <a:xfrm>
            <a:off x="6102852" y="5033542"/>
            <a:ext cx="992586" cy="301848"/>
          </a:xfrm>
          <a:prstGeom prst="rect">
            <a:avLst/>
          </a:prstGeom>
          <a:solidFill>
            <a:srgbClr val="AB9375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>
                <a:cs typeface="Arial" panose="020b0604020202020204" pitchFamily="34" charset="0"/>
              </a:rPr>
              <a:t>MODERN</a:t>
            </a:r>
            <a:endParaRPr lang="en-US" altLang="ko-KR" sz="1400" b="0"/>
          </a:p>
        </p:txBody>
      </p:sp>
      <p:sp>
        <p:nvSpPr>
          <p:cNvPr id="3" name="Text Placeholder 27">
            <a:extLst>
              <a:ext uri="{FF2B5EF4-FFF2-40B4-BE49-F238E27FC236}">
                <a16:creationId xmlns:a16="http://schemas.microsoft.com/office/drawing/2014/main" id="{498EDC75-C9AB-4FA8-96FB-8DD8CC03648A}"/>
              </a:ext>
            </a:extLst>
          </p:cNvPr>
          <p:cNvSpPr txBox="1"/>
          <p:nvPr/>
        </p:nvSpPr>
        <p:spPr>
          <a:xfrm>
            <a:off x="7171312" y="5033542"/>
            <a:ext cx="1223789" cy="301848"/>
          </a:xfrm>
          <a:prstGeom prst="rect">
            <a:avLst/>
          </a:prstGeom>
          <a:solidFill>
            <a:srgbClr val="E7AE2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>
                <a:cs typeface="Arial" panose="020b0604020202020204" pitchFamily="34" charset="0"/>
              </a:rPr>
              <a:t>PORTFOLIO</a:t>
            </a:r>
            <a:endParaRPr lang="en-US" altLang="ko-KR" sz="1400" b="0"/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3B3682E1-722E-4127-B5F9-4BC41A8A26EA}"/>
              </a:ext>
            </a:extLst>
          </p:cNvPr>
          <p:cNvSpPr txBox="1"/>
          <p:nvPr/>
        </p:nvSpPr>
        <p:spPr>
          <a:xfrm>
            <a:off x="8470975" y="5033542"/>
            <a:ext cx="1431539" cy="301848"/>
          </a:xfrm>
          <a:prstGeom prst="rect">
            <a:avLst/>
          </a:prstGeom>
          <a:solidFill>
            <a:srgbClr val="BFAD97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>
                <a:cs typeface="Arial" panose="020b0604020202020204" pitchFamily="34" charset="0"/>
              </a:rPr>
              <a:t>POWERPOINT</a:t>
            </a:r>
            <a:endParaRPr lang="en-US" altLang="ko-KR" sz="1400" b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AD8BB4-E4D4-47E9-BA6E-30D3BFA390C0}"/>
              </a:ext>
            </a:extLst>
          </p:cNvPr>
          <p:cNvSpPr txBox="1"/>
          <p:nvPr/>
        </p:nvSpPr>
        <p:spPr>
          <a:xfrm>
            <a:off x="6102852" y="3717717"/>
            <a:ext cx="54728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59979F-D6A2-417D-8064-F63E22692F3A}"/>
              </a:ext>
            </a:extLst>
          </p:cNvPr>
          <p:cNvSpPr txBox="1"/>
          <p:nvPr/>
        </p:nvSpPr>
        <p:spPr>
          <a:xfrm>
            <a:off x="6102852" y="5566109"/>
            <a:ext cx="5472804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800">
                <a:solidFill>
                  <a:schemeClr val="bg1"/>
                </a:solidFill>
              </a:rPr>
              <a:t>Professional Presentation</a:t>
            </a:r>
            <a:endParaRPr lang="ko-KR" altLang="en-US" sz="2800">
              <a:solidFill>
                <a:schemeClr val="bg1"/>
              </a:solidFill>
            </a:endParaRPr>
          </a:p>
        </p:txBody>
      </p:sp>
      <p:sp>
        <p:nvSpPr>
          <p:cNvPr id="7" name="직사각형 5">
            <a:extLst>
              <a:ext uri="{FF2B5EF4-FFF2-40B4-BE49-F238E27FC236}">
                <a16:creationId xmlns:a16="http://schemas.microsoft.com/office/drawing/2014/main" id="{7B70255A-9DD6-4D94-934F-F8E31CD32E0F}"/>
              </a:ext>
            </a:extLst>
          </p:cNvPr>
          <p:cNvSpPr/>
          <p:nvPr/>
        </p:nvSpPr>
        <p:spPr>
          <a:xfrm>
            <a:off x="6171481" y="594115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8" name="직사각형 6">
            <a:extLst>
              <a:ext uri="{FF2B5EF4-FFF2-40B4-BE49-F238E27FC236}">
                <a16:creationId xmlns:a16="http://schemas.microsoft.com/office/drawing/2014/main" id="{671E3643-D64C-49DB-B298-50875AB9F314}"/>
              </a:ext>
            </a:extLst>
          </p:cNvPr>
          <p:cNvSpPr/>
          <p:nvPr/>
        </p:nvSpPr>
        <p:spPr>
          <a:xfrm>
            <a:off x="7330473" y="1162705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C57CDF-FC15-4482-9452-6AC3763C5F8B}"/>
              </a:ext>
            </a:extLst>
          </p:cNvPr>
          <p:cNvSpPr txBox="1"/>
          <p:nvPr/>
        </p:nvSpPr>
        <p:spPr>
          <a:xfrm>
            <a:off x="324138" y="3980120"/>
            <a:ext cx="2727287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b="1">
                <a:ln w="3175">
                  <a:solidFill>
                    <a:srgbClr val="AB9375"/>
                  </a:solidFill>
                </a:ln>
                <a:solidFill>
                  <a:schemeClr val="bg1"/>
                </a:solidFill>
                <a:cs typeface="Arial" panose="020b0604020202020204" pitchFamily="34" charset="0"/>
              </a:rPr>
              <a:t>L</a:t>
            </a:r>
            <a:r>
              <a:rPr lang="en-US" altLang="ko-KR" sz="2800" b="1">
                <a:ln w="3175">
                  <a:solidFill>
                    <a:srgbClr val="AB9375"/>
                  </a:solidFill>
                </a:ln>
                <a:solidFill>
                  <a:schemeClr val="bg1"/>
                </a:solidFill>
                <a:cs typeface="Arial" panose="020b0604020202020204" pitchFamily="34" charset="0"/>
              </a:rPr>
              <a:t>OREM IPSUM DOLOR SIT AMET,</a:t>
            </a:r>
          </a:p>
          <a:p>
            <a:r>
              <a:rPr lang="en-US" altLang="ko-KR" sz="2800" b="1">
                <a:ln w="3175">
                  <a:solidFill>
                    <a:srgbClr val="AB9375"/>
                  </a:solidFill>
                </a:ln>
                <a:solidFill>
                  <a:schemeClr val="bg1"/>
                </a:solidFill>
                <a:cs typeface="Arial" panose="020b0604020202020204" pitchFamily="34" charset="0"/>
              </a:rPr>
              <a:t>CU USU AGAM INTEGRE IMPEDIT.</a:t>
            </a:r>
            <a:endParaRPr lang="ko-KR" altLang="en-US" sz="2800" b="1">
              <a:ln w="3175">
                <a:solidFill>
                  <a:srgbClr val="AB9375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270026CD-3E9B-486C-85C1-261F5BA45C67}"/>
              </a:ext>
            </a:extLst>
          </p:cNvPr>
          <p:cNvSpPr txBox="1"/>
          <p:nvPr/>
        </p:nvSpPr>
        <p:spPr>
          <a:xfrm>
            <a:off x="9978387" y="5017100"/>
            <a:ext cx="1597269" cy="301848"/>
          </a:xfrm>
          <a:prstGeom prst="rect">
            <a:avLst/>
          </a:prstGeom>
          <a:solidFill>
            <a:srgbClr val="E7AE2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>
                <a:cs typeface="Arial" panose="020b0604020202020204" pitchFamily="34" charset="0"/>
              </a:rPr>
              <a:t>PRESENTATION</a:t>
            </a:r>
            <a:endParaRPr lang="en-US" altLang="ko-KR" sz="1400" b="0"/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197BBE-A27D-4787-901C-A9979F9F59B5}"/>
              </a:ext>
            </a:extLst>
          </p:cNvPr>
          <p:cNvSpPr/>
          <p:nvPr/>
        </p:nvSpPr>
        <p:spPr>
          <a:xfrm>
            <a:off x="0" y="1261268"/>
            <a:ext cx="12192000" cy="3666092"/>
          </a:xfrm>
          <a:prstGeom prst="rect">
            <a:avLst/>
          </a:pr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CC148B8-9F16-46BC-A485-1635278CE4C8}"/>
              </a:ext>
            </a:extLst>
          </p:cNvPr>
          <p:cNvGrpSpPr/>
          <p:nvPr/>
        </p:nvGrpSpPr>
        <p:grpSpPr>
          <a:xfrm>
            <a:off x="634076" y="4927360"/>
            <a:ext cx="2517958" cy="1477328"/>
            <a:chOff x="591750" y="4882491"/>
            <a:chExt cx="2517958" cy="14773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76DD96-8821-430E-88E3-9C4C43CF72BE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>
                  <a:ln w="12700">
                    <a:solidFill>
                      <a:schemeClr val="bg1"/>
                    </a:solidFill>
                  </a:ln>
                  <a:solidFill>
                    <a:srgbClr val="E7AE21"/>
                  </a:solidFill>
                  <a:cs typeface="Arial" panose="020b0604020202020204" pitchFamily="34" charset="0"/>
                </a:rPr>
                <a:t>01</a:t>
              </a:r>
              <a:endParaRPr lang="ko-KR" altLang="en-US" sz="3600" b="1">
                <a:ln w="12700">
                  <a:solidFill>
                    <a:schemeClr val="bg1"/>
                  </a:solidFill>
                </a:ln>
                <a:solidFill>
                  <a:srgbClr val="E7AE2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EF0F46-62E5-45E9-9B3E-4B7A4A87F965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9AE271-248F-4C41-B164-12FDB0645727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rgbClr val="E7AE21"/>
                  </a:solidFill>
                  <a:cs typeface="Arial" panose="020b0604020202020204" pitchFamily="34" charset="0"/>
                </a:rPr>
                <a:t>Your Contents Here</a:t>
              </a:r>
              <a:endParaRPr lang="ko-KR" altLang="en-US" sz="1200" b="1">
                <a:solidFill>
                  <a:srgbClr val="E7AE2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D85BD94-2262-48ED-BB50-C6FC42B4923C}"/>
              </a:ext>
            </a:extLst>
          </p:cNvPr>
          <p:cNvGrpSpPr/>
          <p:nvPr/>
        </p:nvGrpSpPr>
        <p:grpSpPr>
          <a:xfrm>
            <a:off x="3403893" y="4927360"/>
            <a:ext cx="2517958" cy="1477328"/>
            <a:chOff x="591750" y="4882491"/>
            <a:chExt cx="2517958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9B8D7F-7F45-4DB3-85AF-37170D3CF2F2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>
                  <a:ln w="12700">
                    <a:solidFill>
                      <a:schemeClr val="bg1"/>
                    </a:solidFill>
                  </a:ln>
                  <a:solidFill>
                    <a:srgbClr val="E7AE21"/>
                  </a:solidFill>
                  <a:cs typeface="Arial" panose="020b0604020202020204" pitchFamily="34" charset="0"/>
                </a:rPr>
                <a:t>02</a:t>
              </a:r>
              <a:endParaRPr lang="ko-KR" altLang="en-US" sz="3600" b="1">
                <a:ln w="12700">
                  <a:solidFill>
                    <a:schemeClr val="bg1"/>
                  </a:solidFill>
                </a:ln>
                <a:solidFill>
                  <a:srgbClr val="E7AE2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1D4AF8-A088-411D-9D00-966DB9595918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910580-0623-436A-BF15-DD632B4B44C9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rgbClr val="E7AE21"/>
                  </a:solidFill>
                  <a:cs typeface="Arial" panose="020b0604020202020204" pitchFamily="34" charset="0"/>
                </a:rPr>
                <a:t>Your Contents Here</a:t>
              </a:r>
              <a:endParaRPr lang="ko-KR" altLang="en-US" sz="1200" b="1">
                <a:solidFill>
                  <a:srgbClr val="E7AE2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A681F6-0701-4164-BD3F-64F0A4673ACC}"/>
              </a:ext>
            </a:extLst>
          </p:cNvPr>
          <p:cNvGrpSpPr/>
          <p:nvPr/>
        </p:nvGrpSpPr>
        <p:grpSpPr>
          <a:xfrm>
            <a:off x="6173710" y="4927360"/>
            <a:ext cx="2517958" cy="1477328"/>
            <a:chOff x="591750" y="4882491"/>
            <a:chExt cx="2517958" cy="14773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4AE6E7-2BE6-4912-8211-0C106345572A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>
                  <a:ln w="12700">
                    <a:solidFill>
                      <a:schemeClr val="bg1"/>
                    </a:solidFill>
                  </a:ln>
                  <a:solidFill>
                    <a:srgbClr val="E7AE21"/>
                  </a:solidFill>
                  <a:cs typeface="Arial" panose="020b0604020202020204" pitchFamily="34" charset="0"/>
                </a:rPr>
                <a:t>03</a:t>
              </a:r>
              <a:endParaRPr lang="ko-KR" altLang="en-US" sz="3600" b="1">
                <a:ln w="12700">
                  <a:solidFill>
                    <a:schemeClr val="bg1"/>
                  </a:solidFill>
                </a:ln>
                <a:solidFill>
                  <a:srgbClr val="E7AE2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1489F1-4E3C-402E-9E1A-0B337A7B778C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CF82824-75D7-4B78-B88F-3C8787ABBDEA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rgbClr val="E7AE21"/>
                  </a:solidFill>
                  <a:cs typeface="Arial" panose="020b0604020202020204" pitchFamily="34" charset="0"/>
                </a:rPr>
                <a:t>Your Contents Here</a:t>
              </a:r>
              <a:endParaRPr lang="ko-KR" altLang="en-US" sz="1200" b="1">
                <a:solidFill>
                  <a:srgbClr val="E7AE21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41FEFE-4892-4612-B5D6-0ADA4F653C42}"/>
              </a:ext>
            </a:extLst>
          </p:cNvPr>
          <p:cNvCxnSpPr/>
          <p:nvPr/>
        </p:nvCxnSpPr>
        <p:spPr>
          <a:xfrm>
            <a:off x="735666" y="5503425"/>
            <a:ext cx="2445359" cy="1"/>
          </a:xfrm>
          <a:prstGeom prst="line">
            <a:avLst/>
          </a:prstGeom>
          <a:ln w="25400">
            <a:solidFill>
              <a:srgbClr val="E7A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BDA66E-CCCB-4361-AC48-010E4193923A}"/>
              </a:ext>
            </a:extLst>
          </p:cNvPr>
          <p:cNvCxnSpPr/>
          <p:nvPr/>
        </p:nvCxnSpPr>
        <p:spPr>
          <a:xfrm>
            <a:off x="3491680" y="5503425"/>
            <a:ext cx="2445359" cy="1"/>
          </a:xfrm>
          <a:prstGeom prst="line">
            <a:avLst/>
          </a:prstGeom>
          <a:ln w="25400">
            <a:solidFill>
              <a:srgbClr val="E7A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019F1DE-27E6-4614-97A7-1B3A93F474C0}"/>
              </a:ext>
            </a:extLst>
          </p:cNvPr>
          <p:cNvCxnSpPr/>
          <p:nvPr/>
        </p:nvCxnSpPr>
        <p:spPr>
          <a:xfrm>
            <a:off x="6247694" y="5503425"/>
            <a:ext cx="2445359" cy="1"/>
          </a:xfrm>
          <a:prstGeom prst="line">
            <a:avLst/>
          </a:prstGeom>
          <a:ln w="25400">
            <a:solidFill>
              <a:srgbClr val="E7A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6" name="Group 297">
            <a:extLst>
              <a:ext uri="{FF2B5EF4-FFF2-40B4-BE49-F238E27FC236}">
                <a16:creationId xmlns:a16="http://schemas.microsoft.com/office/drawing/2014/main" id="{8BCAC625-789C-483B-83F5-22D8D35F8E9C}"/>
              </a:ext>
            </a:extLst>
          </p:cNvPr>
          <p:cNvGrpSpPr/>
          <p:nvPr/>
        </p:nvGrpSpPr>
        <p:grpSpPr>
          <a:xfrm>
            <a:off x="8943528" y="4927360"/>
            <a:ext cx="2517958" cy="1477328"/>
            <a:chOff x="591750" y="4882491"/>
            <a:chExt cx="2517958" cy="1477328"/>
          </a:xfrm>
        </p:grpSpPr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F905FD4F-341B-482D-B7B8-DCDACB043061}"/>
                </a:ext>
              </a:extLst>
            </p:cNvPr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>
                  <a:ln w="12700">
                    <a:solidFill>
                      <a:schemeClr val="bg1"/>
                    </a:solidFill>
                  </a:ln>
                  <a:solidFill>
                    <a:srgbClr val="E7AE21"/>
                  </a:solidFill>
                  <a:cs typeface="Arial" panose="020b0604020202020204" pitchFamily="34" charset="0"/>
                </a:rPr>
                <a:t>04</a:t>
              </a:r>
              <a:endParaRPr lang="ko-KR" altLang="en-US" sz="3600" b="1">
                <a:ln w="12700">
                  <a:solidFill>
                    <a:schemeClr val="bg1"/>
                  </a:solidFill>
                </a:ln>
                <a:solidFill>
                  <a:srgbClr val="E7AE2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7E379C08-ACBB-436C-A99C-49ADE4577BD6}"/>
                </a:ext>
              </a:extLst>
            </p:cNvPr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88832CFC-B4B5-49AC-83A4-18198D24E8A5}"/>
                </a:ext>
              </a:extLst>
            </p:cNvPr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rgbClr val="E7AE21"/>
                  </a:solidFill>
                  <a:cs typeface="Arial" panose="020b0604020202020204" pitchFamily="34" charset="0"/>
                </a:rPr>
                <a:t>Your Contents Here</a:t>
              </a:r>
              <a:endParaRPr lang="ko-KR" altLang="en-US" sz="1200" b="1">
                <a:solidFill>
                  <a:srgbClr val="E7AE21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300" name="Straight Connector 308">
            <a:extLst>
              <a:ext uri="{FF2B5EF4-FFF2-40B4-BE49-F238E27FC236}">
                <a16:creationId xmlns:a16="http://schemas.microsoft.com/office/drawing/2014/main" id="{B4BBB42A-0D6B-4D7C-AB64-C7C82C4AA339}"/>
              </a:ext>
            </a:extLst>
          </p:cNvPr>
          <p:cNvCxnSpPr/>
          <p:nvPr/>
        </p:nvCxnSpPr>
        <p:spPr>
          <a:xfrm>
            <a:off x="9003708" y="5503425"/>
            <a:ext cx="2445359" cy="1"/>
          </a:xfrm>
          <a:prstGeom prst="line">
            <a:avLst/>
          </a:prstGeom>
          <a:ln w="25400">
            <a:solidFill>
              <a:srgbClr val="E7A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ECA3D6BF-5080-4C36-8944-074E1AE82DFD}"/>
              </a:ext>
            </a:extLst>
          </p:cNvPr>
          <p:cNvGrpSpPr/>
          <p:nvPr/>
        </p:nvGrpSpPr>
        <p:grpSpPr>
          <a:xfrm>
            <a:off x="3262536" y="1429874"/>
            <a:ext cx="5666928" cy="3325744"/>
            <a:chOff x="2687161" y="3731096"/>
            <a:chExt cx="5158677" cy="3027467"/>
          </a:xfrm>
          <a:solidFill>
            <a:schemeClr val="bg1">
              <a:lumMod val="95000"/>
            </a:schemeClr>
          </a:solidFill>
        </p:grpSpPr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952DBA40-108E-4DB8-9C5E-7F1782BC909B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A1C36019-A61A-4763-83FD-C938C09A018D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31B2A7CE-A15A-47BB-85B4-BFFC06603EE6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1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86135523-8289-4094-BC23-5510E111476A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DDC0FFD6-BF5B-4F3F-9C7D-3EA7B57D6F0F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E8382A76-4ACC-45F5-B861-CD2531747677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7FF74BB2-6242-4528-B800-ACE9F97689BF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775E0DCC-53C9-4D0F-9BED-20EDAEE6FC20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581777B0-3767-445C-A38E-E57118F4EEC1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3A7945D-F959-4BBC-A582-00C0CAEFD358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E5DCABFC-01FA-4C02-A882-EF6202FD5642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27D73DB2-203C-4FD4-A859-DE2600BE3473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4686C043-08FA-4246-BEAF-5D9152CE4E64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1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7034B955-F9CC-46BE-835C-1B054EC8DE20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1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D992D103-2241-4847-9F39-327E8875C9C8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29527E1D-3137-4FC7-A264-A738592E1DE6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56A25FB6-DB51-4489-BF10-8952A8F729B1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0104FD61-2A8B-4FE8-85CC-CA1BF731A9C6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A74F62D8-F19E-4AD9-8840-538F6DA59CB4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1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7A085223-BF0C-4604-8C0F-21BF163718FD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3EBED81D-6F94-4EC5-AEC5-45B501D1DE72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2499E222-9839-4527-9DDC-D071DE846E3E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1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8E4E8A12-54C2-4680-9CF6-3E58365A2DF4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79DB36E7-7492-40ED-B36D-B357E703BD5F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6A967914-4BD0-43BA-A9E0-E5112631A0CE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572EADDE-289F-4773-84F7-DF81582CAF80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FE4D7B1D-E61F-4AF5-955E-C6BD9891D07C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EE8167CB-0308-4F9A-A4A1-71D44F2A3768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C2FEDD74-CB52-4224-93E7-2A14D3C9F416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B60FEBE9-15D3-4B06-9A08-ED801B24F06E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1416D579-A2C2-4EF5-AD98-1F1DC026A9E6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11A705D3-F468-4D17-93EC-A65A3F0144EE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6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3A77F4E7-4F96-4250-8CC4-A3F64C1EAD7E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B8DA1E5C-B260-4A87-BDDA-732F4F6E7709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3C9ACBC2-5604-442A-A9D2-2F267D7C531A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A4144094-51DE-4602-8F05-2F89E928CD1E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1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7EE33E55-6516-4615-A4EF-37888464DCB5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3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A70AE3E1-5223-40B2-B49F-CED0C0569636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1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23766DF0-34EB-4B7A-A594-2FB698A291B5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E776C7C7-4ACB-4FA1-8219-5C9423BFE6A8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835D1FC1-8076-47B7-8853-77491166320B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1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008DDDF2-E679-4EDA-9931-46AD9B83747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1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6E8D90AC-8DDE-4A66-901B-0715E76E02A5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AD144294-B07E-4971-8C87-59BF5C7A0BEF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44328FCD-90DE-4FE5-8F76-3919D789A7A4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1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72D4295F-D475-4A68-994B-03C83ED4FADA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3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A7E6478B-D0C7-4246-AED6-6BD1EFB7560A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AC2DCCFA-2A38-403D-8269-855A54EA8D36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87FA3A84-832E-4BA2-8878-68D1B5BD4DD5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0D559D2-027A-4DDA-95DE-049E7A598435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3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A0027DBF-68EC-455A-AC13-CF3D72E63704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7AF39DCE-E3B9-425D-8BA5-D1E348230FFA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1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44BCAE78-90BF-42C5-816F-AD59CFB9483B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D4F1414D-868E-401C-86B8-D84E656F65AA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1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11A51AEB-E021-451B-8F28-FB9B0B6825FE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08DB9295-DD75-4907-A0E0-E90D29BDCDD2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586BA495-C9E3-4F11-B3D2-4F6769FAE58C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5F147EAF-BC97-4275-998A-3D07DA4499A4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1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4CB9263B-14B1-4537-A8CF-2D17384C23C9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B10D95C8-749F-447C-AED0-4C2F9597B93C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DA9F3B31-0286-4DCE-A447-2F838F088FA4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2B34B490-8DFA-4796-B80E-5EE3F980FAE0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0E5BD236-959F-4AFF-B67A-FFF8178CDC46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1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A551428D-5CEB-4CA6-9AFF-C91B3A79990D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6F07176F-D93F-4907-A57E-BD3EDA8C210F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0034E6DE-1542-43F2-8A3E-58DBDE05276B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678C7F61-C05C-4B15-977C-924735B795C7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4572FC0B-1362-40E2-96E2-D9E8C6A97A14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8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C5D22AA9-5974-48E1-A036-20DB22C807E1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25EC73E2-0E2A-435A-9E90-182C89FEABF8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2B02FDA1-6BFA-486F-9FC6-0738CDF9B389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1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492A56EF-9B56-4908-A39C-2022338A2A22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7737B8F5-C0C2-4C4A-B895-686FD3295737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90028F85-B9A1-4048-BB82-B8BDD3C1A2A8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CB6E9ACD-BE25-4452-B277-DB9BA2B290E5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F7AB13D4-39BB-42DC-90E3-0DE1A542C7B0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0BBC161A-304F-4C80-868E-622B740F16AC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79F849E3-13D9-43E6-8BD6-1626F3A51397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1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0E6B6DEF-CE24-4B43-9FDD-4562F299CE2A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A601077B-9AE3-4C40-A677-E7AA09944602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3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3D5BD67A-8A15-4E96-ABAC-531353C9B7E5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3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2FCCA631-B4B2-4D49-8487-C9B3D8815EE5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4C6E3C57-2E8E-4ABD-A19B-D89A11A17C55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1DDA3049-D46B-4555-AA63-8751E4AC96DA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B865E64B-406D-4D16-BB63-ADB73C03CB46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A9149833-2EFD-4571-ADED-5C0EEFF93041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1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351925F2-A41D-415E-BA42-736F27C1F16F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91239760-F2A8-4485-B858-59DC636CD3D8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A5924DCB-FE03-4F9D-A314-37976CBC9C7A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3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17BFACF6-58CF-4F07-BF84-9C3F333E461A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147B9A2B-2B7D-4E69-8F58-A2C005E1C692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3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2B7FE4AE-EED5-451F-97CB-B631832A8CBD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52BA6F2B-073B-4296-B6D2-453995685E46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3CB38E04-C278-4102-A4B9-987484705091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B0354454-A6DE-4777-993B-81F13114E924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7E8BC381-F9F1-4716-856B-7A1AFF9B9ADC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D95E0C5F-8C97-48CD-85A6-EE850F6793B3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1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FCB83372-A9E8-4B1E-BE51-76605137D8D9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05D48E80-55C6-4482-B66E-9CA151410EB2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1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02D25223-3952-4463-AF2A-978C175DA253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95F62C81-9720-46F8-A0C2-ADEFC81765F2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0F089B2E-4AC5-42A6-B15B-DC1FA5507690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25EEE62B-0CEA-474A-B2C0-4E2BCD96D6AA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90826C08-1912-48EF-BBB4-7039ED30D885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27D6B98D-D5AE-41B3-B2B7-AAC60BEAECAB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F1265859-3854-4EDC-9C72-D3CC338057B2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36B28E22-86C4-4943-B7CB-3AA39C12C426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1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5D3C56FC-E720-49EF-92FA-E1A00943E710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EF167FD0-1B8C-4EF4-83FF-FDB9F1C4BEC4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278EF97E-E2EF-4595-A0E5-0C19EF8A2204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F5062A71-24BF-4B91-BC01-34F50C7B5C24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3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52A46AC8-A6BF-4E9C-86E4-26E4AC7712EC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8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4" name="그룹 7">
            <a:extLst>
              <a:ext uri="{FF2B5EF4-FFF2-40B4-BE49-F238E27FC236}">
                <a16:creationId xmlns:a16="http://schemas.microsoft.com/office/drawing/2014/main" id="{9AA1339D-5516-4DC0-9A91-A72BCC199464}"/>
              </a:ext>
            </a:extLst>
          </p:cNvPr>
          <p:cNvGrpSpPr/>
          <p:nvPr/>
        </p:nvGrpSpPr>
        <p:grpSpPr>
          <a:xfrm>
            <a:off x="5107860" y="1554266"/>
            <a:ext cx="489889" cy="489889"/>
            <a:chOff x="3327523" y="1634051"/>
            <a:chExt cx="616404" cy="616404"/>
          </a:xfrm>
        </p:grpSpPr>
        <p:grpSp>
          <p:nvGrpSpPr>
            <p:cNvPr id="415" name="그룹 321">
              <a:extLst>
                <a:ext uri="{FF2B5EF4-FFF2-40B4-BE49-F238E27FC236}">
                  <a16:creationId xmlns:a16="http://schemas.microsoft.com/office/drawing/2014/main" id="{6C413BAA-4007-46C8-A9B5-2920E68748A3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417" name="눈물 방울 322">
                <a:extLst>
                  <a:ext uri="{FF2B5EF4-FFF2-40B4-BE49-F238E27FC236}">
                    <a16:creationId xmlns:a16="http://schemas.microsoft.com/office/drawing/2014/main" id="{1AD56831-D0D5-4C5D-BF48-D68A83BCE933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rgbClr val="E7AE21"/>
              </a:solidFill>
              <a:ln>
                <a:solidFill>
                  <a:schemeClr val="bg1"/>
                </a:solidFill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418" name="타원 323">
                <a:extLst>
                  <a:ext uri="{FF2B5EF4-FFF2-40B4-BE49-F238E27FC236}">
                    <a16:creationId xmlns:a16="http://schemas.microsoft.com/office/drawing/2014/main" id="{8089E55F-31F7-4A54-96CA-78F96B6645A9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416" name="TextBox 415">
              <a:extLst>
                <a:ext uri="{FF2B5EF4-FFF2-40B4-BE49-F238E27FC236}">
                  <a16:creationId xmlns:a16="http://schemas.microsoft.com/office/drawing/2014/main" id="{4F95DA6E-95F6-4780-9B0F-3AFFB639AE45}"/>
                </a:ext>
              </a:extLst>
            </p:cNvPr>
            <p:cNvSpPr txBox="1"/>
            <p:nvPr/>
          </p:nvSpPr>
          <p:spPr>
            <a:xfrm>
              <a:off x="3462945" y="1741153"/>
              <a:ext cx="357409" cy="38726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19" name="그룹 32">
            <a:extLst>
              <a:ext uri="{FF2B5EF4-FFF2-40B4-BE49-F238E27FC236}">
                <a16:creationId xmlns:a16="http://schemas.microsoft.com/office/drawing/2014/main" id="{DE897DA8-57D1-4E15-8975-5FA7CFD63D05}"/>
              </a:ext>
            </a:extLst>
          </p:cNvPr>
          <p:cNvGrpSpPr/>
          <p:nvPr/>
        </p:nvGrpSpPr>
        <p:grpSpPr>
          <a:xfrm>
            <a:off x="4792853" y="3435058"/>
            <a:ext cx="489889" cy="489889"/>
            <a:chOff x="3012998" y="3521197"/>
            <a:chExt cx="616404" cy="616404"/>
          </a:xfrm>
        </p:grpSpPr>
        <p:grpSp>
          <p:nvGrpSpPr>
            <p:cNvPr id="420" name="그룹 324">
              <a:extLst>
                <a:ext uri="{FF2B5EF4-FFF2-40B4-BE49-F238E27FC236}">
                  <a16:creationId xmlns:a16="http://schemas.microsoft.com/office/drawing/2014/main" id="{DE556184-DE1E-4AE1-B422-777D9448381F}"/>
                </a:ext>
              </a:extLst>
            </p:cNvPr>
            <p:cNvGrpSpPr/>
            <p:nvPr/>
          </p:nvGrpSpPr>
          <p:grpSpPr>
            <a:xfrm>
              <a:off x="3012998" y="3521197"/>
              <a:ext cx="616404" cy="616404"/>
              <a:chOff x="10579276" y="3457866"/>
              <a:chExt cx="1097175" cy="1097175"/>
            </a:xfrm>
          </p:grpSpPr>
          <p:sp>
            <p:nvSpPr>
              <p:cNvPr id="422" name="눈물 방울 325">
                <a:extLst>
                  <a:ext uri="{FF2B5EF4-FFF2-40B4-BE49-F238E27FC236}">
                    <a16:creationId xmlns:a16="http://schemas.microsoft.com/office/drawing/2014/main" id="{0B763F12-67A6-4DB5-BC97-9D7DA27518AB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rgbClr val="E7AE21"/>
              </a:solidFill>
              <a:ln>
                <a:solidFill>
                  <a:schemeClr val="bg1"/>
                </a:solidFill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423" name="타원 326">
                <a:extLst>
                  <a:ext uri="{FF2B5EF4-FFF2-40B4-BE49-F238E27FC236}">
                    <a16:creationId xmlns:a16="http://schemas.microsoft.com/office/drawing/2014/main" id="{2E6705F8-C294-4F53-82A2-810AAAA2F855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421" name="TextBox 420">
              <a:extLst>
                <a:ext uri="{FF2B5EF4-FFF2-40B4-BE49-F238E27FC236}">
                  <a16:creationId xmlns:a16="http://schemas.microsoft.com/office/drawing/2014/main" id="{1970D6FF-787B-48B8-814D-0F0D94354AFE}"/>
                </a:ext>
              </a:extLst>
            </p:cNvPr>
            <p:cNvSpPr txBox="1"/>
            <p:nvPr/>
          </p:nvSpPr>
          <p:spPr>
            <a:xfrm>
              <a:off x="3138365" y="3628116"/>
              <a:ext cx="357409" cy="38726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24" name="그룹 8">
            <a:extLst>
              <a:ext uri="{FF2B5EF4-FFF2-40B4-BE49-F238E27FC236}">
                <a16:creationId xmlns:a16="http://schemas.microsoft.com/office/drawing/2014/main" id="{27042B42-5A6C-424C-8103-3350F03F6FE3}"/>
              </a:ext>
            </a:extLst>
          </p:cNvPr>
          <p:cNvGrpSpPr/>
          <p:nvPr/>
        </p:nvGrpSpPr>
        <p:grpSpPr>
          <a:xfrm>
            <a:off x="7617173" y="2187091"/>
            <a:ext cx="489889" cy="489889"/>
            <a:chOff x="6150365" y="2029275"/>
            <a:chExt cx="616404" cy="616404"/>
          </a:xfrm>
        </p:grpSpPr>
        <p:grpSp>
          <p:nvGrpSpPr>
            <p:cNvPr id="425" name="그룹 327">
              <a:extLst>
                <a:ext uri="{FF2B5EF4-FFF2-40B4-BE49-F238E27FC236}">
                  <a16:creationId xmlns:a16="http://schemas.microsoft.com/office/drawing/2014/main" id="{DF573D68-8F60-4C77-9CE2-A68A9D779763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427" name="눈물 방울 328">
                <a:extLst>
                  <a:ext uri="{FF2B5EF4-FFF2-40B4-BE49-F238E27FC236}">
                    <a16:creationId xmlns:a16="http://schemas.microsoft.com/office/drawing/2014/main" id="{0FFED6A0-672D-4F3F-A025-C54B823B2121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rgbClr val="E7AE21"/>
              </a:solidFill>
              <a:ln>
                <a:solidFill>
                  <a:schemeClr val="bg1"/>
                </a:solidFill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428" name="타원 329">
                <a:extLst>
                  <a:ext uri="{FF2B5EF4-FFF2-40B4-BE49-F238E27FC236}">
                    <a16:creationId xmlns:a16="http://schemas.microsoft.com/office/drawing/2014/main" id="{0CD444D2-FE67-45F1-8A1A-2BC7373F8490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426" name="TextBox 425">
              <a:extLst>
                <a:ext uri="{FF2B5EF4-FFF2-40B4-BE49-F238E27FC236}">
                  <a16:creationId xmlns:a16="http://schemas.microsoft.com/office/drawing/2014/main" id="{3A93CBDD-AA71-4F41-84CC-DCDCF2EEB8EB}"/>
                </a:ext>
              </a:extLst>
            </p:cNvPr>
            <p:cNvSpPr txBox="1"/>
            <p:nvPr/>
          </p:nvSpPr>
          <p:spPr>
            <a:xfrm>
              <a:off x="6276169" y="2130818"/>
              <a:ext cx="357409" cy="38726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29" name="그룹 16">
            <a:extLst>
              <a:ext uri="{FF2B5EF4-FFF2-40B4-BE49-F238E27FC236}">
                <a16:creationId xmlns:a16="http://schemas.microsoft.com/office/drawing/2014/main" id="{DBA5577E-88B8-446A-AFC2-5245E9E16477}"/>
              </a:ext>
            </a:extLst>
          </p:cNvPr>
          <p:cNvGrpSpPr/>
          <p:nvPr/>
        </p:nvGrpSpPr>
        <p:grpSpPr>
          <a:xfrm>
            <a:off x="6232376" y="3027866"/>
            <a:ext cx="489889" cy="489889"/>
            <a:chOff x="6680955" y="3660370"/>
            <a:chExt cx="616404" cy="616404"/>
          </a:xfrm>
        </p:grpSpPr>
        <p:grpSp>
          <p:nvGrpSpPr>
            <p:cNvPr id="430" name="그룹 5">
              <a:extLst>
                <a:ext uri="{FF2B5EF4-FFF2-40B4-BE49-F238E27FC236}">
                  <a16:creationId xmlns:a16="http://schemas.microsoft.com/office/drawing/2014/main" id="{4975F968-BD6D-4B35-B510-36E192B85450}"/>
                </a:ext>
              </a:extLst>
            </p:cNvPr>
            <p:cNvGrpSpPr/>
            <p:nvPr/>
          </p:nvGrpSpPr>
          <p:grpSpPr>
            <a:xfrm>
              <a:off x="6680955" y="3660370"/>
              <a:ext cx="616404" cy="616404"/>
              <a:chOff x="10579276" y="3457866"/>
              <a:chExt cx="1097175" cy="1097175"/>
            </a:xfrm>
          </p:grpSpPr>
          <p:sp>
            <p:nvSpPr>
              <p:cNvPr id="432" name="눈물 방울 2">
                <a:extLst>
                  <a:ext uri="{FF2B5EF4-FFF2-40B4-BE49-F238E27FC236}">
                    <a16:creationId xmlns:a16="http://schemas.microsoft.com/office/drawing/2014/main" id="{DC90EF4E-CE5A-497C-934D-BB61A8B1EDA7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rgbClr val="E7AE21"/>
              </a:solidFill>
              <a:ln>
                <a:solidFill>
                  <a:schemeClr val="bg1"/>
                </a:solidFill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433" name="타원 4">
                <a:extLst>
                  <a:ext uri="{FF2B5EF4-FFF2-40B4-BE49-F238E27FC236}">
                    <a16:creationId xmlns:a16="http://schemas.microsoft.com/office/drawing/2014/main" id="{413B3303-D29D-4B56-ADE6-2FC1023870BE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431" name="TextBox 430">
              <a:extLst>
                <a:ext uri="{FF2B5EF4-FFF2-40B4-BE49-F238E27FC236}">
                  <a16:creationId xmlns:a16="http://schemas.microsoft.com/office/drawing/2014/main" id="{2A413605-3FC0-4D1C-926F-98C810D89D55}"/>
                </a:ext>
              </a:extLst>
            </p:cNvPr>
            <p:cNvSpPr txBox="1"/>
            <p:nvPr/>
          </p:nvSpPr>
          <p:spPr>
            <a:xfrm>
              <a:off x="6816690" y="3783786"/>
              <a:ext cx="357409" cy="38726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21">
            <a:extLst>
              <a:ext uri="{FF2B5EF4-FFF2-40B4-BE49-F238E27FC236}">
                <a16:creationId xmlns:a16="http://schemas.microsoft.com/office/drawing/2014/main" id="{11BD8D7B-798D-7691-F290-F9B41841A034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9214909" y="1221400"/>
            <a:ext cx="2538259" cy="3666092"/>
            <a:chOff x="3847" y="0"/>
            <a:chExt cx="2991" cy="4320"/>
          </a:xfrm>
          <a:solidFill>
            <a:schemeClr val="bg1">
              <a:alpha val="20000"/>
            </a:schemeClr>
          </a:solidFill>
        </p:grpSpPr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C89F6150-16AC-5ED4-69D2-73EA623741D7}"/>
                </a:ext>
              </a:extLst>
            </p:cNvPr>
            <p:cNvSpPr/>
            <p:nvPr/>
          </p:nvSpPr>
          <p:spPr bwMode="auto">
            <a:xfrm>
              <a:off x="6284" y="371"/>
              <a:ext cx="554" cy="789"/>
            </a:xfrm>
            <a:custGeom>
              <a:gdLst>
                <a:gd name="T0" fmla="*/ 342 w 342"/>
                <a:gd name="T1" fmla="*/ 185 h 488"/>
                <a:gd name="T2" fmla="*/ 333 w 342"/>
                <a:gd name="T3" fmla="*/ 240 h 488"/>
                <a:gd name="T4" fmla="*/ 207 w 342"/>
                <a:gd name="T5" fmla="*/ 449 h 488"/>
                <a:gd name="T6" fmla="*/ 181 w 342"/>
                <a:gd name="T7" fmla="*/ 473 h 488"/>
                <a:gd name="T8" fmla="*/ 162 w 342"/>
                <a:gd name="T9" fmla="*/ 488 h 488"/>
                <a:gd name="T10" fmla="*/ 272 w 342"/>
                <a:gd name="T11" fmla="*/ 124 h 488"/>
                <a:gd name="T12" fmla="*/ 0 w 342"/>
                <a:gd name="T13" fmla="*/ 305 h 488"/>
                <a:gd name="T14" fmla="*/ 312 w 342"/>
                <a:gd name="T15" fmla="*/ 0 h 488"/>
                <a:gd name="T16" fmla="*/ 338 w 342"/>
                <a:gd name="T17" fmla="*/ 100 h 488"/>
                <a:gd name="T18" fmla="*/ 342 w 342"/>
                <a:gd name="T19" fmla="*/ 129 h 488"/>
                <a:gd name="T20" fmla="*/ 342 w 342"/>
                <a:gd name="T21" fmla="*/ 185 h 4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2" h="488">
                  <a:moveTo>
                    <a:pt x="342" y="185"/>
                  </a:moveTo>
                  <a:cubicBezTo>
                    <a:pt x="338" y="203"/>
                    <a:pt x="337" y="222"/>
                    <a:pt x="333" y="240"/>
                  </a:cubicBezTo>
                  <a:cubicBezTo>
                    <a:pt x="313" y="323"/>
                    <a:pt x="269" y="391"/>
                    <a:pt x="207" y="449"/>
                  </a:cubicBezTo>
                  <a:cubicBezTo>
                    <a:pt x="199" y="457"/>
                    <a:pt x="190" y="465"/>
                    <a:pt x="181" y="473"/>
                  </a:cubicBezTo>
                  <a:cubicBezTo>
                    <a:pt x="175" y="477"/>
                    <a:pt x="170" y="482"/>
                    <a:pt x="162" y="488"/>
                  </a:cubicBezTo>
                  <a:cubicBezTo>
                    <a:pt x="234" y="376"/>
                    <a:pt x="287" y="261"/>
                    <a:pt x="272" y="124"/>
                  </a:cubicBezTo>
                  <a:cubicBezTo>
                    <a:pt x="171" y="170"/>
                    <a:pt x="81" y="232"/>
                    <a:pt x="0" y="305"/>
                  </a:cubicBezTo>
                  <a:cubicBezTo>
                    <a:pt x="88" y="188"/>
                    <a:pt x="189" y="83"/>
                    <a:pt x="312" y="0"/>
                  </a:cubicBezTo>
                  <a:cubicBezTo>
                    <a:pt x="325" y="34"/>
                    <a:pt x="333" y="66"/>
                    <a:pt x="338" y="100"/>
                  </a:cubicBezTo>
                  <a:cubicBezTo>
                    <a:pt x="340" y="110"/>
                    <a:pt x="339" y="120"/>
                    <a:pt x="342" y="129"/>
                  </a:cubicBezTo>
                  <a:cubicBezTo>
                    <a:pt x="342" y="148"/>
                    <a:pt x="342" y="166"/>
                    <a:pt x="342" y="1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454D19A4-E883-E39B-CC27-64AA6E8156FA}"/>
                </a:ext>
              </a:extLst>
            </p:cNvPr>
            <p:cNvSpPr/>
            <p:nvPr/>
          </p:nvSpPr>
          <p:spPr bwMode="auto">
            <a:xfrm>
              <a:off x="4396" y="2620"/>
              <a:ext cx="884" cy="1700"/>
            </a:xfrm>
            <a:custGeom>
              <a:gdLst>
                <a:gd name="T0" fmla="*/ 173 w 546"/>
                <a:gd name="T1" fmla="*/ 904 h 1051"/>
                <a:gd name="T2" fmla="*/ 154 w 546"/>
                <a:gd name="T3" fmla="*/ 812 h 1051"/>
                <a:gd name="T4" fmla="*/ 200 w 546"/>
                <a:gd name="T5" fmla="*/ 669 h 1051"/>
                <a:gd name="T6" fmla="*/ 229 w 546"/>
                <a:gd name="T7" fmla="*/ 649 h 1051"/>
                <a:gd name="T8" fmla="*/ 203 w 546"/>
                <a:gd name="T9" fmla="*/ 681 h 1051"/>
                <a:gd name="T10" fmla="*/ 177 w 546"/>
                <a:gd name="T11" fmla="*/ 832 h 1051"/>
                <a:gd name="T12" fmla="*/ 253 w 546"/>
                <a:gd name="T13" fmla="*/ 999 h 1051"/>
                <a:gd name="T14" fmla="*/ 289 w 546"/>
                <a:gd name="T15" fmla="*/ 1051 h 1051"/>
                <a:gd name="T16" fmla="*/ 127 w 546"/>
                <a:gd name="T17" fmla="*/ 919 h 1051"/>
                <a:gd name="T18" fmla="*/ 48 w 546"/>
                <a:gd name="T19" fmla="*/ 807 h 1051"/>
                <a:gd name="T20" fmla="*/ 65 w 546"/>
                <a:gd name="T21" fmla="*/ 517 h 1051"/>
                <a:gd name="T22" fmla="*/ 194 w 546"/>
                <a:gd name="T23" fmla="*/ 383 h 1051"/>
                <a:gd name="T24" fmla="*/ 452 w 546"/>
                <a:gd name="T25" fmla="*/ 155 h 1051"/>
                <a:gd name="T26" fmla="*/ 545 w 546"/>
                <a:gd name="T27" fmla="*/ 0 h 1051"/>
                <a:gd name="T28" fmla="*/ 544 w 546"/>
                <a:gd name="T29" fmla="*/ 14 h 1051"/>
                <a:gd name="T30" fmla="*/ 433 w 546"/>
                <a:gd name="T31" fmla="*/ 224 h 1051"/>
                <a:gd name="T32" fmla="*/ 203 w 546"/>
                <a:gd name="T33" fmla="*/ 438 h 1051"/>
                <a:gd name="T34" fmla="*/ 79 w 546"/>
                <a:gd name="T35" fmla="*/ 651 h 1051"/>
                <a:gd name="T36" fmla="*/ 95 w 546"/>
                <a:gd name="T37" fmla="*/ 770 h 1051"/>
                <a:gd name="T38" fmla="*/ 173 w 546"/>
                <a:gd name="T39" fmla="*/ 904 h 10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6" h="1051">
                  <a:moveTo>
                    <a:pt x="173" y="904"/>
                  </a:moveTo>
                  <a:cubicBezTo>
                    <a:pt x="163" y="874"/>
                    <a:pt x="156" y="843"/>
                    <a:pt x="154" y="812"/>
                  </a:cubicBezTo>
                  <a:cubicBezTo>
                    <a:pt x="150" y="758"/>
                    <a:pt x="160" y="709"/>
                    <a:pt x="200" y="669"/>
                  </a:cubicBezTo>
                  <a:cubicBezTo>
                    <a:pt x="208" y="661"/>
                    <a:pt x="218" y="654"/>
                    <a:pt x="229" y="649"/>
                  </a:cubicBezTo>
                  <a:cubicBezTo>
                    <a:pt x="220" y="660"/>
                    <a:pt x="211" y="670"/>
                    <a:pt x="203" y="681"/>
                  </a:cubicBezTo>
                  <a:cubicBezTo>
                    <a:pt x="170" y="727"/>
                    <a:pt x="166" y="778"/>
                    <a:pt x="177" y="832"/>
                  </a:cubicBezTo>
                  <a:cubicBezTo>
                    <a:pt x="189" y="893"/>
                    <a:pt x="218" y="948"/>
                    <a:pt x="253" y="999"/>
                  </a:cubicBezTo>
                  <a:cubicBezTo>
                    <a:pt x="264" y="1016"/>
                    <a:pt x="276" y="1032"/>
                    <a:pt x="289" y="1051"/>
                  </a:cubicBezTo>
                  <a:cubicBezTo>
                    <a:pt x="229" y="1011"/>
                    <a:pt x="175" y="970"/>
                    <a:pt x="127" y="919"/>
                  </a:cubicBezTo>
                  <a:cubicBezTo>
                    <a:pt x="96" y="886"/>
                    <a:pt x="68" y="849"/>
                    <a:pt x="48" y="807"/>
                  </a:cubicBezTo>
                  <a:cubicBezTo>
                    <a:pt x="0" y="707"/>
                    <a:pt x="8" y="611"/>
                    <a:pt x="65" y="517"/>
                  </a:cubicBezTo>
                  <a:cubicBezTo>
                    <a:pt x="98" y="463"/>
                    <a:pt x="142" y="418"/>
                    <a:pt x="194" y="383"/>
                  </a:cubicBezTo>
                  <a:cubicBezTo>
                    <a:pt x="290" y="318"/>
                    <a:pt x="379" y="245"/>
                    <a:pt x="452" y="155"/>
                  </a:cubicBezTo>
                  <a:cubicBezTo>
                    <a:pt x="490" y="109"/>
                    <a:pt x="523" y="59"/>
                    <a:pt x="545" y="0"/>
                  </a:cubicBezTo>
                  <a:cubicBezTo>
                    <a:pt x="546" y="6"/>
                    <a:pt x="545" y="10"/>
                    <a:pt x="544" y="14"/>
                  </a:cubicBezTo>
                  <a:cubicBezTo>
                    <a:pt x="525" y="93"/>
                    <a:pt x="484" y="161"/>
                    <a:pt x="433" y="224"/>
                  </a:cubicBezTo>
                  <a:cubicBezTo>
                    <a:pt x="366" y="306"/>
                    <a:pt x="286" y="374"/>
                    <a:pt x="203" y="438"/>
                  </a:cubicBezTo>
                  <a:cubicBezTo>
                    <a:pt x="133" y="492"/>
                    <a:pt x="89" y="562"/>
                    <a:pt x="79" y="651"/>
                  </a:cubicBezTo>
                  <a:cubicBezTo>
                    <a:pt x="74" y="692"/>
                    <a:pt x="81" y="732"/>
                    <a:pt x="95" y="770"/>
                  </a:cubicBezTo>
                  <a:cubicBezTo>
                    <a:pt x="112" y="820"/>
                    <a:pt x="140" y="863"/>
                    <a:pt x="173" y="9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C05AB117-8E8E-0B04-042C-0A1AE4FAA27B}"/>
                </a:ext>
              </a:extLst>
            </p:cNvPr>
            <p:cNvSpPr/>
            <p:nvPr/>
          </p:nvSpPr>
          <p:spPr bwMode="auto">
            <a:xfrm>
              <a:off x="3924" y="2047"/>
              <a:ext cx="1445" cy="817"/>
            </a:xfrm>
            <a:custGeom>
              <a:gdLst>
                <a:gd name="T0" fmla="*/ 893 w 893"/>
                <a:gd name="T1" fmla="*/ 0 h 505"/>
                <a:gd name="T2" fmla="*/ 817 w 893"/>
                <a:gd name="T3" fmla="*/ 90 h 505"/>
                <a:gd name="T4" fmla="*/ 609 w 893"/>
                <a:gd name="T5" fmla="*/ 179 h 505"/>
                <a:gd name="T6" fmla="*/ 400 w 893"/>
                <a:gd name="T7" fmla="*/ 180 h 505"/>
                <a:gd name="T8" fmla="*/ 204 w 893"/>
                <a:gd name="T9" fmla="*/ 201 h 505"/>
                <a:gd name="T10" fmla="*/ 27 w 893"/>
                <a:gd name="T11" fmla="*/ 389 h 505"/>
                <a:gd name="T12" fmla="*/ 2 w 893"/>
                <a:gd name="T13" fmla="*/ 505 h 505"/>
                <a:gd name="T14" fmla="*/ 0 w 893"/>
                <a:gd name="T15" fmla="*/ 475 h 505"/>
                <a:gd name="T16" fmla="*/ 0 w 893"/>
                <a:gd name="T17" fmla="*/ 445 h 505"/>
                <a:gd name="T18" fmla="*/ 2 w 893"/>
                <a:gd name="T19" fmla="*/ 414 h 505"/>
                <a:gd name="T20" fmla="*/ 43 w 893"/>
                <a:gd name="T21" fmla="*/ 272 h 505"/>
                <a:gd name="T22" fmla="*/ 210 w 893"/>
                <a:gd name="T23" fmla="*/ 144 h 505"/>
                <a:gd name="T24" fmla="*/ 416 w 893"/>
                <a:gd name="T25" fmla="*/ 121 h 505"/>
                <a:gd name="T26" fmla="*/ 546 w 893"/>
                <a:gd name="T27" fmla="*/ 132 h 505"/>
                <a:gd name="T28" fmla="*/ 736 w 893"/>
                <a:gd name="T29" fmla="*/ 102 h 505"/>
                <a:gd name="T30" fmla="*/ 893 w 893"/>
                <a:gd name="T31" fmla="*/ 0 h 5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93" h="505">
                  <a:moveTo>
                    <a:pt x="893" y="0"/>
                  </a:moveTo>
                  <a:cubicBezTo>
                    <a:pt x="873" y="35"/>
                    <a:pt x="847" y="64"/>
                    <a:pt x="817" y="90"/>
                  </a:cubicBezTo>
                  <a:cubicBezTo>
                    <a:pt x="757" y="141"/>
                    <a:pt x="686" y="168"/>
                    <a:pt x="609" y="179"/>
                  </a:cubicBezTo>
                  <a:cubicBezTo>
                    <a:pt x="539" y="190"/>
                    <a:pt x="470" y="187"/>
                    <a:pt x="400" y="180"/>
                  </a:cubicBezTo>
                  <a:cubicBezTo>
                    <a:pt x="333" y="174"/>
                    <a:pt x="268" y="178"/>
                    <a:pt x="204" y="201"/>
                  </a:cubicBezTo>
                  <a:cubicBezTo>
                    <a:pt x="114" y="234"/>
                    <a:pt x="57" y="299"/>
                    <a:pt x="27" y="389"/>
                  </a:cubicBezTo>
                  <a:cubicBezTo>
                    <a:pt x="14" y="427"/>
                    <a:pt x="7" y="466"/>
                    <a:pt x="2" y="505"/>
                  </a:cubicBezTo>
                  <a:cubicBezTo>
                    <a:pt x="1" y="495"/>
                    <a:pt x="0" y="485"/>
                    <a:pt x="0" y="475"/>
                  </a:cubicBezTo>
                  <a:cubicBezTo>
                    <a:pt x="0" y="465"/>
                    <a:pt x="0" y="455"/>
                    <a:pt x="0" y="445"/>
                  </a:cubicBezTo>
                  <a:cubicBezTo>
                    <a:pt x="0" y="435"/>
                    <a:pt x="1" y="424"/>
                    <a:pt x="2" y="414"/>
                  </a:cubicBezTo>
                  <a:cubicBezTo>
                    <a:pt x="7" y="364"/>
                    <a:pt x="18" y="316"/>
                    <a:pt x="43" y="272"/>
                  </a:cubicBezTo>
                  <a:cubicBezTo>
                    <a:pt x="80" y="206"/>
                    <a:pt x="138" y="167"/>
                    <a:pt x="210" y="144"/>
                  </a:cubicBezTo>
                  <a:cubicBezTo>
                    <a:pt x="277" y="123"/>
                    <a:pt x="346" y="119"/>
                    <a:pt x="416" y="121"/>
                  </a:cubicBezTo>
                  <a:cubicBezTo>
                    <a:pt x="460" y="122"/>
                    <a:pt x="503" y="127"/>
                    <a:pt x="546" y="132"/>
                  </a:cubicBezTo>
                  <a:cubicBezTo>
                    <a:pt x="612" y="140"/>
                    <a:pt x="676" y="128"/>
                    <a:pt x="736" y="102"/>
                  </a:cubicBezTo>
                  <a:cubicBezTo>
                    <a:pt x="794" y="77"/>
                    <a:pt x="846" y="42"/>
                    <a:pt x="89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689264F7-A363-1C6D-E172-73554EDC3F08}"/>
                </a:ext>
              </a:extLst>
            </p:cNvPr>
            <p:cNvSpPr/>
            <p:nvPr/>
          </p:nvSpPr>
          <p:spPr bwMode="auto">
            <a:xfrm>
              <a:off x="4013" y="2461"/>
              <a:ext cx="1013" cy="1246"/>
            </a:xfrm>
            <a:custGeom>
              <a:gdLst>
                <a:gd name="T0" fmla="*/ 626 w 626"/>
                <a:gd name="T1" fmla="*/ 3 h 770"/>
                <a:gd name="T2" fmla="*/ 364 w 626"/>
                <a:gd name="T3" fmla="*/ 124 h 770"/>
                <a:gd name="T4" fmla="*/ 190 w 626"/>
                <a:gd name="T5" fmla="*/ 191 h 770"/>
                <a:gd name="T6" fmla="*/ 55 w 626"/>
                <a:gd name="T7" fmla="*/ 405 h 770"/>
                <a:gd name="T8" fmla="*/ 48 w 626"/>
                <a:gd name="T9" fmla="*/ 501 h 770"/>
                <a:gd name="T10" fmla="*/ 49 w 626"/>
                <a:gd name="T11" fmla="*/ 514 h 770"/>
                <a:gd name="T12" fmla="*/ 82 w 626"/>
                <a:gd name="T13" fmla="*/ 451 h 770"/>
                <a:gd name="T14" fmla="*/ 200 w 626"/>
                <a:gd name="T15" fmla="*/ 359 h 770"/>
                <a:gd name="T16" fmla="*/ 242 w 626"/>
                <a:gd name="T17" fmla="*/ 354 h 770"/>
                <a:gd name="T18" fmla="*/ 303 w 626"/>
                <a:gd name="T19" fmla="*/ 355 h 770"/>
                <a:gd name="T20" fmla="*/ 450 w 626"/>
                <a:gd name="T21" fmla="*/ 327 h 770"/>
                <a:gd name="T22" fmla="*/ 422 w 626"/>
                <a:gd name="T23" fmla="*/ 346 h 770"/>
                <a:gd name="T24" fmla="*/ 316 w 626"/>
                <a:gd name="T25" fmla="*/ 367 h 770"/>
                <a:gd name="T26" fmla="*/ 231 w 626"/>
                <a:gd name="T27" fmla="*/ 372 h 770"/>
                <a:gd name="T28" fmla="*/ 93 w 626"/>
                <a:gd name="T29" fmla="*/ 486 h 770"/>
                <a:gd name="T30" fmla="*/ 55 w 626"/>
                <a:gd name="T31" fmla="*/ 653 h 770"/>
                <a:gd name="T32" fmla="*/ 52 w 626"/>
                <a:gd name="T33" fmla="*/ 770 h 770"/>
                <a:gd name="T34" fmla="*/ 49 w 626"/>
                <a:gd name="T35" fmla="*/ 766 h 770"/>
                <a:gd name="T36" fmla="*/ 6 w 626"/>
                <a:gd name="T37" fmla="*/ 553 h 770"/>
                <a:gd name="T38" fmla="*/ 19 w 626"/>
                <a:gd name="T39" fmla="*/ 354 h 770"/>
                <a:gd name="T40" fmla="*/ 194 w 626"/>
                <a:gd name="T41" fmla="*/ 151 h 770"/>
                <a:gd name="T42" fmla="*/ 390 w 626"/>
                <a:gd name="T43" fmla="*/ 96 h 770"/>
                <a:gd name="T44" fmla="*/ 617 w 626"/>
                <a:gd name="T45" fmla="*/ 4 h 770"/>
                <a:gd name="T46" fmla="*/ 623 w 626"/>
                <a:gd name="T47" fmla="*/ 1 h 770"/>
                <a:gd name="T48" fmla="*/ 626 w 626"/>
                <a:gd name="T49" fmla="*/ 3 h 7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6" h="770">
                  <a:moveTo>
                    <a:pt x="626" y="3"/>
                  </a:moveTo>
                  <a:cubicBezTo>
                    <a:pt x="547" y="62"/>
                    <a:pt x="463" y="109"/>
                    <a:pt x="364" y="124"/>
                  </a:cubicBezTo>
                  <a:cubicBezTo>
                    <a:pt x="301" y="134"/>
                    <a:pt x="242" y="155"/>
                    <a:pt x="190" y="191"/>
                  </a:cubicBezTo>
                  <a:cubicBezTo>
                    <a:pt x="114" y="243"/>
                    <a:pt x="71" y="315"/>
                    <a:pt x="55" y="405"/>
                  </a:cubicBezTo>
                  <a:cubicBezTo>
                    <a:pt x="50" y="437"/>
                    <a:pt x="48" y="469"/>
                    <a:pt x="48" y="501"/>
                  </a:cubicBezTo>
                  <a:cubicBezTo>
                    <a:pt x="49" y="505"/>
                    <a:pt x="49" y="508"/>
                    <a:pt x="49" y="514"/>
                  </a:cubicBezTo>
                  <a:cubicBezTo>
                    <a:pt x="60" y="491"/>
                    <a:pt x="70" y="470"/>
                    <a:pt x="82" y="451"/>
                  </a:cubicBezTo>
                  <a:cubicBezTo>
                    <a:pt x="110" y="406"/>
                    <a:pt x="147" y="373"/>
                    <a:pt x="200" y="359"/>
                  </a:cubicBezTo>
                  <a:cubicBezTo>
                    <a:pt x="214" y="356"/>
                    <a:pt x="228" y="355"/>
                    <a:pt x="242" y="354"/>
                  </a:cubicBezTo>
                  <a:cubicBezTo>
                    <a:pt x="262" y="354"/>
                    <a:pt x="283" y="355"/>
                    <a:pt x="303" y="355"/>
                  </a:cubicBezTo>
                  <a:cubicBezTo>
                    <a:pt x="354" y="355"/>
                    <a:pt x="404" y="355"/>
                    <a:pt x="450" y="327"/>
                  </a:cubicBezTo>
                  <a:cubicBezTo>
                    <a:pt x="443" y="337"/>
                    <a:pt x="432" y="342"/>
                    <a:pt x="422" y="346"/>
                  </a:cubicBezTo>
                  <a:cubicBezTo>
                    <a:pt x="388" y="359"/>
                    <a:pt x="352" y="364"/>
                    <a:pt x="316" y="367"/>
                  </a:cubicBezTo>
                  <a:cubicBezTo>
                    <a:pt x="288" y="369"/>
                    <a:pt x="259" y="367"/>
                    <a:pt x="231" y="372"/>
                  </a:cubicBezTo>
                  <a:cubicBezTo>
                    <a:pt x="163" y="384"/>
                    <a:pt x="120" y="426"/>
                    <a:pt x="93" y="486"/>
                  </a:cubicBezTo>
                  <a:cubicBezTo>
                    <a:pt x="69" y="539"/>
                    <a:pt x="59" y="596"/>
                    <a:pt x="55" y="653"/>
                  </a:cubicBezTo>
                  <a:cubicBezTo>
                    <a:pt x="52" y="692"/>
                    <a:pt x="51" y="731"/>
                    <a:pt x="52" y="770"/>
                  </a:cubicBezTo>
                  <a:cubicBezTo>
                    <a:pt x="50" y="769"/>
                    <a:pt x="50" y="768"/>
                    <a:pt x="49" y="766"/>
                  </a:cubicBezTo>
                  <a:cubicBezTo>
                    <a:pt x="31" y="696"/>
                    <a:pt x="13" y="625"/>
                    <a:pt x="6" y="553"/>
                  </a:cubicBezTo>
                  <a:cubicBezTo>
                    <a:pt x="0" y="486"/>
                    <a:pt x="1" y="419"/>
                    <a:pt x="19" y="354"/>
                  </a:cubicBezTo>
                  <a:cubicBezTo>
                    <a:pt x="45" y="258"/>
                    <a:pt x="104" y="192"/>
                    <a:pt x="194" y="151"/>
                  </a:cubicBezTo>
                  <a:cubicBezTo>
                    <a:pt x="256" y="122"/>
                    <a:pt x="322" y="104"/>
                    <a:pt x="390" y="96"/>
                  </a:cubicBezTo>
                  <a:cubicBezTo>
                    <a:pt x="474" y="85"/>
                    <a:pt x="547" y="48"/>
                    <a:pt x="617" y="4"/>
                  </a:cubicBezTo>
                  <a:cubicBezTo>
                    <a:pt x="619" y="3"/>
                    <a:pt x="621" y="2"/>
                    <a:pt x="623" y="1"/>
                  </a:cubicBezTo>
                  <a:cubicBezTo>
                    <a:pt x="625" y="0"/>
                    <a:pt x="626" y="1"/>
                    <a:pt x="62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9FA1A082-17EA-7B57-CEEC-6A34E3E5F16B}"/>
                </a:ext>
              </a:extLst>
            </p:cNvPr>
            <p:cNvSpPr/>
            <p:nvPr/>
          </p:nvSpPr>
          <p:spPr bwMode="auto">
            <a:xfrm>
              <a:off x="4351" y="1032"/>
              <a:ext cx="1467" cy="565"/>
            </a:xfrm>
            <a:custGeom>
              <a:gdLst>
                <a:gd name="T0" fmla="*/ 906 w 906"/>
                <a:gd name="T1" fmla="*/ 9 h 349"/>
                <a:gd name="T2" fmla="*/ 801 w 906"/>
                <a:gd name="T3" fmla="*/ 24 h 349"/>
                <a:gd name="T4" fmla="*/ 490 w 906"/>
                <a:gd name="T5" fmla="*/ 171 h 349"/>
                <a:gd name="T6" fmla="*/ 311 w 906"/>
                <a:gd name="T7" fmla="*/ 273 h 349"/>
                <a:gd name="T8" fmla="*/ 142 w 906"/>
                <a:gd name="T9" fmla="*/ 295 h 349"/>
                <a:gd name="T10" fmla="*/ 134 w 906"/>
                <a:gd name="T11" fmla="*/ 295 h 349"/>
                <a:gd name="T12" fmla="*/ 251 w 906"/>
                <a:gd name="T13" fmla="*/ 338 h 349"/>
                <a:gd name="T14" fmla="*/ 373 w 906"/>
                <a:gd name="T15" fmla="*/ 332 h 349"/>
                <a:gd name="T16" fmla="*/ 282 w 906"/>
                <a:gd name="T17" fmla="*/ 349 h 349"/>
                <a:gd name="T18" fmla="*/ 77 w 906"/>
                <a:gd name="T19" fmla="*/ 289 h 349"/>
                <a:gd name="T20" fmla="*/ 0 w 906"/>
                <a:gd name="T21" fmla="*/ 234 h 349"/>
                <a:gd name="T22" fmla="*/ 52 w 906"/>
                <a:gd name="T23" fmla="*/ 244 h 349"/>
                <a:gd name="T24" fmla="*/ 381 w 906"/>
                <a:gd name="T25" fmla="*/ 186 h 349"/>
                <a:gd name="T26" fmla="*/ 492 w 906"/>
                <a:gd name="T27" fmla="*/ 114 h 349"/>
                <a:gd name="T28" fmla="*/ 898 w 906"/>
                <a:gd name="T29" fmla="*/ 7 h 349"/>
                <a:gd name="T30" fmla="*/ 906 w 906"/>
                <a:gd name="T31" fmla="*/ 9 h 3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5" h="349">
                  <a:moveTo>
                    <a:pt x="906" y="9"/>
                  </a:moveTo>
                  <a:cubicBezTo>
                    <a:pt x="871" y="13"/>
                    <a:pt x="836" y="18"/>
                    <a:pt x="801" y="24"/>
                  </a:cubicBezTo>
                  <a:cubicBezTo>
                    <a:pt x="685" y="47"/>
                    <a:pt x="583" y="98"/>
                    <a:pt x="490" y="171"/>
                  </a:cubicBezTo>
                  <a:cubicBezTo>
                    <a:pt x="436" y="214"/>
                    <a:pt x="378" y="252"/>
                    <a:pt x="311" y="273"/>
                  </a:cubicBezTo>
                  <a:cubicBezTo>
                    <a:pt x="256" y="291"/>
                    <a:pt x="200" y="297"/>
                    <a:pt x="142" y="295"/>
                  </a:cubicBezTo>
                  <a:cubicBezTo>
                    <a:pt x="141" y="295"/>
                    <a:pt x="139" y="295"/>
                    <a:pt x="134" y="295"/>
                  </a:cubicBezTo>
                  <a:cubicBezTo>
                    <a:pt x="172" y="319"/>
                    <a:pt x="210" y="332"/>
                    <a:pt x="251" y="338"/>
                  </a:cubicBezTo>
                  <a:cubicBezTo>
                    <a:pt x="292" y="344"/>
                    <a:pt x="332" y="342"/>
                    <a:pt x="373" y="332"/>
                  </a:cubicBezTo>
                  <a:cubicBezTo>
                    <a:pt x="344" y="344"/>
                    <a:pt x="313" y="348"/>
                    <a:pt x="282" y="349"/>
                  </a:cubicBezTo>
                  <a:cubicBezTo>
                    <a:pt x="208" y="349"/>
                    <a:pt x="140" y="327"/>
                    <a:pt x="77" y="289"/>
                  </a:cubicBezTo>
                  <a:cubicBezTo>
                    <a:pt x="50" y="274"/>
                    <a:pt x="25" y="256"/>
                    <a:pt x="0" y="234"/>
                  </a:cubicBezTo>
                  <a:cubicBezTo>
                    <a:pt x="19" y="238"/>
                    <a:pt x="35" y="242"/>
                    <a:pt x="52" y="244"/>
                  </a:cubicBezTo>
                  <a:cubicBezTo>
                    <a:pt x="168" y="263"/>
                    <a:pt x="277" y="240"/>
                    <a:pt x="381" y="186"/>
                  </a:cubicBezTo>
                  <a:cubicBezTo>
                    <a:pt x="420" y="165"/>
                    <a:pt x="456" y="139"/>
                    <a:pt x="492" y="114"/>
                  </a:cubicBezTo>
                  <a:cubicBezTo>
                    <a:pt x="614" y="30"/>
                    <a:pt x="751" y="0"/>
                    <a:pt x="898" y="7"/>
                  </a:cubicBezTo>
                  <a:cubicBezTo>
                    <a:pt x="900" y="8"/>
                    <a:pt x="903" y="8"/>
                    <a:pt x="90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6E3F7D35-5D04-C18E-A253-8D2D4B97F188}"/>
                </a:ext>
              </a:extLst>
            </p:cNvPr>
            <p:cNvSpPr/>
            <p:nvPr/>
          </p:nvSpPr>
          <p:spPr bwMode="auto">
            <a:xfrm>
              <a:off x="3847" y="1647"/>
              <a:ext cx="1241" cy="469"/>
            </a:xfrm>
            <a:custGeom>
              <a:gdLst>
                <a:gd name="T0" fmla="*/ 765 w 766"/>
                <a:gd name="T1" fmla="*/ 232 h 290"/>
                <a:gd name="T2" fmla="*/ 479 w 766"/>
                <a:gd name="T3" fmla="*/ 225 h 290"/>
                <a:gd name="T4" fmla="*/ 380 w 766"/>
                <a:gd name="T5" fmla="*/ 152 h 290"/>
                <a:gd name="T6" fmla="*/ 229 w 766"/>
                <a:gd name="T7" fmla="*/ 60 h 290"/>
                <a:gd name="T8" fmla="*/ 180 w 766"/>
                <a:gd name="T9" fmla="*/ 48 h 290"/>
                <a:gd name="T10" fmla="*/ 309 w 766"/>
                <a:gd name="T11" fmla="*/ 202 h 290"/>
                <a:gd name="T12" fmla="*/ 0 w 766"/>
                <a:gd name="T13" fmla="*/ 39 h 290"/>
                <a:gd name="T14" fmla="*/ 49 w 766"/>
                <a:gd name="T15" fmla="*/ 22 h 290"/>
                <a:gd name="T16" fmla="*/ 234 w 766"/>
                <a:gd name="T17" fmla="*/ 20 h 290"/>
                <a:gd name="T18" fmla="*/ 363 w 766"/>
                <a:gd name="T19" fmla="*/ 91 h 290"/>
                <a:gd name="T20" fmla="*/ 475 w 766"/>
                <a:gd name="T21" fmla="*/ 182 h 290"/>
                <a:gd name="T22" fmla="*/ 625 w 766"/>
                <a:gd name="T23" fmla="*/ 250 h 290"/>
                <a:gd name="T24" fmla="*/ 763 w 766"/>
                <a:gd name="T25" fmla="*/ 230 h 290"/>
                <a:gd name="T26" fmla="*/ 765 w 766"/>
                <a:gd name="T27" fmla="*/ 232 h 2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6" h="290">
                  <a:moveTo>
                    <a:pt x="765" y="232"/>
                  </a:moveTo>
                  <a:cubicBezTo>
                    <a:pt x="668" y="290"/>
                    <a:pt x="573" y="282"/>
                    <a:pt x="479" y="225"/>
                  </a:cubicBezTo>
                  <a:cubicBezTo>
                    <a:pt x="444" y="204"/>
                    <a:pt x="414" y="175"/>
                    <a:pt x="380" y="152"/>
                  </a:cubicBezTo>
                  <a:cubicBezTo>
                    <a:pt x="332" y="118"/>
                    <a:pt x="284" y="83"/>
                    <a:pt x="229" y="60"/>
                  </a:cubicBezTo>
                  <a:cubicBezTo>
                    <a:pt x="214" y="54"/>
                    <a:pt x="199" y="49"/>
                    <a:pt x="180" y="48"/>
                  </a:cubicBezTo>
                  <a:cubicBezTo>
                    <a:pt x="241" y="87"/>
                    <a:pt x="282" y="138"/>
                    <a:pt x="309" y="202"/>
                  </a:cubicBezTo>
                  <a:cubicBezTo>
                    <a:pt x="234" y="95"/>
                    <a:pt x="135" y="34"/>
                    <a:pt x="0" y="39"/>
                  </a:cubicBezTo>
                  <a:cubicBezTo>
                    <a:pt x="16" y="31"/>
                    <a:pt x="33" y="27"/>
                    <a:pt x="49" y="22"/>
                  </a:cubicBezTo>
                  <a:cubicBezTo>
                    <a:pt x="111" y="6"/>
                    <a:pt x="172" y="0"/>
                    <a:pt x="234" y="20"/>
                  </a:cubicBezTo>
                  <a:cubicBezTo>
                    <a:pt x="282" y="35"/>
                    <a:pt x="324" y="61"/>
                    <a:pt x="363" y="91"/>
                  </a:cubicBezTo>
                  <a:cubicBezTo>
                    <a:pt x="401" y="120"/>
                    <a:pt x="438" y="152"/>
                    <a:pt x="475" y="182"/>
                  </a:cubicBezTo>
                  <a:cubicBezTo>
                    <a:pt x="519" y="217"/>
                    <a:pt x="568" y="242"/>
                    <a:pt x="625" y="250"/>
                  </a:cubicBezTo>
                  <a:cubicBezTo>
                    <a:pt x="673" y="256"/>
                    <a:pt x="719" y="250"/>
                    <a:pt x="763" y="230"/>
                  </a:cubicBezTo>
                  <a:cubicBezTo>
                    <a:pt x="765" y="229"/>
                    <a:pt x="766" y="230"/>
                    <a:pt x="765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6788C5A2-61DD-7EC0-6925-D56347438684}"/>
                </a:ext>
              </a:extLst>
            </p:cNvPr>
            <p:cNvSpPr/>
            <p:nvPr/>
          </p:nvSpPr>
          <p:spPr bwMode="auto">
            <a:xfrm>
              <a:off x="5193" y="968"/>
              <a:ext cx="1047" cy="1021"/>
            </a:xfrm>
            <a:custGeom>
              <a:gdLst>
                <a:gd name="T0" fmla="*/ 91 w 647"/>
                <a:gd name="T1" fmla="*/ 631 h 631"/>
                <a:gd name="T2" fmla="*/ 27 w 647"/>
                <a:gd name="T3" fmla="*/ 373 h 631"/>
                <a:gd name="T4" fmla="*/ 59 w 647"/>
                <a:gd name="T5" fmla="*/ 539 h 631"/>
                <a:gd name="T6" fmla="*/ 67 w 647"/>
                <a:gd name="T7" fmla="*/ 459 h 631"/>
                <a:gd name="T8" fmla="*/ 284 w 647"/>
                <a:gd name="T9" fmla="*/ 226 h 631"/>
                <a:gd name="T10" fmla="*/ 468 w 647"/>
                <a:gd name="T11" fmla="*/ 155 h 631"/>
                <a:gd name="T12" fmla="*/ 591 w 647"/>
                <a:gd name="T13" fmla="*/ 55 h 631"/>
                <a:gd name="T14" fmla="*/ 620 w 647"/>
                <a:gd name="T15" fmla="*/ 0 h 631"/>
                <a:gd name="T16" fmla="*/ 601 w 647"/>
                <a:gd name="T17" fmla="*/ 161 h 631"/>
                <a:gd name="T18" fmla="*/ 617 w 647"/>
                <a:gd name="T19" fmla="*/ 109 h 631"/>
                <a:gd name="T20" fmla="*/ 616 w 647"/>
                <a:gd name="T21" fmla="*/ 55 h 631"/>
                <a:gd name="T22" fmla="*/ 339 w 647"/>
                <a:gd name="T23" fmla="*/ 238 h 631"/>
                <a:gd name="T24" fmla="*/ 169 w 647"/>
                <a:gd name="T25" fmla="*/ 329 h 631"/>
                <a:gd name="T26" fmla="*/ 85 w 647"/>
                <a:gd name="T27" fmla="*/ 519 h 631"/>
                <a:gd name="T28" fmla="*/ 90 w 647"/>
                <a:gd name="T29" fmla="*/ 622 h 631"/>
                <a:gd name="T30" fmla="*/ 91 w 647"/>
                <a:gd name="T31" fmla="*/ 631 h 6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7" h="631">
                  <a:moveTo>
                    <a:pt x="91" y="631"/>
                  </a:moveTo>
                  <a:cubicBezTo>
                    <a:pt x="35" y="582"/>
                    <a:pt x="0" y="434"/>
                    <a:pt x="27" y="373"/>
                  </a:cubicBezTo>
                  <a:cubicBezTo>
                    <a:pt x="32" y="429"/>
                    <a:pt x="26" y="488"/>
                    <a:pt x="59" y="539"/>
                  </a:cubicBezTo>
                  <a:cubicBezTo>
                    <a:pt x="60" y="512"/>
                    <a:pt x="61" y="485"/>
                    <a:pt x="67" y="459"/>
                  </a:cubicBezTo>
                  <a:cubicBezTo>
                    <a:pt x="94" y="339"/>
                    <a:pt x="168" y="263"/>
                    <a:pt x="284" y="226"/>
                  </a:cubicBezTo>
                  <a:cubicBezTo>
                    <a:pt x="346" y="206"/>
                    <a:pt x="409" y="187"/>
                    <a:pt x="468" y="155"/>
                  </a:cubicBezTo>
                  <a:cubicBezTo>
                    <a:pt x="515" y="129"/>
                    <a:pt x="558" y="99"/>
                    <a:pt x="591" y="55"/>
                  </a:cubicBezTo>
                  <a:cubicBezTo>
                    <a:pt x="603" y="38"/>
                    <a:pt x="613" y="20"/>
                    <a:pt x="620" y="0"/>
                  </a:cubicBezTo>
                  <a:cubicBezTo>
                    <a:pt x="647" y="44"/>
                    <a:pt x="638" y="120"/>
                    <a:pt x="601" y="161"/>
                  </a:cubicBezTo>
                  <a:cubicBezTo>
                    <a:pt x="608" y="144"/>
                    <a:pt x="614" y="127"/>
                    <a:pt x="617" y="109"/>
                  </a:cubicBezTo>
                  <a:cubicBezTo>
                    <a:pt x="620" y="91"/>
                    <a:pt x="620" y="73"/>
                    <a:pt x="616" y="55"/>
                  </a:cubicBezTo>
                  <a:cubicBezTo>
                    <a:pt x="548" y="154"/>
                    <a:pt x="450" y="206"/>
                    <a:pt x="339" y="238"/>
                  </a:cubicBezTo>
                  <a:cubicBezTo>
                    <a:pt x="276" y="256"/>
                    <a:pt x="217" y="282"/>
                    <a:pt x="169" y="329"/>
                  </a:cubicBezTo>
                  <a:cubicBezTo>
                    <a:pt x="116" y="381"/>
                    <a:pt x="90" y="446"/>
                    <a:pt x="85" y="519"/>
                  </a:cubicBezTo>
                  <a:cubicBezTo>
                    <a:pt x="82" y="554"/>
                    <a:pt x="84" y="588"/>
                    <a:pt x="90" y="622"/>
                  </a:cubicBezTo>
                  <a:cubicBezTo>
                    <a:pt x="91" y="625"/>
                    <a:pt x="91" y="628"/>
                    <a:pt x="91" y="6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0992FD17-F5FD-67BC-3B7B-98A109B4E86F}"/>
                </a:ext>
              </a:extLst>
            </p:cNvPr>
            <p:cNvSpPr/>
            <p:nvPr/>
          </p:nvSpPr>
          <p:spPr bwMode="auto">
            <a:xfrm>
              <a:off x="4629" y="481"/>
              <a:ext cx="1555" cy="433"/>
            </a:xfrm>
            <a:custGeom>
              <a:gdLst>
                <a:gd name="T0" fmla="*/ 252 w 960"/>
                <a:gd name="T1" fmla="*/ 266 h 268"/>
                <a:gd name="T2" fmla="*/ 0 w 960"/>
                <a:gd name="T3" fmla="*/ 114 h 268"/>
                <a:gd name="T4" fmla="*/ 76 w 960"/>
                <a:gd name="T5" fmla="*/ 149 h 268"/>
                <a:gd name="T6" fmla="*/ 294 w 960"/>
                <a:gd name="T7" fmla="*/ 164 h 268"/>
                <a:gd name="T8" fmla="*/ 535 w 960"/>
                <a:gd name="T9" fmla="*/ 85 h 268"/>
                <a:gd name="T10" fmla="*/ 671 w 960"/>
                <a:gd name="T11" fmla="*/ 22 h 268"/>
                <a:gd name="T12" fmla="*/ 796 w 960"/>
                <a:gd name="T13" fmla="*/ 6 h 268"/>
                <a:gd name="T14" fmla="*/ 915 w 960"/>
                <a:gd name="T15" fmla="*/ 82 h 268"/>
                <a:gd name="T16" fmla="*/ 960 w 960"/>
                <a:gd name="T17" fmla="*/ 226 h 268"/>
                <a:gd name="T18" fmla="*/ 949 w 960"/>
                <a:gd name="T19" fmla="*/ 184 h 268"/>
                <a:gd name="T20" fmla="*/ 909 w 960"/>
                <a:gd name="T21" fmla="*/ 96 h 268"/>
                <a:gd name="T22" fmla="*/ 754 w 960"/>
                <a:gd name="T23" fmla="*/ 26 h 268"/>
                <a:gd name="T24" fmla="*/ 626 w 960"/>
                <a:gd name="T25" fmla="*/ 70 h 268"/>
                <a:gd name="T26" fmla="*/ 394 w 960"/>
                <a:gd name="T27" fmla="*/ 170 h 268"/>
                <a:gd name="T28" fmla="*/ 100 w 960"/>
                <a:gd name="T29" fmla="*/ 180 h 268"/>
                <a:gd name="T30" fmla="*/ 98 w 960"/>
                <a:gd name="T31" fmla="*/ 181 h 268"/>
                <a:gd name="T32" fmla="*/ 257 w 960"/>
                <a:gd name="T33" fmla="*/ 264 h 268"/>
                <a:gd name="T34" fmla="*/ 252 w 960"/>
                <a:gd name="T35" fmla="*/ 266 h 2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0" h="268">
                  <a:moveTo>
                    <a:pt x="252" y="266"/>
                  </a:moveTo>
                  <a:cubicBezTo>
                    <a:pt x="156" y="253"/>
                    <a:pt x="25" y="175"/>
                    <a:pt x="0" y="114"/>
                  </a:cubicBezTo>
                  <a:cubicBezTo>
                    <a:pt x="25" y="128"/>
                    <a:pt x="50" y="140"/>
                    <a:pt x="76" y="149"/>
                  </a:cubicBezTo>
                  <a:cubicBezTo>
                    <a:pt x="148" y="172"/>
                    <a:pt x="220" y="175"/>
                    <a:pt x="294" y="164"/>
                  </a:cubicBezTo>
                  <a:cubicBezTo>
                    <a:pt x="379" y="152"/>
                    <a:pt x="457" y="120"/>
                    <a:pt x="535" y="85"/>
                  </a:cubicBezTo>
                  <a:cubicBezTo>
                    <a:pt x="580" y="64"/>
                    <a:pt x="624" y="39"/>
                    <a:pt x="671" y="22"/>
                  </a:cubicBezTo>
                  <a:cubicBezTo>
                    <a:pt x="711" y="7"/>
                    <a:pt x="753" y="0"/>
                    <a:pt x="796" y="6"/>
                  </a:cubicBezTo>
                  <a:cubicBezTo>
                    <a:pt x="848" y="12"/>
                    <a:pt x="887" y="38"/>
                    <a:pt x="915" y="82"/>
                  </a:cubicBezTo>
                  <a:cubicBezTo>
                    <a:pt x="944" y="126"/>
                    <a:pt x="954" y="175"/>
                    <a:pt x="960" y="226"/>
                  </a:cubicBezTo>
                  <a:cubicBezTo>
                    <a:pt x="956" y="212"/>
                    <a:pt x="953" y="198"/>
                    <a:pt x="949" y="184"/>
                  </a:cubicBezTo>
                  <a:cubicBezTo>
                    <a:pt x="940" y="153"/>
                    <a:pt x="927" y="123"/>
                    <a:pt x="909" y="96"/>
                  </a:cubicBezTo>
                  <a:cubicBezTo>
                    <a:pt x="871" y="41"/>
                    <a:pt x="819" y="19"/>
                    <a:pt x="754" y="26"/>
                  </a:cubicBezTo>
                  <a:cubicBezTo>
                    <a:pt x="708" y="31"/>
                    <a:pt x="666" y="48"/>
                    <a:pt x="626" y="70"/>
                  </a:cubicBezTo>
                  <a:cubicBezTo>
                    <a:pt x="551" y="110"/>
                    <a:pt x="475" y="147"/>
                    <a:pt x="394" y="170"/>
                  </a:cubicBezTo>
                  <a:cubicBezTo>
                    <a:pt x="297" y="198"/>
                    <a:pt x="199" y="205"/>
                    <a:pt x="100" y="180"/>
                  </a:cubicBezTo>
                  <a:cubicBezTo>
                    <a:pt x="100" y="180"/>
                    <a:pt x="99" y="180"/>
                    <a:pt x="98" y="181"/>
                  </a:cubicBezTo>
                  <a:cubicBezTo>
                    <a:pt x="146" y="220"/>
                    <a:pt x="199" y="247"/>
                    <a:pt x="257" y="264"/>
                  </a:cubicBezTo>
                  <a:cubicBezTo>
                    <a:pt x="257" y="268"/>
                    <a:pt x="254" y="266"/>
                    <a:pt x="252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19813505-92BF-C911-EF04-6D92E012FF8F}"/>
                </a:ext>
              </a:extLst>
            </p:cNvPr>
            <p:cNvSpPr/>
            <p:nvPr/>
          </p:nvSpPr>
          <p:spPr bwMode="auto">
            <a:xfrm>
              <a:off x="4322" y="812"/>
              <a:ext cx="1201" cy="466"/>
            </a:xfrm>
            <a:custGeom>
              <a:gdLst>
                <a:gd name="T0" fmla="*/ 213 w 742"/>
                <a:gd name="T1" fmla="*/ 287 h 288"/>
                <a:gd name="T2" fmla="*/ 7 w 742"/>
                <a:gd name="T3" fmla="*/ 0 h 288"/>
                <a:gd name="T4" fmla="*/ 11 w 742"/>
                <a:gd name="T5" fmla="*/ 7 h 288"/>
                <a:gd name="T6" fmla="*/ 52 w 742"/>
                <a:gd name="T7" fmla="*/ 89 h 288"/>
                <a:gd name="T8" fmla="*/ 216 w 742"/>
                <a:gd name="T9" fmla="*/ 174 h 288"/>
                <a:gd name="T10" fmla="*/ 348 w 742"/>
                <a:gd name="T11" fmla="*/ 147 h 288"/>
                <a:gd name="T12" fmla="*/ 671 w 742"/>
                <a:gd name="T13" fmla="*/ 95 h 288"/>
                <a:gd name="T14" fmla="*/ 742 w 742"/>
                <a:gd name="T15" fmla="*/ 103 h 288"/>
                <a:gd name="T16" fmla="*/ 733 w 742"/>
                <a:gd name="T17" fmla="*/ 103 h 288"/>
                <a:gd name="T18" fmla="*/ 331 w 742"/>
                <a:gd name="T19" fmla="*/ 176 h 288"/>
                <a:gd name="T20" fmla="*/ 138 w 742"/>
                <a:gd name="T21" fmla="*/ 190 h 288"/>
                <a:gd name="T22" fmla="*/ 98 w 742"/>
                <a:gd name="T23" fmla="*/ 174 h 288"/>
                <a:gd name="T24" fmla="*/ 63 w 742"/>
                <a:gd name="T25" fmla="*/ 149 h 288"/>
                <a:gd name="T26" fmla="*/ 217 w 742"/>
                <a:gd name="T27" fmla="*/ 284 h 288"/>
                <a:gd name="T28" fmla="*/ 213 w 742"/>
                <a:gd name="T29" fmla="*/ 287 h 2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2" h="288">
                  <a:moveTo>
                    <a:pt x="213" y="287"/>
                  </a:moveTo>
                  <a:cubicBezTo>
                    <a:pt x="77" y="256"/>
                    <a:pt x="0" y="146"/>
                    <a:pt x="7" y="0"/>
                  </a:cubicBezTo>
                  <a:cubicBezTo>
                    <a:pt x="10" y="1"/>
                    <a:pt x="10" y="5"/>
                    <a:pt x="11" y="7"/>
                  </a:cubicBezTo>
                  <a:cubicBezTo>
                    <a:pt x="21" y="36"/>
                    <a:pt x="34" y="64"/>
                    <a:pt x="52" y="89"/>
                  </a:cubicBezTo>
                  <a:cubicBezTo>
                    <a:pt x="92" y="146"/>
                    <a:pt x="146" y="174"/>
                    <a:pt x="216" y="174"/>
                  </a:cubicBezTo>
                  <a:cubicBezTo>
                    <a:pt x="262" y="175"/>
                    <a:pt x="305" y="162"/>
                    <a:pt x="348" y="147"/>
                  </a:cubicBezTo>
                  <a:cubicBezTo>
                    <a:pt x="452" y="110"/>
                    <a:pt x="560" y="90"/>
                    <a:pt x="671" y="95"/>
                  </a:cubicBezTo>
                  <a:cubicBezTo>
                    <a:pt x="695" y="95"/>
                    <a:pt x="718" y="98"/>
                    <a:pt x="742" y="103"/>
                  </a:cubicBezTo>
                  <a:cubicBezTo>
                    <a:pt x="739" y="103"/>
                    <a:pt x="736" y="103"/>
                    <a:pt x="733" y="103"/>
                  </a:cubicBezTo>
                  <a:cubicBezTo>
                    <a:pt x="593" y="95"/>
                    <a:pt x="460" y="121"/>
                    <a:pt x="331" y="176"/>
                  </a:cubicBezTo>
                  <a:cubicBezTo>
                    <a:pt x="270" y="203"/>
                    <a:pt x="204" y="208"/>
                    <a:pt x="138" y="190"/>
                  </a:cubicBezTo>
                  <a:cubicBezTo>
                    <a:pt x="124" y="186"/>
                    <a:pt x="111" y="181"/>
                    <a:pt x="98" y="174"/>
                  </a:cubicBezTo>
                  <a:cubicBezTo>
                    <a:pt x="85" y="167"/>
                    <a:pt x="74" y="158"/>
                    <a:pt x="63" y="149"/>
                  </a:cubicBezTo>
                  <a:cubicBezTo>
                    <a:pt x="96" y="216"/>
                    <a:pt x="148" y="260"/>
                    <a:pt x="217" y="284"/>
                  </a:cubicBezTo>
                  <a:cubicBezTo>
                    <a:pt x="218" y="288"/>
                    <a:pt x="215" y="287"/>
                    <a:pt x="213" y="2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1031714E-F5E5-60A0-0347-8ACB7485141A}"/>
                </a:ext>
              </a:extLst>
            </p:cNvPr>
            <p:cNvSpPr/>
            <p:nvPr/>
          </p:nvSpPr>
          <p:spPr bwMode="auto">
            <a:xfrm>
              <a:off x="6543" y="2335"/>
              <a:ext cx="78" cy="1880"/>
            </a:xfrm>
            <a:custGeom>
              <a:gdLst>
                <a:gd name="T0" fmla="*/ 0 w 48"/>
                <a:gd name="T1" fmla="*/ 1162 h 1162"/>
                <a:gd name="T2" fmla="*/ 37 w 48"/>
                <a:gd name="T3" fmla="*/ 0 h 1162"/>
                <a:gd name="T4" fmla="*/ 42 w 48"/>
                <a:gd name="T5" fmla="*/ 152 h 1162"/>
                <a:gd name="T6" fmla="*/ 44 w 48"/>
                <a:gd name="T7" fmla="*/ 605 h 1162"/>
                <a:gd name="T8" fmla="*/ 23 w 48"/>
                <a:gd name="T9" fmla="*/ 985 h 1162"/>
                <a:gd name="T10" fmla="*/ 2 w 48"/>
                <a:gd name="T11" fmla="*/ 1152 h 1162"/>
                <a:gd name="T12" fmla="*/ 0 w 48"/>
                <a:gd name="T13" fmla="*/ 1162 h 11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162">
                  <a:moveTo>
                    <a:pt x="0" y="1162"/>
                  </a:moveTo>
                  <a:cubicBezTo>
                    <a:pt x="15" y="775"/>
                    <a:pt x="25" y="388"/>
                    <a:pt x="37" y="0"/>
                  </a:cubicBezTo>
                  <a:cubicBezTo>
                    <a:pt x="39" y="51"/>
                    <a:pt x="41" y="102"/>
                    <a:pt x="42" y="152"/>
                  </a:cubicBezTo>
                  <a:cubicBezTo>
                    <a:pt x="47" y="303"/>
                    <a:pt x="48" y="454"/>
                    <a:pt x="44" y="605"/>
                  </a:cubicBezTo>
                  <a:cubicBezTo>
                    <a:pt x="41" y="732"/>
                    <a:pt x="35" y="859"/>
                    <a:pt x="23" y="985"/>
                  </a:cubicBezTo>
                  <a:cubicBezTo>
                    <a:pt x="18" y="1041"/>
                    <a:pt x="11" y="1097"/>
                    <a:pt x="2" y="1152"/>
                  </a:cubicBezTo>
                  <a:cubicBezTo>
                    <a:pt x="2" y="1155"/>
                    <a:pt x="1" y="1159"/>
                    <a:pt x="0" y="1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9B1D120A-6A3D-33C5-8B9C-0FA00A9DE7E6}"/>
                </a:ext>
              </a:extLst>
            </p:cNvPr>
            <p:cNvSpPr/>
            <p:nvPr/>
          </p:nvSpPr>
          <p:spPr bwMode="auto">
            <a:xfrm>
              <a:off x="5353" y="308"/>
              <a:ext cx="280" cy="334"/>
            </a:xfrm>
            <a:custGeom>
              <a:gdLst>
                <a:gd name="T0" fmla="*/ 1 w 173"/>
                <a:gd name="T1" fmla="*/ 162 h 207"/>
                <a:gd name="T2" fmla="*/ 21 w 173"/>
                <a:gd name="T3" fmla="*/ 46 h 207"/>
                <a:gd name="T4" fmla="*/ 44 w 173"/>
                <a:gd name="T5" fmla="*/ 6 h 207"/>
                <a:gd name="T6" fmla="*/ 53 w 173"/>
                <a:gd name="T7" fmla="*/ 3 h 207"/>
                <a:gd name="T8" fmla="*/ 170 w 173"/>
                <a:gd name="T9" fmla="*/ 121 h 207"/>
                <a:gd name="T10" fmla="*/ 167 w 173"/>
                <a:gd name="T11" fmla="*/ 130 h 207"/>
                <a:gd name="T12" fmla="*/ 158 w 173"/>
                <a:gd name="T13" fmla="*/ 134 h 207"/>
                <a:gd name="T14" fmla="*/ 130 w 173"/>
                <a:gd name="T15" fmla="*/ 147 h 207"/>
                <a:gd name="T16" fmla="*/ 105 w 173"/>
                <a:gd name="T17" fmla="*/ 126 h 207"/>
                <a:gd name="T18" fmla="*/ 86 w 173"/>
                <a:gd name="T19" fmla="*/ 108 h 207"/>
                <a:gd name="T20" fmla="*/ 61 w 173"/>
                <a:gd name="T21" fmla="*/ 111 h 207"/>
                <a:gd name="T22" fmla="*/ 38 w 173"/>
                <a:gd name="T23" fmla="*/ 175 h 207"/>
                <a:gd name="T24" fmla="*/ 32 w 173"/>
                <a:gd name="T25" fmla="*/ 193 h 207"/>
                <a:gd name="T26" fmla="*/ 5 w 173"/>
                <a:gd name="T27" fmla="*/ 205 h 207"/>
                <a:gd name="T28" fmla="*/ 1 w 173"/>
                <a:gd name="T29" fmla="*/ 200 h 207"/>
                <a:gd name="T30" fmla="*/ 1 w 173"/>
                <a:gd name="T31" fmla="*/ 196 h 207"/>
                <a:gd name="T32" fmla="*/ 1 w 173"/>
                <a:gd name="T33" fmla="*/ 162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" h="206">
                  <a:moveTo>
                    <a:pt x="1" y="162"/>
                  </a:moveTo>
                  <a:cubicBezTo>
                    <a:pt x="1" y="122"/>
                    <a:pt x="6" y="83"/>
                    <a:pt x="21" y="46"/>
                  </a:cubicBezTo>
                  <a:cubicBezTo>
                    <a:pt x="27" y="32"/>
                    <a:pt x="35" y="18"/>
                    <a:pt x="44" y="6"/>
                  </a:cubicBezTo>
                  <a:cubicBezTo>
                    <a:pt x="46" y="2"/>
                    <a:pt x="48" y="0"/>
                    <a:pt x="53" y="3"/>
                  </a:cubicBezTo>
                  <a:cubicBezTo>
                    <a:pt x="102" y="33"/>
                    <a:pt x="141" y="71"/>
                    <a:pt x="170" y="121"/>
                  </a:cubicBezTo>
                  <a:cubicBezTo>
                    <a:pt x="173" y="126"/>
                    <a:pt x="173" y="128"/>
                    <a:pt x="167" y="130"/>
                  </a:cubicBezTo>
                  <a:cubicBezTo>
                    <a:pt x="164" y="131"/>
                    <a:pt x="161" y="133"/>
                    <a:pt x="158" y="134"/>
                  </a:cubicBezTo>
                  <a:cubicBezTo>
                    <a:pt x="149" y="139"/>
                    <a:pt x="139" y="147"/>
                    <a:pt x="130" y="147"/>
                  </a:cubicBezTo>
                  <a:cubicBezTo>
                    <a:pt x="120" y="145"/>
                    <a:pt x="113" y="133"/>
                    <a:pt x="105" y="126"/>
                  </a:cubicBezTo>
                  <a:cubicBezTo>
                    <a:pt x="99" y="120"/>
                    <a:pt x="92" y="114"/>
                    <a:pt x="86" y="108"/>
                  </a:cubicBezTo>
                  <a:cubicBezTo>
                    <a:pt x="76" y="99"/>
                    <a:pt x="68" y="100"/>
                    <a:pt x="61" y="111"/>
                  </a:cubicBezTo>
                  <a:cubicBezTo>
                    <a:pt x="50" y="131"/>
                    <a:pt x="43" y="153"/>
                    <a:pt x="38" y="175"/>
                  </a:cubicBezTo>
                  <a:cubicBezTo>
                    <a:pt x="37" y="181"/>
                    <a:pt x="38" y="189"/>
                    <a:pt x="32" y="193"/>
                  </a:cubicBezTo>
                  <a:cubicBezTo>
                    <a:pt x="24" y="198"/>
                    <a:pt x="14" y="201"/>
                    <a:pt x="5" y="205"/>
                  </a:cubicBezTo>
                  <a:cubicBezTo>
                    <a:pt x="0" y="207"/>
                    <a:pt x="2" y="202"/>
                    <a:pt x="1" y="200"/>
                  </a:cubicBezTo>
                  <a:cubicBezTo>
                    <a:pt x="1" y="199"/>
                    <a:pt x="1" y="197"/>
                    <a:pt x="1" y="196"/>
                  </a:cubicBezTo>
                  <a:cubicBezTo>
                    <a:pt x="1" y="185"/>
                    <a:pt x="1" y="173"/>
                    <a:pt x="1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1CE1D097-291E-E5D3-B530-45BCA63FD69A}"/>
                </a:ext>
              </a:extLst>
            </p:cNvPr>
            <p:cNvSpPr/>
            <p:nvPr/>
          </p:nvSpPr>
          <p:spPr bwMode="auto">
            <a:xfrm>
              <a:off x="6137" y="2754"/>
              <a:ext cx="183" cy="364"/>
            </a:xfrm>
            <a:custGeom>
              <a:gdLst>
                <a:gd name="T0" fmla="*/ 113 w 113"/>
                <a:gd name="T1" fmla="*/ 139 h 225"/>
                <a:gd name="T2" fmla="*/ 101 w 113"/>
                <a:gd name="T3" fmla="*/ 194 h 225"/>
                <a:gd name="T4" fmla="*/ 45 w 113"/>
                <a:gd name="T5" fmla="*/ 219 h 225"/>
                <a:gd name="T6" fmla="*/ 1 w 113"/>
                <a:gd name="T7" fmla="*/ 171 h 225"/>
                <a:gd name="T8" fmla="*/ 25 w 113"/>
                <a:gd name="T9" fmla="*/ 108 h 225"/>
                <a:gd name="T10" fmla="*/ 60 w 113"/>
                <a:gd name="T11" fmla="*/ 44 h 225"/>
                <a:gd name="T12" fmla="*/ 60 w 113"/>
                <a:gd name="T13" fmla="*/ 14 h 225"/>
                <a:gd name="T14" fmla="*/ 60 w 113"/>
                <a:gd name="T15" fmla="*/ 5 h 225"/>
                <a:gd name="T16" fmla="*/ 72 w 113"/>
                <a:gd name="T17" fmla="*/ 3 h 225"/>
                <a:gd name="T18" fmla="*/ 87 w 113"/>
                <a:gd name="T19" fmla="*/ 20 h 225"/>
                <a:gd name="T20" fmla="*/ 113 w 113"/>
                <a:gd name="T21" fmla="*/ 139 h 2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225">
                  <a:moveTo>
                    <a:pt x="113" y="139"/>
                  </a:moveTo>
                  <a:cubicBezTo>
                    <a:pt x="113" y="160"/>
                    <a:pt x="110" y="178"/>
                    <a:pt x="101" y="194"/>
                  </a:cubicBezTo>
                  <a:cubicBezTo>
                    <a:pt x="90" y="216"/>
                    <a:pt x="70" y="225"/>
                    <a:pt x="45" y="219"/>
                  </a:cubicBezTo>
                  <a:cubicBezTo>
                    <a:pt x="20" y="214"/>
                    <a:pt x="1" y="194"/>
                    <a:pt x="1" y="171"/>
                  </a:cubicBezTo>
                  <a:cubicBezTo>
                    <a:pt x="0" y="146"/>
                    <a:pt x="9" y="126"/>
                    <a:pt x="25" y="108"/>
                  </a:cubicBezTo>
                  <a:cubicBezTo>
                    <a:pt x="41" y="89"/>
                    <a:pt x="54" y="68"/>
                    <a:pt x="60" y="44"/>
                  </a:cubicBezTo>
                  <a:cubicBezTo>
                    <a:pt x="63" y="34"/>
                    <a:pt x="64" y="24"/>
                    <a:pt x="60" y="14"/>
                  </a:cubicBezTo>
                  <a:cubicBezTo>
                    <a:pt x="58" y="11"/>
                    <a:pt x="56" y="9"/>
                    <a:pt x="60" y="5"/>
                  </a:cubicBezTo>
                  <a:cubicBezTo>
                    <a:pt x="63" y="2"/>
                    <a:pt x="67" y="0"/>
                    <a:pt x="72" y="3"/>
                  </a:cubicBezTo>
                  <a:cubicBezTo>
                    <a:pt x="79" y="6"/>
                    <a:pt x="84" y="12"/>
                    <a:pt x="87" y="20"/>
                  </a:cubicBezTo>
                  <a:cubicBezTo>
                    <a:pt x="100" y="59"/>
                    <a:pt x="110" y="100"/>
                    <a:pt x="113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367C671D-2D32-D911-90F7-1E2A4599EFD1}"/>
                </a:ext>
              </a:extLst>
            </p:cNvPr>
            <p:cNvSpPr/>
            <p:nvPr/>
          </p:nvSpPr>
          <p:spPr bwMode="auto">
            <a:xfrm>
              <a:off x="5722" y="2764"/>
              <a:ext cx="193" cy="355"/>
            </a:xfrm>
            <a:custGeom>
              <a:gdLst>
                <a:gd name="T0" fmla="*/ 54 w 119"/>
                <a:gd name="T1" fmla="*/ 220 h 220"/>
                <a:gd name="T2" fmla="*/ 6 w 119"/>
                <a:gd name="T3" fmla="*/ 182 h 220"/>
                <a:gd name="T4" fmla="*/ 2 w 119"/>
                <a:gd name="T5" fmla="*/ 117 h 220"/>
                <a:gd name="T6" fmla="*/ 27 w 119"/>
                <a:gd name="T7" fmla="*/ 17 h 220"/>
                <a:gd name="T8" fmla="*/ 36 w 119"/>
                <a:gd name="T9" fmla="*/ 4 h 220"/>
                <a:gd name="T10" fmla="*/ 49 w 119"/>
                <a:gd name="T11" fmla="*/ 3 h 220"/>
                <a:gd name="T12" fmla="*/ 52 w 119"/>
                <a:gd name="T13" fmla="*/ 15 h 220"/>
                <a:gd name="T14" fmla="*/ 55 w 119"/>
                <a:gd name="T15" fmla="*/ 57 h 220"/>
                <a:gd name="T16" fmla="*/ 85 w 119"/>
                <a:gd name="T17" fmla="*/ 105 h 220"/>
                <a:gd name="T18" fmla="*/ 97 w 119"/>
                <a:gd name="T19" fmla="*/ 120 h 220"/>
                <a:gd name="T20" fmla="*/ 91 w 119"/>
                <a:gd name="T21" fmla="*/ 206 h 220"/>
                <a:gd name="T22" fmla="*/ 54 w 119"/>
                <a:gd name="T23" fmla="*/ 220 h 2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220">
                  <a:moveTo>
                    <a:pt x="54" y="220"/>
                  </a:moveTo>
                  <a:cubicBezTo>
                    <a:pt x="32" y="220"/>
                    <a:pt x="14" y="206"/>
                    <a:pt x="6" y="182"/>
                  </a:cubicBezTo>
                  <a:cubicBezTo>
                    <a:pt x="0" y="161"/>
                    <a:pt x="0" y="139"/>
                    <a:pt x="2" y="117"/>
                  </a:cubicBezTo>
                  <a:cubicBezTo>
                    <a:pt x="4" y="82"/>
                    <a:pt x="11" y="48"/>
                    <a:pt x="27" y="17"/>
                  </a:cubicBezTo>
                  <a:cubicBezTo>
                    <a:pt x="30" y="12"/>
                    <a:pt x="32" y="7"/>
                    <a:pt x="36" y="4"/>
                  </a:cubicBezTo>
                  <a:cubicBezTo>
                    <a:pt x="40" y="1"/>
                    <a:pt x="44" y="0"/>
                    <a:pt x="49" y="3"/>
                  </a:cubicBezTo>
                  <a:cubicBezTo>
                    <a:pt x="53" y="6"/>
                    <a:pt x="55" y="10"/>
                    <a:pt x="52" y="15"/>
                  </a:cubicBezTo>
                  <a:cubicBezTo>
                    <a:pt x="44" y="29"/>
                    <a:pt x="49" y="43"/>
                    <a:pt x="55" y="57"/>
                  </a:cubicBezTo>
                  <a:cubicBezTo>
                    <a:pt x="62" y="75"/>
                    <a:pt x="73" y="90"/>
                    <a:pt x="85" y="105"/>
                  </a:cubicBezTo>
                  <a:cubicBezTo>
                    <a:pt x="89" y="110"/>
                    <a:pt x="93" y="115"/>
                    <a:pt x="97" y="120"/>
                  </a:cubicBezTo>
                  <a:cubicBezTo>
                    <a:pt x="119" y="150"/>
                    <a:pt x="117" y="179"/>
                    <a:pt x="91" y="206"/>
                  </a:cubicBezTo>
                  <a:cubicBezTo>
                    <a:pt x="83" y="215"/>
                    <a:pt x="69" y="220"/>
                    <a:pt x="54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C0B23F35-7E0B-E265-D533-06C6897C6687}"/>
                </a:ext>
              </a:extLst>
            </p:cNvPr>
            <p:cNvSpPr/>
            <p:nvPr/>
          </p:nvSpPr>
          <p:spPr bwMode="auto">
            <a:xfrm>
              <a:off x="5227" y="2387"/>
              <a:ext cx="243" cy="1446"/>
            </a:xfrm>
            <a:custGeom>
              <a:gdLst>
                <a:gd name="T0" fmla="*/ 0 w 150"/>
                <a:gd name="T1" fmla="*/ 894 h 894"/>
                <a:gd name="T2" fmla="*/ 10 w 150"/>
                <a:gd name="T3" fmla="*/ 825 h 894"/>
                <a:gd name="T4" fmla="*/ 53 w 150"/>
                <a:gd name="T5" fmla="*/ 554 h 894"/>
                <a:gd name="T6" fmla="*/ 101 w 150"/>
                <a:gd name="T7" fmla="*/ 326 h 894"/>
                <a:gd name="T8" fmla="*/ 135 w 150"/>
                <a:gd name="T9" fmla="*/ 103 h 894"/>
                <a:gd name="T10" fmla="*/ 142 w 150"/>
                <a:gd name="T11" fmla="*/ 10 h 894"/>
                <a:gd name="T12" fmla="*/ 144 w 150"/>
                <a:gd name="T13" fmla="*/ 0 h 894"/>
                <a:gd name="T14" fmla="*/ 148 w 150"/>
                <a:gd name="T15" fmla="*/ 154 h 894"/>
                <a:gd name="T16" fmla="*/ 108 w 150"/>
                <a:gd name="T17" fmla="*/ 395 h 894"/>
                <a:gd name="T18" fmla="*/ 2 w 150"/>
                <a:gd name="T19" fmla="*/ 891 h 894"/>
                <a:gd name="T20" fmla="*/ 0 w 150"/>
                <a:gd name="T21" fmla="*/ 894 h 8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894">
                  <a:moveTo>
                    <a:pt x="0" y="894"/>
                  </a:moveTo>
                  <a:cubicBezTo>
                    <a:pt x="3" y="869"/>
                    <a:pt x="6" y="847"/>
                    <a:pt x="10" y="825"/>
                  </a:cubicBezTo>
                  <a:cubicBezTo>
                    <a:pt x="23" y="734"/>
                    <a:pt x="37" y="644"/>
                    <a:pt x="53" y="554"/>
                  </a:cubicBezTo>
                  <a:cubicBezTo>
                    <a:pt x="66" y="477"/>
                    <a:pt x="83" y="402"/>
                    <a:pt x="101" y="326"/>
                  </a:cubicBezTo>
                  <a:cubicBezTo>
                    <a:pt x="119" y="253"/>
                    <a:pt x="128" y="178"/>
                    <a:pt x="135" y="103"/>
                  </a:cubicBezTo>
                  <a:cubicBezTo>
                    <a:pt x="137" y="72"/>
                    <a:pt x="139" y="41"/>
                    <a:pt x="142" y="10"/>
                  </a:cubicBezTo>
                  <a:cubicBezTo>
                    <a:pt x="142" y="7"/>
                    <a:pt x="141" y="4"/>
                    <a:pt x="144" y="0"/>
                  </a:cubicBezTo>
                  <a:cubicBezTo>
                    <a:pt x="148" y="52"/>
                    <a:pt x="150" y="103"/>
                    <a:pt x="148" y="154"/>
                  </a:cubicBezTo>
                  <a:cubicBezTo>
                    <a:pt x="146" y="236"/>
                    <a:pt x="125" y="315"/>
                    <a:pt x="108" y="395"/>
                  </a:cubicBezTo>
                  <a:cubicBezTo>
                    <a:pt x="73" y="560"/>
                    <a:pt x="38" y="726"/>
                    <a:pt x="2" y="891"/>
                  </a:cubicBezTo>
                  <a:cubicBezTo>
                    <a:pt x="2" y="891"/>
                    <a:pt x="2" y="891"/>
                    <a:pt x="0" y="8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346811A5-3C0A-844E-E05D-8419FF2F785E}"/>
                </a:ext>
              </a:extLst>
            </p:cNvPr>
            <p:cNvSpPr/>
            <p:nvPr/>
          </p:nvSpPr>
          <p:spPr bwMode="auto">
            <a:xfrm>
              <a:off x="5790" y="0"/>
              <a:ext cx="549" cy="759"/>
            </a:xfrm>
            <a:custGeom>
              <a:gdLst>
                <a:gd name="T0" fmla="*/ 285 w 339"/>
                <a:gd name="T1" fmla="*/ 466 h 469"/>
                <a:gd name="T2" fmla="*/ 309 w 339"/>
                <a:gd name="T3" fmla="*/ 389 h 469"/>
                <a:gd name="T4" fmla="*/ 255 w 339"/>
                <a:gd name="T5" fmla="*/ 267 h 469"/>
                <a:gd name="T6" fmla="*/ 196 w 339"/>
                <a:gd name="T7" fmla="*/ 237 h 469"/>
                <a:gd name="T8" fmla="*/ 54 w 339"/>
                <a:gd name="T9" fmla="*/ 146 h 469"/>
                <a:gd name="T10" fmla="*/ 1 w 339"/>
                <a:gd name="T11" fmla="*/ 34 h 469"/>
                <a:gd name="T12" fmla="*/ 3 w 339"/>
                <a:gd name="T13" fmla="*/ 0 h 469"/>
                <a:gd name="T14" fmla="*/ 5 w 339"/>
                <a:gd name="T15" fmla="*/ 1 h 469"/>
                <a:gd name="T16" fmla="*/ 105 w 339"/>
                <a:gd name="T17" fmla="*/ 106 h 469"/>
                <a:gd name="T18" fmla="*/ 235 w 339"/>
                <a:gd name="T19" fmla="*/ 153 h 469"/>
                <a:gd name="T20" fmla="*/ 244 w 339"/>
                <a:gd name="T21" fmla="*/ 156 h 469"/>
                <a:gd name="T22" fmla="*/ 193 w 339"/>
                <a:gd name="T23" fmla="*/ 147 h 469"/>
                <a:gd name="T24" fmla="*/ 141 w 339"/>
                <a:gd name="T25" fmla="*/ 133 h 469"/>
                <a:gd name="T26" fmla="*/ 92 w 339"/>
                <a:gd name="T27" fmla="*/ 115 h 469"/>
                <a:gd name="T28" fmla="*/ 43 w 339"/>
                <a:gd name="T29" fmla="*/ 91 h 469"/>
                <a:gd name="T30" fmla="*/ 122 w 339"/>
                <a:gd name="T31" fmla="*/ 170 h 469"/>
                <a:gd name="T32" fmla="*/ 229 w 339"/>
                <a:gd name="T33" fmla="*/ 229 h 469"/>
                <a:gd name="T34" fmla="*/ 277 w 339"/>
                <a:gd name="T35" fmla="*/ 260 h 469"/>
                <a:gd name="T36" fmla="*/ 314 w 339"/>
                <a:gd name="T37" fmla="*/ 419 h 469"/>
                <a:gd name="T38" fmla="*/ 288 w 339"/>
                <a:gd name="T39" fmla="*/ 468 h 469"/>
                <a:gd name="T40" fmla="*/ 285 w 339"/>
                <a:gd name="T41" fmla="*/ 466 h 4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9" h="469">
                  <a:moveTo>
                    <a:pt x="285" y="466"/>
                  </a:moveTo>
                  <a:cubicBezTo>
                    <a:pt x="297" y="441"/>
                    <a:pt x="306" y="416"/>
                    <a:pt x="309" y="389"/>
                  </a:cubicBezTo>
                  <a:cubicBezTo>
                    <a:pt x="315" y="337"/>
                    <a:pt x="297" y="297"/>
                    <a:pt x="255" y="267"/>
                  </a:cubicBezTo>
                  <a:cubicBezTo>
                    <a:pt x="237" y="254"/>
                    <a:pt x="216" y="246"/>
                    <a:pt x="196" y="237"/>
                  </a:cubicBezTo>
                  <a:cubicBezTo>
                    <a:pt x="143" y="215"/>
                    <a:pt x="94" y="187"/>
                    <a:pt x="54" y="146"/>
                  </a:cubicBezTo>
                  <a:cubicBezTo>
                    <a:pt x="24" y="114"/>
                    <a:pt x="3" y="78"/>
                    <a:pt x="1" y="34"/>
                  </a:cubicBezTo>
                  <a:cubicBezTo>
                    <a:pt x="0" y="23"/>
                    <a:pt x="1" y="11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22" y="52"/>
                    <a:pt x="60" y="82"/>
                    <a:pt x="105" y="106"/>
                  </a:cubicBezTo>
                  <a:cubicBezTo>
                    <a:pt x="146" y="127"/>
                    <a:pt x="190" y="142"/>
                    <a:pt x="235" y="153"/>
                  </a:cubicBezTo>
                  <a:cubicBezTo>
                    <a:pt x="238" y="154"/>
                    <a:pt x="241" y="155"/>
                    <a:pt x="244" y="156"/>
                  </a:cubicBezTo>
                  <a:cubicBezTo>
                    <a:pt x="226" y="155"/>
                    <a:pt x="209" y="151"/>
                    <a:pt x="193" y="147"/>
                  </a:cubicBezTo>
                  <a:cubicBezTo>
                    <a:pt x="175" y="142"/>
                    <a:pt x="158" y="138"/>
                    <a:pt x="141" y="133"/>
                  </a:cubicBezTo>
                  <a:cubicBezTo>
                    <a:pt x="125" y="128"/>
                    <a:pt x="108" y="122"/>
                    <a:pt x="92" y="115"/>
                  </a:cubicBezTo>
                  <a:cubicBezTo>
                    <a:pt x="76" y="109"/>
                    <a:pt x="61" y="101"/>
                    <a:pt x="43" y="91"/>
                  </a:cubicBezTo>
                  <a:cubicBezTo>
                    <a:pt x="65" y="125"/>
                    <a:pt x="92" y="149"/>
                    <a:pt x="122" y="170"/>
                  </a:cubicBezTo>
                  <a:cubicBezTo>
                    <a:pt x="156" y="193"/>
                    <a:pt x="192" y="212"/>
                    <a:pt x="229" y="229"/>
                  </a:cubicBezTo>
                  <a:cubicBezTo>
                    <a:pt x="246" y="237"/>
                    <a:pt x="262" y="247"/>
                    <a:pt x="277" y="260"/>
                  </a:cubicBezTo>
                  <a:cubicBezTo>
                    <a:pt x="327" y="302"/>
                    <a:pt x="339" y="356"/>
                    <a:pt x="314" y="419"/>
                  </a:cubicBezTo>
                  <a:cubicBezTo>
                    <a:pt x="307" y="436"/>
                    <a:pt x="298" y="453"/>
                    <a:pt x="288" y="468"/>
                  </a:cubicBezTo>
                  <a:cubicBezTo>
                    <a:pt x="286" y="469"/>
                    <a:pt x="285" y="468"/>
                    <a:pt x="285" y="4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14D89198-7250-752C-1D05-9B747AF2F993}"/>
                </a:ext>
              </a:extLst>
            </p:cNvPr>
            <p:cNvSpPr/>
            <p:nvPr/>
          </p:nvSpPr>
          <p:spPr bwMode="auto">
            <a:xfrm>
              <a:off x="6467" y="1256"/>
              <a:ext cx="196" cy="561"/>
            </a:xfrm>
            <a:custGeom>
              <a:gdLst>
                <a:gd name="T0" fmla="*/ 52 w 121"/>
                <a:gd name="T1" fmla="*/ 0 h 347"/>
                <a:gd name="T2" fmla="*/ 92 w 121"/>
                <a:gd name="T3" fmla="*/ 110 h 347"/>
                <a:gd name="T4" fmla="*/ 119 w 121"/>
                <a:gd name="T5" fmla="*/ 218 h 347"/>
                <a:gd name="T6" fmla="*/ 120 w 121"/>
                <a:gd name="T7" fmla="*/ 227 h 347"/>
                <a:gd name="T8" fmla="*/ 107 w 121"/>
                <a:gd name="T9" fmla="*/ 244 h 347"/>
                <a:gd name="T10" fmla="*/ 98 w 121"/>
                <a:gd name="T11" fmla="*/ 246 h 347"/>
                <a:gd name="T12" fmla="*/ 104 w 121"/>
                <a:gd name="T13" fmla="*/ 254 h 347"/>
                <a:gd name="T14" fmla="*/ 120 w 121"/>
                <a:gd name="T15" fmla="*/ 266 h 347"/>
                <a:gd name="T16" fmla="*/ 119 w 121"/>
                <a:gd name="T17" fmla="*/ 267 h 347"/>
                <a:gd name="T18" fmla="*/ 93 w 121"/>
                <a:gd name="T19" fmla="*/ 289 h 347"/>
                <a:gd name="T20" fmla="*/ 92 w 121"/>
                <a:gd name="T21" fmla="*/ 293 h 347"/>
                <a:gd name="T22" fmla="*/ 24 w 121"/>
                <a:gd name="T23" fmla="*/ 325 h 347"/>
                <a:gd name="T24" fmla="*/ 8 w 121"/>
                <a:gd name="T25" fmla="*/ 331 h 347"/>
                <a:gd name="T26" fmla="*/ 0 w 121"/>
                <a:gd name="T27" fmla="*/ 347 h 347"/>
                <a:gd name="T28" fmla="*/ 57 w 121"/>
                <a:gd name="T29" fmla="*/ 229 h 347"/>
                <a:gd name="T30" fmla="*/ 67 w 121"/>
                <a:gd name="T31" fmla="*/ 223 h 347"/>
                <a:gd name="T32" fmla="*/ 89 w 121"/>
                <a:gd name="T33" fmla="*/ 184 h 347"/>
                <a:gd name="T34" fmla="*/ 74 w 121"/>
                <a:gd name="T35" fmla="*/ 88 h 347"/>
                <a:gd name="T36" fmla="*/ 52 w 121"/>
                <a:gd name="T37" fmla="*/ 0 h 3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" h="347">
                  <a:moveTo>
                    <a:pt x="52" y="0"/>
                  </a:moveTo>
                  <a:cubicBezTo>
                    <a:pt x="69" y="35"/>
                    <a:pt x="81" y="72"/>
                    <a:pt x="92" y="110"/>
                  </a:cubicBezTo>
                  <a:cubicBezTo>
                    <a:pt x="103" y="146"/>
                    <a:pt x="114" y="181"/>
                    <a:pt x="119" y="218"/>
                  </a:cubicBezTo>
                  <a:cubicBezTo>
                    <a:pt x="120" y="221"/>
                    <a:pt x="120" y="224"/>
                    <a:pt x="120" y="227"/>
                  </a:cubicBezTo>
                  <a:cubicBezTo>
                    <a:pt x="121" y="240"/>
                    <a:pt x="120" y="241"/>
                    <a:pt x="107" y="244"/>
                  </a:cubicBezTo>
                  <a:cubicBezTo>
                    <a:pt x="104" y="244"/>
                    <a:pt x="99" y="243"/>
                    <a:pt x="98" y="246"/>
                  </a:cubicBezTo>
                  <a:cubicBezTo>
                    <a:pt x="97" y="249"/>
                    <a:pt x="101" y="252"/>
                    <a:pt x="104" y="254"/>
                  </a:cubicBezTo>
                  <a:cubicBezTo>
                    <a:pt x="109" y="258"/>
                    <a:pt x="115" y="262"/>
                    <a:pt x="120" y="266"/>
                  </a:cubicBezTo>
                  <a:cubicBezTo>
                    <a:pt x="120" y="267"/>
                    <a:pt x="120" y="267"/>
                    <a:pt x="119" y="267"/>
                  </a:cubicBezTo>
                  <a:cubicBezTo>
                    <a:pt x="98" y="267"/>
                    <a:pt x="97" y="268"/>
                    <a:pt x="93" y="289"/>
                  </a:cubicBezTo>
                  <a:cubicBezTo>
                    <a:pt x="92" y="290"/>
                    <a:pt x="92" y="291"/>
                    <a:pt x="92" y="293"/>
                  </a:cubicBezTo>
                  <a:cubicBezTo>
                    <a:pt x="84" y="331"/>
                    <a:pt x="58" y="344"/>
                    <a:pt x="24" y="325"/>
                  </a:cubicBezTo>
                  <a:cubicBezTo>
                    <a:pt x="15" y="320"/>
                    <a:pt x="11" y="323"/>
                    <a:pt x="8" y="331"/>
                  </a:cubicBezTo>
                  <a:cubicBezTo>
                    <a:pt x="5" y="336"/>
                    <a:pt x="3" y="342"/>
                    <a:pt x="0" y="347"/>
                  </a:cubicBezTo>
                  <a:cubicBezTo>
                    <a:pt x="9" y="303"/>
                    <a:pt x="23" y="261"/>
                    <a:pt x="57" y="229"/>
                  </a:cubicBezTo>
                  <a:cubicBezTo>
                    <a:pt x="60" y="227"/>
                    <a:pt x="63" y="224"/>
                    <a:pt x="67" y="223"/>
                  </a:cubicBezTo>
                  <a:cubicBezTo>
                    <a:pt x="84" y="216"/>
                    <a:pt x="89" y="202"/>
                    <a:pt x="89" y="184"/>
                  </a:cubicBezTo>
                  <a:cubicBezTo>
                    <a:pt x="88" y="151"/>
                    <a:pt x="81" y="119"/>
                    <a:pt x="74" y="88"/>
                  </a:cubicBezTo>
                  <a:cubicBezTo>
                    <a:pt x="67" y="58"/>
                    <a:pt x="59" y="29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80473E53-AD1C-6DE7-CC68-76EE635BD62C}"/>
                </a:ext>
              </a:extLst>
            </p:cNvPr>
            <p:cNvSpPr/>
            <p:nvPr/>
          </p:nvSpPr>
          <p:spPr bwMode="auto">
            <a:xfrm>
              <a:off x="5696" y="3129"/>
              <a:ext cx="638" cy="274"/>
            </a:xfrm>
            <a:custGeom>
              <a:gdLst>
                <a:gd name="T0" fmla="*/ 392 w 394"/>
                <a:gd name="T1" fmla="*/ 19 h 169"/>
                <a:gd name="T2" fmla="*/ 377 w 394"/>
                <a:gd name="T3" fmla="*/ 74 h 169"/>
                <a:gd name="T4" fmla="*/ 310 w 394"/>
                <a:gd name="T5" fmla="*/ 141 h 169"/>
                <a:gd name="T6" fmla="*/ 157 w 394"/>
                <a:gd name="T7" fmla="*/ 162 h 169"/>
                <a:gd name="T8" fmla="*/ 20 w 394"/>
                <a:gd name="T9" fmla="*/ 56 h 169"/>
                <a:gd name="T10" fmla="*/ 0 w 394"/>
                <a:gd name="T11" fmla="*/ 0 h 169"/>
                <a:gd name="T12" fmla="*/ 100 w 394"/>
                <a:gd name="T13" fmla="*/ 123 h 169"/>
                <a:gd name="T14" fmla="*/ 76 w 394"/>
                <a:gd name="T15" fmla="*/ 92 h 169"/>
                <a:gd name="T16" fmla="*/ 333 w 394"/>
                <a:gd name="T17" fmla="*/ 91 h 169"/>
                <a:gd name="T18" fmla="*/ 296 w 394"/>
                <a:gd name="T19" fmla="*/ 131 h 169"/>
                <a:gd name="T20" fmla="*/ 307 w 394"/>
                <a:gd name="T21" fmla="*/ 127 h 169"/>
                <a:gd name="T22" fmla="*/ 381 w 394"/>
                <a:gd name="T23" fmla="*/ 39 h 169"/>
                <a:gd name="T24" fmla="*/ 390 w 394"/>
                <a:gd name="T25" fmla="*/ 14 h 169"/>
                <a:gd name="T26" fmla="*/ 392 w 394"/>
                <a:gd name="T27" fmla="*/ 19 h 1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4" h="169">
                  <a:moveTo>
                    <a:pt x="392" y="19"/>
                  </a:moveTo>
                  <a:cubicBezTo>
                    <a:pt x="390" y="38"/>
                    <a:pt x="385" y="56"/>
                    <a:pt x="377" y="74"/>
                  </a:cubicBezTo>
                  <a:cubicBezTo>
                    <a:pt x="364" y="106"/>
                    <a:pt x="341" y="128"/>
                    <a:pt x="310" y="141"/>
                  </a:cubicBezTo>
                  <a:cubicBezTo>
                    <a:pt x="261" y="161"/>
                    <a:pt x="210" y="169"/>
                    <a:pt x="157" y="162"/>
                  </a:cubicBezTo>
                  <a:cubicBezTo>
                    <a:pt x="93" y="152"/>
                    <a:pt x="49" y="112"/>
                    <a:pt x="20" y="56"/>
                  </a:cubicBezTo>
                  <a:cubicBezTo>
                    <a:pt x="11" y="38"/>
                    <a:pt x="4" y="20"/>
                    <a:pt x="0" y="0"/>
                  </a:cubicBezTo>
                  <a:cubicBezTo>
                    <a:pt x="24" y="49"/>
                    <a:pt x="52" y="93"/>
                    <a:pt x="100" y="123"/>
                  </a:cubicBezTo>
                  <a:cubicBezTo>
                    <a:pt x="92" y="112"/>
                    <a:pt x="84" y="102"/>
                    <a:pt x="76" y="92"/>
                  </a:cubicBezTo>
                  <a:cubicBezTo>
                    <a:pt x="162" y="151"/>
                    <a:pt x="247" y="153"/>
                    <a:pt x="333" y="91"/>
                  </a:cubicBezTo>
                  <a:cubicBezTo>
                    <a:pt x="323" y="106"/>
                    <a:pt x="309" y="117"/>
                    <a:pt x="296" y="131"/>
                  </a:cubicBezTo>
                  <a:cubicBezTo>
                    <a:pt x="301" y="131"/>
                    <a:pt x="304" y="129"/>
                    <a:pt x="307" y="127"/>
                  </a:cubicBezTo>
                  <a:cubicBezTo>
                    <a:pt x="344" y="108"/>
                    <a:pt x="366" y="76"/>
                    <a:pt x="381" y="39"/>
                  </a:cubicBezTo>
                  <a:cubicBezTo>
                    <a:pt x="384" y="31"/>
                    <a:pt x="387" y="22"/>
                    <a:pt x="390" y="14"/>
                  </a:cubicBezTo>
                  <a:cubicBezTo>
                    <a:pt x="394" y="14"/>
                    <a:pt x="393" y="17"/>
                    <a:pt x="39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7EC528F3-4612-DD78-7FA5-430A9580EEDD}"/>
                </a:ext>
              </a:extLst>
            </p:cNvPr>
            <p:cNvSpPr/>
            <p:nvPr/>
          </p:nvSpPr>
          <p:spPr bwMode="auto">
            <a:xfrm>
              <a:off x="4827" y="3145"/>
              <a:ext cx="427" cy="764"/>
            </a:xfrm>
            <a:custGeom>
              <a:gdLst>
                <a:gd name="T0" fmla="*/ 263 w 264"/>
                <a:gd name="T1" fmla="*/ 2 h 472"/>
                <a:gd name="T2" fmla="*/ 183 w 264"/>
                <a:gd name="T3" fmla="*/ 172 h 472"/>
                <a:gd name="T4" fmla="*/ 118 w 264"/>
                <a:gd name="T5" fmla="*/ 237 h 472"/>
                <a:gd name="T6" fmla="*/ 30 w 264"/>
                <a:gd name="T7" fmla="*/ 355 h 472"/>
                <a:gd name="T8" fmla="*/ 23 w 264"/>
                <a:gd name="T9" fmla="*/ 443 h 472"/>
                <a:gd name="T10" fmla="*/ 24 w 264"/>
                <a:gd name="T11" fmla="*/ 472 h 472"/>
                <a:gd name="T12" fmla="*/ 86 w 264"/>
                <a:gd name="T13" fmla="*/ 234 h 472"/>
                <a:gd name="T14" fmla="*/ 258 w 264"/>
                <a:gd name="T15" fmla="*/ 8 h 472"/>
                <a:gd name="T16" fmla="*/ 261 w 264"/>
                <a:gd name="T17" fmla="*/ 0 h 472"/>
                <a:gd name="T18" fmla="*/ 263 w 264"/>
                <a:gd name="T19" fmla="*/ 2 h 4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472">
                  <a:moveTo>
                    <a:pt x="263" y="2"/>
                  </a:moveTo>
                  <a:cubicBezTo>
                    <a:pt x="243" y="62"/>
                    <a:pt x="220" y="120"/>
                    <a:pt x="183" y="172"/>
                  </a:cubicBezTo>
                  <a:cubicBezTo>
                    <a:pt x="165" y="197"/>
                    <a:pt x="143" y="219"/>
                    <a:pt x="118" y="237"/>
                  </a:cubicBezTo>
                  <a:cubicBezTo>
                    <a:pt x="77" y="267"/>
                    <a:pt x="44" y="304"/>
                    <a:pt x="30" y="355"/>
                  </a:cubicBezTo>
                  <a:cubicBezTo>
                    <a:pt x="22" y="384"/>
                    <a:pt x="21" y="413"/>
                    <a:pt x="23" y="443"/>
                  </a:cubicBezTo>
                  <a:cubicBezTo>
                    <a:pt x="24" y="452"/>
                    <a:pt x="25" y="462"/>
                    <a:pt x="24" y="472"/>
                  </a:cubicBezTo>
                  <a:cubicBezTo>
                    <a:pt x="0" y="373"/>
                    <a:pt x="12" y="290"/>
                    <a:pt x="86" y="234"/>
                  </a:cubicBezTo>
                  <a:cubicBezTo>
                    <a:pt x="164" y="174"/>
                    <a:pt x="216" y="95"/>
                    <a:pt x="258" y="8"/>
                  </a:cubicBezTo>
                  <a:cubicBezTo>
                    <a:pt x="259" y="5"/>
                    <a:pt x="260" y="3"/>
                    <a:pt x="261" y="0"/>
                  </a:cubicBezTo>
                  <a:cubicBezTo>
                    <a:pt x="263" y="0"/>
                    <a:pt x="264" y="0"/>
                    <a:pt x="26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D4EAD02A-6EEA-01F2-0957-7F37FAA1D52B}"/>
                </a:ext>
              </a:extLst>
            </p:cNvPr>
            <p:cNvSpPr/>
            <p:nvPr/>
          </p:nvSpPr>
          <p:spPr bwMode="auto">
            <a:xfrm>
              <a:off x="6358" y="1911"/>
              <a:ext cx="219" cy="825"/>
            </a:xfrm>
            <a:custGeom>
              <a:gdLst>
                <a:gd name="T0" fmla="*/ 125 w 135"/>
                <a:gd name="T1" fmla="*/ 0 h 510"/>
                <a:gd name="T2" fmla="*/ 130 w 135"/>
                <a:gd name="T3" fmla="*/ 37 h 510"/>
                <a:gd name="T4" fmla="*/ 119 w 135"/>
                <a:gd name="T5" fmla="*/ 236 h 510"/>
                <a:gd name="T6" fmla="*/ 72 w 135"/>
                <a:gd name="T7" fmla="*/ 336 h 510"/>
                <a:gd name="T8" fmla="*/ 11 w 135"/>
                <a:gd name="T9" fmla="*/ 471 h 510"/>
                <a:gd name="T10" fmla="*/ 5 w 135"/>
                <a:gd name="T11" fmla="*/ 510 h 510"/>
                <a:gd name="T12" fmla="*/ 30 w 135"/>
                <a:gd name="T13" fmla="*/ 367 h 510"/>
                <a:gd name="T14" fmla="*/ 64 w 135"/>
                <a:gd name="T15" fmla="*/ 307 h 510"/>
                <a:gd name="T16" fmla="*/ 121 w 135"/>
                <a:gd name="T17" fmla="*/ 121 h 510"/>
                <a:gd name="T18" fmla="*/ 125 w 135"/>
                <a:gd name="T19" fmla="*/ 0 h 5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510">
                  <a:moveTo>
                    <a:pt x="125" y="0"/>
                  </a:moveTo>
                  <a:cubicBezTo>
                    <a:pt x="130" y="14"/>
                    <a:pt x="129" y="25"/>
                    <a:pt x="130" y="37"/>
                  </a:cubicBezTo>
                  <a:cubicBezTo>
                    <a:pt x="135" y="104"/>
                    <a:pt x="134" y="170"/>
                    <a:pt x="119" y="236"/>
                  </a:cubicBezTo>
                  <a:cubicBezTo>
                    <a:pt x="111" y="273"/>
                    <a:pt x="95" y="306"/>
                    <a:pt x="72" y="336"/>
                  </a:cubicBezTo>
                  <a:cubicBezTo>
                    <a:pt x="42" y="376"/>
                    <a:pt x="20" y="420"/>
                    <a:pt x="11" y="471"/>
                  </a:cubicBezTo>
                  <a:cubicBezTo>
                    <a:pt x="9" y="484"/>
                    <a:pt x="8" y="497"/>
                    <a:pt x="5" y="510"/>
                  </a:cubicBezTo>
                  <a:cubicBezTo>
                    <a:pt x="0" y="460"/>
                    <a:pt x="10" y="413"/>
                    <a:pt x="30" y="367"/>
                  </a:cubicBezTo>
                  <a:cubicBezTo>
                    <a:pt x="39" y="346"/>
                    <a:pt x="53" y="327"/>
                    <a:pt x="64" y="307"/>
                  </a:cubicBezTo>
                  <a:cubicBezTo>
                    <a:pt x="98" y="249"/>
                    <a:pt x="114" y="186"/>
                    <a:pt x="121" y="121"/>
                  </a:cubicBezTo>
                  <a:cubicBezTo>
                    <a:pt x="125" y="82"/>
                    <a:pt x="126" y="42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41">
              <a:extLst>
                <a:ext uri="{FF2B5EF4-FFF2-40B4-BE49-F238E27FC236}">
                  <a16:creationId xmlns:a16="http://schemas.microsoft.com/office/drawing/2014/main" id="{88BD5837-A54B-9370-95E2-4E6A27F8B560}"/>
                </a:ext>
              </a:extLst>
            </p:cNvPr>
            <p:cNvSpPr/>
            <p:nvPr/>
          </p:nvSpPr>
          <p:spPr bwMode="auto">
            <a:xfrm>
              <a:off x="5431" y="1625"/>
              <a:ext cx="194" cy="173"/>
            </a:xfrm>
            <a:custGeom>
              <a:gdLst>
                <a:gd name="T0" fmla="*/ 120 w 120"/>
                <a:gd name="T1" fmla="*/ 97 h 107"/>
                <a:gd name="T2" fmla="*/ 115 w 120"/>
                <a:gd name="T3" fmla="*/ 91 h 107"/>
                <a:gd name="T4" fmla="*/ 97 w 120"/>
                <a:gd name="T5" fmla="*/ 88 h 107"/>
                <a:gd name="T6" fmla="*/ 74 w 120"/>
                <a:gd name="T7" fmla="*/ 101 h 107"/>
                <a:gd name="T8" fmla="*/ 34 w 120"/>
                <a:gd name="T9" fmla="*/ 79 h 107"/>
                <a:gd name="T10" fmla="*/ 33 w 120"/>
                <a:gd name="T11" fmla="*/ 51 h 107"/>
                <a:gd name="T12" fmla="*/ 17 w 120"/>
                <a:gd name="T13" fmla="*/ 21 h 107"/>
                <a:gd name="T14" fmla="*/ 15 w 120"/>
                <a:gd name="T15" fmla="*/ 19 h 107"/>
                <a:gd name="T16" fmla="*/ 3 w 120"/>
                <a:gd name="T17" fmla="*/ 6 h 107"/>
                <a:gd name="T18" fmla="*/ 20 w 120"/>
                <a:gd name="T19" fmla="*/ 3 h 107"/>
                <a:gd name="T20" fmla="*/ 80 w 120"/>
                <a:gd name="T21" fmla="*/ 30 h 107"/>
                <a:gd name="T22" fmla="*/ 120 w 120"/>
                <a:gd name="T23" fmla="*/ 97 h 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107">
                  <a:moveTo>
                    <a:pt x="120" y="97"/>
                  </a:moveTo>
                  <a:cubicBezTo>
                    <a:pt x="119" y="95"/>
                    <a:pt x="117" y="93"/>
                    <a:pt x="115" y="91"/>
                  </a:cubicBezTo>
                  <a:cubicBezTo>
                    <a:pt x="110" y="84"/>
                    <a:pt x="104" y="83"/>
                    <a:pt x="97" y="88"/>
                  </a:cubicBezTo>
                  <a:cubicBezTo>
                    <a:pt x="90" y="94"/>
                    <a:pt x="82" y="98"/>
                    <a:pt x="74" y="101"/>
                  </a:cubicBezTo>
                  <a:cubicBezTo>
                    <a:pt x="54" y="107"/>
                    <a:pt x="40" y="100"/>
                    <a:pt x="34" y="79"/>
                  </a:cubicBezTo>
                  <a:cubicBezTo>
                    <a:pt x="31" y="70"/>
                    <a:pt x="31" y="61"/>
                    <a:pt x="33" y="51"/>
                  </a:cubicBezTo>
                  <a:cubicBezTo>
                    <a:pt x="35" y="37"/>
                    <a:pt x="31" y="27"/>
                    <a:pt x="17" y="21"/>
                  </a:cubicBezTo>
                  <a:cubicBezTo>
                    <a:pt x="16" y="20"/>
                    <a:pt x="16" y="20"/>
                    <a:pt x="15" y="19"/>
                  </a:cubicBezTo>
                  <a:cubicBezTo>
                    <a:pt x="10" y="15"/>
                    <a:pt x="0" y="13"/>
                    <a:pt x="3" y="6"/>
                  </a:cubicBezTo>
                  <a:cubicBezTo>
                    <a:pt x="5" y="0"/>
                    <a:pt x="14" y="2"/>
                    <a:pt x="20" y="3"/>
                  </a:cubicBezTo>
                  <a:cubicBezTo>
                    <a:pt x="43" y="4"/>
                    <a:pt x="63" y="14"/>
                    <a:pt x="80" y="30"/>
                  </a:cubicBezTo>
                  <a:cubicBezTo>
                    <a:pt x="99" y="49"/>
                    <a:pt x="112" y="71"/>
                    <a:pt x="120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42">
              <a:extLst>
                <a:ext uri="{FF2B5EF4-FFF2-40B4-BE49-F238E27FC236}">
                  <a16:creationId xmlns:a16="http://schemas.microsoft.com/office/drawing/2014/main" id="{522DF082-9E72-C835-4043-9388E3F92523}"/>
                </a:ext>
              </a:extLst>
            </p:cNvPr>
            <p:cNvSpPr/>
            <p:nvPr/>
          </p:nvSpPr>
          <p:spPr bwMode="auto">
            <a:xfrm>
              <a:off x="6224" y="100"/>
              <a:ext cx="267" cy="576"/>
            </a:xfrm>
            <a:custGeom>
              <a:gdLst>
                <a:gd name="T0" fmla="*/ 0 w 165"/>
                <a:gd name="T1" fmla="*/ 0 h 356"/>
                <a:gd name="T2" fmla="*/ 137 w 165"/>
                <a:gd name="T3" fmla="*/ 140 h 356"/>
                <a:gd name="T4" fmla="*/ 110 w 165"/>
                <a:gd name="T5" fmla="*/ 356 h 356"/>
                <a:gd name="T6" fmla="*/ 121 w 165"/>
                <a:gd name="T7" fmla="*/ 158 h 356"/>
                <a:gd name="T8" fmla="*/ 0 w 165"/>
                <a:gd name="T9" fmla="*/ 0 h 3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356">
                  <a:moveTo>
                    <a:pt x="0" y="0"/>
                  </a:moveTo>
                  <a:cubicBezTo>
                    <a:pt x="62" y="31"/>
                    <a:pt x="112" y="74"/>
                    <a:pt x="137" y="140"/>
                  </a:cubicBezTo>
                  <a:cubicBezTo>
                    <a:pt x="165" y="216"/>
                    <a:pt x="145" y="287"/>
                    <a:pt x="110" y="356"/>
                  </a:cubicBezTo>
                  <a:cubicBezTo>
                    <a:pt x="134" y="291"/>
                    <a:pt x="144" y="225"/>
                    <a:pt x="121" y="158"/>
                  </a:cubicBezTo>
                  <a:cubicBezTo>
                    <a:pt x="99" y="91"/>
                    <a:pt x="54" y="4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43">
              <a:extLst>
                <a:ext uri="{FF2B5EF4-FFF2-40B4-BE49-F238E27FC236}">
                  <a16:creationId xmlns:a16="http://schemas.microsoft.com/office/drawing/2014/main" id="{0E850AE5-47F0-02AD-7BB4-5FB7439DD671}"/>
                </a:ext>
              </a:extLst>
            </p:cNvPr>
            <p:cNvSpPr/>
            <p:nvPr/>
          </p:nvSpPr>
          <p:spPr bwMode="auto">
            <a:xfrm>
              <a:off x="5483" y="1861"/>
              <a:ext cx="123" cy="551"/>
            </a:xfrm>
            <a:custGeom>
              <a:gdLst>
                <a:gd name="T0" fmla="*/ 11 w 76"/>
                <a:gd name="T1" fmla="*/ 0 h 341"/>
                <a:gd name="T2" fmla="*/ 17 w 76"/>
                <a:gd name="T3" fmla="*/ 117 h 341"/>
                <a:gd name="T4" fmla="*/ 41 w 76"/>
                <a:gd name="T5" fmla="*/ 269 h 341"/>
                <a:gd name="T6" fmla="*/ 54 w 76"/>
                <a:gd name="T7" fmla="*/ 306 h 341"/>
                <a:gd name="T8" fmla="*/ 76 w 76"/>
                <a:gd name="T9" fmla="*/ 341 h 341"/>
                <a:gd name="T10" fmla="*/ 39 w 76"/>
                <a:gd name="T11" fmla="*/ 310 h 341"/>
                <a:gd name="T12" fmla="*/ 10 w 76"/>
                <a:gd name="T13" fmla="*/ 233 h 341"/>
                <a:gd name="T14" fmla="*/ 5 w 76"/>
                <a:gd name="T15" fmla="*/ 67 h 341"/>
                <a:gd name="T16" fmla="*/ 10 w 76"/>
                <a:gd name="T17" fmla="*/ 0 h 341"/>
                <a:gd name="T18" fmla="*/ 11 w 76"/>
                <a:gd name="T19" fmla="*/ 0 h 3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341">
                  <a:moveTo>
                    <a:pt x="11" y="0"/>
                  </a:moveTo>
                  <a:cubicBezTo>
                    <a:pt x="13" y="39"/>
                    <a:pt x="14" y="78"/>
                    <a:pt x="17" y="117"/>
                  </a:cubicBezTo>
                  <a:cubicBezTo>
                    <a:pt x="20" y="168"/>
                    <a:pt x="27" y="219"/>
                    <a:pt x="41" y="269"/>
                  </a:cubicBezTo>
                  <a:cubicBezTo>
                    <a:pt x="45" y="281"/>
                    <a:pt x="49" y="294"/>
                    <a:pt x="54" y="306"/>
                  </a:cubicBezTo>
                  <a:cubicBezTo>
                    <a:pt x="60" y="318"/>
                    <a:pt x="66" y="329"/>
                    <a:pt x="76" y="341"/>
                  </a:cubicBezTo>
                  <a:cubicBezTo>
                    <a:pt x="59" y="334"/>
                    <a:pt x="48" y="323"/>
                    <a:pt x="39" y="310"/>
                  </a:cubicBezTo>
                  <a:cubicBezTo>
                    <a:pt x="22" y="287"/>
                    <a:pt x="15" y="260"/>
                    <a:pt x="10" y="233"/>
                  </a:cubicBezTo>
                  <a:cubicBezTo>
                    <a:pt x="0" y="178"/>
                    <a:pt x="2" y="122"/>
                    <a:pt x="5" y="67"/>
                  </a:cubicBezTo>
                  <a:cubicBezTo>
                    <a:pt x="6" y="44"/>
                    <a:pt x="9" y="22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id="{F2374365-22AA-3632-4DF1-24CC447EE9CD}"/>
                </a:ext>
              </a:extLst>
            </p:cNvPr>
            <p:cNvSpPr/>
            <p:nvPr/>
          </p:nvSpPr>
          <p:spPr bwMode="auto">
            <a:xfrm>
              <a:off x="5628" y="2501"/>
              <a:ext cx="91" cy="445"/>
            </a:xfrm>
            <a:custGeom>
              <a:gdLst>
                <a:gd name="T0" fmla="*/ 40 w 56"/>
                <a:gd name="T1" fmla="*/ 275 h 275"/>
                <a:gd name="T2" fmla="*/ 0 w 56"/>
                <a:gd name="T3" fmla="*/ 0 h 275"/>
                <a:gd name="T4" fmla="*/ 40 w 56"/>
                <a:gd name="T5" fmla="*/ 275 h 2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75">
                  <a:moveTo>
                    <a:pt x="40" y="275"/>
                  </a:moveTo>
                  <a:cubicBezTo>
                    <a:pt x="40" y="181"/>
                    <a:pt x="23" y="90"/>
                    <a:pt x="0" y="0"/>
                  </a:cubicBezTo>
                  <a:cubicBezTo>
                    <a:pt x="44" y="87"/>
                    <a:pt x="56" y="179"/>
                    <a:pt x="40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BAC9C951-9C25-0649-3E2D-A2E27804350D}"/>
                </a:ext>
              </a:extLst>
            </p:cNvPr>
            <p:cNvSpPr/>
            <p:nvPr/>
          </p:nvSpPr>
          <p:spPr bwMode="auto">
            <a:xfrm>
              <a:off x="5814" y="1859"/>
              <a:ext cx="81" cy="471"/>
            </a:xfrm>
            <a:custGeom>
              <a:gdLst>
                <a:gd name="T0" fmla="*/ 3 w 50"/>
                <a:gd name="T1" fmla="*/ 1 h 291"/>
                <a:gd name="T2" fmla="*/ 48 w 50"/>
                <a:gd name="T3" fmla="*/ 221 h 291"/>
                <a:gd name="T4" fmla="*/ 49 w 50"/>
                <a:gd name="T5" fmla="*/ 285 h 291"/>
                <a:gd name="T6" fmla="*/ 46 w 50"/>
                <a:gd name="T7" fmla="*/ 291 h 291"/>
                <a:gd name="T8" fmla="*/ 1 w 50"/>
                <a:gd name="T9" fmla="*/ 3 h 291"/>
                <a:gd name="T10" fmla="*/ 3 w 50"/>
                <a:gd name="T11" fmla="*/ 1 h 2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91">
                  <a:moveTo>
                    <a:pt x="3" y="1"/>
                  </a:moveTo>
                  <a:cubicBezTo>
                    <a:pt x="28" y="72"/>
                    <a:pt x="44" y="146"/>
                    <a:pt x="48" y="221"/>
                  </a:cubicBezTo>
                  <a:cubicBezTo>
                    <a:pt x="50" y="242"/>
                    <a:pt x="49" y="263"/>
                    <a:pt x="49" y="285"/>
                  </a:cubicBezTo>
                  <a:cubicBezTo>
                    <a:pt x="49" y="287"/>
                    <a:pt x="49" y="290"/>
                    <a:pt x="46" y="291"/>
                  </a:cubicBezTo>
                  <a:cubicBezTo>
                    <a:pt x="39" y="194"/>
                    <a:pt x="20" y="98"/>
                    <a:pt x="1" y="3"/>
                  </a:cubicBezTo>
                  <a:cubicBezTo>
                    <a:pt x="0" y="1"/>
                    <a:pt x="1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82ADA5C3-577B-64F2-AAEF-90132E4A296C}"/>
                </a:ext>
              </a:extLst>
            </p:cNvPr>
            <p:cNvSpPr/>
            <p:nvPr/>
          </p:nvSpPr>
          <p:spPr bwMode="auto">
            <a:xfrm>
              <a:off x="6219" y="1888"/>
              <a:ext cx="78" cy="424"/>
            </a:xfrm>
            <a:custGeom>
              <a:gdLst>
                <a:gd name="T0" fmla="*/ 46 w 48"/>
                <a:gd name="T1" fmla="*/ 4 h 262"/>
                <a:gd name="T2" fmla="*/ 6 w 48"/>
                <a:gd name="T3" fmla="*/ 262 h 262"/>
                <a:gd name="T4" fmla="*/ 44 w 48"/>
                <a:gd name="T5" fmla="*/ 0 h 262"/>
                <a:gd name="T6" fmla="*/ 46 w 48"/>
                <a:gd name="T7" fmla="*/ 4 h 2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62">
                  <a:moveTo>
                    <a:pt x="46" y="4"/>
                  </a:moveTo>
                  <a:cubicBezTo>
                    <a:pt x="25" y="89"/>
                    <a:pt x="11" y="175"/>
                    <a:pt x="6" y="262"/>
                  </a:cubicBezTo>
                  <a:cubicBezTo>
                    <a:pt x="0" y="172"/>
                    <a:pt x="13" y="84"/>
                    <a:pt x="44" y="0"/>
                  </a:cubicBezTo>
                  <a:cubicBezTo>
                    <a:pt x="48" y="0"/>
                    <a:pt x="47" y="2"/>
                    <a:pt x="4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0FFD7DCB-D2A4-1B2D-6E14-1F1234075366}"/>
                </a:ext>
              </a:extLst>
            </p:cNvPr>
            <p:cNvSpPr/>
            <p:nvPr/>
          </p:nvSpPr>
          <p:spPr bwMode="auto">
            <a:xfrm>
              <a:off x="5021" y="2430"/>
              <a:ext cx="46" cy="36"/>
            </a:xfrm>
            <a:custGeom>
              <a:gdLst>
                <a:gd name="T0" fmla="*/ 3 w 28"/>
                <a:gd name="T1" fmla="*/ 22 h 22"/>
                <a:gd name="T2" fmla="*/ 0 w 28"/>
                <a:gd name="T3" fmla="*/ 20 h 22"/>
                <a:gd name="T4" fmla="*/ 26 w 28"/>
                <a:gd name="T5" fmla="*/ 0 h 22"/>
                <a:gd name="T6" fmla="*/ 28 w 28"/>
                <a:gd name="T7" fmla="*/ 2 h 22"/>
                <a:gd name="T8" fmla="*/ 3 w 28"/>
                <a:gd name="T9" fmla="*/ 22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3" y="22"/>
                  </a:moveTo>
                  <a:cubicBezTo>
                    <a:pt x="2" y="21"/>
                    <a:pt x="1" y="20"/>
                    <a:pt x="0" y="20"/>
                  </a:cubicBezTo>
                  <a:cubicBezTo>
                    <a:pt x="9" y="13"/>
                    <a:pt x="18" y="7"/>
                    <a:pt x="26" y="0"/>
                  </a:cubicBezTo>
                  <a:cubicBezTo>
                    <a:pt x="27" y="1"/>
                    <a:pt x="28" y="2"/>
                    <a:pt x="28" y="2"/>
                  </a:cubicBezTo>
                  <a:cubicBezTo>
                    <a:pt x="20" y="9"/>
                    <a:pt x="12" y="16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6327DF74-B8B3-C424-A8E1-CA72E228B0C4}"/>
                </a:ext>
              </a:extLst>
            </p:cNvPr>
            <p:cNvSpPr/>
            <p:nvPr/>
          </p:nvSpPr>
          <p:spPr bwMode="auto">
            <a:xfrm>
              <a:off x="5037" y="908"/>
              <a:ext cx="54" cy="11"/>
            </a:xfrm>
            <a:custGeom>
              <a:gdLst>
                <a:gd name="T0" fmla="*/ 0 w 33"/>
                <a:gd name="T1" fmla="*/ 2 h 7"/>
                <a:gd name="T2" fmla="*/ 5 w 33"/>
                <a:gd name="T3" fmla="*/ 0 h 7"/>
                <a:gd name="T4" fmla="*/ 33 w 33"/>
                <a:gd name="T5" fmla="*/ 7 h 7"/>
                <a:gd name="T6" fmla="*/ 0 w 33"/>
                <a:gd name="T7" fmla="*/ 2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7">
                  <a:moveTo>
                    <a:pt x="0" y="2"/>
                  </a:moveTo>
                  <a:cubicBezTo>
                    <a:pt x="2" y="1"/>
                    <a:pt x="3" y="1"/>
                    <a:pt x="5" y="0"/>
                  </a:cubicBezTo>
                  <a:cubicBezTo>
                    <a:pt x="14" y="2"/>
                    <a:pt x="24" y="3"/>
                    <a:pt x="33" y="7"/>
                  </a:cubicBezTo>
                  <a:cubicBezTo>
                    <a:pt x="22" y="6"/>
                    <a:pt x="11" y="6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D8BF1F11-B581-7C7D-FA26-C92EC1648C94}"/>
                </a:ext>
              </a:extLst>
            </p:cNvPr>
            <p:cNvSpPr/>
            <p:nvPr/>
          </p:nvSpPr>
          <p:spPr bwMode="auto">
            <a:xfrm>
              <a:off x="6328" y="3111"/>
              <a:ext cx="9" cy="49"/>
            </a:xfrm>
            <a:custGeom>
              <a:gdLst>
                <a:gd name="T0" fmla="*/ 2 w 6"/>
                <a:gd name="T1" fmla="*/ 30 h 30"/>
                <a:gd name="T2" fmla="*/ 0 w 6"/>
                <a:gd name="T3" fmla="*/ 25 h 30"/>
                <a:gd name="T4" fmla="*/ 6 w 6"/>
                <a:gd name="T5" fmla="*/ 0 h 30"/>
                <a:gd name="T6" fmla="*/ 2 w 6"/>
                <a:gd name="T7" fmla="*/ 30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0">
                  <a:moveTo>
                    <a:pt x="2" y="30"/>
                  </a:moveTo>
                  <a:cubicBezTo>
                    <a:pt x="2" y="28"/>
                    <a:pt x="1" y="27"/>
                    <a:pt x="0" y="25"/>
                  </a:cubicBezTo>
                  <a:cubicBezTo>
                    <a:pt x="2" y="17"/>
                    <a:pt x="4" y="9"/>
                    <a:pt x="6" y="0"/>
                  </a:cubicBezTo>
                  <a:cubicBezTo>
                    <a:pt x="6" y="10"/>
                    <a:pt x="6" y="20"/>
                    <a:pt x="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2AEEF996-620D-AC5F-D509-D6992B9B59F4}"/>
                </a:ext>
              </a:extLst>
            </p:cNvPr>
            <p:cNvSpPr/>
            <p:nvPr/>
          </p:nvSpPr>
          <p:spPr bwMode="auto">
            <a:xfrm>
              <a:off x="6290" y="1857"/>
              <a:ext cx="13" cy="38"/>
            </a:xfrm>
            <a:custGeom>
              <a:gdLst>
                <a:gd name="T0" fmla="*/ 2 w 8"/>
                <a:gd name="T1" fmla="*/ 23 h 23"/>
                <a:gd name="T2" fmla="*/ 0 w 8"/>
                <a:gd name="T3" fmla="*/ 19 h 23"/>
                <a:gd name="T4" fmla="*/ 8 w 8"/>
                <a:gd name="T5" fmla="*/ 0 h 23"/>
                <a:gd name="T6" fmla="*/ 2 w 8"/>
                <a:gd name="T7" fmla="*/ 23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3">
                  <a:moveTo>
                    <a:pt x="2" y="23"/>
                  </a:moveTo>
                  <a:cubicBezTo>
                    <a:pt x="2" y="22"/>
                    <a:pt x="1" y="20"/>
                    <a:pt x="0" y="19"/>
                  </a:cubicBezTo>
                  <a:cubicBezTo>
                    <a:pt x="2" y="13"/>
                    <a:pt x="4" y="7"/>
                    <a:pt x="8" y="0"/>
                  </a:cubicBezTo>
                  <a:cubicBezTo>
                    <a:pt x="7" y="9"/>
                    <a:pt x="6" y="16"/>
                    <a:pt x="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821F8572-E5F6-A063-4A4C-A5C93A20B57D}"/>
                </a:ext>
              </a:extLst>
            </p:cNvPr>
            <p:cNvSpPr/>
            <p:nvPr/>
          </p:nvSpPr>
          <p:spPr bwMode="auto">
            <a:xfrm>
              <a:off x="6235" y="754"/>
              <a:ext cx="21" cy="29"/>
            </a:xfrm>
            <a:custGeom>
              <a:gdLst>
                <a:gd name="T0" fmla="*/ 10 w 13"/>
                <a:gd name="T1" fmla="*/ 0 h 18"/>
                <a:gd name="T2" fmla="*/ 13 w 13"/>
                <a:gd name="T3" fmla="*/ 2 h 18"/>
                <a:gd name="T4" fmla="*/ 0 w 13"/>
                <a:gd name="T5" fmla="*/ 18 h 18"/>
                <a:gd name="T6" fmla="*/ 10 w 13"/>
                <a:gd name="T7" fmla="*/ 0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8">
                  <a:moveTo>
                    <a:pt x="10" y="0"/>
                  </a:moveTo>
                  <a:cubicBezTo>
                    <a:pt x="11" y="1"/>
                    <a:pt x="12" y="2"/>
                    <a:pt x="13" y="2"/>
                  </a:cubicBezTo>
                  <a:cubicBezTo>
                    <a:pt x="10" y="9"/>
                    <a:pt x="6" y="14"/>
                    <a:pt x="0" y="18"/>
                  </a:cubicBezTo>
                  <a:cubicBezTo>
                    <a:pt x="3" y="12"/>
                    <a:pt x="7" y="6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id="{18F0AD97-F7A0-853A-404C-84C246B84931}"/>
                </a:ext>
              </a:extLst>
            </p:cNvPr>
            <p:cNvSpPr/>
            <p:nvPr/>
          </p:nvSpPr>
          <p:spPr bwMode="auto">
            <a:xfrm>
              <a:off x="5083" y="2005"/>
              <a:ext cx="27" cy="18"/>
            </a:xfrm>
            <a:custGeom>
              <a:gdLst>
                <a:gd name="T0" fmla="*/ 2 w 17"/>
                <a:gd name="T1" fmla="*/ 11 h 11"/>
                <a:gd name="T2" fmla="*/ 0 w 17"/>
                <a:gd name="T3" fmla="*/ 9 h 11"/>
                <a:gd name="T4" fmla="*/ 17 w 17"/>
                <a:gd name="T5" fmla="*/ 0 h 11"/>
                <a:gd name="T6" fmla="*/ 2 w 17"/>
                <a:gd name="T7" fmla="*/ 1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1">
                  <a:moveTo>
                    <a:pt x="2" y="11"/>
                  </a:moveTo>
                  <a:cubicBezTo>
                    <a:pt x="1" y="10"/>
                    <a:pt x="1" y="10"/>
                    <a:pt x="0" y="9"/>
                  </a:cubicBezTo>
                  <a:cubicBezTo>
                    <a:pt x="4" y="5"/>
                    <a:pt x="10" y="3"/>
                    <a:pt x="17" y="0"/>
                  </a:cubicBezTo>
                  <a:cubicBezTo>
                    <a:pt x="12" y="6"/>
                    <a:pt x="7" y="9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id="{3781194C-FF96-DC9B-CDC3-4FDF00551192}"/>
                </a:ext>
              </a:extLst>
            </p:cNvPr>
            <p:cNvSpPr/>
            <p:nvPr/>
          </p:nvSpPr>
          <p:spPr bwMode="auto">
            <a:xfrm>
              <a:off x="4667" y="1272"/>
              <a:ext cx="30" cy="10"/>
            </a:xfrm>
            <a:custGeom>
              <a:gdLst>
                <a:gd name="T0" fmla="*/ 0 w 19"/>
                <a:gd name="T1" fmla="*/ 3 h 6"/>
                <a:gd name="T2" fmla="*/ 4 w 19"/>
                <a:gd name="T3" fmla="*/ 0 h 6"/>
                <a:gd name="T4" fmla="*/ 19 w 19"/>
                <a:gd name="T5" fmla="*/ 6 h 6"/>
                <a:gd name="T6" fmla="*/ 0 w 19"/>
                <a:gd name="T7" fmla="*/ 3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6">
                  <a:moveTo>
                    <a:pt x="0" y="3"/>
                  </a:moveTo>
                  <a:cubicBezTo>
                    <a:pt x="1" y="2"/>
                    <a:pt x="4" y="3"/>
                    <a:pt x="4" y="0"/>
                  </a:cubicBezTo>
                  <a:cubicBezTo>
                    <a:pt x="9" y="1"/>
                    <a:pt x="14" y="2"/>
                    <a:pt x="19" y="6"/>
                  </a:cubicBezTo>
                  <a:cubicBezTo>
                    <a:pt x="12" y="6"/>
                    <a:pt x="6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54">
              <a:extLst>
                <a:ext uri="{FF2B5EF4-FFF2-40B4-BE49-F238E27FC236}">
                  <a16:creationId xmlns:a16="http://schemas.microsoft.com/office/drawing/2014/main" id="{A7029C6E-3294-01D5-94A2-490752E71865}"/>
                </a:ext>
              </a:extLst>
            </p:cNvPr>
            <p:cNvSpPr/>
            <p:nvPr/>
          </p:nvSpPr>
          <p:spPr bwMode="auto">
            <a:xfrm>
              <a:off x="5249" y="3113"/>
              <a:ext cx="12" cy="36"/>
            </a:xfrm>
            <a:custGeom>
              <a:gdLst>
                <a:gd name="T0" fmla="*/ 2 w 7"/>
                <a:gd name="T1" fmla="*/ 22 h 22"/>
                <a:gd name="T2" fmla="*/ 0 w 7"/>
                <a:gd name="T3" fmla="*/ 20 h 22"/>
                <a:gd name="T4" fmla="*/ 7 w 7"/>
                <a:gd name="T5" fmla="*/ 0 h 22"/>
                <a:gd name="T6" fmla="*/ 2 w 7"/>
                <a:gd name="T7" fmla="*/ 22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2">
                  <a:moveTo>
                    <a:pt x="2" y="22"/>
                  </a:moveTo>
                  <a:cubicBezTo>
                    <a:pt x="1" y="22"/>
                    <a:pt x="1" y="21"/>
                    <a:pt x="0" y="20"/>
                  </a:cubicBezTo>
                  <a:cubicBezTo>
                    <a:pt x="2" y="14"/>
                    <a:pt x="4" y="9"/>
                    <a:pt x="7" y="0"/>
                  </a:cubicBezTo>
                  <a:cubicBezTo>
                    <a:pt x="7" y="10"/>
                    <a:pt x="5" y="16"/>
                    <a:pt x="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5">
              <a:extLst>
                <a:ext uri="{FF2B5EF4-FFF2-40B4-BE49-F238E27FC236}">
                  <a16:creationId xmlns:a16="http://schemas.microsoft.com/office/drawing/2014/main" id="{34CD619F-74E9-5C3F-D382-493BEDD7C45D}"/>
                </a:ext>
              </a:extLst>
            </p:cNvPr>
            <p:cNvSpPr/>
            <p:nvPr/>
          </p:nvSpPr>
          <p:spPr bwMode="auto">
            <a:xfrm>
              <a:off x="5810" y="1838"/>
              <a:ext cx="9" cy="26"/>
            </a:xfrm>
            <a:custGeom>
              <a:gdLst>
                <a:gd name="T0" fmla="*/ 6 w 6"/>
                <a:gd name="T1" fmla="*/ 14 h 16"/>
                <a:gd name="T2" fmla="*/ 4 w 6"/>
                <a:gd name="T3" fmla="*/ 16 h 16"/>
                <a:gd name="T4" fmla="*/ 0 w 6"/>
                <a:gd name="T5" fmla="*/ 0 h 16"/>
                <a:gd name="T6" fmla="*/ 6 w 6"/>
                <a:gd name="T7" fmla="*/ 14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6">
                  <a:moveTo>
                    <a:pt x="6" y="14"/>
                  </a:moveTo>
                  <a:cubicBezTo>
                    <a:pt x="5" y="15"/>
                    <a:pt x="5" y="15"/>
                    <a:pt x="4" y="16"/>
                  </a:cubicBezTo>
                  <a:cubicBezTo>
                    <a:pt x="1" y="12"/>
                    <a:pt x="1" y="7"/>
                    <a:pt x="0" y="0"/>
                  </a:cubicBezTo>
                  <a:cubicBezTo>
                    <a:pt x="4" y="5"/>
                    <a:pt x="6" y="9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4" name="Group 21">
            <a:extLst>
              <a:ext uri="{FF2B5EF4-FFF2-40B4-BE49-F238E27FC236}">
                <a16:creationId xmlns:a16="http://schemas.microsoft.com/office/drawing/2014/main" id="{9A50DA17-9975-597F-D522-AE1C24A01F00}"/>
              </a:ext>
            </a:extLst>
          </p:cNvPr>
          <p:cNvGrpSpPr>
            <a:grpSpLocks noChangeAspect="1"/>
          </p:cNvGrpSpPr>
          <p:nvPr/>
        </p:nvGrpSpPr>
        <p:grpSpPr>
          <a:xfrm>
            <a:off x="411048" y="1317295"/>
            <a:ext cx="2538259" cy="3666092"/>
            <a:chOff x="3847" y="0"/>
            <a:chExt cx="2991" cy="4320"/>
          </a:xfrm>
          <a:solidFill>
            <a:schemeClr val="bg1">
              <a:alpha val="20000"/>
            </a:schemeClr>
          </a:solidFill>
        </p:grpSpPr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8C775D11-B1D2-E521-B1DB-EE9163936C89}"/>
                </a:ext>
              </a:extLst>
            </p:cNvPr>
            <p:cNvSpPr/>
            <p:nvPr/>
          </p:nvSpPr>
          <p:spPr bwMode="auto">
            <a:xfrm>
              <a:off x="6284" y="371"/>
              <a:ext cx="554" cy="789"/>
            </a:xfrm>
            <a:custGeom>
              <a:gdLst>
                <a:gd name="T0" fmla="*/ 342 w 342"/>
                <a:gd name="T1" fmla="*/ 185 h 488"/>
                <a:gd name="T2" fmla="*/ 333 w 342"/>
                <a:gd name="T3" fmla="*/ 240 h 488"/>
                <a:gd name="T4" fmla="*/ 207 w 342"/>
                <a:gd name="T5" fmla="*/ 449 h 488"/>
                <a:gd name="T6" fmla="*/ 181 w 342"/>
                <a:gd name="T7" fmla="*/ 473 h 488"/>
                <a:gd name="T8" fmla="*/ 162 w 342"/>
                <a:gd name="T9" fmla="*/ 488 h 488"/>
                <a:gd name="T10" fmla="*/ 272 w 342"/>
                <a:gd name="T11" fmla="*/ 124 h 488"/>
                <a:gd name="T12" fmla="*/ 0 w 342"/>
                <a:gd name="T13" fmla="*/ 305 h 488"/>
                <a:gd name="T14" fmla="*/ 312 w 342"/>
                <a:gd name="T15" fmla="*/ 0 h 488"/>
                <a:gd name="T16" fmla="*/ 338 w 342"/>
                <a:gd name="T17" fmla="*/ 100 h 488"/>
                <a:gd name="T18" fmla="*/ 342 w 342"/>
                <a:gd name="T19" fmla="*/ 129 h 488"/>
                <a:gd name="T20" fmla="*/ 342 w 342"/>
                <a:gd name="T21" fmla="*/ 185 h 4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2" h="488">
                  <a:moveTo>
                    <a:pt x="342" y="185"/>
                  </a:moveTo>
                  <a:cubicBezTo>
                    <a:pt x="338" y="203"/>
                    <a:pt x="337" y="222"/>
                    <a:pt x="333" y="240"/>
                  </a:cubicBezTo>
                  <a:cubicBezTo>
                    <a:pt x="313" y="323"/>
                    <a:pt x="269" y="391"/>
                    <a:pt x="207" y="449"/>
                  </a:cubicBezTo>
                  <a:cubicBezTo>
                    <a:pt x="199" y="457"/>
                    <a:pt x="190" y="465"/>
                    <a:pt x="181" y="473"/>
                  </a:cubicBezTo>
                  <a:cubicBezTo>
                    <a:pt x="175" y="477"/>
                    <a:pt x="170" y="482"/>
                    <a:pt x="162" y="488"/>
                  </a:cubicBezTo>
                  <a:cubicBezTo>
                    <a:pt x="234" y="376"/>
                    <a:pt x="287" y="261"/>
                    <a:pt x="272" y="124"/>
                  </a:cubicBezTo>
                  <a:cubicBezTo>
                    <a:pt x="171" y="170"/>
                    <a:pt x="81" y="232"/>
                    <a:pt x="0" y="305"/>
                  </a:cubicBezTo>
                  <a:cubicBezTo>
                    <a:pt x="88" y="188"/>
                    <a:pt x="189" y="83"/>
                    <a:pt x="312" y="0"/>
                  </a:cubicBezTo>
                  <a:cubicBezTo>
                    <a:pt x="325" y="34"/>
                    <a:pt x="333" y="66"/>
                    <a:pt x="338" y="100"/>
                  </a:cubicBezTo>
                  <a:cubicBezTo>
                    <a:pt x="340" y="110"/>
                    <a:pt x="339" y="120"/>
                    <a:pt x="342" y="129"/>
                  </a:cubicBezTo>
                  <a:cubicBezTo>
                    <a:pt x="342" y="148"/>
                    <a:pt x="342" y="166"/>
                    <a:pt x="342" y="1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8AB5DC38-3B52-567A-911C-B084109DA3EB}"/>
                </a:ext>
              </a:extLst>
            </p:cNvPr>
            <p:cNvSpPr/>
            <p:nvPr/>
          </p:nvSpPr>
          <p:spPr bwMode="auto">
            <a:xfrm>
              <a:off x="4396" y="2620"/>
              <a:ext cx="884" cy="1700"/>
            </a:xfrm>
            <a:custGeom>
              <a:gdLst>
                <a:gd name="T0" fmla="*/ 173 w 546"/>
                <a:gd name="T1" fmla="*/ 904 h 1051"/>
                <a:gd name="T2" fmla="*/ 154 w 546"/>
                <a:gd name="T3" fmla="*/ 812 h 1051"/>
                <a:gd name="T4" fmla="*/ 200 w 546"/>
                <a:gd name="T5" fmla="*/ 669 h 1051"/>
                <a:gd name="T6" fmla="*/ 229 w 546"/>
                <a:gd name="T7" fmla="*/ 649 h 1051"/>
                <a:gd name="T8" fmla="*/ 203 w 546"/>
                <a:gd name="T9" fmla="*/ 681 h 1051"/>
                <a:gd name="T10" fmla="*/ 177 w 546"/>
                <a:gd name="T11" fmla="*/ 832 h 1051"/>
                <a:gd name="T12" fmla="*/ 253 w 546"/>
                <a:gd name="T13" fmla="*/ 999 h 1051"/>
                <a:gd name="T14" fmla="*/ 289 w 546"/>
                <a:gd name="T15" fmla="*/ 1051 h 1051"/>
                <a:gd name="T16" fmla="*/ 127 w 546"/>
                <a:gd name="T17" fmla="*/ 919 h 1051"/>
                <a:gd name="T18" fmla="*/ 48 w 546"/>
                <a:gd name="T19" fmla="*/ 807 h 1051"/>
                <a:gd name="T20" fmla="*/ 65 w 546"/>
                <a:gd name="T21" fmla="*/ 517 h 1051"/>
                <a:gd name="T22" fmla="*/ 194 w 546"/>
                <a:gd name="T23" fmla="*/ 383 h 1051"/>
                <a:gd name="T24" fmla="*/ 452 w 546"/>
                <a:gd name="T25" fmla="*/ 155 h 1051"/>
                <a:gd name="T26" fmla="*/ 545 w 546"/>
                <a:gd name="T27" fmla="*/ 0 h 1051"/>
                <a:gd name="T28" fmla="*/ 544 w 546"/>
                <a:gd name="T29" fmla="*/ 14 h 1051"/>
                <a:gd name="T30" fmla="*/ 433 w 546"/>
                <a:gd name="T31" fmla="*/ 224 h 1051"/>
                <a:gd name="T32" fmla="*/ 203 w 546"/>
                <a:gd name="T33" fmla="*/ 438 h 1051"/>
                <a:gd name="T34" fmla="*/ 79 w 546"/>
                <a:gd name="T35" fmla="*/ 651 h 1051"/>
                <a:gd name="T36" fmla="*/ 95 w 546"/>
                <a:gd name="T37" fmla="*/ 770 h 1051"/>
                <a:gd name="T38" fmla="*/ 173 w 546"/>
                <a:gd name="T39" fmla="*/ 904 h 10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6" h="1051">
                  <a:moveTo>
                    <a:pt x="173" y="904"/>
                  </a:moveTo>
                  <a:cubicBezTo>
                    <a:pt x="163" y="874"/>
                    <a:pt x="156" y="843"/>
                    <a:pt x="154" y="812"/>
                  </a:cubicBezTo>
                  <a:cubicBezTo>
                    <a:pt x="150" y="758"/>
                    <a:pt x="160" y="709"/>
                    <a:pt x="200" y="669"/>
                  </a:cubicBezTo>
                  <a:cubicBezTo>
                    <a:pt x="208" y="661"/>
                    <a:pt x="218" y="654"/>
                    <a:pt x="229" y="649"/>
                  </a:cubicBezTo>
                  <a:cubicBezTo>
                    <a:pt x="220" y="660"/>
                    <a:pt x="211" y="670"/>
                    <a:pt x="203" y="681"/>
                  </a:cubicBezTo>
                  <a:cubicBezTo>
                    <a:pt x="170" y="727"/>
                    <a:pt x="166" y="778"/>
                    <a:pt x="177" y="832"/>
                  </a:cubicBezTo>
                  <a:cubicBezTo>
                    <a:pt x="189" y="893"/>
                    <a:pt x="218" y="948"/>
                    <a:pt x="253" y="999"/>
                  </a:cubicBezTo>
                  <a:cubicBezTo>
                    <a:pt x="264" y="1016"/>
                    <a:pt x="276" y="1032"/>
                    <a:pt x="289" y="1051"/>
                  </a:cubicBezTo>
                  <a:cubicBezTo>
                    <a:pt x="229" y="1011"/>
                    <a:pt x="175" y="970"/>
                    <a:pt x="127" y="919"/>
                  </a:cubicBezTo>
                  <a:cubicBezTo>
                    <a:pt x="96" y="886"/>
                    <a:pt x="68" y="849"/>
                    <a:pt x="48" y="807"/>
                  </a:cubicBezTo>
                  <a:cubicBezTo>
                    <a:pt x="0" y="707"/>
                    <a:pt x="8" y="611"/>
                    <a:pt x="65" y="517"/>
                  </a:cubicBezTo>
                  <a:cubicBezTo>
                    <a:pt x="98" y="463"/>
                    <a:pt x="142" y="418"/>
                    <a:pt x="194" y="383"/>
                  </a:cubicBezTo>
                  <a:cubicBezTo>
                    <a:pt x="290" y="318"/>
                    <a:pt x="379" y="245"/>
                    <a:pt x="452" y="155"/>
                  </a:cubicBezTo>
                  <a:cubicBezTo>
                    <a:pt x="490" y="109"/>
                    <a:pt x="523" y="59"/>
                    <a:pt x="545" y="0"/>
                  </a:cubicBezTo>
                  <a:cubicBezTo>
                    <a:pt x="546" y="6"/>
                    <a:pt x="545" y="10"/>
                    <a:pt x="544" y="14"/>
                  </a:cubicBezTo>
                  <a:cubicBezTo>
                    <a:pt x="525" y="93"/>
                    <a:pt x="484" y="161"/>
                    <a:pt x="433" y="224"/>
                  </a:cubicBezTo>
                  <a:cubicBezTo>
                    <a:pt x="366" y="306"/>
                    <a:pt x="286" y="374"/>
                    <a:pt x="203" y="438"/>
                  </a:cubicBezTo>
                  <a:cubicBezTo>
                    <a:pt x="133" y="492"/>
                    <a:pt x="89" y="562"/>
                    <a:pt x="79" y="651"/>
                  </a:cubicBezTo>
                  <a:cubicBezTo>
                    <a:pt x="74" y="692"/>
                    <a:pt x="81" y="732"/>
                    <a:pt x="95" y="770"/>
                  </a:cubicBezTo>
                  <a:cubicBezTo>
                    <a:pt x="112" y="820"/>
                    <a:pt x="140" y="863"/>
                    <a:pt x="173" y="9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24">
              <a:extLst>
                <a:ext uri="{FF2B5EF4-FFF2-40B4-BE49-F238E27FC236}">
                  <a16:creationId xmlns:a16="http://schemas.microsoft.com/office/drawing/2014/main" id="{EC954E01-A746-815F-CFBE-186CC2598DA1}"/>
                </a:ext>
              </a:extLst>
            </p:cNvPr>
            <p:cNvSpPr/>
            <p:nvPr/>
          </p:nvSpPr>
          <p:spPr bwMode="auto">
            <a:xfrm>
              <a:off x="3924" y="2047"/>
              <a:ext cx="1445" cy="817"/>
            </a:xfrm>
            <a:custGeom>
              <a:gdLst>
                <a:gd name="T0" fmla="*/ 893 w 893"/>
                <a:gd name="T1" fmla="*/ 0 h 505"/>
                <a:gd name="T2" fmla="*/ 817 w 893"/>
                <a:gd name="T3" fmla="*/ 90 h 505"/>
                <a:gd name="T4" fmla="*/ 609 w 893"/>
                <a:gd name="T5" fmla="*/ 179 h 505"/>
                <a:gd name="T6" fmla="*/ 400 w 893"/>
                <a:gd name="T7" fmla="*/ 180 h 505"/>
                <a:gd name="T8" fmla="*/ 204 w 893"/>
                <a:gd name="T9" fmla="*/ 201 h 505"/>
                <a:gd name="T10" fmla="*/ 27 w 893"/>
                <a:gd name="T11" fmla="*/ 389 h 505"/>
                <a:gd name="T12" fmla="*/ 2 w 893"/>
                <a:gd name="T13" fmla="*/ 505 h 505"/>
                <a:gd name="T14" fmla="*/ 0 w 893"/>
                <a:gd name="T15" fmla="*/ 475 h 505"/>
                <a:gd name="T16" fmla="*/ 0 w 893"/>
                <a:gd name="T17" fmla="*/ 445 h 505"/>
                <a:gd name="T18" fmla="*/ 2 w 893"/>
                <a:gd name="T19" fmla="*/ 414 h 505"/>
                <a:gd name="T20" fmla="*/ 43 w 893"/>
                <a:gd name="T21" fmla="*/ 272 h 505"/>
                <a:gd name="T22" fmla="*/ 210 w 893"/>
                <a:gd name="T23" fmla="*/ 144 h 505"/>
                <a:gd name="T24" fmla="*/ 416 w 893"/>
                <a:gd name="T25" fmla="*/ 121 h 505"/>
                <a:gd name="T26" fmla="*/ 546 w 893"/>
                <a:gd name="T27" fmla="*/ 132 h 505"/>
                <a:gd name="T28" fmla="*/ 736 w 893"/>
                <a:gd name="T29" fmla="*/ 102 h 505"/>
                <a:gd name="T30" fmla="*/ 893 w 893"/>
                <a:gd name="T31" fmla="*/ 0 h 5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93" h="505">
                  <a:moveTo>
                    <a:pt x="893" y="0"/>
                  </a:moveTo>
                  <a:cubicBezTo>
                    <a:pt x="873" y="35"/>
                    <a:pt x="847" y="64"/>
                    <a:pt x="817" y="90"/>
                  </a:cubicBezTo>
                  <a:cubicBezTo>
                    <a:pt x="757" y="141"/>
                    <a:pt x="686" y="168"/>
                    <a:pt x="609" y="179"/>
                  </a:cubicBezTo>
                  <a:cubicBezTo>
                    <a:pt x="539" y="190"/>
                    <a:pt x="470" y="187"/>
                    <a:pt x="400" y="180"/>
                  </a:cubicBezTo>
                  <a:cubicBezTo>
                    <a:pt x="333" y="174"/>
                    <a:pt x="268" y="178"/>
                    <a:pt x="204" y="201"/>
                  </a:cubicBezTo>
                  <a:cubicBezTo>
                    <a:pt x="114" y="234"/>
                    <a:pt x="57" y="299"/>
                    <a:pt x="27" y="389"/>
                  </a:cubicBezTo>
                  <a:cubicBezTo>
                    <a:pt x="14" y="427"/>
                    <a:pt x="7" y="466"/>
                    <a:pt x="2" y="505"/>
                  </a:cubicBezTo>
                  <a:cubicBezTo>
                    <a:pt x="1" y="495"/>
                    <a:pt x="0" y="485"/>
                    <a:pt x="0" y="475"/>
                  </a:cubicBezTo>
                  <a:cubicBezTo>
                    <a:pt x="0" y="465"/>
                    <a:pt x="0" y="455"/>
                    <a:pt x="0" y="445"/>
                  </a:cubicBezTo>
                  <a:cubicBezTo>
                    <a:pt x="0" y="435"/>
                    <a:pt x="1" y="424"/>
                    <a:pt x="2" y="414"/>
                  </a:cubicBezTo>
                  <a:cubicBezTo>
                    <a:pt x="7" y="364"/>
                    <a:pt x="18" y="316"/>
                    <a:pt x="43" y="272"/>
                  </a:cubicBezTo>
                  <a:cubicBezTo>
                    <a:pt x="80" y="206"/>
                    <a:pt x="138" y="167"/>
                    <a:pt x="210" y="144"/>
                  </a:cubicBezTo>
                  <a:cubicBezTo>
                    <a:pt x="277" y="123"/>
                    <a:pt x="346" y="119"/>
                    <a:pt x="416" y="121"/>
                  </a:cubicBezTo>
                  <a:cubicBezTo>
                    <a:pt x="460" y="122"/>
                    <a:pt x="503" y="127"/>
                    <a:pt x="546" y="132"/>
                  </a:cubicBezTo>
                  <a:cubicBezTo>
                    <a:pt x="612" y="140"/>
                    <a:pt x="676" y="128"/>
                    <a:pt x="736" y="102"/>
                  </a:cubicBezTo>
                  <a:cubicBezTo>
                    <a:pt x="794" y="77"/>
                    <a:pt x="846" y="42"/>
                    <a:pt x="89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25">
              <a:extLst>
                <a:ext uri="{FF2B5EF4-FFF2-40B4-BE49-F238E27FC236}">
                  <a16:creationId xmlns:a16="http://schemas.microsoft.com/office/drawing/2014/main" id="{A1F442D8-11D9-85F7-4DB4-D2E3B51AAB1C}"/>
                </a:ext>
              </a:extLst>
            </p:cNvPr>
            <p:cNvSpPr/>
            <p:nvPr/>
          </p:nvSpPr>
          <p:spPr bwMode="auto">
            <a:xfrm>
              <a:off x="4013" y="2461"/>
              <a:ext cx="1013" cy="1246"/>
            </a:xfrm>
            <a:custGeom>
              <a:gdLst>
                <a:gd name="T0" fmla="*/ 626 w 626"/>
                <a:gd name="T1" fmla="*/ 3 h 770"/>
                <a:gd name="T2" fmla="*/ 364 w 626"/>
                <a:gd name="T3" fmla="*/ 124 h 770"/>
                <a:gd name="T4" fmla="*/ 190 w 626"/>
                <a:gd name="T5" fmla="*/ 191 h 770"/>
                <a:gd name="T6" fmla="*/ 55 w 626"/>
                <a:gd name="T7" fmla="*/ 405 h 770"/>
                <a:gd name="T8" fmla="*/ 48 w 626"/>
                <a:gd name="T9" fmla="*/ 501 h 770"/>
                <a:gd name="T10" fmla="*/ 49 w 626"/>
                <a:gd name="T11" fmla="*/ 514 h 770"/>
                <a:gd name="T12" fmla="*/ 82 w 626"/>
                <a:gd name="T13" fmla="*/ 451 h 770"/>
                <a:gd name="T14" fmla="*/ 200 w 626"/>
                <a:gd name="T15" fmla="*/ 359 h 770"/>
                <a:gd name="T16" fmla="*/ 242 w 626"/>
                <a:gd name="T17" fmla="*/ 354 h 770"/>
                <a:gd name="T18" fmla="*/ 303 w 626"/>
                <a:gd name="T19" fmla="*/ 355 h 770"/>
                <a:gd name="T20" fmla="*/ 450 w 626"/>
                <a:gd name="T21" fmla="*/ 327 h 770"/>
                <a:gd name="T22" fmla="*/ 422 w 626"/>
                <a:gd name="T23" fmla="*/ 346 h 770"/>
                <a:gd name="T24" fmla="*/ 316 w 626"/>
                <a:gd name="T25" fmla="*/ 367 h 770"/>
                <a:gd name="T26" fmla="*/ 231 w 626"/>
                <a:gd name="T27" fmla="*/ 372 h 770"/>
                <a:gd name="T28" fmla="*/ 93 w 626"/>
                <a:gd name="T29" fmla="*/ 486 h 770"/>
                <a:gd name="T30" fmla="*/ 55 w 626"/>
                <a:gd name="T31" fmla="*/ 653 h 770"/>
                <a:gd name="T32" fmla="*/ 52 w 626"/>
                <a:gd name="T33" fmla="*/ 770 h 770"/>
                <a:gd name="T34" fmla="*/ 49 w 626"/>
                <a:gd name="T35" fmla="*/ 766 h 770"/>
                <a:gd name="T36" fmla="*/ 6 w 626"/>
                <a:gd name="T37" fmla="*/ 553 h 770"/>
                <a:gd name="T38" fmla="*/ 19 w 626"/>
                <a:gd name="T39" fmla="*/ 354 h 770"/>
                <a:gd name="T40" fmla="*/ 194 w 626"/>
                <a:gd name="T41" fmla="*/ 151 h 770"/>
                <a:gd name="T42" fmla="*/ 390 w 626"/>
                <a:gd name="T43" fmla="*/ 96 h 770"/>
                <a:gd name="T44" fmla="*/ 617 w 626"/>
                <a:gd name="T45" fmla="*/ 4 h 770"/>
                <a:gd name="T46" fmla="*/ 623 w 626"/>
                <a:gd name="T47" fmla="*/ 1 h 770"/>
                <a:gd name="T48" fmla="*/ 626 w 626"/>
                <a:gd name="T49" fmla="*/ 3 h 7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6" h="770">
                  <a:moveTo>
                    <a:pt x="626" y="3"/>
                  </a:moveTo>
                  <a:cubicBezTo>
                    <a:pt x="547" y="62"/>
                    <a:pt x="463" y="109"/>
                    <a:pt x="364" y="124"/>
                  </a:cubicBezTo>
                  <a:cubicBezTo>
                    <a:pt x="301" y="134"/>
                    <a:pt x="242" y="155"/>
                    <a:pt x="190" y="191"/>
                  </a:cubicBezTo>
                  <a:cubicBezTo>
                    <a:pt x="114" y="243"/>
                    <a:pt x="71" y="315"/>
                    <a:pt x="55" y="405"/>
                  </a:cubicBezTo>
                  <a:cubicBezTo>
                    <a:pt x="50" y="437"/>
                    <a:pt x="48" y="469"/>
                    <a:pt x="48" y="501"/>
                  </a:cubicBezTo>
                  <a:cubicBezTo>
                    <a:pt x="49" y="505"/>
                    <a:pt x="49" y="508"/>
                    <a:pt x="49" y="514"/>
                  </a:cubicBezTo>
                  <a:cubicBezTo>
                    <a:pt x="60" y="491"/>
                    <a:pt x="70" y="470"/>
                    <a:pt x="82" y="451"/>
                  </a:cubicBezTo>
                  <a:cubicBezTo>
                    <a:pt x="110" y="406"/>
                    <a:pt x="147" y="373"/>
                    <a:pt x="200" y="359"/>
                  </a:cubicBezTo>
                  <a:cubicBezTo>
                    <a:pt x="214" y="356"/>
                    <a:pt x="228" y="355"/>
                    <a:pt x="242" y="354"/>
                  </a:cubicBezTo>
                  <a:cubicBezTo>
                    <a:pt x="262" y="354"/>
                    <a:pt x="283" y="355"/>
                    <a:pt x="303" y="355"/>
                  </a:cubicBezTo>
                  <a:cubicBezTo>
                    <a:pt x="354" y="355"/>
                    <a:pt x="404" y="355"/>
                    <a:pt x="450" y="327"/>
                  </a:cubicBezTo>
                  <a:cubicBezTo>
                    <a:pt x="443" y="337"/>
                    <a:pt x="432" y="342"/>
                    <a:pt x="422" y="346"/>
                  </a:cubicBezTo>
                  <a:cubicBezTo>
                    <a:pt x="388" y="359"/>
                    <a:pt x="352" y="364"/>
                    <a:pt x="316" y="367"/>
                  </a:cubicBezTo>
                  <a:cubicBezTo>
                    <a:pt x="288" y="369"/>
                    <a:pt x="259" y="367"/>
                    <a:pt x="231" y="372"/>
                  </a:cubicBezTo>
                  <a:cubicBezTo>
                    <a:pt x="163" y="384"/>
                    <a:pt x="120" y="426"/>
                    <a:pt x="93" y="486"/>
                  </a:cubicBezTo>
                  <a:cubicBezTo>
                    <a:pt x="69" y="539"/>
                    <a:pt x="59" y="596"/>
                    <a:pt x="55" y="653"/>
                  </a:cubicBezTo>
                  <a:cubicBezTo>
                    <a:pt x="52" y="692"/>
                    <a:pt x="51" y="731"/>
                    <a:pt x="52" y="770"/>
                  </a:cubicBezTo>
                  <a:cubicBezTo>
                    <a:pt x="50" y="769"/>
                    <a:pt x="50" y="768"/>
                    <a:pt x="49" y="766"/>
                  </a:cubicBezTo>
                  <a:cubicBezTo>
                    <a:pt x="31" y="696"/>
                    <a:pt x="13" y="625"/>
                    <a:pt x="6" y="553"/>
                  </a:cubicBezTo>
                  <a:cubicBezTo>
                    <a:pt x="0" y="486"/>
                    <a:pt x="1" y="419"/>
                    <a:pt x="19" y="354"/>
                  </a:cubicBezTo>
                  <a:cubicBezTo>
                    <a:pt x="45" y="258"/>
                    <a:pt x="104" y="192"/>
                    <a:pt x="194" y="151"/>
                  </a:cubicBezTo>
                  <a:cubicBezTo>
                    <a:pt x="256" y="122"/>
                    <a:pt x="322" y="104"/>
                    <a:pt x="390" y="96"/>
                  </a:cubicBezTo>
                  <a:cubicBezTo>
                    <a:pt x="474" y="85"/>
                    <a:pt x="547" y="48"/>
                    <a:pt x="617" y="4"/>
                  </a:cubicBezTo>
                  <a:cubicBezTo>
                    <a:pt x="619" y="3"/>
                    <a:pt x="621" y="2"/>
                    <a:pt x="623" y="1"/>
                  </a:cubicBezTo>
                  <a:cubicBezTo>
                    <a:pt x="625" y="0"/>
                    <a:pt x="626" y="1"/>
                    <a:pt x="62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26">
              <a:extLst>
                <a:ext uri="{FF2B5EF4-FFF2-40B4-BE49-F238E27FC236}">
                  <a16:creationId xmlns:a16="http://schemas.microsoft.com/office/drawing/2014/main" id="{0BCC7B8A-38E3-3F82-1E1D-9113B8392C3A}"/>
                </a:ext>
              </a:extLst>
            </p:cNvPr>
            <p:cNvSpPr/>
            <p:nvPr/>
          </p:nvSpPr>
          <p:spPr bwMode="auto">
            <a:xfrm>
              <a:off x="4351" y="1032"/>
              <a:ext cx="1467" cy="565"/>
            </a:xfrm>
            <a:custGeom>
              <a:gdLst>
                <a:gd name="T0" fmla="*/ 906 w 906"/>
                <a:gd name="T1" fmla="*/ 9 h 349"/>
                <a:gd name="T2" fmla="*/ 801 w 906"/>
                <a:gd name="T3" fmla="*/ 24 h 349"/>
                <a:gd name="T4" fmla="*/ 490 w 906"/>
                <a:gd name="T5" fmla="*/ 171 h 349"/>
                <a:gd name="T6" fmla="*/ 311 w 906"/>
                <a:gd name="T7" fmla="*/ 273 h 349"/>
                <a:gd name="T8" fmla="*/ 142 w 906"/>
                <a:gd name="T9" fmla="*/ 295 h 349"/>
                <a:gd name="T10" fmla="*/ 134 w 906"/>
                <a:gd name="T11" fmla="*/ 295 h 349"/>
                <a:gd name="T12" fmla="*/ 251 w 906"/>
                <a:gd name="T13" fmla="*/ 338 h 349"/>
                <a:gd name="T14" fmla="*/ 373 w 906"/>
                <a:gd name="T15" fmla="*/ 332 h 349"/>
                <a:gd name="T16" fmla="*/ 282 w 906"/>
                <a:gd name="T17" fmla="*/ 349 h 349"/>
                <a:gd name="T18" fmla="*/ 77 w 906"/>
                <a:gd name="T19" fmla="*/ 289 h 349"/>
                <a:gd name="T20" fmla="*/ 0 w 906"/>
                <a:gd name="T21" fmla="*/ 234 h 349"/>
                <a:gd name="T22" fmla="*/ 52 w 906"/>
                <a:gd name="T23" fmla="*/ 244 h 349"/>
                <a:gd name="T24" fmla="*/ 381 w 906"/>
                <a:gd name="T25" fmla="*/ 186 h 349"/>
                <a:gd name="T26" fmla="*/ 492 w 906"/>
                <a:gd name="T27" fmla="*/ 114 h 349"/>
                <a:gd name="T28" fmla="*/ 898 w 906"/>
                <a:gd name="T29" fmla="*/ 7 h 349"/>
                <a:gd name="T30" fmla="*/ 906 w 906"/>
                <a:gd name="T31" fmla="*/ 9 h 3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5" h="349">
                  <a:moveTo>
                    <a:pt x="906" y="9"/>
                  </a:moveTo>
                  <a:cubicBezTo>
                    <a:pt x="871" y="13"/>
                    <a:pt x="836" y="18"/>
                    <a:pt x="801" y="24"/>
                  </a:cubicBezTo>
                  <a:cubicBezTo>
                    <a:pt x="685" y="47"/>
                    <a:pt x="583" y="98"/>
                    <a:pt x="490" y="171"/>
                  </a:cubicBezTo>
                  <a:cubicBezTo>
                    <a:pt x="436" y="214"/>
                    <a:pt x="378" y="252"/>
                    <a:pt x="311" y="273"/>
                  </a:cubicBezTo>
                  <a:cubicBezTo>
                    <a:pt x="256" y="291"/>
                    <a:pt x="200" y="297"/>
                    <a:pt x="142" y="295"/>
                  </a:cubicBezTo>
                  <a:cubicBezTo>
                    <a:pt x="141" y="295"/>
                    <a:pt x="139" y="295"/>
                    <a:pt x="134" y="295"/>
                  </a:cubicBezTo>
                  <a:cubicBezTo>
                    <a:pt x="172" y="319"/>
                    <a:pt x="210" y="332"/>
                    <a:pt x="251" y="338"/>
                  </a:cubicBezTo>
                  <a:cubicBezTo>
                    <a:pt x="292" y="344"/>
                    <a:pt x="332" y="342"/>
                    <a:pt x="373" y="332"/>
                  </a:cubicBezTo>
                  <a:cubicBezTo>
                    <a:pt x="344" y="344"/>
                    <a:pt x="313" y="348"/>
                    <a:pt x="282" y="349"/>
                  </a:cubicBezTo>
                  <a:cubicBezTo>
                    <a:pt x="208" y="349"/>
                    <a:pt x="140" y="327"/>
                    <a:pt x="77" y="289"/>
                  </a:cubicBezTo>
                  <a:cubicBezTo>
                    <a:pt x="50" y="274"/>
                    <a:pt x="25" y="256"/>
                    <a:pt x="0" y="234"/>
                  </a:cubicBezTo>
                  <a:cubicBezTo>
                    <a:pt x="19" y="238"/>
                    <a:pt x="35" y="242"/>
                    <a:pt x="52" y="244"/>
                  </a:cubicBezTo>
                  <a:cubicBezTo>
                    <a:pt x="168" y="263"/>
                    <a:pt x="277" y="240"/>
                    <a:pt x="381" y="186"/>
                  </a:cubicBezTo>
                  <a:cubicBezTo>
                    <a:pt x="420" y="165"/>
                    <a:pt x="456" y="139"/>
                    <a:pt x="492" y="114"/>
                  </a:cubicBezTo>
                  <a:cubicBezTo>
                    <a:pt x="614" y="30"/>
                    <a:pt x="751" y="0"/>
                    <a:pt x="898" y="7"/>
                  </a:cubicBezTo>
                  <a:cubicBezTo>
                    <a:pt x="900" y="8"/>
                    <a:pt x="903" y="8"/>
                    <a:pt x="90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id="{7C0C6D9E-AAFC-E4BC-E06A-898EC9ECE5C0}"/>
                </a:ext>
              </a:extLst>
            </p:cNvPr>
            <p:cNvSpPr/>
            <p:nvPr/>
          </p:nvSpPr>
          <p:spPr bwMode="auto">
            <a:xfrm>
              <a:off x="3847" y="1647"/>
              <a:ext cx="1241" cy="469"/>
            </a:xfrm>
            <a:custGeom>
              <a:gdLst>
                <a:gd name="T0" fmla="*/ 765 w 766"/>
                <a:gd name="T1" fmla="*/ 232 h 290"/>
                <a:gd name="T2" fmla="*/ 479 w 766"/>
                <a:gd name="T3" fmla="*/ 225 h 290"/>
                <a:gd name="T4" fmla="*/ 380 w 766"/>
                <a:gd name="T5" fmla="*/ 152 h 290"/>
                <a:gd name="T6" fmla="*/ 229 w 766"/>
                <a:gd name="T7" fmla="*/ 60 h 290"/>
                <a:gd name="T8" fmla="*/ 180 w 766"/>
                <a:gd name="T9" fmla="*/ 48 h 290"/>
                <a:gd name="T10" fmla="*/ 309 w 766"/>
                <a:gd name="T11" fmla="*/ 202 h 290"/>
                <a:gd name="T12" fmla="*/ 0 w 766"/>
                <a:gd name="T13" fmla="*/ 39 h 290"/>
                <a:gd name="T14" fmla="*/ 49 w 766"/>
                <a:gd name="T15" fmla="*/ 22 h 290"/>
                <a:gd name="T16" fmla="*/ 234 w 766"/>
                <a:gd name="T17" fmla="*/ 20 h 290"/>
                <a:gd name="T18" fmla="*/ 363 w 766"/>
                <a:gd name="T19" fmla="*/ 91 h 290"/>
                <a:gd name="T20" fmla="*/ 475 w 766"/>
                <a:gd name="T21" fmla="*/ 182 h 290"/>
                <a:gd name="T22" fmla="*/ 625 w 766"/>
                <a:gd name="T23" fmla="*/ 250 h 290"/>
                <a:gd name="T24" fmla="*/ 763 w 766"/>
                <a:gd name="T25" fmla="*/ 230 h 290"/>
                <a:gd name="T26" fmla="*/ 765 w 766"/>
                <a:gd name="T27" fmla="*/ 232 h 2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6" h="290">
                  <a:moveTo>
                    <a:pt x="765" y="232"/>
                  </a:moveTo>
                  <a:cubicBezTo>
                    <a:pt x="668" y="290"/>
                    <a:pt x="573" y="282"/>
                    <a:pt x="479" y="225"/>
                  </a:cubicBezTo>
                  <a:cubicBezTo>
                    <a:pt x="444" y="204"/>
                    <a:pt x="414" y="175"/>
                    <a:pt x="380" y="152"/>
                  </a:cubicBezTo>
                  <a:cubicBezTo>
                    <a:pt x="332" y="118"/>
                    <a:pt x="284" y="83"/>
                    <a:pt x="229" y="60"/>
                  </a:cubicBezTo>
                  <a:cubicBezTo>
                    <a:pt x="214" y="54"/>
                    <a:pt x="199" y="49"/>
                    <a:pt x="180" y="48"/>
                  </a:cubicBezTo>
                  <a:cubicBezTo>
                    <a:pt x="241" y="87"/>
                    <a:pt x="282" y="138"/>
                    <a:pt x="309" y="202"/>
                  </a:cubicBezTo>
                  <a:cubicBezTo>
                    <a:pt x="234" y="95"/>
                    <a:pt x="135" y="34"/>
                    <a:pt x="0" y="39"/>
                  </a:cubicBezTo>
                  <a:cubicBezTo>
                    <a:pt x="16" y="31"/>
                    <a:pt x="33" y="27"/>
                    <a:pt x="49" y="22"/>
                  </a:cubicBezTo>
                  <a:cubicBezTo>
                    <a:pt x="111" y="6"/>
                    <a:pt x="172" y="0"/>
                    <a:pt x="234" y="20"/>
                  </a:cubicBezTo>
                  <a:cubicBezTo>
                    <a:pt x="282" y="35"/>
                    <a:pt x="324" y="61"/>
                    <a:pt x="363" y="91"/>
                  </a:cubicBezTo>
                  <a:cubicBezTo>
                    <a:pt x="401" y="120"/>
                    <a:pt x="438" y="152"/>
                    <a:pt x="475" y="182"/>
                  </a:cubicBezTo>
                  <a:cubicBezTo>
                    <a:pt x="519" y="217"/>
                    <a:pt x="568" y="242"/>
                    <a:pt x="625" y="250"/>
                  </a:cubicBezTo>
                  <a:cubicBezTo>
                    <a:pt x="673" y="256"/>
                    <a:pt x="719" y="250"/>
                    <a:pt x="763" y="230"/>
                  </a:cubicBezTo>
                  <a:cubicBezTo>
                    <a:pt x="765" y="229"/>
                    <a:pt x="766" y="230"/>
                    <a:pt x="765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28">
              <a:extLst>
                <a:ext uri="{FF2B5EF4-FFF2-40B4-BE49-F238E27FC236}">
                  <a16:creationId xmlns:a16="http://schemas.microsoft.com/office/drawing/2014/main" id="{7430DDD8-ACA0-B9AD-2F8C-FB82A00E5FE4}"/>
                </a:ext>
              </a:extLst>
            </p:cNvPr>
            <p:cNvSpPr/>
            <p:nvPr/>
          </p:nvSpPr>
          <p:spPr bwMode="auto">
            <a:xfrm>
              <a:off x="5193" y="968"/>
              <a:ext cx="1047" cy="1021"/>
            </a:xfrm>
            <a:custGeom>
              <a:gdLst>
                <a:gd name="T0" fmla="*/ 91 w 647"/>
                <a:gd name="T1" fmla="*/ 631 h 631"/>
                <a:gd name="T2" fmla="*/ 27 w 647"/>
                <a:gd name="T3" fmla="*/ 373 h 631"/>
                <a:gd name="T4" fmla="*/ 59 w 647"/>
                <a:gd name="T5" fmla="*/ 539 h 631"/>
                <a:gd name="T6" fmla="*/ 67 w 647"/>
                <a:gd name="T7" fmla="*/ 459 h 631"/>
                <a:gd name="T8" fmla="*/ 284 w 647"/>
                <a:gd name="T9" fmla="*/ 226 h 631"/>
                <a:gd name="T10" fmla="*/ 468 w 647"/>
                <a:gd name="T11" fmla="*/ 155 h 631"/>
                <a:gd name="T12" fmla="*/ 591 w 647"/>
                <a:gd name="T13" fmla="*/ 55 h 631"/>
                <a:gd name="T14" fmla="*/ 620 w 647"/>
                <a:gd name="T15" fmla="*/ 0 h 631"/>
                <a:gd name="T16" fmla="*/ 601 w 647"/>
                <a:gd name="T17" fmla="*/ 161 h 631"/>
                <a:gd name="T18" fmla="*/ 617 w 647"/>
                <a:gd name="T19" fmla="*/ 109 h 631"/>
                <a:gd name="T20" fmla="*/ 616 w 647"/>
                <a:gd name="T21" fmla="*/ 55 h 631"/>
                <a:gd name="T22" fmla="*/ 339 w 647"/>
                <a:gd name="T23" fmla="*/ 238 h 631"/>
                <a:gd name="T24" fmla="*/ 169 w 647"/>
                <a:gd name="T25" fmla="*/ 329 h 631"/>
                <a:gd name="T26" fmla="*/ 85 w 647"/>
                <a:gd name="T27" fmla="*/ 519 h 631"/>
                <a:gd name="T28" fmla="*/ 90 w 647"/>
                <a:gd name="T29" fmla="*/ 622 h 631"/>
                <a:gd name="T30" fmla="*/ 91 w 647"/>
                <a:gd name="T31" fmla="*/ 631 h 6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7" h="631">
                  <a:moveTo>
                    <a:pt x="91" y="631"/>
                  </a:moveTo>
                  <a:cubicBezTo>
                    <a:pt x="35" y="582"/>
                    <a:pt x="0" y="434"/>
                    <a:pt x="27" y="373"/>
                  </a:cubicBezTo>
                  <a:cubicBezTo>
                    <a:pt x="32" y="429"/>
                    <a:pt x="26" y="488"/>
                    <a:pt x="59" y="539"/>
                  </a:cubicBezTo>
                  <a:cubicBezTo>
                    <a:pt x="60" y="512"/>
                    <a:pt x="61" y="485"/>
                    <a:pt x="67" y="459"/>
                  </a:cubicBezTo>
                  <a:cubicBezTo>
                    <a:pt x="94" y="339"/>
                    <a:pt x="168" y="263"/>
                    <a:pt x="284" y="226"/>
                  </a:cubicBezTo>
                  <a:cubicBezTo>
                    <a:pt x="346" y="206"/>
                    <a:pt x="409" y="187"/>
                    <a:pt x="468" y="155"/>
                  </a:cubicBezTo>
                  <a:cubicBezTo>
                    <a:pt x="515" y="129"/>
                    <a:pt x="558" y="99"/>
                    <a:pt x="591" y="55"/>
                  </a:cubicBezTo>
                  <a:cubicBezTo>
                    <a:pt x="603" y="38"/>
                    <a:pt x="613" y="20"/>
                    <a:pt x="620" y="0"/>
                  </a:cubicBezTo>
                  <a:cubicBezTo>
                    <a:pt x="647" y="44"/>
                    <a:pt x="638" y="120"/>
                    <a:pt x="601" y="161"/>
                  </a:cubicBezTo>
                  <a:cubicBezTo>
                    <a:pt x="608" y="144"/>
                    <a:pt x="614" y="127"/>
                    <a:pt x="617" y="109"/>
                  </a:cubicBezTo>
                  <a:cubicBezTo>
                    <a:pt x="620" y="91"/>
                    <a:pt x="620" y="73"/>
                    <a:pt x="616" y="55"/>
                  </a:cubicBezTo>
                  <a:cubicBezTo>
                    <a:pt x="548" y="154"/>
                    <a:pt x="450" y="206"/>
                    <a:pt x="339" y="238"/>
                  </a:cubicBezTo>
                  <a:cubicBezTo>
                    <a:pt x="276" y="256"/>
                    <a:pt x="217" y="282"/>
                    <a:pt x="169" y="329"/>
                  </a:cubicBezTo>
                  <a:cubicBezTo>
                    <a:pt x="116" y="381"/>
                    <a:pt x="90" y="446"/>
                    <a:pt x="85" y="519"/>
                  </a:cubicBezTo>
                  <a:cubicBezTo>
                    <a:pt x="82" y="554"/>
                    <a:pt x="84" y="588"/>
                    <a:pt x="90" y="622"/>
                  </a:cubicBezTo>
                  <a:cubicBezTo>
                    <a:pt x="91" y="625"/>
                    <a:pt x="91" y="628"/>
                    <a:pt x="91" y="6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29">
              <a:extLst>
                <a:ext uri="{FF2B5EF4-FFF2-40B4-BE49-F238E27FC236}">
                  <a16:creationId xmlns:a16="http://schemas.microsoft.com/office/drawing/2014/main" id="{4C649D91-562F-91A0-6853-7F718FAF9F79}"/>
                </a:ext>
              </a:extLst>
            </p:cNvPr>
            <p:cNvSpPr/>
            <p:nvPr/>
          </p:nvSpPr>
          <p:spPr bwMode="auto">
            <a:xfrm>
              <a:off x="4629" y="481"/>
              <a:ext cx="1555" cy="433"/>
            </a:xfrm>
            <a:custGeom>
              <a:gdLst>
                <a:gd name="T0" fmla="*/ 252 w 960"/>
                <a:gd name="T1" fmla="*/ 266 h 268"/>
                <a:gd name="T2" fmla="*/ 0 w 960"/>
                <a:gd name="T3" fmla="*/ 114 h 268"/>
                <a:gd name="T4" fmla="*/ 76 w 960"/>
                <a:gd name="T5" fmla="*/ 149 h 268"/>
                <a:gd name="T6" fmla="*/ 294 w 960"/>
                <a:gd name="T7" fmla="*/ 164 h 268"/>
                <a:gd name="T8" fmla="*/ 535 w 960"/>
                <a:gd name="T9" fmla="*/ 85 h 268"/>
                <a:gd name="T10" fmla="*/ 671 w 960"/>
                <a:gd name="T11" fmla="*/ 22 h 268"/>
                <a:gd name="T12" fmla="*/ 796 w 960"/>
                <a:gd name="T13" fmla="*/ 6 h 268"/>
                <a:gd name="T14" fmla="*/ 915 w 960"/>
                <a:gd name="T15" fmla="*/ 82 h 268"/>
                <a:gd name="T16" fmla="*/ 960 w 960"/>
                <a:gd name="T17" fmla="*/ 226 h 268"/>
                <a:gd name="T18" fmla="*/ 949 w 960"/>
                <a:gd name="T19" fmla="*/ 184 h 268"/>
                <a:gd name="T20" fmla="*/ 909 w 960"/>
                <a:gd name="T21" fmla="*/ 96 h 268"/>
                <a:gd name="T22" fmla="*/ 754 w 960"/>
                <a:gd name="T23" fmla="*/ 26 h 268"/>
                <a:gd name="T24" fmla="*/ 626 w 960"/>
                <a:gd name="T25" fmla="*/ 70 h 268"/>
                <a:gd name="T26" fmla="*/ 394 w 960"/>
                <a:gd name="T27" fmla="*/ 170 h 268"/>
                <a:gd name="T28" fmla="*/ 100 w 960"/>
                <a:gd name="T29" fmla="*/ 180 h 268"/>
                <a:gd name="T30" fmla="*/ 98 w 960"/>
                <a:gd name="T31" fmla="*/ 181 h 268"/>
                <a:gd name="T32" fmla="*/ 257 w 960"/>
                <a:gd name="T33" fmla="*/ 264 h 268"/>
                <a:gd name="T34" fmla="*/ 252 w 960"/>
                <a:gd name="T35" fmla="*/ 266 h 2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0" h="268">
                  <a:moveTo>
                    <a:pt x="252" y="266"/>
                  </a:moveTo>
                  <a:cubicBezTo>
                    <a:pt x="156" y="253"/>
                    <a:pt x="25" y="175"/>
                    <a:pt x="0" y="114"/>
                  </a:cubicBezTo>
                  <a:cubicBezTo>
                    <a:pt x="25" y="128"/>
                    <a:pt x="50" y="140"/>
                    <a:pt x="76" y="149"/>
                  </a:cubicBezTo>
                  <a:cubicBezTo>
                    <a:pt x="148" y="172"/>
                    <a:pt x="220" y="175"/>
                    <a:pt x="294" y="164"/>
                  </a:cubicBezTo>
                  <a:cubicBezTo>
                    <a:pt x="379" y="152"/>
                    <a:pt x="457" y="120"/>
                    <a:pt x="535" y="85"/>
                  </a:cubicBezTo>
                  <a:cubicBezTo>
                    <a:pt x="580" y="64"/>
                    <a:pt x="624" y="39"/>
                    <a:pt x="671" y="22"/>
                  </a:cubicBezTo>
                  <a:cubicBezTo>
                    <a:pt x="711" y="7"/>
                    <a:pt x="753" y="0"/>
                    <a:pt x="796" y="6"/>
                  </a:cubicBezTo>
                  <a:cubicBezTo>
                    <a:pt x="848" y="12"/>
                    <a:pt x="887" y="38"/>
                    <a:pt x="915" y="82"/>
                  </a:cubicBezTo>
                  <a:cubicBezTo>
                    <a:pt x="944" y="126"/>
                    <a:pt x="954" y="175"/>
                    <a:pt x="960" y="226"/>
                  </a:cubicBezTo>
                  <a:cubicBezTo>
                    <a:pt x="956" y="212"/>
                    <a:pt x="953" y="198"/>
                    <a:pt x="949" y="184"/>
                  </a:cubicBezTo>
                  <a:cubicBezTo>
                    <a:pt x="940" y="153"/>
                    <a:pt x="927" y="123"/>
                    <a:pt x="909" y="96"/>
                  </a:cubicBezTo>
                  <a:cubicBezTo>
                    <a:pt x="871" y="41"/>
                    <a:pt x="819" y="19"/>
                    <a:pt x="754" y="26"/>
                  </a:cubicBezTo>
                  <a:cubicBezTo>
                    <a:pt x="708" y="31"/>
                    <a:pt x="666" y="48"/>
                    <a:pt x="626" y="70"/>
                  </a:cubicBezTo>
                  <a:cubicBezTo>
                    <a:pt x="551" y="110"/>
                    <a:pt x="475" y="147"/>
                    <a:pt x="394" y="170"/>
                  </a:cubicBezTo>
                  <a:cubicBezTo>
                    <a:pt x="297" y="198"/>
                    <a:pt x="199" y="205"/>
                    <a:pt x="100" y="180"/>
                  </a:cubicBezTo>
                  <a:cubicBezTo>
                    <a:pt x="100" y="180"/>
                    <a:pt x="99" y="180"/>
                    <a:pt x="98" y="181"/>
                  </a:cubicBezTo>
                  <a:cubicBezTo>
                    <a:pt x="146" y="220"/>
                    <a:pt x="199" y="247"/>
                    <a:pt x="257" y="264"/>
                  </a:cubicBezTo>
                  <a:cubicBezTo>
                    <a:pt x="257" y="268"/>
                    <a:pt x="254" y="266"/>
                    <a:pt x="252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094E5F59-09F6-740F-7397-3CDF42BB5BD4}"/>
                </a:ext>
              </a:extLst>
            </p:cNvPr>
            <p:cNvSpPr/>
            <p:nvPr/>
          </p:nvSpPr>
          <p:spPr bwMode="auto">
            <a:xfrm>
              <a:off x="4322" y="812"/>
              <a:ext cx="1201" cy="466"/>
            </a:xfrm>
            <a:custGeom>
              <a:gdLst>
                <a:gd name="T0" fmla="*/ 213 w 742"/>
                <a:gd name="T1" fmla="*/ 287 h 288"/>
                <a:gd name="T2" fmla="*/ 7 w 742"/>
                <a:gd name="T3" fmla="*/ 0 h 288"/>
                <a:gd name="T4" fmla="*/ 11 w 742"/>
                <a:gd name="T5" fmla="*/ 7 h 288"/>
                <a:gd name="T6" fmla="*/ 52 w 742"/>
                <a:gd name="T7" fmla="*/ 89 h 288"/>
                <a:gd name="T8" fmla="*/ 216 w 742"/>
                <a:gd name="T9" fmla="*/ 174 h 288"/>
                <a:gd name="T10" fmla="*/ 348 w 742"/>
                <a:gd name="T11" fmla="*/ 147 h 288"/>
                <a:gd name="T12" fmla="*/ 671 w 742"/>
                <a:gd name="T13" fmla="*/ 95 h 288"/>
                <a:gd name="T14" fmla="*/ 742 w 742"/>
                <a:gd name="T15" fmla="*/ 103 h 288"/>
                <a:gd name="T16" fmla="*/ 733 w 742"/>
                <a:gd name="T17" fmla="*/ 103 h 288"/>
                <a:gd name="T18" fmla="*/ 331 w 742"/>
                <a:gd name="T19" fmla="*/ 176 h 288"/>
                <a:gd name="T20" fmla="*/ 138 w 742"/>
                <a:gd name="T21" fmla="*/ 190 h 288"/>
                <a:gd name="T22" fmla="*/ 98 w 742"/>
                <a:gd name="T23" fmla="*/ 174 h 288"/>
                <a:gd name="T24" fmla="*/ 63 w 742"/>
                <a:gd name="T25" fmla="*/ 149 h 288"/>
                <a:gd name="T26" fmla="*/ 217 w 742"/>
                <a:gd name="T27" fmla="*/ 284 h 288"/>
                <a:gd name="T28" fmla="*/ 213 w 742"/>
                <a:gd name="T29" fmla="*/ 287 h 2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2" h="288">
                  <a:moveTo>
                    <a:pt x="213" y="287"/>
                  </a:moveTo>
                  <a:cubicBezTo>
                    <a:pt x="77" y="256"/>
                    <a:pt x="0" y="146"/>
                    <a:pt x="7" y="0"/>
                  </a:cubicBezTo>
                  <a:cubicBezTo>
                    <a:pt x="10" y="1"/>
                    <a:pt x="10" y="5"/>
                    <a:pt x="11" y="7"/>
                  </a:cubicBezTo>
                  <a:cubicBezTo>
                    <a:pt x="21" y="36"/>
                    <a:pt x="34" y="64"/>
                    <a:pt x="52" y="89"/>
                  </a:cubicBezTo>
                  <a:cubicBezTo>
                    <a:pt x="92" y="146"/>
                    <a:pt x="146" y="174"/>
                    <a:pt x="216" y="174"/>
                  </a:cubicBezTo>
                  <a:cubicBezTo>
                    <a:pt x="262" y="175"/>
                    <a:pt x="305" y="162"/>
                    <a:pt x="348" y="147"/>
                  </a:cubicBezTo>
                  <a:cubicBezTo>
                    <a:pt x="452" y="110"/>
                    <a:pt x="560" y="90"/>
                    <a:pt x="671" y="95"/>
                  </a:cubicBezTo>
                  <a:cubicBezTo>
                    <a:pt x="695" y="95"/>
                    <a:pt x="718" y="98"/>
                    <a:pt x="742" y="103"/>
                  </a:cubicBezTo>
                  <a:cubicBezTo>
                    <a:pt x="739" y="103"/>
                    <a:pt x="736" y="103"/>
                    <a:pt x="733" y="103"/>
                  </a:cubicBezTo>
                  <a:cubicBezTo>
                    <a:pt x="593" y="95"/>
                    <a:pt x="460" y="121"/>
                    <a:pt x="331" y="176"/>
                  </a:cubicBezTo>
                  <a:cubicBezTo>
                    <a:pt x="270" y="203"/>
                    <a:pt x="204" y="208"/>
                    <a:pt x="138" y="190"/>
                  </a:cubicBezTo>
                  <a:cubicBezTo>
                    <a:pt x="124" y="186"/>
                    <a:pt x="111" y="181"/>
                    <a:pt x="98" y="174"/>
                  </a:cubicBezTo>
                  <a:cubicBezTo>
                    <a:pt x="85" y="167"/>
                    <a:pt x="74" y="158"/>
                    <a:pt x="63" y="149"/>
                  </a:cubicBezTo>
                  <a:cubicBezTo>
                    <a:pt x="96" y="216"/>
                    <a:pt x="148" y="260"/>
                    <a:pt x="217" y="284"/>
                  </a:cubicBezTo>
                  <a:cubicBezTo>
                    <a:pt x="218" y="288"/>
                    <a:pt x="215" y="287"/>
                    <a:pt x="213" y="2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6" name="Freeform 31">
              <a:extLst>
                <a:ext uri="{FF2B5EF4-FFF2-40B4-BE49-F238E27FC236}">
                  <a16:creationId xmlns:a16="http://schemas.microsoft.com/office/drawing/2014/main" id="{6E46DFF4-150B-0536-6299-771642F84CCC}"/>
                </a:ext>
              </a:extLst>
            </p:cNvPr>
            <p:cNvSpPr/>
            <p:nvPr/>
          </p:nvSpPr>
          <p:spPr bwMode="auto">
            <a:xfrm>
              <a:off x="6543" y="2335"/>
              <a:ext cx="78" cy="1880"/>
            </a:xfrm>
            <a:custGeom>
              <a:gdLst>
                <a:gd name="T0" fmla="*/ 0 w 48"/>
                <a:gd name="T1" fmla="*/ 1162 h 1162"/>
                <a:gd name="T2" fmla="*/ 37 w 48"/>
                <a:gd name="T3" fmla="*/ 0 h 1162"/>
                <a:gd name="T4" fmla="*/ 42 w 48"/>
                <a:gd name="T5" fmla="*/ 152 h 1162"/>
                <a:gd name="T6" fmla="*/ 44 w 48"/>
                <a:gd name="T7" fmla="*/ 605 h 1162"/>
                <a:gd name="T8" fmla="*/ 23 w 48"/>
                <a:gd name="T9" fmla="*/ 985 h 1162"/>
                <a:gd name="T10" fmla="*/ 2 w 48"/>
                <a:gd name="T11" fmla="*/ 1152 h 1162"/>
                <a:gd name="T12" fmla="*/ 0 w 48"/>
                <a:gd name="T13" fmla="*/ 1162 h 11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162">
                  <a:moveTo>
                    <a:pt x="0" y="1162"/>
                  </a:moveTo>
                  <a:cubicBezTo>
                    <a:pt x="15" y="775"/>
                    <a:pt x="25" y="388"/>
                    <a:pt x="37" y="0"/>
                  </a:cubicBezTo>
                  <a:cubicBezTo>
                    <a:pt x="39" y="51"/>
                    <a:pt x="41" y="102"/>
                    <a:pt x="42" y="152"/>
                  </a:cubicBezTo>
                  <a:cubicBezTo>
                    <a:pt x="47" y="303"/>
                    <a:pt x="48" y="454"/>
                    <a:pt x="44" y="605"/>
                  </a:cubicBezTo>
                  <a:cubicBezTo>
                    <a:pt x="41" y="732"/>
                    <a:pt x="35" y="859"/>
                    <a:pt x="23" y="985"/>
                  </a:cubicBezTo>
                  <a:cubicBezTo>
                    <a:pt x="18" y="1041"/>
                    <a:pt x="11" y="1097"/>
                    <a:pt x="2" y="1152"/>
                  </a:cubicBezTo>
                  <a:cubicBezTo>
                    <a:pt x="2" y="1155"/>
                    <a:pt x="1" y="1159"/>
                    <a:pt x="0" y="1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7" name="Freeform 32">
              <a:extLst>
                <a:ext uri="{FF2B5EF4-FFF2-40B4-BE49-F238E27FC236}">
                  <a16:creationId xmlns:a16="http://schemas.microsoft.com/office/drawing/2014/main" id="{65388B20-64BE-26E8-5009-9E52C9EB57A1}"/>
                </a:ext>
              </a:extLst>
            </p:cNvPr>
            <p:cNvSpPr/>
            <p:nvPr/>
          </p:nvSpPr>
          <p:spPr bwMode="auto">
            <a:xfrm>
              <a:off x="5353" y="308"/>
              <a:ext cx="280" cy="334"/>
            </a:xfrm>
            <a:custGeom>
              <a:gdLst>
                <a:gd name="T0" fmla="*/ 1 w 173"/>
                <a:gd name="T1" fmla="*/ 162 h 207"/>
                <a:gd name="T2" fmla="*/ 21 w 173"/>
                <a:gd name="T3" fmla="*/ 46 h 207"/>
                <a:gd name="T4" fmla="*/ 44 w 173"/>
                <a:gd name="T5" fmla="*/ 6 h 207"/>
                <a:gd name="T6" fmla="*/ 53 w 173"/>
                <a:gd name="T7" fmla="*/ 3 h 207"/>
                <a:gd name="T8" fmla="*/ 170 w 173"/>
                <a:gd name="T9" fmla="*/ 121 h 207"/>
                <a:gd name="T10" fmla="*/ 167 w 173"/>
                <a:gd name="T11" fmla="*/ 130 h 207"/>
                <a:gd name="T12" fmla="*/ 158 w 173"/>
                <a:gd name="T13" fmla="*/ 134 h 207"/>
                <a:gd name="T14" fmla="*/ 130 w 173"/>
                <a:gd name="T15" fmla="*/ 147 h 207"/>
                <a:gd name="T16" fmla="*/ 105 w 173"/>
                <a:gd name="T17" fmla="*/ 126 h 207"/>
                <a:gd name="T18" fmla="*/ 86 w 173"/>
                <a:gd name="T19" fmla="*/ 108 h 207"/>
                <a:gd name="T20" fmla="*/ 61 w 173"/>
                <a:gd name="T21" fmla="*/ 111 h 207"/>
                <a:gd name="T22" fmla="*/ 38 w 173"/>
                <a:gd name="T23" fmla="*/ 175 h 207"/>
                <a:gd name="T24" fmla="*/ 32 w 173"/>
                <a:gd name="T25" fmla="*/ 193 h 207"/>
                <a:gd name="T26" fmla="*/ 5 w 173"/>
                <a:gd name="T27" fmla="*/ 205 h 207"/>
                <a:gd name="T28" fmla="*/ 1 w 173"/>
                <a:gd name="T29" fmla="*/ 200 h 207"/>
                <a:gd name="T30" fmla="*/ 1 w 173"/>
                <a:gd name="T31" fmla="*/ 196 h 207"/>
                <a:gd name="T32" fmla="*/ 1 w 173"/>
                <a:gd name="T33" fmla="*/ 162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" h="206">
                  <a:moveTo>
                    <a:pt x="1" y="162"/>
                  </a:moveTo>
                  <a:cubicBezTo>
                    <a:pt x="1" y="122"/>
                    <a:pt x="6" y="83"/>
                    <a:pt x="21" y="46"/>
                  </a:cubicBezTo>
                  <a:cubicBezTo>
                    <a:pt x="27" y="32"/>
                    <a:pt x="35" y="18"/>
                    <a:pt x="44" y="6"/>
                  </a:cubicBezTo>
                  <a:cubicBezTo>
                    <a:pt x="46" y="2"/>
                    <a:pt x="48" y="0"/>
                    <a:pt x="53" y="3"/>
                  </a:cubicBezTo>
                  <a:cubicBezTo>
                    <a:pt x="102" y="33"/>
                    <a:pt x="141" y="71"/>
                    <a:pt x="170" y="121"/>
                  </a:cubicBezTo>
                  <a:cubicBezTo>
                    <a:pt x="173" y="126"/>
                    <a:pt x="173" y="128"/>
                    <a:pt x="167" y="130"/>
                  </a:cubicBezTo>
                  <a:cubicBezTo>
                    <a:pt x="164" y="131"/>
                    <a:pt x="161" y="133"/>
                    <a:pt x="158" y="134"/>
                  </a:cubicBezTo>
                  <a:cubicBezTo>
                    <a:pt x="149" y="139"/>
                    <a:pt x="139" y="147"/>
                    <a:pt x="130" y="147"/>
                  </a:cubicBezTo>
                  <a:cubicBezTo>
                    <a:pt x="120" y="145"/>
                    <a:pt x="113" y="133"/>
                    <a:pt x="105" y="126"/>
                  </a:cubicBezTo>
                  <a:cubicBezTo>
                    <a:pt x="99" y="120"/>
                    <a:pt x="92" y="114"/>
                    <a:pt x="86" y="108"/>
                  </a:cubicBezTo>
                  <a:cubicBezTo>
                    <a:pt x="76" y="99"/>
                    <a:pt x="68" y="100"/>
                    <a:pt x="61" y="111"/>
                  </a:cubicBezTo>
                  <a:cubicBezTo>
                    <a:pt x="50" y="131"/>
                    <a:pt x="43" y="153"/>
                    <a:pt x="38" y="175"/>
                  </a:cubicBezTo>
                  <a:cubicBezTo>
                    <a:pt x="37" y="181"/>
                    <a:pt x="38" y="189"/>
                    <a:pt x="32" y="193"/>
                  </a:cubicBezTo>
                  <a:cubicBezTo>
                    <a:pt x="24" y="198"/>
                    <a:pt x="14" y="201"/>
                    <a:pt x="5" y="205"/>
                  </a:cubicBezTo>
                  <a:cubicBezTo>
                    <a:pt x="0" y="207"/>
                    <a:pt x="2" y="202"/>
                    <a:pt x="1" y="200"/>
                  </a:cubicBezTo>
                  <a:cubicBezTo>
                    <a:pt x="1" y="199"/>
                    <a:pt x="1" y="197"/>
                    <a:pt x="1" y="196"/>
                  </a:cubicBezTo>
                  <a:cubicBezTo>
                    <a:pt x="1" y="185"/>
                    <a:pt x="1" y="173"/>
                    <a:pt x="1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8" name="Freeform 33">
              <a:extLst>
                <a:ext uri="{FF2B5EF4-FFF2-40B4-BE49-F238E27FC236}">
                  <a16:creationId xmlns:a16="http://schemas.microsoft.com/office/drawing/2014/main" id="{33225385-0B9F-E177-298B-5A548F803BF1}"/>
                </a:ext>
              </a:extLst>
            </p:cNvPr>
            <p:cNvSpPr/>
            <p:nvPr/>
          </p:nvSpPr>
          <p:spPr bwMode="auto">
            <a:xfrm>
              <a:off x="6137" y="2754"/>
              <a:ext cx="183" cy="364"/>
            </a:xfrm>
            <a:custGeom>
              <a:gdLst>
                <a:gd name="T0" fmla="*/ 113 w 113"/>
                <a:gd name="T1" fmla="*/ 139 h 225"/>
                <a:gd name="T2" fmla="*/ 101 w 113"/>
                <a:gd name="T3" fmla="*/ 194 h 225"/>
                <a:gd name="T4" fmla="*/ 45 w 113"/>
                <a:gd name="T5" fmla="*/ 219 h 225"/>
                <a:gd name="T6" fmla="*/ 1 w 113"/>
                <a:gd name="T7" fmla="*/ 171 h 225"/>
                <a:gd name="T8" fmla="*/ 25 w 113"/>
                <a:gd name="T9" fmla="*/ 108 h 225"/>
                <a:gd name="T10" fmla="*/ 60 w 113"/>
                <a:gd name="T11" fmla="*/ 44 h 225"/>
                <a:gd name="T12" fmla="*/ 60 w 113"/>
                <a:gd name="T13" fmla="*/ 14 h 225"/>
                <a:gd name="T14" fmla="*/ 60 w 113"/>
                <a:gd name="T15" fmla="*/ 5 h 225"/>
                <a:gd name="T16" fmla="*/ 72 w 113"/>
                <a:gd name="T17" fmla="*/ 3 h 225"/>
                <a:gd name="T18" fmla="*/ 87 w 113"/>
                <a:gd name="T19" fmla="*/ 20 h 225"/>
                <a:gd name="T20" fmla="*/ 113 w 113"/>
                <a:gd name="T21" fmla="*/ 139 h 2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225">
                  <a:moveTo>
                    <a:pt x="113" y="139"/>
                  </a:moveTo>
                  <a:cubicBezTo>
                    <a:pt x="113" y="160"/>
                    <a:pt x="110" y="178"/>
                    <a:pt x="101" y="194"/>
                  </a:cubicBezTo>
                  <a:cubicBezTo>
                    <a:pt x="90" y="216"/>
                    <a:pt x="70" y="225"/>
                    <a:pt x="45" y="219"/>
                  </a:cubicBezTo>
                  <a:cubicBezTo>
                    <a:pt x="20" y="214"/>
                    <a:pt x="1" y="194"/>
                    <a:pt x="1" y="171"/>
                  </a:cubicBezTo>
                  <a:cubicBezTo>
                    <a:pt x="0" y="146"/>
                    <a:pt x="9" y="126"/>
                    <a:pt x="25" y="108"/>
                  </a:cubicBezTo>
                  <a:cubicBezTo>
                    <a:pt x="41" y="89"/>
                    <a:pt x="54" y="68"/>
                    <a:pt x="60" y="44"/>
                  </a:cubicBezTo>
                  <a:cubicBezTo>
                    <a:pt x="63" y="34"/>
                    <a:pt x="64" y="24"/>
                    <a:pt x="60" y="14"/>
                  </a:cubicBezTo>
                  <a:cubicBezTo>
                    <a:pt x="58" y="11"/>
                    <a:pt x="56" y="9"/>
                    <a:pt x="60" y="5"/>
                  </a:cubicBezTo>
                  <a:cubicBezTo>
                    <a:pt x="63" y="2"/>
                    <a:pt x="67" y="0"/>
                    <a:pt x="72" y="3"/>
                  </a:cubicBezTo>
                  <a:cubicBezTo>
                    <a:pt x="79" y="6"/>
                    <a:pt x="84" y="12"/>
                    <a:pt x="87" y="20"/>
                  </a:cubicBezTo>
                  <a:cubicBezTo>
                    <a:pt x="100" y="59"/>
                    <a:pt x="110" y="100"/>
                    <a:pt x="113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9" name="Freeform 34">
              <a:extLst>
                <a:ext uri="{FF2B5EF4-FFF2-40B4-BE49-F238E27FC236}">
                  <a16:creationId xmlns:a16="http://schemas.microsoft.com/office/drawing/2014/main" id="{7D535F6A-14BF-52C1-E764-723116ABAFA8}"/>
                </a:ext>
              </a:extLst>
            </p:cNvPr>
            <p:cNvSpPr/>
            <p:nvPr/>
          </p:nvSpPr>
          <p:spPr bwMode="auto">
            <a:xfrm>
              <a:off x="5722" y="2764"/>
              <a:ext cx="193" cy="355"/>
            </a:xfrm>
            <a:custGeom>
              <a:gdLst>
                <a:gd name="T0" fmla="*/ 54 w 119"/>
                <a:gd name="T1" fmla="*/ 220 h 220"/>
                <a:gd name="T2" fmla="*/ 6 w 119"/>
                <a:gd name="T3" fmla="*/ 182 h 220"/>
                <a:gd name="T4" fmla="*/ 2 w 119"/>
                <a:gd name="T5" fmla="*/ 117 h 220"/>
                <a:gd name="T6" fmla="*/ 27 w 119"/>
                <a:gd name="T7" fmla="*/ 17 h 220"/>
                <a:gd name="T8" fmla="*/ 36 w 119"/>
                <a:gd name="T9" fmla="*/ 4 h 220"/>
                <a:gd name="T10" fmla="*/ 49 w 119"/>
                <a:gd name="T11" fmla="*/ 3 h 220"/>
                <a:gd name="T12" fmla="*/ 52 w 119"/>
                <a:gd name="T13" fmla="*/ 15 h 220"/>
                <a:gd name="T14" fmla="*/ 55 w 119"/>
                <a:gd name="T15" fmla="*/ 57 h 220"/>
                <a:gd name="T16" fmla="*/ 85 w 119"/>
                <a:gd name="T17" fmla="*/ 105 h 220"/>
                <a:gd name="T18" fmla="*/ 97 w 119"/>
                <a:gd name="T19" fmla="*/ 120 h 220"/>
                <a:gd name="T20" fmla="*/ 91 w 119"/>
                <a:gd name="T21" fmla="*/ 206 h 220"/>
                <a:gd name="T22" fmla="*/ 54 w 119"/>
                <a:gd name="T23" fmla="*/ 220 h 2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220">
                  <a:moveTo>
                    <a:pt x="54" y="220"/>
                  </a:moveTo>
                  <a:cubicBezTo>
                    <a:pt x="32" y="220"/>
                    <a:pt x="14" y="206"/>
                    <a:pt x="6" y="182"/>
                  </a:cubicBezTo>
                  <a:cubicBezTo>
                    <a:pt x="0" y="161"/>
                    <a:pt x="0" y="139"/>
                    <a:pt x="2" y="117"/>
                  </a:cubicBezTo>
                  <a:cubicBezTo>
                    <a:pt x="4" y="82"/>
                    <a:pt x="11" y="48"/>
                    <a:pt x="27" y="17"/>
                  </a:cubicBezTo>
                  <a:cubicBezTo>
                    <a:pt x="30" y="12"/>
                    <a:pt x="32" y="7"/>
                    <a:pt x="36" y="4"/>
                  </a:cubicBezTo>
                  <a:cubicBezTo>
                    <a:pt x="40" y="1"/>
                    <a:pt x="44" y="0"/>
                    <a:pt x="49" y="3"/>
                  </a:cubicBezTo>
                  <a:cubicBezTo>
                    <a:pt x="53" y="6"/>
                    <a:pt x="55" y="10"/>
                    <a:pt x="52" y="15"/>
                  </a:cubicBezTo>
                  <a:cubicBezTo>
                    <a:pt x="44" y="29"/>
                    <a:pt x="49" y="43"/>
                    <a:pt x="55" y="57"/>
                  </a:cubicBezTo>
                  <a:cubicBezTo>
                    <a:pt x="62" y="75"/>
                    <a:pt x="73" y="90"/>
                    <a:pt x="85" y="105"/>
                  </a:cubicBezTo>
                  <a:cubicBezTo>
                    <a:pt x="89" y="110"/>
                    <a:pt x="93" y="115"/>
                    <a:pt x="97" y="120"/>
                  </a:cubicBezTo>
                  <a:cubicBezTo>
                    <a:pt x="119" y="150"/>
                    <a:pt x="117" y="179"/>
                    <a:pt x="91" y="206"/>
                  </a:cubicBezTo>
                  <a:cubicBezTo>
                    <a:pt x="83" y="215"/>
                    <a:pt x="69" y="220"/>
                    <a:pt x="54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0" name="Freeform 35">
              <a:extLst>
                <a:ext uri="{FF2B5EF4-FFF2-40B4-BE49-F238E27FC236}">
                  <a16:creationId xmlns:a16="http://schemas.microsoft.com/office/drawing/2014/main" id="{DF0391A3-0224-1427-0732-7A41F481226E}"/>
                </a:ext>
              </a:extLst>
            </p:cNvPr>
            <p:cNvSpPr/>
            <p:nvPr/>
          </p:nvSpPr>
          <p:spPr bwMode="auto">
            <a:xfrm>
              <a:off x="5227" y="2387"/>
              <a:ext cx="243" cy="1446"/>
            </a:xfrm>
            <a:custGeom>
              <a:gdLst>
                <a:gd name="T0" fmla="*/ 0 w 150"/>
                <a:gd name="T1" fmla="*/ 894 h 894"/>
                <a:gd name="T2" fmla="*/ 10 w 150"/>
                <a:gd name="T3" fmla="*/ 825 h 894"/>
                <a:gd name="T4" fmla="*/ 53 w 150"/>
                <a:gd name="T5" fmla="*/ 554 h 894"/>
                <a:gd name="T6" fmla="*/ 101 w 150"/>
                <a:gd name="T7" fmla="*/ 326 h 894"/>
                <a:gd name="T8" fmla="*/ 135 w 150"/>
                <a:gd name="T9" fmla="*/ 103 h 894"/>
                <a:gd name="T10" fmla="*/ 142 w 150"/>
                <a:gd name="T11" fmla="*/ 10 h 894"/>
                <a:gd name="T12" fmla="*/ 144 w 150"/>
                <a:gd name="T13" fmla="*/ 0 h 894"/>
                <a:gd name="T14" fmla="*/ 148 w 150"/>
                <a:gd name="T15" fmla="*/ 154 h 894"/>
                <a:gd name="T16" fmla="*/ 108 w 150"/>
                <a:gd name="T17" fmla="*/ 395 h 894"/>
                <a:gd name="T18" fmla="*/ 2 w 150"/>
                <a:gd name="T19" fmla="*/ 891 h 894"/>
                <a:gd name="T20" fmla="*/ 0 w 150"/>
                <a:gd name="T21" fmla="*/ 894 h 8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894">
                  <a:moveTo>
                    <a:pt x="0" y="894"/>
                  </a:moveTo>
                  <a:cubicBezTo>
                    <a:pt x="3" y="869"/>
                    <a:pt x="6" y="847"/>
                    <a:pt x="10" y="825"/>
                  </a:cubicBezTo>
                  <a:cubicBezTo>
                    <a:pt x="23" y="734"/>
                    <a:pt x="37" y="644"/>
                    <a:pt x="53" y="554"/>
                  </a:cubicBezTo>
                  <a:cubicBezTo>
                    <a:pt x="66" y="477"/>
                    <a:pt x="83" y="402"/>
                    <a:pt x="101" y="326"/>
                  </a:cubicBezTo>
                  <a:cubicBezTo>
                    <a:pt x="119" y="253"/>
                    <a:pt x="128" y="178"/>
                    <a:pt x="135" y="103"/>
                  </a:cubicBezTo>
                  <a:cubicBezTo>
                    <a:pt x="137" y="72"/>
                    <a:pt x="139" y="41"/>
                    <a:pt x="142" y="10"/>
                  </a:cubicBezTo>
                  <a:cubicBezTo>
                    <a:pt x="142" y="7"/>
                    <a:pt x="141" y="4"/>
                    <a:pt x="144" y="0"/>
                  </a:cubicBezTo>
                  <a:cubicBezTo>
                    <a:pt x="148" y="52"/>
                    <a:pt x="150" y="103"/>
                    <a:pt x="148" y="154"/>
                  </a:cubicBezTo>
                  <a:cubicBezTo>
                    <a:pt x="146" y="236"/>
                    <a:pt x="125" y="315"/>
                    <a:pt x="108" y="395"/>
                  </a:cubicBezTo>
                  <a:cubicBezTo>
                    <a:pt x="73" y="560"/>
                    <a:pt x="38" y="726"/>
                    <a:pt x="2" y="891"/>
                  </a:cubicBezTo>
                  <a:cubicBezTo>
                    <a:pt x="2" y="891"/>
                    <a:pt x="2" y="891"/>
                    <a:pt x="0" y="8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1" name="Freeform 36">
              <a:extLst>
                <a:ext uri="{FF2B5EF4-FFF2-40B4-BE49-F238E27FC236}">
                  <a16:creationId xmlns:a16="http://schemas.microsoft.com/office/drawing/2014/main" id="{D0381591-3AC8-D28F-4814-AC953C7BA876}"/>
                </a:ext>
              </a:extLst>
            </p:cNvPr>
            <p:cNvSpPr/>
            <p:nvPr/>
          </p:nvSpPr>
          <p:spPr bwMode="auto">
            <a:xfrm>
              <a:off x="5790" y="0"/>
              <a:ext cx="549" cy="759"/>
            </a:xfrm>
            <a:custGeom>
              <a:gdLst>
                <a:gd name="T0" fmla="*/ 285 w 339"/>
                <a:gd name="T1" fmla="*/ 466 h 469"/>
                <a:gd name="T2" fmla="*/ 309 w 339"/>
                <a:gd name="T3" fmla="*/ 389 h 469"/>
                <a:gd name="T4" fmla="*/ 255 w 339"/>
                <a:gd name="T5" fmla="*/ 267 h 469"/>
                <a:gd name="T6" fmla="*/ 196 w 339"/>
                <a:gd name="T7" fmla="*/ 237 h 469"/>
                <a:gd name="T8" fmla="*/ 54 w 339"/>
                <a:gd name="T9" fmla="*/ 146 h 469"/>
                <a:gd name="T10" fmla="*/ 1 w 339"/>
                <a:gd name="T11" fmla="*/ 34 h 469"/>
                <a:gd name="T12" fmla="*/ 3 w 339"/>
                <a:gd name="T13" fmla="*/ 0 h 469"/>
                <a:gd name="T14" fmla="*/ 5 w 339"/>
                <a:gd name="T15" fmla="*/ 1 h 469"/>
                <a:gd name="T16" fmla="*/ 105 w 339"/>
                <a:gd name="T17" fmla="*/ 106 h 469"/>
                <a:gd name="T18" fmla="*/ 235 w 339"/>
                <a:gd name="T19" fmla="*/ 153 h 469"/>
                <a:gd name="T20" fmla="*/ 244 w 339"/>
                <a:gd name="T21" fmla="*/ 156 h 469"/>
                <a:gd name="T22" fmla="*/ 193 w 339"/>
                <a:gd name="T23" fmla="*/ 147 h 469"/>
                <a:gd name="T24" fmla="*/ 141 w 339"/>
                <a:gd name="T25" fmla="*/ 133 h 469"/>
                <a:gd name="T26" fmla="*/ 92 w 339"/>
                <a:gd name="T27" fmla="*/ 115 h 469"/>
                <a:gd name="T28" fmla="*/ 43 w 339"/>
                <a:gd name="T29" fmla="*/ 91 h 469"/>
                <a:gd name="T30" fmla="*/ 122 w 339"/>
                <a:gd name="T31" fmla="*/ 170 h 469"/>
                <a:gd name="T32" fmla="*/ 229 w 339"/>
                <a:gd name="T33" fmla="*/ 229 h 469"/>
                <a:gd name="T34" fmla="*/ 277 w 339"/>
                <a:gd name="T35" fmla="*/ 260 h 469"/>
                <a:gd name="T36" fmla="*/ 314 w 339"/>
                <a:gd name="T37" fmla="*/ 419 h 469"/>
                <a:gd name="T38" fmla="*/ 288 w 339"/>
                <a:gd name="T39" fmla="*/ 468 h 469"/>
                <a:gd name="T40" fmla="*/ 285 w 339"/>
                <a:gd name="T41" fmla="*/ 466 h 4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9" h="469">
                  <a:moveTo>
                    <a:pt x="285" y="466"/>
                  </a:moveTo>
                  <a:cubicBezTo>
                    <a:pt x="297" y="441"/>
                    <a:pt x="306" y="416"/>
                    <a:pt x="309" y="389"/>
                  </a:cubicBezTo>
                  <a:cubicBezTo>
                    <a:pt x="315" y="337"/>
                    <a:pt x="297" y="297"/>
                    <a:pt x="255" y="267"/>
                  </a:cubicBezTo>
                  <a:cubicBezTo>
                    <a:pt x="237" y="254"/>
                    <a:pt x="216" y="246"/>
                    <a:pt x="196" y="237"/>
                  </a:cubicBezTo>
                  <a:cubicBezTo>
                    <a:pt x="143" y="215"/>
                    <a:pt x="94" y="187"/>
                    <a:pt x="54" y="146"/>
                  </a:cubicBezTo>
                  <a:cubicBezTo>
                    <a:pt x="24" y="114"/>
                    <a:pt x="3" y="78"/>
                    <a:pt x="1" y="34"/>
                  </a:cubicBezTo>
                  <a:cubicBezTo>
                    <a:pt x="0" y="23"/>
                    <a:pt x="1" y="11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22" y="52"/>
                    <a:pt x="60" y="82"/>
                    <a:pt x="105" y="106"/>
                  </a:cubicBezTo>
                  <a:cubicBezTo>
                    <a:pt x="146" y="127"/>
                    <a:pt x="190" y="142"/>
                    <a:pt x="235" y="153"/>
                  </a:cubicBezTo>
                  <a:cubicBezTo>
                    <a:pt x="238" y="154"/>
                    <a:pt x="241" y="155"/>
                    <a:pt x="244" y="156"/>
                  </a:cubicBezTo>
                  <a:cubicBezTo>
                    <a:pt x="226" y="155"/>
                    <a:pt x="209" y="151"/>
                    <a:pt x="193" y="147"/>
                  </a:cubicBezTo>
                  <a:cubicBezTo>
                    <a:pt x="175" y="142"/>
                    <a:pt x="158" y="138"/>
                    <a:pt x="141" y="133"/>
                  </a:cubicBezTo>
                  <a:cubicBezTo>
                    <a:pt x="125" y="128"/>
                    <a:pt x="108" y="122"/>
                    <a:pt x="92" y="115"/>
                  </a:cubicBezTo>
                  <a:cubicBezTo>
                    <a:pt x="76" y="109"/>
                    <a:pt x="61" y="101"/>
                    <a:pt x="43" y="91"/>
                  </a:cubicBezTo>
                  <a:cubicBezTo>
                    <a:pt x="65" y="125"/>
                    <a:pt x="92" y="149"/>
                    <a:pt x="122" y="170"/>
                  </a:cubicBezTo>
                  <a:cubicBezTo>
                    <a:pt x="156" y="193"/>
                    <a:pt x="192" y="212"/>
                    <a:pt x="229" y="229"/>
                  </a:cubicBezTo>
                  <a:cubicBezTo>
                    <a:pt x="246" y="237"/>
                    <a:pt x="262" y="247"/>
                    <a:pt x="277" y="260"/>
                  </a:cubicBezTo>
                  <a:cubicBezTo>
                    <a:pt x="327" y="302"/>
                    <a:pt x="339" y="356"/>
                    <a:pt x="314" y="419"/>
                  </a:cubicBezTo>
                  <a:cubicBezTo>
                    <a:pt x="307" y="436"/>
                    <a:pt x="298" y="453"/>
                    <a:pt x="288" y="468"/>
                  </a:cubicBezTo>
                  <a:cubicBezTo>
                    <a:pt x="286" y="469"/>
                    <a:pt x="285" y="468"/>
                    <a:pt x="285" y="4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" name="Freeform 37">
              <a:extLst>
                <a:ext uri="{FF2B5EF4-FFF2-40B4-BE49-F238E27FC236}">
                  <a16:creationId xmlns:a16="http://schemas.microsoft.com/office/drawing/2014/main" id="{32FAF5A1-51B0-C9D1-63D8-6E53E84AFAB0}"/>
                </a:ext>
              </a:extLst>
            </p:cNvPr>
            <p:cNvSpPr/>
            <p:nvPr/>
          </p:nvSpPr>
          <p:spPr bwMode="auto">
            <a:xfrm>
              <a:off x="6467" y="1256"/>
              <a:ext cx="196" cy="561"/>
            </a:xfrm>
            <a:custGeom>
              <a:gdLst>
                <a:gd name="T0" fmla="*/ 52 w 121"/>
                <a:gd name="T1" fmla="*/ 0 h 347"/>
                <a:gd name="T2" fmla="*/ 92 w 121"/>
                <a:gd name="T3" fmla="*/ 110 h 347"/>
                <a:gd name="T4" fmla="*/ 119 w 121"/>
                <a:gd name="T5" fmla="*/ 218 h 347"/>
                <a:gd name="T6" fmla="*/ 120 w 121"/>
                <a:gd name="T7" fmla="*/ 227 h 347"/>
                <a:gd name="T8" fmla="*/ 107 w 121"/>
                <a:gd name="T9" fmla="*/ 244 h 347"/>
                <a:gd name="T10" fmla="*/ 98 w 121"/>
                <a:gd name="T11" fmla="*/ 246 h 347"/>
                <a:gd name="T12" fmla="*/ 104 w 121"/>
                <a:gd name="T13" fmla="*/ 254 h 347"/>
                <a:gd name="T14" fmla="*/ 120 w 121"/>
                <a:gd name="T15" fmla="*/ 266 h 347"/>
                <a:gd name="T16" fmla="*/ 119 w 121"/>
                <a:gd name="T17" fmla="*/ 267 h 347"/>
                <a:gd name="T18" fmla="*/ 93 w 121"/>
                <a:gd name="T19" fmla="*/ 289 h 347"/>
                <a:gd name="T20" fmla="*/ 92 w 121"/>
                <a:gd name="T21" fmla="*/ 293 h 347"/>
                <a:gd name="T22" fmla="*/ 24 w 121"/>
                <a:gd name="T23" fmla="*/ 325 h 347"/>
                <a:gd name="T24" fmla="*/ 8 w 121"/>
                <a:gd name="T25" fmla="*/ 331 h 347"/>
                <a:gd name="T26" fmla="*/ 0 w 121"/>
                <a:gd name="T27" fmla="*/ 347 h 347"/>
                <a:gd name="T28" fmla="*/ 57 w 121"/>
                <a:gd name="T29" fmla="*/ 229 h 347"/>
                <a:gd name="T30" fmla="*/ 67 w 121"/>
                <a:gd name="T31" fmla="*/ 223 h 347"/>
                <a:gd name="T32" fmla="*/ 89 w 121"/>
                <a:gd name="T33" fmla="*/ 184 h 347"/>
                <a:gd name="T34" fmla="*/ 74 w 121"/>
                <a:gd name="T35" fmla="*/ 88 h 347"/>
                <a:gd name="T36" fmla="*/ 52 w 121"/>
                <a:gd name="T37" fmla="*/ 0 h 3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" h="347">
                  <a:moveTo>
                    <a:pt x="52" y="0"/>
                  </a:moveTo>
                  <a:cubicBezTo>
                    <a:pt x="69" y="35"/>
                    <a:pt x="81" y="72"/>
                    <a:pt x="92" y="110"/>
                  </a:cubicBezTo>
                  <a:cubicBezTo>
                    <a:pt x="103" y="146"/>
                    <a:pt x="114" y="181"/>
                    <a:pt x="119" y="218"/>
                  </a:cubicBezTo>
                  <a:cubicBezTo>
                    <a:pt x="120" y="221"/>
                    <a:pt x="120" y="224"/>
                    <a:pt x="120" y="227"/>
                  </a:cubicBezTo>
                  <a:cubicBezTo>
                    <a:pt x="121" y="240"/>
                    <a:pt x="120" y="241"/>
                    <a:pt x="107" y="244"/>
                  </a:cubicBezTo>
                  <a:cubicBezTo>
                    <a:pt x="104" y="244"/>
                    <a:pt x="99" y="243"/>
                    <a:pt x="98" y="246"/>
                  </a:cubicBezTo>
                  <a:cubicBezTo>
                    <a:pt x="97" y="249"/>
                    <a:pt x="101" y="252"/>
                    <a:pt x="104" y="254"/>
                  </a:cubicBezTo>
                  <a:cubicBezTo>
                    <a:pt x="109" y="258"/>
                    <a:pt x="115" y="262"/>
                    <a:pt x="120" y="266"/>
                  </a:cubicBezTo>
                  <a:cubicBezTo>
                    <a:pt x="120" y="267"/>
                    <a:pt x="120" y="267"/>
                    <a:pt x="119" y="267"/>
                  </a:cubicBezTo>
                  <a:cubicBezTo>
                    <a:pt x="98" y="267"/>
                    <a:pt x="97" y="268"/>
                    <a:pt x="93" y="289"/>
                  </a:cubicBezTo>
                  <a:cubicBezTo>
                    <a:pt x="92" y="290"/>
                    <a:pt x="92" y="291"/>
                    <a:pt x="92" y="293"/>
                  </a:cubicBezTo>
                  <a:cubicBezTo>
                    <a:pt x="84" y="331"/>
                    <a:pt x="58" y="344"/>
                    <a:pt x="24" y="325"/>
                  </a:cubicBezTo>
                  <a:cubicBezTo>
                    <a:pt x="15" y="320"/>
                    <a:pt x="11" y="323"/>
                    <a:pt x="8" y="331"/>
                  </a:cubicBezTo>
                  <a:cubicBezTo>
                    <a:pt x="5" y="336"/>
                    <a:pt x="3" y="342"/>
                    <a:pt x="0" y="347"/>
                  </a:cubicBezTo>
                  <a:cubicBezTo>
                    <a:pt x="9" y="303"/>
                    <a:pt x="23" y="261"/>
                    <a:pt x="57" y="229"/>
                  </a:cubicBezTo>
                  <a:cubicBezTo>
                    <a:pt x="60" y="227"/>
                    <a:pt x="63" y="224"/>
                    <a:pt x="67" y="223"/>
                  </a:cubicBezTo>
                  <a:cubicBezTo>
                    <a:pt x="84" y="216"/>
                    <a:pt x="89" y="202"/>
                    <a:pt x="89" y="184"/>
                  </a:cubicBezTo>
                  <a:cubicBezTo>
                    <a:pt x="88" y="151"/>
                    <a:pt x="81" y="119"/>
                    <a:pt x="74" y="88"/>
                  </a:cubicBezTo>
                  <a:cubicBezTo>
                    <a:pt x="67" y="58"/>
                    <a:pt x="59" y="29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" name="Freeform 38">
              <a:extLst>
                <a:ext uri="{FF2B5EF4-FFF2-40B4-BE49-F238E27FC236}">
                  <a16:creationId xmlns:a16="http://schemas.microsoft.com/office/drawing/2014/main" id="{8C06D733-B357-0E75-3CEC-CBAD6759242C}"/>
                </a:ext>
              </a:extLst>
            </p:cNvPr>
            <p:cNvSpPr/>
            <p:nvPr/>
          </p:nvSpPr>
          <p:spPr bwMode="auto">
            <a:xfrm>
              <a:off x="5696" y="3129"/>
              <a:ext cx="638" cy="274"/>
            </a:xfrm>
            <a:custGeom>
              <a:gdLst>
                <a:gd name="T0" fmla="*/ 392 w 394"/>
                <a:gd name="T1" fmla="*/ 19 h 169"/>
                <a:gd name="T2" fmla="*/ 377 w 394"/>
                <a:gd name="T3" fmla="*/ 74 h 169"/>
                <a:gd name="T4" fmla="*/ 310 w 394"/>
                <a:gd name="T5" fmla="*/ 141 h 169"/>
                <a:gd name="T6" fmla="*/ 157 w 394"/>
                <a:gd name="T7" fmla="*/ 162 h 169"/>
                <a:gd name="T8" fmla="*/ 20 w 394"/>
                <a:gd name="T9" fmla="*/ 56 h 169"/>
                <a:gd name="T10" fmla="*/ 0 w 394"/>
                <a:gd name="T11" fmla="*/ 0 h 169"/>
                <a:gd name="T12" fmla="*/ 100 w 394"/>
                <a:gd name="T13" fmla="*/ 123 h 169"/>
                <a:gd name="T14" fmla="*/ 76 w 394"/>
                <a:gd name="T15" fmla="*/ 92 h 169"/>
                <a:gd name="T16" fmla="*/ 333 w 394"/>
                <a:gd name="T17" fmla="*/ 91 h 169"/>
                <a:gd name="T18" fmla="*/ 296 w 394"/>
                <a:gd name="T19" fmla="*/ 131 h 169"/>
                <a:gd name="T20" fmla="*/ 307 w 394"/>
                <a:gd name="T21" fmla="*/ 127 h 169"/>
                <a:gd name="T22" fmla="*/ 381 w 394"/>
                <a:gd name="T23" fmla="*/ 39 h 169"/>
                <a:gd name="T24" fmla="*/ 390 w 394"/>
                <a:gd name="T25" fmla="*/ 14 h 169"/>
                <a:gd name="T26" fmla="*/ 392 w 394"/>
                <a:gd name="T27" fmla="*/ 19 h 1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4" h="169">
                  <a:moveTo>
                    <a:pt x="392" y="19"/>
                  </a:moveTo>
                  <a:cubicBezTo>
                    <a:pt x="390" y="38"/>
                    <a:pt x="385" y="56"/>
                    <a:pt x="377" y="74"/>
                  </a:cubicBezTo>
                  <a:cubicBezTo>
                    <a:pt x="364" y="106"/>
                    <a:pt x="341" y="128"/>
                    <a:pt x="310" y="141"/>
                  </a:cubicBezTo>
                  <a:cubicBezTo>
                    <a:pt x="261" y="161"/>
                    <a:pt x="210" y="169"/>
                    <a:pt x="157" y="162"/>
                  </a:cubicBezTo>
                  <a:cubicBezTo>
                    <a:pt x="93" y="152"/>
                    <a:pt x="49" y="112"/>
                    <a:pt x="20" y="56"/>
                  </a:cubicBezTo>
                  <a:cubicBezTo>
                    <a:pt x="11" y="38"/>
                    <a:pt x="4" y="20"/>
                    <a:pt x="0" y="0"/>
                  </a:cubicBezTo>
                  <a:cubicBezTo>
                    <a:pt x="24" y="49"/>
                    <a:pt x="52" y="93"/>
                    <a:pt x="100" y="123"/>
                  </a:cubicBezTo>
                  <a:cubicBezTo>
                    <a:pt x="92" y="112"/>
                    <a:pt x="84" y="102"/>
                    <a:pt x="76" y="92"/>
                  </a:cubicBezTo>
                  <a:cubicBezTo>
                    <a:pt x="162" y="151"/>
                    <a:pt x="247" y="153"/>
                    <a:pt x="333" y="91"/>
                  </a:cubicBezTo>
                  <a:cubicBezTo>
                    <a:pt x="323" y="106"/>
                    <a:pt x="309" y="117"/>
                    <a:pt x="296" y="131"/>
                  </a:cubicBezTo>
                  <a:cubicBezTo>
                    <a:pt x="301" y="131"/>
                    <a:pt x="304" y="129"/>
                    <a:pt x="307" y="127"/>
                  </a:cubicBezTo>
                  <a:cubicBezTo>
                    <a:pt x="344" y="108"/>
                    <a:pt x="366" y="76"/>
                    <a:pt x="381" y="39"/>
                  </a:cubicBezTo>
                  <a:cubicBezTo>
                    <a:pt x="384" y="31"/>
                    <a:pt x="387" y="22"/>
                    <a:pt x="390" y="14"/>
                  </a:cubicBezTo>
                  <a:cubicBezTo>
                    <a:pt x="394" y="14"/>
                    <a:pt x="393" y="17"/>
                    <a:pt x="39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4" name="Freeform 39">
              <a:extLst>
                <a:ext uri="{FF2B5EF4-FFF2-40B4-BE49-F238E27FC236}">
                  <a16:creationId xmlns:a16="http://schemas.microsoft.com/office/drawing/2014/main" id="{01A2021C-F3F4-A55F-ECD7-0D20187CC344}"/>
                </a:ext>
              </a:extLst>
            </p:cNvPr>
            <p:cNvSpPr/>
            <p:nvPr/>
          </p:nvSpPr>
          <p:spPr bwMode="auto">
            <a:xfrm>
              <a:off x="4827" y="3145"/>
              <a:ext cx="427" cy="764"/>
            </a:xfrm>
            <a:custGeom>
              <a:gdLst>
                <a:gd name="T0" fmla="*/ 263 w 264"/>
                <a:gd name="T1" fmla="*/ 2 h 472"/>
                <a:gd name="T2" fmla="*/ 183 w 264"/>
                <a:gd name="T3" fmla="*/ 172 h 472"/>
                <a:gd name="T4" fmla="*/ 118 w 264"/>
                <a:gd name="T5" fmla="*/ 237 h 472"/>
                <a:gd name="T6" fmla="*/ 30 w 264"/>
                <a:gd name="T7" fmla="*/ 355 h 472"/>
                <a:gd name="T8" fmla="*/ 23 w 264"/>
                <a:gd name="T9" fmla="*/ 443 h 472"/>
                <a:gd name="T10" fmla="*/ 24 w 264"/>
                <a:gd name="T11" fmla="*/ 472 h 472"/>
                <a:gd name="T12" fmla="*/ 86 w 264"/>
                <a:gd name="T13" fmla="*/ 234 h 472"/>
                <a:gd name="T14" fmla="*/ 258 w 264"/>
                <a:gd name="T15" fmla="*/ 8 h 472"/>
                <a:gd name="T16" fmla="*/ 261 w 264"/>
                <a:gd name="T17" fmla="*/ 0 h 472"/>
                <a:gd name="T18" fmla="*/ 263 w 264"/>
                <a:gd name="T19" fmla="*/ 2 h 4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472">
                  <a:moveTo>
                    <a:pt x="263" y="2"/>
                  </a:moveTo>
                  <a:cubicBezTo>
                    <a:pt x="243" y="62"/>
                    <a:pt x="220" y="120"/>
                    <a:pt x="183" y="172"/>
                  </a:cubicBezTo>
                  <a:cubicBezTo>
                    <a:pt x="165" y="197"/>
                    <a:pt x="143" y="219"/>
                    <a:pt x="118" y="237"/>
                  </a:cubicBezTo>
                  <a:cubicBezTo>
                    <a:pt x="77" y="267"/>
                    <a:pt x="44" y="304"/>
                    <a:pt x="30" y="355"/>
                  </a:cubicBezTo>
                  <a:cubicBezTo>
                    <a:pt x="22" y="384"/>
                    <a:pt x="21" y="413"/>
                    <a:pt x="23" y="443"/>
                  </a:cubicBezTo>
                  <a:cubicBezTo>
                    <a:pt x="24" y="452"/>
                    <a:pt x="25" y="462"/>
                    <a:pt x="24" y="472"/>
                  </a:cubicBezTo>
                  <a:cubicBezTo>
                    <a:pt x="0" y="373"/>
                    <a:pt x="12" y="290"/>
                    <a:pt x="86" y="234"/>
                  </a:cubicBezTo>
                  <a:cubicBezTo>
                    <a:pt x="164" y="174"/>
                    <a:pt x="216" y="95"/>
                    <a:pt x="258" y="8"/>
                  </a:cubicBezTo>
                  <a:cubicBezTo>
                    <a:pt x="259" y="5"/>
                    <a:pt x="260" y="3"/>
                    <a:pt x="261" y="0"/>
                  </a:cubicBezTo>
                  <a:cubicBezTo>
                    <a:pt x="263" y="0"/>
                    <a:pt x="264" y="0"/>
                    <a:pt x="26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5" name="Freeform 40">
              <a:extLst>
                <a:ext uri="{FF2B5EF4-FFF2-40B4-BE49-F238E27FC236}">
                  <a16:creationId xmlns:a16="http://schemas.microsoft.com/office/drawing/2014/main" id="{C7B284F3-601C-0307-5AA8-8C8F61CEEB63}"/>
                </a:ext>
              </a:extLst>
            </p:cNvPr>
            <p:cNvSpPr/>
            <p:nvPr/>
          </p:nvSpPr>
          <p:spPr bwMode="auto">
            <a:xfrm>
              <a:off x="6358" y="1911"/>
              <a:ext cx="219" cy="825"/>
            </a:xfrm>
            <a:custGeom>
              <a:gdLst>
                <a:gd name="T0" fmla="*/ 125 w 135"/>
                <a:gd name="T1" fmla="*/ 0 h 510"/>
                <a:gd name="T2" fmla="*/ 130 w 135"/>
                <a:gd name="T3" fmla="*/ 37 h 510"/>
                <a:gd name="T4" fmla="*/ 119 w 135"/>
                <a:gd name="T5" fmla="*/ 236 h 510"/>
                <a:gd name="T6" fmla="*/ 72 w 135"/>
                <a:gd name="T7" fmla="*/ 336 h 510"/>
                <a:gd name="T8" fmla="*/ 11 w 135"/>
                <a:gd name="T9" fmla="*/ 471 h 510"/>
                <a:gd name="T10" fmla="*/ 5 w 135"/>
                <a:gd name="T11" fmla="*/ 510 h 510"/>
                <a:gd name="T12" fmla="*/ 30 w 135"/>
                <a:gd name="T13" fmla="*/ 367 h 510"/>
                <a:gd name="T14" fmla="*/ 64 w 135"/>
                <a:gd name="T15" fmla="*/ 307 h 510"/>
                <a:gd name="T16" fmla="*/ 121 w 135"/>
                <a:gd name="T17" fmla="*/ 121 h 510"/>
                <a:gd name="T18" fmla="*/ 125 w 135"/>
                <a:gd name="T19" fmla="*/ 0 h 5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510">
                  <a:moveTo>
                    <a:pt x="125" y="0"/>
                  </a:moveTo>
                  <a:cubicBezTo>
                    <a:pt x="130" y="14"/>
                    <a:pt x="129" y="25"/>
                    <a:pt x="130" y="37"/>
                  </a:cubicBezTo>
                  <a:cubicBezTo>
                    <a:pt x="135" y="104"/>
                    <a:pt x="134" y="170"/>
                    <a:pt x="119" y="236"/>
                  </a:cubicBezTo>
                  <a:cubicBezTo>
                    <a:pt x="111" y="273"/>
                    <a:pt x="95" y="306"/>
                    <a:pt x="72" y="336"/>
                  </a:cubicBezTo>
                  <a:cubicBezTo>
                    <a:pt x="42" y="376"/>
                    <a:pt x="20" y="420"/>
                    <a:pt x="11" y="471"/>
                  </a:cubicBezTo>
                  <a:cubicBezTo>
                    <a:pt x="9" y="484"/>
                    <a:pt x="8" y="497"/>
                    <a:pt x="5" y="510"/>
                  </a:cubicBezTo>
                  <a:cubicBezTo>
                    <a:pt x="0" y="460"/>
                    <a:pt x="10" y="413"/>
                    <a:pt x="30" y="367"/>
                  </a:cubicBezTo>
                  <a:cubicBezTo>
                    <a:pt x="39" y="346"/>
                    <a:pt x="53" y="327"/>
                    <a:pt x="64" y="307"/>
                  </a:cubicBezTo>
                  <a:cubicBezTo>
                    <a:pt x="98" y="249"/>
                    <a:pt x="114" y="186"/>
                    <a:pt x="121" y="121"/>
                  </a:cubicBezTo>
                  <a:cubicBezTo>
                    <a:pt x="125" y="82"/>
                    <a:pt x="126" y="42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6" name="Freeform 41">
              <a:extLst>
                <a:ext uri="{FF2B5EF4-FFF2-40B4-BE49-F238E27FC236}">
                  <a16:creationId xmlns:a16="http://schemas.microsoft.com/office/drawing/2014/main" id="{77BAB926-B2BF-142D-CE72-0DAE3843B57A}"/>
                </a:ext>
              </a:extLst>
            </p:cNvPr>
            <p:cNvSpPr/>
            <p:nvPr/>
          </p:nvSpPr>
          <p:spPr bwMode="auto">
            <a:xfrm>
              <a:off x="5431" y="1625"/>
              <a:ext cx="194" cy="173"/>
            </a:xfrm>
            <a:custGeom>
              <a:gdLst>
                <a:gd name="T0" fmla="*/ 120 w 120"/>
                <a:gd name="T1" fmla="*/ 97 h 107"/>
                <a:gd name="T2" fmla="*/ 115 w 120"/>
                <a:gd name="T3" fmla="*/ 91 h 107"/>
                <a:gd name="T4" fmla="*/ 97 w 120"/>
                <a:gd name="T5" fmla="*/ 88 h 107"/>
                <a:gd name="T6" fmla="*/ 74 w 120"/>
                <a:gd name="T7" fmla="*/ 101 h 107"/>
                <a:gd name="T8" fmla="*/ 34 w 120"/>
                <a:gd name="T9" fmla="*/ 79 h 107"/>
                <a:gd name="T10" fmla="*/ 33 w 120"/>
                <a:gd name="T11" fmla="*/ 51 h 107"/>
                <a:gd name="T12" fmla="*/ 17 w 120"/>
                <a:gd name="T13" fmla="*/ 21 h 107"/>
                <a:gd name="T14" fmla="*/ 15 w 120"/>
                <a:gd name="T15" fmla="*/ 19 h 107"/>
                <a:gd name="T16" fmla="*/ 3 w 120"/>
                <a:gd name="T17" fmla="*/ 6 h 107"/>
                <a:gd name="T18" fmla="*/ 20 w 120"/>
                <a:gd name="T19" fmla="*/ 3 h 107"/>
                <a:gd name="T20" fmla="*/ 80 w 120"/>
                <a:gd name="T21" fmla="*/ 30 h 107"/>
                <a:gd name="T22" fmla="*/ 120 w 120"/>
                <a:gd name="T23" fmla="*/ 97 h 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107">
                  <a:moveTo>
                    <a:pt x="120" y="97"/>
                  </a:moveTo>
                  <a:cubicBezTo>
                    <a:pt x="119" y="95"/>
                    <a:pt x="117" y="93"/>
                    <a:pt x="115" y="91"/>
                  </a:cubicBezTo>
                  <a:cubicBezTo>
                    <a:pt x="110" y="84"/>
                    <a:pt x="104" y="83"/>
                    <a:pt x="97" y="88"/>
                  </a:cubicBezTo>
                  <a:cubicBezTo>
                    <a:pt x="90" y="94"/>
                    <a:pt x="82" y="98"/>
                    <a:pt x="74" y="101"/>
                  </a:cubicBezTo>
                  <a:cubicBezTo>
                    <a:pt x="54" y="107"/>
                    <a:pt x="40" y="100"/>
                    <a:pt x="34" y="79"/>
                  </a:cubicBezTo>
                  <a:cubicBezTo>
                    <a:pt x="31" y="70"/>
                    <a:pt x="31" y="61"/>
                    <a:pt x="33" y="51"/>
                  </a:cubicBezTo>
                  <a:cubicBezTo>
                    <a:pt x="35" y="37"/>
                    <a:pt x="31" y="27"/>
                    <a:pt x="17" y="21"/>
                  </a:cubicBezTo>
                  <a:cubicBezTo>
                    <a:pt x="16" y="20"/>
                    <a:pt x="16" y="20"/>
                    <a:pt x="15" y="19"/>
                  </a:cubicBezTo>
                  <a:cubicBezTo>
                    <a:pt x="10" y="15"/>
                    <a:pt x="0" y="13"/>
                    <a:pt x="3" y="6"/>
                  </a:cubicBezTo>
                  <a:cubicBezTo>
                    <a:pt x="5" y="0"/>
                    <a:pt x="14" y="2"/>
                    <a:pt x="20" y="3"/>
                  </a:cubicBezTo>
                  <a:cubicBezTo>
                    <a:pt x="43" y="4"/>
                    <a:pt x="63" y="14"/>
                    <a:pt x="80" y="30"/>
                  </a:cubicBezTo>
                  <a:cubicBezTo>
                    <a:pt x="99" y="49"/>
                    <a:pt x="112" y="71"/>
                    <a:pt x="120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7" name="Freeform 42">
              <a:extLst>
                <a:ext uri="{FF2B5EF4-FFF2-40B4-BE49-F238E27FC236}">
                  <a16:creationId xmlns:a16="http://schemas.microsoft.com/office/drawing/2014/main" id="{79164B0E-D440-048A-27C5-3F29899B6663}"/>
                </a:ext>
              </a:extLst>
            </p:cNvPr>
            <p:cNvSpPr/>
            <p:nvPr/>
          </p:nvSpPr>
          <p:spPr bwMode="auto">
            <a:xfrm>
              <a:off x="6224" y="100"/>
              <a:ext cx="267" cy="576"/>
            </a:xfrm>
            <a:custGeom>
              <a:gdLst>
                <a:gd name="T0" fmla="*/ 0 w 165"/>
                <a:gd name="T1" fmla="*/ 0 h 356"/>
                <a:gd name="T2" fmla="*/ 137 w 165"/>
                <a:gd name="T3" fmla="*/ 140 h 356"/>
                <a:gd name="T4" fmla="*/ 110 w 165"/>
                <a:gd name="T5" fmla="*/ 356 h 356"/>
                <a:gd name="T6" fmla="*/ 121 w 165"/>
                <a:gd name="T7" fmla="*/ 158 h 356"/>
                <a:gd name="T8" fmla="*/ 0 w 165"/>
                <a:gd name="T9" fmla="*/ 0 h 3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356">
                  <a:moveTo>
                    <a:pt x="0" y="0"/>
                  </a:moveTo>
                  <a:cubicBezTo>
                    <a:pt x="62" y="31"/>
                    <a:pt x="112" y="74"/>
                    <a:pt x="137" y="140"/>
                  </a:cubicBezTo>
                  <a:cubicBezTo>
                    <a:pt x="165" y="216"/>
                    <a:pt x="145" y="287"/>
                    <a:pt x="110" y="356"/>
                  </a:cubicBezTo>
                  <a:cubicBezTo>
                    <a:pt x="134" y="291"/>
                    <a:pt x="144" y="225"/>
                    <a:pt x="121" y="158"/>
                  </a:cubicBezTo>
                  <a:cubicBezTo>
                    <a:pt x="99" y="91"/>
                    <a:pt x="54" y="4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8" name="Freeform 43">
              <a:extLst>
                <a:ext uri="{FF2B5EF4-FFF2-40B4-BE49-F238E27FC236}">
                  <a16:creationId xmlns:a16="http://schemas.microsoft.com/office/drawing/2014/main" id="{4E761355-CEBB-DD25-BA23-46503BA1D973}"/>
                </a:ext>
              </a:extLst>
            </p:cNvPr>
            <p:cNvSpPr/>
            <p:nvPr/>
          </p:nvSpPr>
          <p:spPr bwMode="auto">
            <a:xfrm>
              <a:off x="5483" y="1861"/>
              <a:ext cx="123" cy="551"/>
            </a:xfrm>
            <a:custGeom>
              <a:gdLst>
                <a:gd name="T0" fmla="*/ 11 w 76"/>
                <a:gd name="T1" fmla="*/ 0 h 341"/>
                <a:gd name="T2" fmla="*/ 17 w 76"/>
                <a:gd name="T3" fmla="*/ 117 h 341"/>
                <a:gd name="T4" fmla="*/ 41 w 76"/>
                <a:gd name="T5" fmla="*/ 269 h 341"/>
                <a:gd name="T6" fmla="*/ 54 w 76"/>
                <a:gd name="T7" fmla="*/ 306 h 341"/>
                <a:gd name="T8" fmla="*/ 76 w 76"/>
                <a:gd name="T9" fmla="*/ 341 h 341"/>
                <a:gd name="T10" fmla="*/ 39 w 76"/>
                <a:gd name="T11" fmla="*/ 310 h 341"/>
                <a:gd name="T12" fmla="*/ 10 w 76"/>
                <a:gd name="T13" fmla="*/ 233 h 341"/>
                <a:gd name="T14" fmla="*/ 5 w 76"/>
                <a:gd name="T15" fmla="*/ 67 h 341"/>
                <a:gd name="T16" fmla="*/ 10 w 76"/>
                <a:gd name="T17" fmla="*/ 0 h 341"/>
                <a:gd name="T18" fmla="*/ 11 w 76"/>
                <a:gd name="T19" fmla="*/ 0 h 3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341">
                  <a:moveTo>
                    <a:pt x="11" y="0"/>
                  </a:moveTo>
                  <a:cubicBezTo>
                    <a:pt x="13" y="39"/>
                    <a:pt x="14" y="78"/>
                    <a:pt x="17" y="117"/>
                  </a:cubicBezTo>
                  <a:cubicBezTo>
                    <a:pt x="20" y="168"/>
                    <a:pt x="27" y="219"/>
                    <a:pt x="41" y="269"/>
                  </a:cubicBezTo>
                  <a:cubicBezTo>
                    <a:pt x="45" y="281"/>
                    <a:pt x="49" y="294"/>
                    <a:pt x="54" y="306"/>
                  </a:cubicBezTo>
                  <a:cubicBezTo>
                    <a:pt x="60" y="318"/>
                    <a:pt x="66" y="329"/>
                    <a:pt x="76" y="341"/>
                  </a:cubicBezTo>
                  <a:cubicBezTo>
                    <a:pt x="59" y="334"/>
                    <a:pt x="48" y="323"/>
                    <a:pt x="39" y="310"/>
                  </a:cubicBezTo>
                  <a:cubicBezTo>
                    <a:pt x="22" y="287"/>
                    <a:pt x="15" y="260"/>
                    <a:pt x="10" y="233"/>
                  </a:cubicBezTo>
                  <a:cubicBezTo>
                    <a:pt x="0" y="178"/>
                    <a:pt x="2" y="122"/>
                    <a:pt x="5" y="67"/>
                  </a:cubicBezTo>
                  <a:cubicBezTo>
                    <a:pt x="6" y="44"/>
                    <a:pt x="9" y="22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9" name="Freeform 44">
              <a:extLst>
                <a:ext uri="{FF2B5EF4-FFF2-40B4-BE49-F238E27FC236}">
                  <a16:creationId xmlns:a16="http://schemas.microsoft.com/office/drawing/2014/main" id="{99638227-8E86-1F7A-9F05-B09DF56D239C}"/>
                </a:ext>
              </a:extLst>
            </p:cNvPr>
            <p:cNvSpPr/>
            <p:nvPr/>
          </p:nvSpPr>
          <p:spPr bwMode="auto">
            <a:xfrm>
              <a:off x="5628" y="2501"/>
              <a:ext cx="91" cy="445"/>
            </a:xfrm>
            <a:custGeom>
              <a:gdLst>
                <a:gd name="T0" fmla="*/ 40 w 56"/>
                <a:gd name="T1" fmla="*/ 275 h 275"/>
                <a:gd name="T2" fmla="*/ 0 w 56"/>
                <a:gd name="T3" fmla="*/ 0 h 275"/>
                <a:gd name="T4" fmla="*/ 40 w 56"/>
                <a:gd name="T5" fmla="*/ 275 h 2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75">
                  <a:moveTo>
                    <a:pt x="40" y="275"/>
                  </a:moveTo>
                  <a:cubicBezTo>
                    <a:pt x="40" y="181"/>
                    <a:pt x="23" y="90"/>
                    <a:pt x="0" y="0"/>
                  </a:cubicBezTo>
                  <a:cubicBezTo>
                    <a:pt x="44" y="87"/>
                    <a:pt x="56" y="179"/>
                    <a:pt x="40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0" name="Freeform 45">
              <a:extLst>
                <a:ext uri="{FF2B5EF4-FFF2-40B4-BE49-F238E27FC236}">
                  <a16:creationId xmlns:a16="http://schemas.microsoft.com/office/drawing/2014/main" id="{BD7856B5-4C93-CD37-C057-B28BB3FBBA93}"/>
                </a:ext>
              </a:extLst>
            </p:cNvPr>
            <p:cNvSpPr/>
            <p:nvPr/>
          </p:nvSpPr>
          <p:spPr bwMode="auto">
            <a:xfrm>
              <a:off x="5814" y="1859"/>
              <a:ext cx="81" cy="471"/>
            </a:xfrm>
            <a:custGeom>
              <a:gdLst>
                <a:gd name="T0" fmla="*/ 3 w 50"/>
                <a:gd name="T1" fmla="*/ 1 h 291"/>
                <a:gd name="T2" fmla="*/ 48 w 50"/>
                <a:gd name="T3" fmla="*/ 221 h 291"/>
                <a:gd name="T4" fmla="*/ 49 w 50"/>
                <a:gd name="T5" fmla="*/ 285 h 291"/>
                <a:gd name="T6" fmla="*/ 46 w 50"/>
                <a:gd name="T7" fmla="*/ 291 h 291"/>
                <a:gd name="T8" fmla="*/ 1 w 50"/>
                <a:gd name="T9" fmla="*/ 3 h 291"/>
                <a:gd name="T10" fmla="*/ 3 w 50"/>
                <a:gd name="T11" fmla="*/ 1 h 2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91">
                  <a:moveTo>
                    <a:pt x="3" y="1"/>
                  </a:moveTo>
                  <a:cubicBezTo>
                    <a:pt x="28" y="72"/>
                    <a:pt x="44" y="146"/>
                    <a:pt x="48" y="221"/>
                  </a:cubicBezTo>
                  <a:cubicBezTo>
                    <a:pt x="50" y="242"/>
                    <a:pt x="49" y="263"/>
                    <a:pt x="49" y="285"/>
                  </a:cubicBezTo>
                  <a:cubicBezTo>
                    <a:pt x="49" y="287"/>
                    <a:pt x="49" y="290"/>
                    <a:pt x="46" y="291"/>
                  </a:cubicBezTo>
                  <a:cubicBezTo>
                    <a:pt x="39" y="194"/>
                    <a:pt x="20" y="98"/>
                    <a:pt x="1" y="3"/>
                  </a:cubicBezTo>
                  <a:cubicBezTo>
                    <a:pt x="0" y="1"/>
                    <a:pt x="1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1" name="Freeform 46">
              <a:extLst>
                <a:ext uri="{FF2B5EF4-FFF2-40B4-BE49-F238E27FC236}">
                  <a16:creationId xmlns:a16="http://schemas.microsoft.com/office/drawing/2014/main" id="{73003656-A568-6D8B-FE11-EE0F1003E8D8}"/>
                </a:ext>
              </a:extLst>
            </p:cNvPr>
            <p:cNvSpPr/>
            <p:nvPr/>
          </p:nvSpPr>
          <p:spPr bwMode="auto">
            <a:xfrm>
              <a:off x="6219" y="1888"/>
              <a:ext cx="78" cy="424"/>
            </a:xfrm>
            <a:custGeom>
              <a:gdLst>
                <a:gd name="T0" fmla="*/ 46 w 48"/>
                <a:gd name="T1" fmla="*/ 4 h 262"/>
                <a:gd name="T2" fmla="*/ 6 w 48"/>
                <a:gd name="T3" fmla="*/ 262 h 262"/>
                <a:gd name="T4" fmla="*/ 44 w 48"/>
                <a:gd name="T5" fmla="*/ 0 h 262"/>
                <a:gd name="T6" fmla="*/ 46 w 48"/>
                <a:gd name="T7" fmla="*/ 4 h 2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62">
                  <a:moveTo>
                    <a:pt x="46" y="4"/>
                  </a:moveTo>
                  <a:cubicBezTo>
                    <a:pt x="25" y="89"/>
                    <a:pt x="11" y="175"/>
                    <a:pt x="6" y="262"/>
                  </a:cubicBezTo>
                  <a:cubicBezTo>
                    <a:pt x="0" y="172"/>
                    <a:pt x="13" y="84"/>
                    <a:pt x="44" y="0"/>
                  </a:cubicBezTo>
                  <a:cubicBezTo>
                    <a:pt x="48" y="0"/>
                    <a:pt x="47" y="2"/>
                    <a:pt x="4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2" name="Freeform 47">
              <a:extLst>
                <a:ext uri="{FF2B5EF4-FFF2-40B4-BE49-F238E27FC236}">
                  <a16:creationId xmlns:a16="http://schemas.microsoft.com/office/drawing/2014/main" id="{EF2BAD64-DDE3-BA30-DD2E-3E148ADA5DCF}"/>
                </a:ext>
              </a:extLst>
            </p:cNvPr>
            <p:cNvSpPr/>
            <p:nvPr/>
          </p:nvSpPr>
          <p:spPr bwMode="auto">
            <a:xfrm>
              <a:off x="5021" y="2430"/>
              <a:ext cx="46" cy="36"/>
            </a:xfrm>
            <a:custGeom>
              <a:gdLst>
                <a:gd name="T0" fmla="*/ 3 w 28"/>
                <a:gd name="T1" fmla="*/ 22 h 22"/>
                <a:gd name="T2" fmla="*/ 0 w 28"/>
                <a:gd name="T3" fmla="*/ 20 h 22"/>
                <a:gd name="T4" fmla="*/ 26 w 28"/>
                <a:gd name="T5" fmla="*/ 0 h 22"/>
                <a:gd name="T6" fmla="*/ 28 w 28"/>
                <a:gd name="T7" fmla="*/ 2 h 22"/>
                <a:gd name="T8" fmla="*/ 3 w 28"/>
                <a:gd name="T9" fmla="*/ 22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3" y="22"/>
                  </a:moveTo>
                  <a:cubicBezTo>
                    <a:pt x="2" y="21"/>
                    <a:pt x="1" y="20"/>
                    <a:pt x="0" y="20"/>
                  </a:cubicBezTo>
                  <a:cubicBezTo>
                    <a:pt x="9" y="13"/>
                    <a:pt x="18" y="7"/>
                    <a:pt x="26" y="0"/>
                  </a:cubicBezTo>
                  <a:cubicBezTo>
                    <a:pt x="27" y="1"/>
                    <a:pt x="28" y="2"/>
                    <a:pt x="28" y="2"/>
                  </a:cubicBezTo>
                  <a:cubicBezTo>
                    <a:pt x="20" y="9"/>
                    <a:pt x="12" y="16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3" name="Freeform 48">
              <a:extLst>
                <a:ext uri="{FF2B5EF4-FFF2-40B4-BE49-F238E27FC236}">
                  <a16:creationId xmlns:a16="http://schemas.microsoft.com/office/drawing/2014/main" id="{C602D6FC-A9DB-8DDC-5951-0E588625B4AC}"/>
                </a:ext>
              </a:extLst>
            </p:cNvPr>
            <p:cNvSpPr/>
            <p:nvPr/>
          </p:nvSpPr>
          <p:spPr bwMode="auto">
            <a:xfrm>
              <a:off x="5037" y="908"/>
              <a:ext cx="54" cy="11"/>
            </a:xfrm>
            <a:custGeom>
              <a:gdLst>
                <a:gd name="T0" fmla="*/ 0 w 33"/>
                <a:gd name="T1" fmla="*/ 2 h 7"/>
                <a:gd name="T2" fmla="*/ 5 w 33"/>
                <a:gd name="T3" fmla="*/ 0 h 7"/>
                <a:gd name="T4" fmla="*/ 33 w 33"/>
                <a:gd name="T5" fmla="*/ 7 h 7"/>
                <a:gd name="T6" fmla="*/ 0 w 33"/>
                <a:gd name="T7" fmla="*/ 2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7">
                  <a:moveTo>
                    <a:pt x="0" y="2"/>
                  </a:moveTo>
                  <a:cubicBezTo>
                    <a:pt x="2" y="1"/>
                    <a:pt x="3" y="1"/>
                    <a:pt x="5" y="0"/>
                  </a:cubicBezTo>
                  <a:cubicBezTo>
                    <a:pt x="14" y="2"/>
                    <a:pt x="24" y="3"/>
                    <a:pt x="33" y="7"/>
                  </a:cubicBezTo>
                  <a:cubicBezTo>
                    <a:pt x="22" y="6"/>
                    <a:pt x="11" y="6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4" name="Freeform 49">
              <a:extLst>
                <a:ext uri="{FF2B5EF4-FFF2-40B4-BE49-F238E27FC236}">
                  <a16:creationId xmlns:a16="http://schemas.microsoft.com/office/drawing/2014/main" id="{0C09FEC8-88D5-8349-3F8D-EF3F733E9050}"/>
                </a:ext>
              </a:extLst>
            </p:cNvPr>
            <p:cNvSpPr/>
            <p:nvPr/>
          </p:nvSpPr>
          <p:spPr bwMode="auto">
            <a:xfrm>
              <a:off x="6328" y="3111"/>
              <a:ext cx="9" cy="49"/>
            </a:xfrm>
            <a:custGeom>
              <a:gdLst>
                <a:gd name="T0" fmla="*/ 2 w 6"/>
                <a:gd name="T1" fmla="*/ 30 h 30"/>
                <a:gd name="T2" fmla="*/ 0 w 6"/>
                <a:gd name="T3" fmla="*/ 25 h 30"/>
                <a:gd name="T4" fmla="*/ 6 w 6"/>
                <a:gd name="T5" fmla="*/ 0 h 30"/>
                <a:gd name="T6" fmla="*/ 2 w 6"/>
                <a:gd name="T7" fmla="*/ 30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0">
                  <a:moveTo>
                    <a:pt x="2" y="30"/>
                  </a:moveTo>
                  <a:cubicBezTo>
                    <a:pt x="2" y="28"/>
                    <a:pt x="1" y="27"/>
                    <a:pt x="0" y="25"/>
                  </a:cubicBezTo>
                  <a:cubicBezTo>
                    <a:pt x="2" y="17"/>
                    <a:pt x="4" y="9"/>
                    <a:pt x="6" y="0"/>
                  </a:cubicBezTo>
                  <a:cubicBezTo>
                    <a:pt x="6" y="10"/>
                    <a:pt x="6" y="20"/>
                    <a:pt x="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5" name="Freeform 50">
              <a:extLst>
                <a:ext uri="{FF2B5EF4-FFF2-40B4-BE49-F238E27FC236}">
                  <a16:creationId xmlns:a16="http://schemas.microsoft.com/office/drawing/2014/main" id="{6056F39D-6C1F-6C88-0800-BC7F1359D126}"/>
                </a:ext>
              </a:extLst>
            </p:cNvPr>
            <p:cNvSpPr/>
            <p:nvPr/>
          </p:nvSpPr>
          <p:spPr bwMode="auto">
            <a:xfrm>
              <a:off x="6290" y="1857"/>
              <a:ext cx="13" cy="38"/>
            </a:xfrm>
            <a:custGeom>
              <a:gdLst>
                <a:gd name="T0" fmla="*/ 2 w 8"/>
                <a:gd name="T1" fmla="*/ 23 h 23"/>
                <a:gd name="T2" fmla="*/ 0 w 8"/>
                <a:gd name="T3" fmla="*/ 19 h 23"/>
                <a:gd name="T4" fmla="*/ 8 w 8"/>
                <a:gd name="T5" fmla="*/ 0 h 23"/>
                <a:gd name="T6" fmla="*/ 2 w 8"/>
                <a:gd name="T7" fmla="*/ 23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3">
                  <a:moveTo>
                    <a:pt x="2" y="23"/>
                  </a:moveTo>
                  <a:cubicBezTo>
                    <a:pt x="2" y="22"/>
                    <a:pt x="1" y="20"/>
                    <a:pt x="0" y="19"/>
                  </a:cubicBezTo>
                  <a:cubicBezTo>
                    <a:pt x="2" y="13"/>
                    <a:pt x="4" y="7"/>
                    <a:pt x="8" y="0"/>
                  </a:cubicBezTo>
                  <a:cubicBezTo>
                    <a:pt x="7" y="9"/>
                    <a:pt x="6" y="16"/>
                    <a:pt x="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6" name="Freeform 51">
              <a:extLst>
                <a:ext uri="{FF2B5EF4-FFF2-40B4-BE49-F238E27FC236}">
                  <a16:creationId xmlns:a16="http://schemas.microsoft.com/office/drawing/2014/main" id="{CA0BAAA5-6412-344D-9775-075FBA91BB3B}"/>
                </a:ext>
              </a:extLst>
            </p:cNvPr>
            <p:cNvSpPr/>
            <p:nvPr/>
          </p:nvSpPr>
          <p:spPr bwMode="auto">
            <a:xfrm>
              <a:off x="6235" y="754"/>
              <a:ext cx="21" cy="29"/>
            </a:xfrm>
            <a:custGeom>
              <a:gdLst>
                <a:gd name="T0" fmla="*/ 10 w 13"/>
                <a:gd name="T1" fmla="*/ 0 h 18"/>
                <a:gd name="T2" fmla="*/ 13 w 13"/>
                <a:gd name="T3" fmla="*/ 2 h 18"/>
                <a:gd name="T4" fmla="*/ 0 w 13"/>
                <a:gd name="T5" fmla="*/ 18 h 18"/>
                <a:gd name="T6" fmla="*/ 10 w 13"/>
                <a:gd name="T7" fmla="*/ 0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8">
                  <a:moveTo>
                    <a:pt x="10" y="0"/>
                  </a:moveTo>
                  <a:cubicBezTo>
                    <a:pt x="11" y="1"/>
                    <a:pt x="12" y="2"/>
                    <a:pt x="13" y="2"/>
                  </a:cubicBezTo>
                  <a:cubicBezTo>
                    <a:pt x="10" y="9"/>
                    <a:pt x="6" y="14"/>
                    <a:pt x="0" y="18"/>
                  </a:cubicBezTo>
                  <a:cubicBezTo>
                    <a:pt x="3" y="12"/>
                    <a:pt x="7" y="6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7" name="Freeform 52">
              <a:extLst>
                <a:ext uri="{FF2B5EF4-FFF2-40B4-BE49-F238E27FC236}">
                  <a16:creationId xmlns:a16="http://schemas.microsoft.com/office/drawing/2014/main" id="{9C9D14F5-4CEA-765B-C4B0-13E97ADE744C}"/>
                </a:ext>
              </a:extLst>
            </p:cNvPr>
            <p:cNvSpPr/>
            <p:nvPr/>
          </p:nvSpPr>
          <p:spPr bwMode="auto">
            <a:xfrm>
              <a:off x="5083" y="2005"/>
              <a:ext cx="27" cy="18"/>
            </a:xfrm>
            <a:custGeom>
              <a:gdLst>
                <a:gd name="T0" fmla="*/ 2 w 17"/>
                <a:gd name="T1" fmla="*/ 11 h 11"/>
                <a:gd name="T2" fmla="*/ 0 w 17"/>
                <a:gd name="T3" fmla="*/ 9 h 11"/>
                <a:gd name="T4" fmla="*/ 17 w 17"/>
                <a:gd name="T5" fmla="*/ 0 h 11"/>
                <a:gd name="T6" fmla="*/ 2 w 17"/>
                <a:gd name="T7" fmla="*/ 1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1">
                  <a:moveTo>
                    <a:pt x="2" y="11"/>
                  </a:moveTo>
                  <a:cubicBezTo>
                    <a:pt x="1" y="10"/>
                    <a:pt x="1" y="10"/>
                    <a:pt x="0" y="9"/>
                  </a:cubicBezTo>
                  <a:cubicBezTo>
                    <a:pt x="4" y="5"/>
                    <a:pt x="10" y="3"/>
                    <a:pt x="17" y="0"/>
                  </a:cubicBezTo>
                  <a:cubicBezTo>
                    <a:pt x="12" y="6"/>
                    <a:pt x="7" y="9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8" name="Freeform 53">
              <a:extLst>
                <a:ext uri="{FF2B5EF4-FFF2-40B4-BE49-F238E27FC236}">
                  <a16:creationId xmlns:a16="http://schemas.microsoft.com/office/drawing/2014/main" id="{BB1EF3EB-A662-5F31-469E-9DD3569136BF}"/>
                </a:ext>
              </a:extLst>
            </p:cNvPr>
            <p:cNvSpPr/>
            <p:nvPr/>
          </p:nvSpPr>
          <p:spPr bwMode="auto">
            <a:xfrm>
              <a:off x="4667" y="1272"/>
              <a:ext cx="30" cy="10"/>
            </a:xfrm>
            <a:custGeom>
              <a:gdLst>
                <a:gd name="T0" fmla="*/ 0 w 19"/>
                <a:gd name="T1" fmla="*/ 3 h 6"/>
                <a:gd name="T2" fmla="*/ 4 w 19"/>
                <a:gd name="T3" fmla="*/ 0 h 6"/>
                <a:gd name="T4" fmla="*/ 19 w 19"/>
                <a:gd name="T5" fmla="*/ 6 h 6"/>
                <a:gd name="T6" fmla="*/ 0 w 19"/>
                <a:gd name="T7" fmla="*/ 3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6">
                  <a:moveTo>
                    <a:pt x="0" y="3"/>
                  </a:moveTo>
                  <a:cubicBezTo>
                    <a:pt x="1" y="2"/>
                    <a:pt x="4" y="3"/>
                    <a:pt x="4" y="0"/>
                  </a:cubicBezTo>
                  <a:cubicBezTo>
                    <a:pt x="9" y="1"/>
                    <a:pt x="14" y="2"/>
                    <a:pt x="19" y="6"/>
                  </a:cubicBezTo>
                  <a:cubicBezTo>
                    <a:pt x="12" y="6"/>
                    <a:pt x="6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9" name="Freeform 54">
              <a:extLst>
                <a:ext uri="{FF2B5EF4-FFF2-40B4-BE49-F238E27FC236}">
                  <a16:creationId xmlns:a16="http://schemas.microsoft.com/office/drawing/2014/main" id="{FA8249DD-7FDC-446D-8E48-557BC00F9663}"/>
                </a:ext>
              </a:extLst>
            </p:cNvPr>
            <p:cNvSpPr/>
            <p:nvPr/>
          </p:nvSpPr>
          <p:spPr bwMode="auto">
            <a:xfrm>
              <a:off x="5249" y="3113"/>
              <a:ext cx="12" cy="36"/>
            </a:xfrm>
            <a:custGeom>
              <a:gdLst>
                <a:gd name="T0" fmla="*/ 2 w 7"/>
                <a:gd name="T1" fmla="*/ 22 h 22"/>
                <a:gd name="T2" fmla="*/ 0 w 7"/>
                <a:gd name="T3" fmla="*/ 20 h 22"/>
                <a:gd name="T4" fmla="*/ 7 w 7"/>
                <a:gd name="T5" fmla="*/ 0 h 22"/>
                <a:gd name="T6" fmla="*/ 2 w 7"/>
                <a:gd name="T7" fmla="*/ 22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2">
                  <a:moveTo>
                    <a:pt x="2" y="22"/>
                  </a:moveTo>
                  <a:cubicBezTo>
                    <a:pt x="1" y="22"/>
                    <a:pt x="1" y="21"/>
                    <a:pt x="0" y="20"/>
                  </a:cubicBezTo>
                  <a:cubicBezTo>
                    <a:pt x="2" y="14"/>
                    <a:pt x="4" y="9"/>
                    <a:pt x="7" y="0"/>
                  </a:cubicBezTo>
                  <a:cubicBezTo>
                    <a:pt x="7" y="10"/>
                    <a:pt x="5" y="16"/>
                    <a:pt x="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0" name="Freeform 55">
              <a:extLst>
                <a:ext uri="{FF2B5EF4-FFF2-40B4-BE49-F238E27FC236}">
                  <a16:creationId xmlns:a16="http://schemas.microsoft.com/office/drawing/2014/main" id="{82696AB4-7BD5-A8F3-E590-E18974C3EE94}"/>
                </a:ext>
              </a:extLst>
            </p:cNvPr>
            <p:cNvSpPr/>
            <p:nvPr/>
          </p:nvSpPr>
          <p:spPr bwMode="auto">
            <a:xfrm>
              <a:off x="5810" y="1838"/>
              <a:ext cx="9" cy="26"/>
            </a:xfrm>
            <a:custGeom>
              <a:gdLst>
                <a:gd name="T0" fmla="*/ 6 w 6"/>
                <a:gd name="T1" fmla="*/ 14 h 16"/>
                <a:gd name="T2" fmla="*/ 4 w 6"/>
                <a:gd name="T3" fmla="*/ 16 h 16"/>
                <a:gd name="T4" fmla="*/ 0 w 6"/>
                <a:gd name="T5" fmla="*/ 0 h 16"/>
                <a:gd name="T6" fmla="*/ 6 w 6"/>
                <a:gd name="T7" fmla="*/ 14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6">
                  <a:moveTo>
                    <a:pt x="6" y="14"/>
                  </a:moveTo>
                  <a:cubicBezTo>
                    <a:pt x="5" y="15"/>
                    <a:pt x="5" y="15"/>
                    <a:pt x="4" y="16"/>
                  </a:cubicBezTo>
                  <a:cubicBezTo>
                    <a:pt x="1" y="12"/>
                    <a:pt x="1" y="7"/>
                    <a:pt x="0" y="0"/>
                  </a:cubicBezTo>
                  <a:cubicBezTo>
                    <a:pt x="4" y="5"/>
                    <a:pt x="6" y="9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84" name="TextBox 25">
            <a:extLst>
              <a:ext uri="{FF2B5EF4-FFF2-40B4-BE49-F238E27FC236}">
                <a16:creationId xmlns:a16="http://schemas.microsoft.com/office/drawing/2014/main" id="{C565C4D5-10EA-7DD5-D900-1433A9743E3A}"/>
              </a:ext>
            </a:extLst>
          </p:cNvPr>
          <p:cNvSpPr txBox="1"/>
          <p:nvPr/>
        </p:nvSpPr>
        <p:spPr>
          <a:xfrm>
            <a:off x="885372" y="143455"/>
            <a:ext cx="6364514" cy="76944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altLang="ko-KR" sz="4400" b="1">
                <a:solidFill>
                  <a:srgbClr val="AB9375"/>
                </a:solidFill>
                <a:effectLst/>
                <a:latin typeface="+mj-lt"/>
              </a:rPr>
              <a:t>MAPS </a:t>
            </a:r>
            <a:r>
              <a:rPr lang="en-US" altLang="ko-KR" sz="4400">
                <a:solidFill>
                  <a:srgbClr val="AB9375"/>
                </a:solidFill>
                <a:effectLst/>
                <a:latin typeface="+mj-lt"/>
              </a:rPr>
              <a:t>STYLE</a:t>
            </a:r>
            <a:endParaRPr lang="ko-KR" altLang="en-US" sz="4400">
              <a:solidFill>
                <a:srgbClr val="AB9375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5CFB1C-06CE-4C34-9A3A-5CB88B2FAD66}"/>
              </a:ext>
            </a:extLst>
          </p:cNvPr>
          <p:cNvSpPr/>
          <p:nvPr/>
        </p:nvSpPr>
        <p:spPr>
          <a:xfrm>
            <a:off x="0" y="2462553"/>
            <a:ext cx="6943464" cy="468000"/>
          </a:xfrm>
          <a:prstGeom prst="rect">
            <a:avLst/>
          </a:pr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65BACB-F2C2-47E1-976C-2D899910D3A3}"/>
              </a:ext>
            </a:extLst>
          </p:cNvPr>
          <p:cNvGrpSpPr/>
          <p:nvPr/>
        </p:nvGrpSpPr>
        <p:grpSpPr>
          <a:xfrm>
            <a:off x="713378" y="2542667"/>
            <a:ext cx="6202313" cy="2112093"/>
            <a:chOff x="720001" y="2446968"/>
            <a:chExt cx="3401927" cy="211209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6A0A697-9A3F-41F8-A7B9-F7137CD8A60A}"/>
                </a:ext>
              </a:extLst>
            </p:cNvPr>
            <p:cNvSpPr txBox="1"/>
            <p:nvPr/>
          </p:nvSpPr>
          <p:spPr>
            <a:xfrm>
              <a:off x="720002" y="2446968"/>
              <a:ext cx="34019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Simple PowerPoint Presentation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1492792-4091-436C-B321-A1ACB9CD5C8E}"/>
                </a:ext>
              </a:extLst>
            </p:cNvPr>
            <p:cNvSpPr txBox="1"/>
            <p:nvPr/>
          </p:nvSpPr>
          <p:spPr>
            <a:xfrm>
              <a:off x="720001" y="2989401"/>
              <a:ext cx="34019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  </a:r>
            </a:p>
            <a:p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</p:grpSp>
      <p:sp>
        <p:nvSpPr>
          <p:cNvPr id="14" name="Freeform 25">
            <a:extLst>
              <a:ext uri="{FF2B5EF4-FFF2-40B4-BE49-F238E27FC236}">
                <a16:creationId xmlns:a16="http://schemas.microsoft.com/office/drawing/2014/main" id="{AA8854D8-CF00-4A31-A0E5-C88663A81A4A}"/>
              </a:ext>
            </a:extLst>
          </p:cNvPr>
          <p:cNvSpPr/>
          <p:nvPr/>
        </p:nvSpPr>
        <p:spPr>
          <a:xfrm rot="310011">
            <a:off x="10443946" y="1697940"/>
            <a:ext cx="1048706" cy="787438"/>
          </a:xfrm>
          <a:custGeom>
            <a:rect l="l" t="t" r="r" b="b"/>
            <a:pathLst>
              <a:path w="3379769" h="3383677">
                <a:moveTo>
                  <a:pt x="1566674" y="8617"/>
                </a:moveTo>
                <a:cubicBezTo>
                  <a:pt x="2497447" y="-75547"/>
                  <a:pt x="3307150" y="466278"/>
                  <a:pt x="3375197" y="1218817"/>
                </a:cubicBezTo>
                <a:cubicBezTo>
                  <a:pt x="3414663" y="1655275"/>
                  <a:pt x="3195986" y="2066754"/>
                  <a:pt x="2822915" y="2350758"/>
                </a:cubicBezTo>
                <a:lnTo>
                  <a:pt x="2415824" y="3383677"/>
                </a:lnTo>
                <a:lnTo>
                  <a:pt x="2346481" y="2612235"/>
                </a:lnTo>
                <a:cubicBezTo>
                  <a:pt x="2181509" y="2675136"/>
                  <a:pt x="2002072" y="2716714"/>
                  <a:pt x="1813096" y="2733802"/>
                </a:cubicBezTo>
                <a:cubicBezTo>
                  <a:pt x="882323" y="2817966"/>
                  <a:pt x="72620" y="2276141"/>
                  <a:pt x="4573" y="1523602"/>
                </a:cubicBezTo>
                <a:cubicBezTo>
                  <a:pt x="-63475" y="771063"/>
                  <a:pt x="635901" y="92781"/>
                  <a:pt x="1566674" y="8617"/>
                </a:cubicBezTo>
                <a:close/>
              </a:path>
            </a:pathLst>
          </a:custGeom>
          <a:solidFill>
            <a:srgbClr val="E7AE2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55F31C0A-0BF9-43C9-8B60-04BD5314562F}"/>
              </a:ext>
            </a:extLst>
          </p:cNvPr>
          <p:cNvSpPr/>
          <p:nvPr/>
        </p:nvSpPr>
        <p:spPr>
          <a:xfrm rot="1114331">
            <a:off x="10900004" y="2665722"/>
            <a:ext cx="889974" cy="823654"/>
          </a:xfrm>
          <a:custGeom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rgbClr val="E7AE2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7928131-D4ED-4E7C-B6CB-D373FFE8DFBB}"/>
              </a:ext>
            </a:extLst>
          </p:cNvPr>
          <p:cNvGrpSpPr/>
          <p:nvPr/>
        </p:nvGrpSpPr>
        <p:grpSpPr>
          <a:xfrm rot="19508924">
            <a:off x="9405398" y="1446728"/>
            <a:ext cx="1051344" cy="715676"/>
            <a:chOff x="6936205" y="2105936"/>
            <a:chExt cx="1051344" cy="715676"/>
          </a:xfrm>
          <a:solidFill>
            <a:srgbClr val="E7AE21"/>
          </a:solidFill>
        </p:grpSpPr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938A0A65-F300-4682-B4DC-251A18E4CC0D}"/>
                </a:ext>
              </a:extLst>
            </p:cNvPr>
            <p:cNvSpPr/>
            <p:nvPr/>
          </p:nvSpPr>
          <p:spPr>
            <a:xfrm rot="1802267">
              <a:off x="6936205" y="2105936"/>
              <a:ext cx="1051344" cy="534013"/>
            </a:xfrm>
            <a:custGeom>
              <a:rect l="l" t="t" r="r" b="b"/>
              <a:pathLst>
                <a:path w="1642560" h="1112415">
                  <a:moveTo>
                    <a:pt x="785832" y="0"/>
                  </a:moveTo>
                  <a:cubicBezTo>
                    <a:pt x="889284" y="0"/>
                    <a:pt x="978919" y="59154"/>
                    <a:pt x="1021736" y="146002"/>
                  </a:cubicBezTo>
                  <a:cubicBezTo>
                    <a:pt x="1051604" y="124976"/>
                    <a:pt x="1088165" y="114656"/>
                    <a:pt x="1127136" y="114656"/>
                  </a:cubicBezTo>
                  <a:cubicBezTo>
                    <a:pt x="1241918" y="114656"/>
                    <a:pt x="1335792" y="204176"/>
                    <a:pt x="1341808" y="317265"/>
                  </a:cubicBezTo>
                  <a:cubicBezTo>
                    <a:pt x="1367781" y="306011"/>
                    <a:pt x="1396440" y="299856"/>
                    <a:pt x="1426536" y="299856"/>
                  </a:cubicBezTo>
                  <a:cubicBezTo>
                    <a:pt x="1545843" y="299856"/>
                    <a:pt x="1642560" y="396573"/>
                    <a:pt x="1642560" y="515880"/>
                  </a:cubicBezTo>
                  <a:cubicBezTo>
                    <a:pt x="1642560" y="635187"/>
                    <a:pt x="1545843" y="731904"/>
                    <a:pt x="1426536" y="731904"/>
                  </a:cubicBezTo>
                  <a:cubicBezTo>
                    <a:pt x="1410361" y="731904"/>
                    <a:pt x="1394601" y="730126"/>
                    <a:pt x="1379539" y="726326"/>
                  </a:cubicBezTo>
                  <a:cubicBezTo>
                    <a:pt x="1382751" y="740807"/>
                    <a:pt x="1384368" y="755855"/>
                    <a:pt x="1384368" y="771280"/>
                  </a:cubicBezTo>
                  <a:cubicBezTo>
                    <a:pt x="1384368" y="890587"/>
                    <a:pt x="1287651" y="987304"/>
                    <a:pt x="1168344" y="987304"/>
                  </a:cubicBezTo>
                  <a:cubicBezTo>
                    <a:pt x="1116932" y="987304"/>
                    <a:pt x="1069714" y="969344"/>
                    <a:pt x="1034633" y="936870"/>
                  </a:cubicBezTo>
                  <a:cubicBezTo>
                    <a:pt x="998570" y="1039401"/>
                    <a:pt x="900661" y="1112415"/>
                    <a:pt x="785697" y="1112415"/>
                  </a:cubicBezTo>
                  <a:cubicBezTo>
                    <a:pt x="664714" y="1112415"/>
                    <a:pt x="562616" y="1031553"/>
                    <a:pt x="531704" y="920578"/>
                  </a:cubicBezTo>
                  <a:cubicBezTo>
                    <a:pt x="504162" y="935791"/>
                    <a:pt x="472429" y="943424"/>
                    <a:pt x="438912" y="943424"/>
                  </a:cubicBezTo>
                  <a:cubicBezTo>
                    <a:pt x="328998" y="943424"/>
                    <a:pt x="238256" y="861336"/>
                    <a:pt x="225670" y="754991"/>
                  </a:cubicBezTo>
                  <a:cubicBezTo>
                    <a:pt x="222493" y="755833"/>
                    <a:pt x="219267" y="755904"/>
                    <a:pt x="216024" y="755904"/>
                  </a:cubicBezTo>
                  <a:cubicBezTo>
                    <a:pt x="96717" y="755904"/>
                    <a:pt x="0" y="659187"/>
                    <a:pt x="0" y="539880"/>
                  </a:cubicBezTo>
                  <a:cubicBezTo>
                    <a:pt x="0" y="429577"/>
                    <a:pt x="82669" y="338583"/>
                    <a:pt x="189559" y="326524"/>
                  </a:cubicBezTo>
                  <a:cubicBezTo>
                    <a:pt x="199739" y="217704"/>
                    <a:pt x="291631" y="132944"/>
                    <a:pt x="403320" y="132944"/>
                  </a:cubicBezTo>
                  <a:cubicBezTo>
                    <a:pt x="453838" y="132944"/>
                    <a:pt x="500306" y="150285"/>
                    <a:pt x="534992" y="182003"/>
                  </a:cubicBezTo>
                  <a:cubicBezTo>
                    <a:pt x="568948" y="76087"/>
                    <a:pt x="668505" y="0"/>
                    <a:pt x="785832" y="0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D4FAE5D-D3C0-4292-8E8D-FDBA71D9CF60}"/>
                </a:ext>
              </a:extLst>
            </p:cNvPr>
            <p:cNvSpPr/>
            <p:nvPr/>
          </p:nvSpPr>
          <p:spPr>
            <a:xfrm rot="1802267">
              <a:off x="7415754" y="2668663"/>
              <a:ext cx="138270" cy="82883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6BFF1A3-1486-476F-89A5-8AB72586DB22}"/>
                </a:ext>
              </a:extLst>
            </p:cNvPr>
            <p:cNvSpPr/>
            <p:nvPr/>
          </p:nvSpPr>
          <p:spPr>
            <a:xfrm rot="1802267">
              <a:off x="7328019" y="2747505"/>
              <a:ext cx="99123" cy="59418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3F00470-9C9F-4D6C-A656-6B2CB9673CC6}"/>
                </a:ext>
              </a:extLst>
            </p:cNvPr>
            <p:cNvSpPr/>
            <p:nvPr/>
          </p:nvSpPr>
          <p:spPr>
            <a:xfrm rot="1802267">
              <a:off x="7223281" y="2780130"/>
              <a:ext cx="69202" cy="41482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1" name="Freeform 31">
            <a:extLst>
              <a:ext uri="{FF2B5EF4-FFF2-40B4-BE49-F238E27FC236}">
                <a16:creationId xmlns:a16="http://schemas.microsoft.com/office/drawing/2014/main" id="{2FCF92F1-9A13-45F1-8287-FDD7EBFFCD71}"/>
              </a:ext>
            </a:extLst>
          </p:cNvPr>
          <p:cNvSpPr/>
          <p:nvPr/>
        </p:nvSpPr>
        <p:spPr>
          <a:xfrm rot="20895800" flipH="1">
            <a:off x="7585931" y="2318487"/>
            <a:ext cx="980439" cy="691652"/>
          </a:xfrm>
          <a:custGeom>
            <a:rect l="l" t="t" r="r" b="b"/>
            <a:pathLst>
              <a:path w="3369265" h="3169133">
                <a:moveTo>
                  <a:pt x="1853392" y="22467"/>
                </a:moveTo>
                <a:cubicBezTo>
                  <a:pt x="2779038" y="151306"/>
                  <a:pt x="3453866" y="798582"/>
                  <a:pt x="3360663" y="1468199"/>
                </a:cubicBezTo>
                <a:cubicBezTo>
                  <a:pt x="3310970" y="1825219"/>
                  <a:pt x="3052981" y="2116507"/>
                  <a:pt x="2681968" y="2289712"/>
                </a:cubicBezTo>
                <a:cubicBezTo>
                  <a:pt x="2533004" y="2673273"/>
                  <a:pt x="2266664" y="2974536"/>
                  <a:pt x="1905221" y="3169133"/>
                </a:cubicBezTo>
                <a:cubicBezTo>
                  <a:pt x="2064692" y="2914965"/>
                  <a:pt x="2148188" y="2677164"/>
                  <a:pt x="2159688" y="2445531"/>
                </a:cubicBezTo>
                <a:cubicBezTo>
                  <a:pt x="1956897" y="2476512"/>
                  <a:pt x="1739289" y="2478459"/>
                  <a:pt x="1515873" y="2447362"/>
                </a:cubicBezTo>
                <a:cubicBezTo>
                  <a:pt x="590227" y="2318523"/>
                  <a:pt x="-84601" y="1671247"/>
                  <a:pt x="8602" y="1001630"/>
                </a:cubicBezTo>
                <a:cubicBezTo>
                  <a:pt x="101805" y="332013"/>
                  <a:pt x="927745" y="-106373"/>
                  <a:pt x="1853392" y="22467"/>
                </a:cubicBezTo>
                <a:close/>
              </a:path>
            </a:pathLst>
          </a:custGeom>
          <a:solidFill>
            <a:srgbClr val="E7AE2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2700"/>
          </a:p>
        </p:txBody>
      </p:sp>
      <p:sp>
        <p:nvSpPr>
          <p:cNvPr id="22" name="Rounded Rectangle 15">
            <a:extLst>
              <a:ext uri="{FF2B5EF4-FFF2-40B4-BE49-F238E27FC236}">
                <a16:creationId xmlns:a16="http://schemas.microsoft.com/office/drawing/2014/main" id="{60DF967D-D133-45F3-AC18-DEAC99BF5F0E}"/>
              </a:ext>
            </a:extLst>
          </p:cNvPr>
          <p:cNvSpPr/>
          <p:nvPr/>
        </p:nvSpPr>
        <p:spPr>
          <a:xfrm rot="20299704" flipH="1">
            <a:off x="7461922" y="3186934"/>
            <a:ext cx="889974" cy="823654"/>
          </a:xfrm>
          <a:custGeom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rgbClr val="E7AE2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229AC377-0591-4897-9642-CF9734E4D06C}"/>
              </a:ext>
            </a:extLst>
          </p:cNvPr>
          <p:cNvSpPr/>
          <p:nvPr/>
        </p:nvSpPr>
        <p:spPr>
          <a:xfrm rot="20299704" flipH="1">
            <a:off x="8327106" y="1534642"/>
            <a:ext cx="889974" cy="823654"/>
          </a:xfrm>
          <a:custGeom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rgbClr val="E7AE2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158D363-8D06-4B3E-AEA7-19D5DA27839F}"/>
              </a:ext>
            </a:extLst>
          </p:cNvPr>
          <p:cNvGrpSpPr/>
          <p:nvPr/>
        </p:nvGrpSpPr>
        <p:grpSpPr>
          <a:xfrm>
            <a:off x="713378" y="1788840"/>
            <a:ext cx="3131919" cy="567656"/>
            <a:chOff x="6324699" y="2356411"/>
            <a:chExt cx="2736305" cy="56765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2ED743D-3BEF-43E4-908A-32995EFC23A1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Simple PowerPoint Presentation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3C47B3-E582-4EDC-9F0F-C5FE6B8800F4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Add Contents Title</a:t>
              </a:r>
              <a:endParaRPr lang="ko-KR" altLang="en-US" sz="1400" b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3253BE9D-E55C-458E-AF70-ABBFB1565AA3}"/>
              </a:ext>
            </a:extLst>
          </p:cNvPr>
          <p:cNvSpPr/>
          <p:nvPr/>
        </p:nvSpPr>
        <p:spPr>
          <a:xfrm>
            <a:off x="8518576" y="1648139"/>
            <a:ext cx="350627" cy="269329"/>
          </a:xfrm>
          <a:custGeom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BF289F0E-A185-41B6-9270-00463CC3C83F}"/>
              </a:ext>
            </a:extLst>
          </p:cNvPr>
          <p:cNvSpPr/>
          <p:nvPr/>
        </p:nvSpPr>
        <p:spPr>
          <a:xfrm>
            <a:off x="7899656" y="2400454"/>
            <a:ext cx="356478" cy="307637"/>
          </a:xfrm>
          <a:custGeom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Teardrop 6">
            <a:extLst>
              <a:ext uri="{FF2B5EF4-FFF2-40B4-BE49-F238E27FC236}">
                <a16:creationId xmlns:a16="http://schemas.microsoft.com/office/drawing/2014/main" id="{525503BC-AD6C-4B31-BF6A-13E7B7ED6205}"/>
              </a:ext>
            </a:extLst>
          </p:cNvPr>
          <p:cNvSpPr/>
          <p:nvPr/>
        </p:nvSpPr>
        <p:spPr>
          <a:xfrm rot="8100000">
            <a:off x="9763500" y="1606073"/>
            <a:ext cx="245027" cy="245028"/>
          </a:xfrm>
          <a:custGeom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CBB18EDC-A4A8-449A-BD9A-A9E2CB2EAA76}"/>
              </a:ext>
            </a:extLst>
          </p:cNvPr>
          <p:cNvSpPr>
            <a:spLocks noChangeAspect="1"/>
          </p:cNvSpPr>
          <p:nvPr/>
        </p:nvSpPr>
        <p:spPr>
          <a:xfrm>
            <a:off x="7682054" y="3320192"/>
            <a:ext cx="300658" cy="303169"/>
          </a:xfrm>
          <a:custGeom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7E0EB7B6-4D6D-4C0B-A1E5-4D4923EE84F7}"/>
              </a:ext>
            </a:extLst>
          </p:cNvPr>
          <p:cNvSpPr/>
          <p:nvPr/>
        </p:nvSpPr>
        <p:spPr>
          <a:xfrm rot="2700000">
            <a:off x="11293389" y="2706066"/>
            <a:ext cx="250429" cy="448973"/>
          </a:xfrm>
          <a:custGeom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A0A5BD48-B78B-4CCC-85F9-00B237F63A8F}"/>
              </a:ext>
            </a:extLst>
          </p:cNvPr>
          <p:cNvSpPr/>
          <p:nvPr/>
        </p:nvSpPr>
        <p:spPr>
          <a:xfrm>
            <a:off x="10826653" y="1856729"/>
            <a:ext cx="339147" cy="317472"/>
          </a:xfrm>
          <a:custGeom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84" name="Marcador de posición de imagen 83">
            <a:extLst>
              <a:ext uri="{FF2B5EF4-FFF2-40B4-BE49-F238E27FC236}">
                <a16:creationId xmlns:a16="http://schemas.microsoft.com/office/drawing/2014/main" id="{06347CB6-56BF-B6F7-1D4F-EBB556BCDB94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grpSp>
        <p:nvGrpSpPr>
          <p:cNvPr id="3" name="Group 22">
            <a:extLst>
              <a:ext uri="{FF2B5EF4-FFF2-40B4-BE49-F238E27FC236}">
                <a16:creationId xmlns:a16="http://schemas.microsoft.com/office/drawing/2014/main" id="{475966A2-D2FA-80AB-DC66-498E6C0E7A8D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245241" y="4827914"/>
            <a:ext cx="2752225" cy="1937136"/>
            <a:chOff x="3537" y="572"/>
            <a:chExt cx="4501" cy="3168"/>
          </a:xfrm>
        </p:grpSpPr>
        <p:sp>
          <p:nvSpPr>
            <p:cNvPr id="5" name="Freeform 23">
              <a:extLst>
                <a:ext uri="{FF2B5EF4-FFF2-40B4-BE49-F238E27FC236}">
                  <a16:creationId xmlns:a16="http://schemas.microsoft.com/office/drawing/2014/main" id="{DD6EE7CF-A453-B389-B01F-35E80754B3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7" y="572"/>
              <a:ext cx="4501" cy="3168"/>
            </a:xfrm>
            <a:custGeom>
              <a:gdLst>
                <a:gd name="T0" fmla="*/ 1023 w 3250"/>
                <a:gd name="T1" fmla="*/ 109 h 2286"/>
                <a:gd name="T2" fmla="*/ 1216 w 3250"/>
                <a:gd name="T3" fmla="*/ 156 h 2286"/>
                <a:gd name="T4" fmla="*/ 1643 w 3250"/>
                <a:gd name="T5" fmla="*/ 196 h 2286"/>
                <a:gd name="T6" fmla="*/ 1689 w 3250"/>
                <a:gd name="T7" fmla="*/ 311 h 2286"/>
                <a:gd name="T8" fmla="*/ 1539 w 3250"/>
                <a:gd name="T9" fmla="*/ 576 h 2286"/>
                <a:gd name="T10" fmla="*/ 1812 w 3250"/>
                <a:gd name="T11" fmla="*/ 686 h 2286"/>
                <a:gd name="T12" fmla="*/ 1959 w 3250"/>
                <a:gd name="T13" fmla="*/ 767 h 2286"/>
                <a:gd name="T14" fmla="*/ 2750 w 3250"/>
                <a:gd name="T15" fmla="*/ 939 h 2286"/>
                <a:gd name="T16" fmla="*/ 3042 w 3250"/>
                <a:gd name="T17" fmla="*/ 1518 h 2286"/>
                <a:gd name="T18" fmla="*/ 3172 w 3250"/>
                <a:gd name="T19" fmla="*/ 1675 h 2286"/>
                <a:gd name="T20" fmla="*/ 3073 w 3250"/>
                <a:gd name="T21" fmla="*/ 1636 h 2286"/>
                <a:gd name="T22" fmla="*/ 3040 w 3250"/>
                <a:gd name="T23" fmla="*/ 1639 h 2286"/>
                <a:gd name="T24" fmla="*/ 2723 w 3250"/>
                <a:gd name="T25" fmla="*/ 1364 h 2286"/>
                <a:gd name="T26" fmla="*/ 2646 w 3250"/>
                <a:gd name="T27" fmla="*/ 1128 h 2286"/>
                <a:gd name="T28" fmla="*/ 2621 w 3250"/>
                <a:gd name="T29" fmla="*/ 1070 h 2286"/>
                <a:gd name="T30" fmla="*/ 2429 w 3250"/>
                <a:gd name="T31" fmla="*/ 957 h 2286"/>
                <a:gd name="T32" fmla="*/ 2581 w 3250"/>
                <a:gd name="T33" fmla="*/ 1552 h 2286"/>
                <a:gd name="T34" fmla="*/ 2789 w 3250"/>
                <a:gd name="T35" fmla="*/ 1904 h 2286"/>
                <a:gd name="T36" fmla="*/ 2985 w 3250"/>
                <a:gd name="T37" fmla="*/ 2235 h 2286"/>
                <a:gd name="T38" fmla="*/ 2857 w 3250"/>
                <a:gd name="T39" fmla="*/ 2267 h 2286"/>
                <a:gd name="T40" fmla="*/ 2679 w 3250"/>
                <a:gd name="T41" fmla="*/ 2041 h 2286"/>
                <a:gd name="T42" fmla="*/ 2525 w 3250"/>
                <a:gd name="T43" fmla="*/ 1750 h 2286"/>
                <a:gd name="T44" fmla="*/ 2099 w 3250"/>
                <a:gd name="T45" fmla="*/ 1444 h 2286"/>
                <a:gd name="T46" fmla="*/ 1533 w 3250"/>
                <a:gd name="T47" fmla="*/ 1287 h 2286"/>
                <a:gd name="T48" fmla="*/ 968 w 3250"/>
                <a:gd name="T49" fmla="*/ 1245 h 2286"/>
                <a:gd name="T50" fmla="*/ 604 w 3250"/>
                <a:gd name="T51" fmla="*/ 1110 h 2286"/>
                <a:gd name="T52" fmla="*/ 728 w 3250"/>
                <a:gd name="T53" fmla="*/ 1232 h 2286"/>
                <a:gd name="T54" fmla="*/ 911 w 3250"/>
                <a:gd name="T55" fmla="*/ 1348 h 2286"/>
                <a:gd name="T56" fmla="*/ 763 w 3250"/>
                <a:gd name="T57" fmla="*/ 1360 h 2286"/>
                <a:gd name="T58" fmla="*/ 547 w 3250"/>
                <a:gd name="T59" fmla="*/ 1286 h 2286"/>
                <a:gd name="T60" fmla="*/ 461 w 3250"/>
                <a:gd name="T61" fmla="*/ 1010 h 2286"/>
                <a:gd name="T62" fmla="*/ 640 w 3250"/>
                <a:gd name="T63" fmla="*/ 933 h 2286"/>
                <a:gd name="T64" fmla="*/ 505 w 3250"/>
                <a:gd name="T65" fmla="*/ 936 h 2286"/>
                <a:gd name="T66" fmla="*/ 197 w 3250"/>
                <a:gd name="T67" fmla="*/ 860 h 2286"/>
                <a:gd name="T68" fmla="*/ 15 w 3250"/>
                <a:gd name="T69" fmla="*/ 926 h 2286"/>
                <a:gd name="T70" fmla="*/ 25 w 3250"/>
                <a:gd name="T71" fmla="*/ 613 h 2286"/>
                <a:gd name="T72" fmla="*/ 62 w 3250"/>
                <a:gd name="T73" fmla="*/ 283 h 2286"/>
                <a:gd name="T74" fmla="*/ 250 w 3250"/>
                <a:gd name="T75" fmla="*/ 297 h 2286"/>
                <a:gd name="T76" fmla="*/ 394 w 3250"/>
                <a:gd name="T77" fmla="*/ 281 h 2286"/>
                <a:gd name="T78" fmla="*/ 552 w 3250"/>
                <a:gd name="T79" fmla="*/ 313 h 2286"/>
                <a:gd name="T80" fmla="*/ 673 w 3250"/>
                <a:gd name="T81" fmla="*/ 320 h 2286"/>
                <a:gd name="T82" fmla="*/ 775 w 3250"/>
                <a:gd name="T83" fmla="*/ 354 h 2286"/>
                <a:gd name="T84" fmla="*/ 976 w 3250"/>
                <a:gd name="T85" fmla="*/ 386 h 2286"/>
                <a:gd name="T86" fmla="*/ 1063 w 3250"/>
                <a:gd name="T87" fmla="*/ 362 h 2286"/>
                <a:gd name="T88" fmla="*/ 997 w 3250"/>
                <a:gd name="T89" fmla="*/ 303 h 2286"/>
                <a:gd name="T90" fmla="*/ 899 w 3250"/>
                <a:gd name="T91" fmla="*/ 284 h 2286"/>
                <a:gd name="T92" fmla="*/ 831 w 3250"/>
                <a:gd name="T93" fmla="*/ 195 h 2286"/>
                <a:gd name="T94" fmla="*/ 801 w 3250"/>
                <a:gd name="T95" fmla="*/ 101 h 2286"/>
                <a:gd name="T96" fmla="*/ 604 w 3250"/>
                <a:gd name="T97" fmla="*/ 813 h 2286"/>
                <a:gd name="T98" fmla="*/ 255 w 3250"/>
                <a:gd name="T99" fmla="*/ 775 h 2286"/>
                <a:gd name="T100" fmla="*/ 524 w 3250"/>
                <a:gd name="T101" fmla="*/ 886 h 2286"/>
                <a:gd name="T102" fmla="*/ 1349 w 3250"/>
                <a:gd name="T103" fmla="*/ 464 h 2286"/>
                <a:gd name="T104" fmla="*/ 1210 w 3250"/>
                <a:gd name="T105" fmla="*/ 467 h 2286"/>
                <a:gd name="T106" fmla="*/ 392 w 3250"/>
                <a:gd name="T107" fmla="*/ 651 h 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50" h="2286">
                  <a:moveTo>
                    <a:pt x="900" y="0"/>
                  </a:moveTo>
                  <a:cubicBezTo>
                    <a:pt x="908" y="13"/>
                    <a:pt x="921" y="14"/>
                    <a:pt x="935" y="15"/>
                  </a:cubicBezTo>
                  <a:cubicBezTo>
                    <a:pt x="961" y="15"/>
                    <a:pt x="979" y="28"/>
                    <a:pt x="991" y="51"/>
                  </a:cubicBezTo>
                  <a:cubicBezTo>
                    <a:pt x="999" y="68"/>
                    <a:pt x="1008" y="86"/>
                    <a:pt x="1016" y="103"/>
                  </a:cubicBezTo>
                  <a:cubicBezTo>
                    <a:pt x="1017" y="106"/>
                    <a:pt x="1020" y="108"/>
                    <a:pt x="1023" y="109"/>
                  </a:cubicBezTo>
                  <a:cubicBezTo>
                    <a:pt x="1032" y="112"/>
                    <a:pt x="1042" y="115"/>
                    <a:pt x="1051" y="117"/>
                  </a:cubicBezTo>
                  <a:cubicBezTo>
                    <a:pt x="1059" y="118"/>
                    <a:pt x="1068" y="119"/>
                    <a:pt x="1075" y="116"/>
                  </a:cubicBezTo>
                  <a:cubicBezTo>
                    <a:pt x="1104" y="107"/>
                    <a:pt x="1130" y="113"/>
                    <a:pt x="1155" y="125"/>
                  </a:cubicBezTo>
                  <a:cubicBezTo>
                    <a:pt x="1161" y="127"/>
                    <a:pt x="1165" y="136"/>
                    <a:pt x="1171" y="139"/>
                  </a:cubicBezTo>
                  <a:cubicBezTo>
                    <a:pt x="1185" y="146"/>
                    <a:pt x="1201" y="156"/>
                    <a:pt x="1216" y="156"/>
                  </a:cubicBezTo>
                  <a:cubicBezTo>
                    <a:pt x="1265" y="158"/>
                    <a:pt x="1308" y="176"/>
                    <a:pt x="1352" y="192"/>
                  </a:cubicBezTo>
                  <a:cubicBezTo>
                    <a:pt x="1369" y="199"/>
                    <a:pt x="1389" y="200"/>
                    <a:pt x="1407" y="204"/>
                  </a:cubicBezTo>
                  <a:cubicBezTo>
                    <a:pt x="1439" y="212"/>
                    <a:pt x="1471" y="221"/>
                    <a:pt x="1504" y="226"/>
                  </a:cubicBezTo>
                  <a:cubicBezTo>
                    <a:pt x="1551" y="235"/>
                    <a:pt x="1596" y="229"/>
                    <a:pt x="1636" y="198"/>
                  </a:cubicBezTo>
                  <a:cubicBezTo>
                    <a:pt x="1637" y="197"/>
                    <a:pt x="1639" y="197"/>
                    <a:pt x="1643" y="196"/>
                  </a:cubicBezTo>
                  <a:cubicBezTo>
                    <a:pt x="1661" y="225"/>
                    <a:pt x="1646" y="247"/>
                    <a:pt x="1628" y="273"/>
                  </a:cubicBezTo>
                  <a:cubicBezTo>
                    <a:pt x="1638" y="273"/>
                    <a:pt x="1649" y="274"/>
                    <a:pt x="1659" y="273"/>
                  </a:cubicBezTo>
                  <a:cubicBezTo>
                    <a:pt x="1669" y="273"/>
                    <a:pt x="1679" y="271"/>
                    <a:pt x="1689" y="269"/>
                  </a:cubicBezTo>
                  <a:cubicBezTo>
                    <a:pt x="1696" y="268"/>
                    <a:pt x="1699" y="272"/>
                    <a:pt x="1700" y="278"/>
                  </a:cubicBezTo>
                  <a:cubicBezTo>
                    <a:pt x="1702" y="291"/>
                    <a:pt x="1698" y="303"/>
                    <a:pt x="1689" y="311"/>
                  </a:cubicBezTo>
                  <a:cubicBezTo>
                    <a:pt x="1676" y="321"/>
                    <a:pt x="1663" y="329"/>
                    <a:pt x="1649" y="337"/>
                  </a:cubicBezTo>
                  <a:cubicBezTo>
                    <a:pt x="1630" y="346"/>
                    <a:pt x="1628" y="349"/>
                    <a:pt x="1632" y="370"/>
                  </a:cubicBezTo>
                  <a:cubicBezTo>
                    <a:pt x="1633" y="379"/>
                    <a:pt x="1634" y="389"/>
                    <a:pt x="1632" y="398"/>
                  </a:cubicBezTo>
                  <a:cubicBezTo>
                    <a:pt x="1626" y="440"/>
                    <a:pt x="1610" y="478"/>
                    <a:pt x="1585" y="512"/>
                  </a:cubicBezTo>
                  <a:cubicBezTo>
                    <a:pt x="1569" y="533"/>
                    <a:pt x="1554" y="555"/>
                    <a:pt x="1539" y="576"/>
                  </a:cubicBezTo>
                  <a:cubicBezTo>
                    <a:pt x="1530" y="589"/>
                    <a:pt x="1531" y="589"/>
                    <a:pt x="1544" y="600"/>
                  </a:cubicBezTo>
                  <a:cubicBezTo>
                    <a:pt x="1599" y="646"/>
                    <a:pt x="1664" y="657"/>
                    <a:pt x="1733" y="652"/>
                  </a:cubicBezTo>
                  <a:cubicBezTo>
                    <a:pt x="1759" y="650"/>
                    <a:pt x="1786" y="650"/>
                    <a:pt x="1812" y="651"/>
                  </a:cubicBezTo>
                  <a:cubicBezTo>
                    <a:pt x="1826" y="652"/>
                    <a:pt x="1830" y="661"/>
                    <a:pt x="1822" y="673"/>
                  </a:cubicBezTo>
                  <a:cubicBezTo>
                    <a:pt x="1819" y="677"/>
                    <a:pt x="1815" y="681"/>
                    <a:pt x="1812" y="686"/>
                  </a:cubicBezTo>
                  <a:cubicBezTo>
                    <a:pt x="1804" y="698"/>
                    <a:pt x="1807" y="707"/>
                    <a:pt x="1821" y="711"/>
                  </a:cubicBezTo>
                  <a:cubicBezTo>
                    <a:pt x="1827" y="713"/>
                    <a:pt x="1834" y="714"/>
                    <a:pt x="1840" y="715"/>
                  </a:cubicBezTo>
                  <a:cubicBezTo>
                    <a:pt x="1861" y="720"/>
                    <a:pt x="1868" y="728"/>
                    <a:pt x="1868" y="749"/>
                  </a:cubicBezTo>
                  <a:cubicBezTo>
                    <a:pt x="1868" y="759"/>
                    <a:pt x="1871" y="762"/>
                    <a:pt x="1880" y="763"/>
                  </a:cubicBezTo>
                  <a:cubicBezTo>
                    <a:pt x="1906" y="764"/>
                    <a:pt x="1933" y="768"/>
                    <a:pt x="1959" y="767"/>
                  </a:cubicBezTo>
                  <a:cubicBezTo>
                    <a:pt x="2081" y="761"/>
                    <a:pt x="2195" y="790"/>
                    <a:pt x="2306" y="839"/>
                  </a:cubicBezTo>
                  <a:cubicBezTo>
                    <a:pt x="2333" y="851"/>
                    <a:pt x="2360" y="863"/>
                    <a:pt x="2390" y="865"/>
                  </a:cubicBezTo>
                  <a:cubicBezTo>
                    <a:pt x="2396" y="865"/>
                    <a:pt x="2402" y="866"/>
                    <a:pt x="2407" y="865"/>
                  </a:cubicBezTo>
                  <a:cubicBezTo>
                    <a:pt x="2446" y="854"/>
                    <a:pt x="2484" y="863"/>
                    <a:pt x="2523" y="867"/>
                  </a:cubicBezTo>
                  <a:cubicBezTo>
                    <a:pt x="2603" y="875"/>
                    <a:pt x="2679" y="899"/>
                    <a:pt x="2750" y="939"/>
                  </a:cubicBezTo>
                  <a:cubicBezTo>
                    <a:pt x="2774" y="952"/>
                    <a:pt x="2801" y="960"/>
                    <a:pt x="2825" y="974"/>
                  </a:cubicBezTo>
                  <a:cubicBezTo>
                    <a:pt x="2874" y="1002"/>
                    <a:pt x="2908" y="1044"/>
                    <a:pt x="2932" y="1095"/>
                  </a:cubicBezTo>
                  <a:cubicBezTo>
                    <a:pt x="2955" y="1145"/>
                    <a:pt x="2962" y="1198"/>
                    <a:pt x="2964" y="1253"/>
                  </a:cubicBezTo>
                  <a:cubicBezTo>
                    <a:pt x="2966" y="1300"/>
                    <a:pt x="2968" y="1348"/>
                    <a:pt x="2975" y="1396"/>
                  </a:cubicBezTo>
                  <a:cubicBezTo>
                    <a:pt x="2981" y="1444"/>
                    <a:pt x="3006" y="1484"/>
                    <a:pt x="3042" y="1518"/>
                  </a:cubicBezTo>
                  <a:cubicBezTo>
                    <a:pt x="3071" y="1545"/>
                    <a:pt x="3101" y="1570"/>
                    <a:pt x="3135" y="1592"/>
                  </a:cubicBezTo>
                  <a:cubicBezTo>
                    <a:pt x="3151" y="1602"/>
                    <a:pt x="3166" y="1617"/>
                    <a:pt x="3179" y="1631"/>
                  </a:cubicBezTo>
                  <a:cubicBezTo>
                    <a:pt x="3199" y="1654"/>
                    <a:pt x="3218" y="1678"/>
                    <a:pt x="3250" y="1687"/>
                  </a:cubicBezTo>
                  <a:cubicBezTo>
                    <a:pt x="3250" y="1688"/>
                    <a:pt x="3249" y="1690"/>
                    <a:pt x="3248" y="1691"/>
                  </a:cubicBezTo>
                  <a:cubicBezTo>
                    <a:pt x="3223" y="1686"/>
                    <a:pt x="3198" y="1681"/>
                    <a:pt x="3172" y="1675"/>
                  </a:cubicBezTo>
                  <a:cubicBezTo>
                    <a:pt x="3174" y="1679"/>
                    <a:pt x="3176" y="1682"/>
                    <a:pt x="3178" y="1686"/>
                  </a:cubicBezTo>
                  <a:cubicBezTo>
                    <a:pt x="3178" y="1686"/>
                    <a:pt x="3177" y="1687"/>
                    <a:pt x="3177" y="1688"/>
                  </a:cubicBezTo>
                  <a:cubicBezTo>
                    <a:pt x="3168" y="1683"/>
                    <a:pt x="3159" y="1678"/>
                    <a:pt x="3150" y="1673"/>
                  </a:cubicBezTo>
                  <a:cubicBezTo>
                    <a:pt x="3128" y="1661"/>
                    <a:pt x="3105" y="1650"/>
                    <a:pt x="3083" y="1638"/>
                  </a:cubicBezTo>
                  <a:cubicBezTo>
                    <a:pt x="3080" y="1637"/>
                    <a:pt x="3076" y="1637"/>
                    <a:pt x="3073" y="1636"/>
                  </a:cubicBezTo>
                  <a:cubicBezTo>
                    <a:pt x="3072" y="1636"/>
                    <a:pt x="3071" y="1637"/>
                    <a:pt x="3068" y="1637"/>
                  </a:cubicBezTo>
                  <a:cubicBezTo>
                    <a:pt x="3073" y="1641"/>
                    <a:pt x="3076" y="1644"/>
                    <a:pt x="3079" y="1647"/>
                  </a:cubicBezTo>
                  <a:cubicBezTo>
                    <a:pt x="3079" y="1647"/>
                    <a:pt x="3079" y="1648"/>
                    <a:pt x="3079" y="1649"/>
                  </a:cubicBezTo>
                  <a:cubicBezTo>
                    <a:pt x="3075" y="1648"/>
                    <a:pt x="3070" y="1648"/>
                    <a:pt x="3066" y="1647"/>
                  </a:cubicBezTo>
                  <a:cubicBezTo>
                    <a:pt x="3058" y="1644"/>
                    <a:pt x="3049" y="1640"/>
                    <a:pt x="3040" y="1639"/>
                  </a:cubicBezTo>
                  <a:cubicBezTo>
                    <a:pt x="2970" y="1628"/>
                    <a:pt x="2909" y="1598"/>
                    <a:pt x="2851" y="1560"/>
                  </a:cubicBezTo>
                  <a:cubicBezTo>
                    <a:pt x="2850" y="1560"/>
                    <a:pt x="2850" y="1560"/>
                    <a:pt x="2849" y="1560"/>
                  </a:cubicBezTo>
                  <a:cubicBezTo>
                    <a:pt x="2816" y="1527"/>
                    <a:pt x="2777" y="1500"/>
                    <a:pt x="2753" y="1459"/>
                  </a:cubicBezTo>
                  <a:cubicBezTo>
                    <a:pt x="2744" y="1444"/>
                    <a:pt x="2741" y="1425"/>
                    <a:pt x="2735" y="1408"/>
                  </a:cubicBezTo>
                  <a:cubicBezTo>
                    <a:pt x="2731" y="1393"/>
                    <a:pt x="2729" y="1378"/>
                    <a:pt x="2723" y="1364"/>
                  </a:cubicBezTo>
                  <a:cubicBezTo>
                    <a:pt x="2719" y="1354"/>
                    <a:pt x="2710" y="1347"/>
                    <a:pt x="2704" y="1338"/>
                  </a:cubicBezTo>
                  <a:cubicBezTo>
                    <a:pt x="2695" y="1323"/>
                    <a:pt x="2682" y="1311"/>
                    <a:pt x="2670" y="1298"/>
                  </a:cubicBezTo>
                  <a:cubicBezTo>
                    <a:pt x="2658" y="1285"/>
                    <a:pt x="2650" y="1265"/>
                    <a:pt x="2647" y="1248"/>
                  </a:cubicBezTo>
                  <a:cubicBezTo>
                    <a:pt x="2643" y="1228"/>
                    <a:pt x="2647" y="1208"/>
                    <a:pt x="2647" y="1187"/>
                  </a:cubicBezTo>
                  <a:cubicBezTo>
                    <a:pt x="2647" y="1168"/>
                    <a:pt x="2647" y="1148"/>
                    <a:pt x="2646" y="1128"/>
                  </a:cubicBezTo>
                  <a:cubicBezTo>
                    <a:pt x="2646" y="1126"/>
                    <a:pt x="2645" y="1124"/>
                    <a:pt x="2642" y="1122"/>
                  </a:cubicBezTo>
                  <a:cubicBezTo>
                    <a:pt x="2641" y="1130"/>
                    <a:pt x="2640" y="1138"/>
                    <a:pt x="2639" y="1146"/>
                  </a:cubicBezTo>
                  <a:cubicBezTo>
                    <a:pt x="2637" y="1147"/>
                    <a:pt x="2636" y="1147"/>
                    <a:pt x="2635" y="1148"/>
                  </a:cubicBezTo>
                  <a:cubicBezTo>
                    <a:pt x="2632" y="1143"/>
                    <a:pt x="2627" y="1138"/>
                    <a:pt x="2627" y="1133"/>
                  </a:cubicBezTo>
                  <a:cubicBezTo>
                    <a:pt x="2624" y="1112"/>
                    <a:pt x="2621" y="1091"/>
                    <a:pt x="2621" y="1070"/>
                  </a:cubicBezTo>
                  <a:cubicBezTo>
                    <a:pt x="2619" y="1033"/>
                    <a:pt x="2615" y="998"/>
                    <a:pt x="2597" y="966"/>
                  </a:cubicBezTo>
                  <a:cubicBezTo>
                    <a:pt x="2590" y="952"/>
                    <a:pt x="2579" y="943"/>
                    <a:pt x="2564" y="939"/>
                  </a:cubicBezTo>
                  <a:cubicBezTo>
                    <a:pt x="2535" y="931"/>
                    <a:pt x="2505" y="928"/>
                    <a:pt x="2474" y="932"/>
                  </a:cubicBezTo>
                  <a:cubicBezTo>
                    <a:pt x="2463" y="933"/>
                    <a:pt x="2452" y="933"/>
                    <a:pt x="2440" y="934"/>
                  </a:cubicBezTo>
                  <a:cubicBezTo>
                    <a:pt x="2426" y="936"/>
                    <a:pt x="2422" y="944"/>
                    <a:pt x="2429" y="957"/>
                  </a:cubicBezTo>
                  <a:cubicBezTo>
                    <a:pt x="2450" y="995"/>
                    <a:pt x="2472" y="1033"/>
                    <a:pt x="2492" y="1072"/>
                  </a:cubicBezTo>
                  <a:cubicBezTo>
                    <a:pt x="2511" y="1108"/>
                    <a:pt x="2513" y="1147"/>
                    <a:pt x="2507" y="1187"/>
                  </a:cubicBezTo>
                  <a:cubicBezTo>
                    <a:pt x="2501" y="1236"/>
                    <a:pt x="2490" y="1284"/>
                    <a:pt x="2483" y="1333"/>
                  </a:cubicBezTo>
                  <a:cubicBezTo>
                    <a:pt x="2476" y="1386"/>
                    <a:pt x="2494" y="1432"/>
                    <a:pt x="2521" y="1475"/>
                  </a:cubicBezTo>
                  <a:cubicBezTo>
                    <a:pt x="2539" y="1502"/>
                    <a:pt x="2559" y="1529"/>
                    <a:pt x="2581" y="1552"/>
                  </a:cubicBezTo>
                  <a:cubicBezTo>
                    <a:pt x="2601" y="1573"/>
                    <a:pt x="2626" y="1589"/>
                    <a:pt x="2650" y="1606"/>
                  </a:cubicBezTo>
                  <a:cubicBezTo>
                    <a:pt x="2667" y="1618"/>
                    <a:pt x="2685" y="1629"/>
                    <a:pt x="2701" y="1641"/>
                  </a:cubicBezTo>
                  <a:cubicBezTo>
                    <a:pt x="2706" y="1644"/>
                    <a:pt x="2711" y="1650"/>
                    <a:pt x="2713" y="1655"/>
                  </a:cubicBezTo>
                  <a:cubicBezTo>
                    <a:pt x="2719" y="1680"/>
                    <a:pt x="2728" y="1705"/>
                    <a:pt x="2730" y="1730"/>
                  </a:cubicBezTo>
                  <a:cubicBezTo>
                    <a:pt x="2738" y="1793"/>
                    <a:pt x="2766" y="1848"/>
                    <a:pt x="2789" y="1904"/>
                  </a:cubicBezTo>
                  <a:cubicBezTo>
                    <a:pt x="2806" y="1946"/>
                    <a:pt x="2832" y="1984"/>
                    <a:pt x="2864" y="2018"/>
                  </a:cubicBezTo>
                  <a:cubicBezTo>
                    <a:pt x="2872" y="2026"/>
                    <a:pt x="2883" y="2036"/>
                    <a:pt x="2871" y="2051"/>
                  </a:cubicBezTo>
                  <a:cubicBezTo>
                    <a:pt x="2863" y="2061"/>
                    <a:pt x="2882" y="2079"/>
                    <a:pt x="2895" y="2074"/>
                  </a:cubicBezTo>
                  <a:cubicBezTo>
                    <a:pt x="2915" y="2067"/>
                    <a:pt x="2926" y="2075"/>
                    <a:pt x="2941" y="2087"/>
                  </a:cubicBezTo>
                  <a:cubicBezTo>
                    <a:pt x="2994" y="2126"/>
                    <a:pt x="2998" y="2177"/>
                    <a:pt x="2985" y="2235"/>
                  </a:cubicBezTo>
                  <a:cubicBezTo>
                    <a:pt x="2983" y="2244"/>
                    <a:pt x="2980" y="2253"/>
                    <a:pt x="2976" y="2262"/>
                  </a:cubicBezTo>
                  <a:cubicBezTo>
                    <a:pt x="2969" y="2280"/>
                    <a:pt x="2956" y="2284"/>
                    <a:pt x="2941" y="2273"/>
                  </a:cubicBezTo>
                  <a:cubicBezTo>
                    <a:pt x="2925" y="2261"/>
                    <a:pt x="2910" y="2248"/>
                    <a:pt x="2894" y="2236"/>
                  </a:cubicBezTo>
                  <a:cubicBezTo>
                    <a:pt x="2888" y="2231"/>
                    <a:pt x="2882" y="2227"/>
                    <a:pt x="2875" y="2222"/>
                  </a:cubicBezTo>
                  <a:cubicBezTo>
                    <a:pt x="2868" y="2238"/>
                    <a:pt x="2863" y="2252"/>
                    <a:pt x="2857" y="2267"/>
                  </a:cubicBezTo>
                  <a:cubicBezTo>
                    <a:pt x="2851" y="2284"/>
                    <a:pt x="2842" y="2286"/>
                    <a:pt x="2829" y="2274"/>
                  </a:cubicBezTo>
                  <a:cubicBezTo>
                    <a:pt x="2799" y="2247"/>
                    <a:pt x="2771" y="2217"/>
                    <a:pt x="2748" y="2184"/>
                  </a:cubicBezTo>
                  <a:cubicBezTo>
                    <a:pt x="2747" y="2183"/>
                    <a:pt x="2747" y="2183"/>
                    <a:pt x="2747" y="2183"/>
                  </a:cubicBezTo>
                  <a:cubicBezTo>
                    <a:pt x="2738" y="2152"/>
                    <a:pt x="2717" y="2129"/>
                    <a:pt x="2702" y="2102"/>
                  </a:cubicBezTo>
                  <a:cubicBezTo>
                    <a:pt x="2692" y="2083"/>
                    <a:pt x="2687" y="2062"/>
                    <a:pt x="2679" y="2041"/>
                  </a:cubicBezTo>
                  <a:cubicBezTo>
                    <a:pt x="2668" y="2012"/>
                    <a:pt x="2656" y="1983"/>
                    <a:pt x="2644" y="1954"/>
                  </a:cubicBezTo>
                  <a:cubicBezTo>
                    <a:pt x="2639" y="1942"/>
                    <a:pt x="2635" y="1929"/>
                    <a:pt x="2629" y="1917"/>
                  </a:cubicBezTo>
                  <a:cubicBezTo>
                    <a:pt x="2615" y="1887"/>
                    <a:pt x="2600" y="1858"/>
                    <a:pt x="2585" y="1829"/>
                  </a:cubicBezTo>
                  <a:cubicBezTo>
                    <a:pt x="2581" y="1822"/>
                    <a:pt x="2575" y="1816"/>
                    <a:pt x="2569" y="1810"/>
                  </a:cubicBezTo>
                  <a:cubicBezTo>
                    <a:pt x="2554" y="1790"/>
                    <a:pt x="2538" y="1771"/>
                    <a:pt x="2525" y="1750"/>
                  </a:cubicBezTo>
                  <a:cubicBezTo>
                    <a:pt x="2507" y="1720"/>
                    <a:pt x="2483" y="1696"/>
                    <a:pt x="2450" y="1685"/>
                  </a:cubicBezTo>
                  <a:cubicBezTo>
                    <a:pt x="2404" y="1669"/>
                    <a:pt x="2365" y="1642"/>
                    <a:pt x="2331" y="1608"/>
                  </a:cubicBezTo>
                  <a:cubicBezTo>
                    <a:pt x="2295" y="1574"/>
                    <a:pt x="2256" y="1544"/>
                    <a:pt x="2208" y="1527"/>
                  </a:cubicBezTo>
                  <a:cubicBezTo>
                    <a:pt x="2174" y="1515"/>
                    <a:pt x="2151" y="1488"/>
                    <a:pt x="2125" y="1466"/>
                  </a:cubicBezTo>
                  <a:cubicBezTo>
                    <a:pt x="2116" y="1459"/>
                    <a:pt x="2108" y="1451"/>
                    <a:pt x="2099" y="1444"/>
                  </a:cubicBezTo>
                  <a:cubicBezTo>
                    <a:pt x="2077" y="1428"/>
                    <a:pt x="2059" y="1408"/>
                    <a:pt x="2044" y="1385"/>
                  </a:cubicBezTo>
                  <a:cubicBezTo>
                    <a:pt x="2025" y="1354"/>
                    <a:pt x="1994" y="1336"/>
                    <a:pt x="1962" y="1321"/>
                  </a:cubicBezTo>
                  <a:cubicBezTo>
                    <a:pt x="1913" y="1299"/>
                    <a:pt x="1861" y="1289"/>
                    <a:pt x="1808" y="1286"/>
                  </a:cubicBezTo>
                  <a:cubicBezTo>
                    <a:pt x="1749" y="1283"/>
                    <a:pt x="1689" y="1281"/>
                    <a:pt x="1630" y="1281"/>
                  </a:cubicBezTo>
                  <a:cubicBezTo>
                    <a:pt x="1598" y="1281"/>
                    <a:pt x="1565" y="1283"/>
                    <a:pt x="1533" y="1287"/>
                  </a:cubicBezTo>
                  <a:cubicBezTo>
                    <a:pt x="1455" y="1295"/>
                    <a:pt x="1378" y="1289"/>
                    <a:pt x="1300" y="1281"/>
                  </a:cubicBezTo>
                  <a:cubicBezTo>
                    <a:pt x="1264" y="1278"/>
                    <a:pt x="1228" y="1269"/>
                    <a:pt x="1192" y="1265"/>
                  </a:cubicBezTo>
                  <a:cubicBezTo>
                    <a:pt x="1166" y="1262"/>
                    <a:pt x="1140" y="1263"/>
                    <a:pt x="1114" y="1262"/>
                  </a:cubicBezTo>
                  <a:cubicBezTo>
                    <a:pt x="1075" y="1260"/>
                    <a:pt x="1036" y="1258"/>
                    <a:pt x="996" y="1255"/>
                  </a:cubicBezTo>
                  <a:cubicBezTo>
                    <a:pt x="986" y="1254"/>
                    <a:pt x="977" y="1249"/>
                    <a:pt x="968" y="1245"/>
                  </a:cubicBezTo>
                  <a:cubicBezTo>
                    <a:pt x="939" y="1234"/>
                    <a:pt x="912" y="1221"/>
                    <a:pt x="883" y="1211"/>
                  </a:cubicBezTo>
                  <a:cubicBezTo>
                    <a:pt x="853" y="1200"/>
                    <a:pt x="823" y="1188"/>
                    <a:pt x="797" y="1169"/>
                  </a:cubicBezTo>
                  <a:cubicBezTo>
                    <a:pt x="786" y="1161"/>
                    <a:pt x="772" y="1156"/>
                    <a:pt x="759" y="1155"/>
                  </a:cubicBezTo>
                  <a:cubicBezTo>
                    <a:pt x="708" y="1152"/>
                    <a:pt x="662" y="1133"/>
                    <a:pt x="616" y="1114"/>
                  </a:cubicBezTo>
                  <a:cubicBezTo>
                    <a:pt x="612" y="1113"/>
                    <a:pt x="608" y="1111"/>
                    <a:pt x="604" y="1110"/>
                  </a:cubicBezTo>
                  <a:cubicBezTo>
                    <a:pt x="602" y="1110"/>
                    <a:pt x="600" y="1110"/>
                    <a:pt x="596" y="1110"/>
                  </a:cubicBezTo>
                  <a:cubicBezTo>
                    <a:pt x="598" y="1115"/>
                    <a:pt x="599" y="1118"/>
                    <a:pt x="601" y="1121"/>
                  </a:cubicBezTo>
                  <a:cubicBezTo>
                    <a:pt x="619" y="1150"/>
                    <a:pt x="637" y="1179"/>
                    <a:pt x="655" y="1208"/>
                  </a:cubicBezTo>
                  <a:cubicBezTo>
                    <a:pt x="659" y="1213"/>
                    <a:pt x="667" y="1217"/>
                    <a:pt x="673" y="1217"/>
                  </a:cubicBezTo>
                  <a:cubicBezTo>
                    <a:pt x="692" y="1219"/>
                    <a:pt x="711" y="1221"/>
                    <a:pt x="728" y="1232"/>
                  </a:cubicBezTo>
                  <a:cubicBezTo>
                    <a:pt x="737" y="1238"/>
                    <a:pt x="745" y="1245"/>
                    <a:pt x="736" y="1257"/>
                  </a:cubicBezTo>
                  <a:cubicBezTo>
                    <a:pt x="751" y="1267"/>
                    <a:pt x="754" y="1267"/>
                    <a:pt x="762" y="1251"/>
                  </a:cubicBezTo>
                  <a:cubicBezTo>
                    <a:pt x="776" y="1226"/>
                    <a:pt x="804" y="1215"/>
                    <a:pt x="830" y="1229"/>
                  </a:cubicBezTo>
                  <a:cubicBezTo>
                    <a:pt x="844" y="1236"/>
                    <a:pt x="859" y="1248"/>
                    <a:pt x="867" y="1261"/>
                  </a:cubicBezTo>
                  <a:cubicBezTo>
                    <a:pt x="884" y="1289"/>
                    <a:pt x="897" y="1319"/>
                    <a:pt x="911" y="1348"/>
                  </a:cubicBezTo>
                  <a:cubicBezTo>
                    <a:pt x="912" y="1351"/>
                    <a:pt x="913" y="1353"/>
                    <a:pt x="915" y="1355"/>
                  </a:cubicBezTo>
                  <a:cubicBezTo>
                    <a:pt x="921" y="1365"/>
                    <a:pt x="916" y="1375"/>
                    <a:pt x="904" y="1377"/>
                  </a:cubicBezTo>
                  <a:cubicBezTo>
                    <a:pt x="872" y="1381"/>
                    <a:pt x="841" y="1382"/>
                    <a:pt x="809" y="1376"/>
                  </a:cubicBezTo>
                  <a:cubicBezTo>
                    <a:pt x="804" y="1374"/>
                    <a:pt x="797" y="1373"/>
                    <a:pt x="792" y="1374"/>
                  </a:cubicBezTo>
                  <a:cubicBezTo>
                    <a:pt x="779" y="1376"/>
                    <a:pt x="770" y="1371"/>
                    <a:pt x="763" y="1360"/>
                  </a:cubicBezTo>
                  <a:cubicBezTo>
                    <a:pt x="755" y="1346"/>
                    <a:pt x="746" y="1331"/>
                    <a:pt x="735" y="1318"/>
                  </a:cubicBezTo>
                  <a:cubicBezTo>
                    <a:pt x="730" y="1312"/>
                    <a:pt x="722" y="1305"/>
                    <a:pt x="715" y="1304"/>
                  </a:cubicBezTo>
                  <a:cubicBezTo>
                    <a:pt x="688" y="1302"/>
                    <a:pt x="660" y="1302"/>
                    <a:pt x="633" y="1302"/>
                  </a:cubicBezTo>
                  <a:cubicBezTo>
                    <a:pt x="627" y="1302"/>
                    <a:pt x="621" y="1308"/>
                    <a:pt x="615" y="1311"/>
                  </a:cubicBezTo>
                  <a:cubicBezTo>
                    <a:pt x="593" y="1320"/>
                    <a:pt x="558" y="1308"/>
                    <a:pt x="547" y="1286"/>
                  </a:cubicBezTo>
                  <a:cubicBezTo>
                    <a:pt x="544" y="1278"/>
                    <a:pt x="542" y="1270"/>
                    <a:pt x="539" y="1262"/>
                  </a:cubicBezTo>
                  <a:cubicBezTo>
                    <a:pt x="533" y="1245"/>
                    <a:pt x="527" y="1228"/>
                    <a:pt x="521" y="1211"/>
                  </a:cubicBezTo>
                  <a:cubicBezTo>
                    <a:pt x="515" y="1195"/>
                    <a:pt x="511" y="1179"/>
                    <a:pt x="503" y="1165"/>
                  </a:cubicBezTo>
                  <a:cubicBezTo>
                    <a:pt x="494" y="1145"/>
                    <a:pt x="484" y="1126"/>
                    <a:pt x="471" y="1109"/>
                  </a:cubicBezTo>
                  <a:cubicBezTo>
                    <a:pt x="447" y="1077"/>
                    <a:pt x="452" y="1044"/>
                    <a:pt x="461" y="1010"/>
                  </a:cubicBezTo>
                  <a:cubicBezTo>
                    <a:pt x="463" y="1000"/>
                    <a:pt x="471" y="991"/>
                    <a:pt x="477" y="982"/>
                  </a:cubicBezTo>
                  <a:cubicBezTo>
                    <a:pt x="486" y="968"/>
                    <a:pt x="499" y="960"/>
                    <a:pt x="518" y="960"/>
                  </a:cubicBezTo>
                  <a:cubicBezTo>
                    <a:pt x="545" y="959"/>
                    <a:pt x="572" y="958"/>
                    <a:pt x="599" y="955"/>
                  </a:cubicBezTo>
                  <a:cubicBezTo>
                    <a:pt x="611" y="954"/>
                    <a:pt x="623" y="948"/>
                    <a:pt x="635" y="943"/>
                  </a:cubicBezTo>
                  <a:cubicBezTo>
                    <a:pt x="638" y="942"/>
                    <a:pt x="641" y="935"/>
                    <a:pt x="640" y="933"/>
                  </a:cubicBezTo>
                  <a:cubicBezTo>
                    <a:pt x="633" y="922"/>
                    <a:pt x="626" y="910"/>
                    <a:pt x="618" y="899"/>
                  </a:cubicBezTo>
                  <a:cubicBezTo>
                    <a:pt x="612" y="892"/>
                    <a:pt x="602" y="887"/>
                    <a:pt x="597" y="880"/>
                  </a:cubicBezTo>
                  <a:cubicBezTo>
                    <a:pt x="589" y="870"/>
                    <a:pt x="582" y="868"/>
                    <a:pt x="573" y="877"/>
                  </a:cubicBezTo>
                  <a:cubicBezTo>
                    <a:pt x="562" y="886"/>
                    <a:pt x="551" y="897"/>
                    <a:pt x="540" y="906"/>
                  </a:cubicBezTo>
                  <a:cubicBezTo>
                    <a:pt x="529" y="917"/>
                    <a:pt x="518" y="928"/>
                    <a:pt x="505" y="936"/>
                  </a:cubicBezTo>
                  <a:cubicBezTo>
                    <a:pt x="473" y="956"/>
                    <a:pt x="437" y="953"/>
                    <a:pt x="402" y="943"/>
                  </a:cubicBezTo>
                  <a:cubicBezTo>
                    <a:pt x="353" y="929"/>
                    <a:pt x="316" y="896"/>
                    <a:pt x="279" y="862"/>
                  </a:cubicBezTo>
                  <a:cubicBezTo>
                    <a:pt x="267" y="851"/>
                    <a:pt x="255" y="839"/>
                    <a:pt x="241" y="831"/>
                  </a:cubicBezTo>
                  <a:cubicBezTo>
                    <a:pt x="227" y="822"/>
                    <a:pt x="221" y="825"/>
                    <a:pt x="212" y="838"/>
                  </a:cubicBezTo>
                  <a:cubicBezTo>
                    <a:pt x="207" y="845"/>
                    <a:pt x="202" y="853"/>
                    <a:pt x="197" y="860"/>
                  </a:cubicBezTo>
                  <a:cubicBezTo>
                    <a:pt x="190" y="870"/>
                    <a:pt x="189" y="881"/>
                    <a:pt x="193" y="893"/>
                  </a:cubicBezTo>
                  <a:cubicBezTo>
                    <a:pt x="199" y="912"/>
                    <a:pt x="190" y="941"/>
                    <a:pt x="173" y="952"/>
                  </a:cubicBezTo>
                  <a:cubicBezTo>
                    <a:pt x="154" y="964"/>
                    <a:pt x="133" y="976"/>
                    <a:pt x="112" y="985"/>
                  </a:cubicBezTo>
                  <a:cubicBezTo>
                    <a:pt x="94" y="992"/>
                    <a:pt x="76" y="987"/>
                    <a:pt x="62" y="974"/>
                  </a:cubicBezTo>
                  <a:cubicBezTo>
                    <a:pt x="46" y="959"/>
                    <a:pt x="29" y="943"/>
                    <a:pt x="15" y="926"/>
                  </a:cubicBezTo>
                  <a:cubicBezTo>
                    <a:pt x="7" y="916"/>
                    <a:pt x="5" y="902"/>
                    <a:pt x="0" y="889"/>
                  </a:cubicBezTo>
                  <a:cubicBezTo>
                    <a:pt x="0" y="872"/>
                    <a:pt x="0" y="855"/>
                    <a:pt x="0" y="838"/>
                  </a:cubicBezTo>
                  <a:cubicBezTo>
                    <a:pt x="1" y="810"/>
                    <a:pt x="2" y="782"/>
                    <a:pt x="4" y="754"/>
                  </a:cubicBezTo>
                  <a:cubicBezTo>
                    <a:pt x="4" y="740"/>
                    <a:pt x="4" y="725"/>
                    <a:pt x="7" y="711"/>
                  </a:cubicBezTo>
                  <a:cubicBezTo>
                    <a:pt x="12" y="679"/>
                    <a:pt x="19" y="646"/>
                    <a:pt x="25" y="613"/>
                  </a:cubicBezTo>
                  <a:cubicBezTo>
                    <a:pt x="32" y="570"/>
                    <a:pt x="37" y="527"/>
                    <a:pt x="52" y="486"/>
                  </a:cubicBezTo>
                  <a:cubicBezTo>
                    <a:pt x="57" y="473"/>
                    <a:pt x="62" y="460"/>
                    <a:pt x="61" y="448"/>
                  </a:cubicBezTo>
                  <a:cubicBezTo>
                    <a:pt x="59" y="420"/>
                    <a:pt x="71" y="396"/>
                    <a:pt x="77" y="369"/>
                  </a:cubicBezTo>
                  <a:cubicBezTo>
                    <a:pt x="49" y="343"/>
                    <a:pt x="29" y="312"/>
                    <a:pt x="29" y="270"/>
                  </a:cubicBezTo>
                  <a:cubicBezTo>
                    <a:pt x="44" y="268"/>
                    <a:pt x="53" y="276"/>
                    <a:pt x="62" y="283"/>
                  </a:cubicBezTo>
                  <a:cubicBezTo>
                    <a:pt x="73" y="290"/>
                    <a:pt x="85" y="298"/>
                    <a:pt x="97" y="303"/>
                  </a:cubicBezTo>
                  <a:cubicBezTo>
                    <a:pt x="113" y="310"/>
                    <a:pt x="131" y="314"/>
                    <a:pt x="147" y="321"/>
                  </a:cubicBezTo>
                  <a:cubicBezTo>
                    <a:pt x="157" y="326"/>
                    <a:pt x="166" y="327"/>
                    <a:pt x="177" y="323"/>
                  </a:cubicBezTo>
                  <a:cubicBezTo>
                    <a:pt x="185" y="320"/>
                    <a:pt x="195" y="321"/>
                    <a:pt x="204" y="318"/>
                  </a:cubicBezTo>
                  <a:cubicBezTo>
                    <a:pt x="220" y="314"/>
                    <a:pt x="239" y="316"/>
                    <a:pt x="250" y="297"/>
                  </a:cubicBezTo>
                  <a:cubicBezTo>
                    <a:pt x="254" y="289"/>
                    <a:pt x="266" y="284"/>
                    <a:pt x="276" y="282"/>
                  </a:cubicBezTo>
                  <a:cubicBezTo>
                    <a:pt x="286" y="279"/>
                    <a:pt x="295" y="285"/>
                    <a:pt x="297" y="296"/>
                  </a:cubicBezTo>
                  <a:cubicBezTo>
                    <a:pt x="298" y="298"/>
                    <a:pt x="300" y="300"/>
                    <a:pt x="301" y="300"/>
                  </a:cubicBezTo>
                  <a:cubicBezTo>
                    <a:pt x="316" y="298"/>
                    <a:pt x="335" y="301"/>
                    <a:pt x="345" y="292"/>
                  </a:cubicBezTo>
                  <a:cubicBezTo>
                    <a:pt x="361" y="279"/>
                    <a:pt x="377" y="281"/>
                    <a:pt x="394" y="281"/>
                  </a:cubicBezTo>
                  <a:cubicBezTo>
                    <a:pt x="401" y="281"/>
                    <a:pt x="405" y="284"/>
                    <a:pt x="404" y="292"/>
                  </a:cubicBezTo>
                  <a:cubicBezTo>
                    <a:pt x="403" y="295"/>
                    <a:pt x="404" y="298"/>
                    <a:pt x="405" y="301"/>
                  </a:cubicBezTo>
                  <a:cubicBezTo>
                    <a:pt x="426" y="303"/>
                    <a:pt x="447" y="303"/>
                    <a:pt x="465" y="291"/>
                  </a:cubicBezTo>
                  <a:cubicBezTo>
                    <a:pt x="478" y="283"/>
                    <a:pt x="497" y="287"/>
                    <a:pt x="506" y="299"/>
                  </a:cubicBezTo>
                  <a:cubicBezTo>
                    <a:pt x="519" y="316"/>
                    <a:pt x="531" y="320"/>
                    <a:pt x="552" y="313"/>
                  </a:cubicBezTo>
                  <a:cubicBezTo>
                    <a:pt x="559" y="310"/>
                    <a:pt x="567" y="306"/>
                    <a:pt x="574" y="304"/>
                  </a:cubicBezTo>
                  <a:cubicBezTo>
                    <a:pt x="589" y="299"/>
                    <a:pt x="601" y="305"/>
                    <a:pt x="608" y="318"/>
                  </a:cubicBezTo>
                  <a:cubicBezTo>
                    <a:pt x="610" y="322"/>
                    <a:pt x="615" y="327"/>
                    <a:pt x="618" y="328"/>
                  </a:cubicBezTo>
                  <a:cubicBezTo>
                    <a:pt x="629" y="328"/>
                    <a:pt x="639" y="327"/>
                    <a:pt x="649" y="326"/>
                  </a:cubicBezTo>
                  <a:cubicBezTo>
                    <a:pt x="657" y="324"/>
                    <a:pt x="666" y="319"/>
                    <a:pt x="673" y="320"/>
                  </a:cubicBezTo>
                  <a:cubicBezTo>
                    <a:pt x="681" y="321"/>
                    <a:pt x="690" y="326"/>
                    <a:pt x="693" y="332"/>
                  </a:cubicBezTo>
                  <a:cubicBezTo>
                    <a:pt x="697" y="338"/>
                    <a:pt x="701" y="342"/>
                    <a:pt x="707" y="342"/>
                  </a:cubicBezTo>
                  <a:cubicBezTo>
                    <a:pt x="719" y="342"/>
                    <a:pt x="732" y="342"/>
                    <a:pt x="743" y="338"/>
                  </a:cubicBezTo>
                  <a:cubicBezTo>
                    <a:pt x="753" y="335"/>
                    <a:pt x="759" y="336"/>
                    <a:pt x="765" y="343"/>
                  </a:cubicBezTo>
                  <a:cubicBezTo>
                    <a:pt x="769" y="346"/>
                    <a:pt x="772" y="350"/>
                    <a:pt x="775" y="354"/>
                  </a:cubicBezTo>
                  <a:cubicBezTo>
                    <a:pt x="780" y="361"/>
                    <a:pt x="787" y="361"/>
                    <a:pt x="797" y="360"/>
                  </a:cubicBezTo>
                  <a:cubicBezTo>
                    <a:pt x="818" y="358"/>
                    <a:pt x="839" y="359"/>
                    <a:pt x="861" y="358"/>
                  </a:cubicBezTo>
                  <a:cubicBezTo>
                    <a:pt x="868" y="358"/>
                    <a:pt x="875" y="360"/>
                    <a:pt x="882" y="358"/>
                  </a:cubicBezTo>
                  <a:cubicBezTo>
                    <a:pt x="904" y="353"/>
                    <a:pt x="947" y="369"/>
                    <a:pt x="960" y="388"/>
                  </a:cubicBezTo>
                  <a:cubicBezTo>
                    <a:pt x="965" y="387"/>
                    <a:pt x="971" y="386"/>
                    <a:pt x="976" y="386"/>
                  </a:cubicBezTo>
                  <a:cubicBezTo>
                    <a:pt x="988" y="386"/>
                    <a:pt x="998" y="387"/>
                    <a:pt x="1001" y="401"/>
                  </a:cubicBezTo>
                  <a:cubicBezTo>
                    <a:pt x="1002" y="405"/>
                    <a:pt x="1007" y="407"/>
                    <a:pt x="1011" y="410"/>
                  </a:cubicBezTo>
                  <a:cubicBezTo>
                    <a:pt x="1032" y="423"/>
                    <a:pt x="1050" y="405"/>
                    <a:pt x="1073" y="406"/>
                  </a:cubicBezTo>
                  <a:cubicBezTo>
                    <a:pt x="1071" y="399"/>
                    <a:pt x="1069" y="393"/>
                    <a:pt x="1067" y="388"/>
                  </a:cubicBezTo>
                  <a:cubicBezTo>
                    <a:pt x="1063" y="379"/>
                    <a:pt x="1059" y="373"/>
                    <a:pt x="1063" y="362"/>
                  </a:cubicBezTo>
                  <a:cubicBezTo>
                    <a:pt x="1065" y="355"/>
                    <a:pt x="1057" y="346"/>
                    <a:pt x="1054" y="337"/>
                  </a:cubicBezTo>
                  <a:cubicBezTo>
                    <a:pt x="1054" y="336"/>
                    <a:pt x="1055" y="334"/>
                    <a:pt x="1055" y="332"/>
                  </a:cubicBezTo>
                  <a:cubicBezTo>
                    <a:pt x="1052" y="328"/>
                    <a:pt x="1050" y="322"/>
                    <a:pt x="1047" y="321"/>
                  </a:cubicBezTo>
                  <a:cubicBezTo>
                    <a:pt x="1034" y="315"/>
                    <a:pt x="1022" y="309"/>
                    <a:pt x="1019" y="295"/>
                  </a:cubicBezTo>
                  <a:cubicBezTo>
                    <a:pt x="1011" y="298"/>
                    <a:pt x="999" y="305"/>
                    <a:pt x="997" y="303"/>
                  </a:cubicBezTo>
                  <a:cubicBezTo>
                    <a:pt x="986" y="293"/>
                    <a:pt x="967" y="289"/>
                    <a:pt x="968" y="270"/>
                  </a:cubicBezTo>
                  <a:cubicBezTo>
                    <a:pt x="968" y="268"/>
                    <a:pt x="965" y="265"/>
                    <a:pt x="963" y="264"/>
                  </a:cubicBezTo>
                  <a:cubicBezTo>
                    <a:pt x="953" y="257"/>
                    <a:pt x="942" y="258"/>
                    <a:pt x="934" y="268"/>
                  </a:cubicBezTo>
                  <a:cubicBezTo>
                    <a:pt x="929" y="273"/>
                    <a:pt x="924" y="280"/>
                    <a:pt x="918" y="283"/>
                  </a:cubicBezTo>
                  <a:cubicBezTo>
                    <a:pt x="913" y="285"/>
                    <a:pt x="904" y="286"/>
                    <a:pt x="899" y="284"/>
                  </a:cubicBezTo>
                  <a:cubicBezTo>
                    <a:pt x="892" y="281"/>
                    <a:pt x="886" y="273"/>
                    <a:pt x="880" y="268"/>
                  </a:cubicBezTo>
                  <a:cubicBezTo>
                    <a:pt x="876" y="265"/>
                    <a:pt x="868" y="263"/>
                    <a:pt x="867" y="260"/>
                  </a:cubicBezTo>
                  <a:cubicBezTo>
                    <a:pt x="865" y="249"/>
                    <a:pt x="858" y="248"/>
                    <a:pt x="850" y="248"/>
                  </a:cubicBezTo>
                  <a:cubicBezTo>
                    <a:pt x="837" y="247"/>
                    <a:pt x="833" y="241"/>
                    <a:pt x="834" y="229"/>
                  </a:cubicBezTo>
                  <a:cubicBezTo>
                    <a:pt x="834" y="218"/>
                    <a:pt x="832" y="207"/>
                    <a:pt x="831" y="195"/>
                  </a:cubicBezTo>
                  <a:cubicBezTo>
                    <a:pt x="820" y="198"/>
                    <a:pt x="813" y="201"/>
                    <a:pt x="806" y="202"/>
                  </a:cubicBezTo>
                  <a:cubicBezTo>
                    <a:pt x="795" y="203"/>
                    <a:pt x="784" y="205"/>
                    <a:pt x="774" y="203"/>
                  </a:cubicBezTo>
                  <a:cubicBezTo>
                    <a:pt x="758" y="199"/>
                    <a:pt x="755" y="187"/>
                    <a:pt x="765" y="175"/>
                  </a:cubicBezTo>
                  <a:cubicBezTo>
                    <a:pt x="768" y="170"/>
                    <a:pt x="772" y="164"/>
                    <a:pt x="777" y="161"/>
                  </a:cubicBezTo>
                  <a:cubicBezTo>
                    <a:pt x="797" y="145"/>
                    <a:pt x="803" y="125"/>
                    <a:pt x="801" y="101"/>
                  </a:cubicBezTo>
                  <a:cubicBezTo>
                    <a:pt x="801" y="95"/>
                    <a:pt x="801" y="90"/>
                    <a:pt x="801" y="84"/>
                  </a:cubicBezTo>
                  <a:cubicBezTo>
                    <a:pt x="805" y="56"/>
                    <a:pt x="819" y="33"/>
                    <a:pt x="845" y="23"/>
                  </a:cubicBezTo>
                  <a:cubicBezTo>
                    <a:pt x="859" y="17"/>
                    <a:pt x="871" y="12"/>
                    <a:pt x="879" y="0"/>
                  </a:cubicBezTo>
                  <a:cubicBezTo>
                    <a:pt x="886" y="0"/>
                    <a:pt x="893" y="0"/>
                    <a:pt x="900" y="0"/>
                  </a:cubicBezTo>
                  <a:close/>
                  <a:moveTo>
                    <a:pt x="604" y="813"/>
                  </a:moveTo>
                  <a:cubicBezTo>
                    <a:pt x="605" y="812"/>
                    <a:pt x="606" y="812"/>
                    <a:pt x="607" y="812"/>
                  </a:cubicBezTo>
                  <a:cubicBezTo>
                    <a:pt x="603" y="799"/>
                    <a:pt x="600" y="784"/>
                    <a:pt x="593" y="772"/>
                  </a:cubicBezTo>
                  <a:cubicBezTo>
                    <a:pt x="561" y="715"/>
                    <a:pt x="514" y="677"/>
                    <a:pt x="449" y="664"/>
                  </a:cubicBezTo>
                  <a:cubicBezTo>
                    <a:pt x="442" y="662"/>
                    <a:pt x="432" y="663"/>
                    <a:pt x="426" y="667"/>
                  </a:cubicBezTo>
                  <a:cubicBezTo>
                    <a:pt x="369" y="702"/>
                    <a:pt x="312" y="738"/>
                    <a:pt x="255" y="775"/>
                  </a:cubicBezTo>
                  <a:cubicBezTo>
                    <a:pt x="249" y="779"/>
                    <a:pt x="245" y="787"/>
                    <a:pt x="242" y="794"/>
                  </a:cubicBezTo>
                  <a:cubicBezTo>
                    <a:pt x="241" y="796"/>
                    <a:pt x="245" y="803"/>
                    <a:pt x="248" y="804"/>
                  </a:cubicBezTo>
                  <a:cubicBezTo>
                    <a:pt x="277" y="809"/>
                    <a:pt x="297" y="828"/>
                    <a:pt x="317" y="848"/>
                  </a:cubicBezTo>
                  <a:cubicBezTo>
                    <a:pt x="345" y="875"/>
                    <a:pt x="376" y="895"/>
                    <a:pt x="412" y="908"/>
                  </a:cubicBezTo>
                  <a:cubicBezTo>
                    <a:pt x="454" y="922"/>
                    <a:pt x="491" y="918"/>
                    <a:pt x="524" y="886"/>
                  </a:cubicBezTo>
                  <a:cubicBezTo>
                    <a:pt x="534" y="876"/>
                    <a:pt x="545" y="866"/>
                    <a:pt x="556" y="857"/>
                  </a:cubicBezTo>
                  <a:cubicBezTo>
                    <a:pt x="566" y="850"/>
                    <a:pt x="576" y="841"/>
                    <a:pt x="587" y="838"/>
                  </a:cubicBezTo>
                  <a:cubicBezTo>
                    <a:pt x="602" y="834"/>
                    <a:pt x="607" y="827"/>
                    <a:pt x="604" y="813"/>
                  </a:cubicBezTo>
                  <a:close/>
                  <a:moveTo>
                    <a:pt x="1375" y="484"/>
                  </a:moveTo>
                  <a:cubicBezTo>
                    <a:pt x="1373" y="466"/>
                    <a:pt x="1368" y="461"/>
                    <a:pt x="1349" y="464"/>
                  </a:cubicBezTo>
                  <a:cubicBezTo>
                    <a:pt x="1325" y="468"/>
                    <a:pt x="1303" y="466"/>
                    <a:pt x="1284" y="450"/>
                  </a:cubicBezTo>
                  <a:cubicBezTo>
                    <a:pt x="1280" y="447"/>
                    <a:pt x="1273" y="444"/>
                    <a:pt x="1268" y="444"/>
                  </a:cubicBezTo>
                  <a:cubicBezTo>
                    <a:pt x="1247" y="444"/>
                    <a:pt x="1225" y="444"/>
                    <a:pt x="1204" y="445"/>
                  </a:cubicBezTo>
                  <a:cubicBezTo>
                    <a:pt x="1202" y="445"/>
                    <a:pt x="1199" y="448"/>
                    <a:pt x="1198" y="450"/>
                  </a:cubicBezTo>
                  <a:cubicBezTo>
                    <a:pt x="1194" y="461"/>
                    <a:pt x="1197" y="467"/>
                    <a:pt x="1210" y="467"/>
                  </a:cubicBezTo>
                  <a:cubicBezTo>
                    <a:pt x="1253" y="470"/>
                    <a:pt x="1290" y="486"/>
                    <a:pt x="1326" y="507"/>
                  </a:cubicBezTo>
                  <a:cubicBezTo>
                    <a:pt x="1331" y="510"/>
                    <a:pt x="1336" y="511"/>
                    <a:pt x="1341" y="514"/>
                  </a:cubicBezTo>
                  <a:cubicBezTo>
                    <a:pt x="1344" y="504"/>
                    <a:pt x="1344" y="494"/>
                    <a:pt x="1350" y="489"/>
                  </a:cubicBezTo>
                  <a:cubicBezTo>
                    <a:pt x="1355" y="484"/>
                    <a:pt x="1365" y="485"/>
                    <a:pt x="1375" y="484"/>
                  </a:cubicBezTo>
                  <a:close/>
                  <a:moveTo>
                    <a:pt x="392" y="651"/>
                  </a:moveTo>
                  <a:cubicBezTo>
                    <a:pt x="365" y="645"/>
                    <a:pt x="352" y="653"/>
                    <a:pt x="349" y="677"/>
                  </a:cubicBezTo>
                  <a:cubicBezTo>
                    <a:pt x="363" y="669"/>
                    <a:pt x="377" y="660"/>
                    <a:pt x="392" y="6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24">
              <a:extLst>
                <a:ext uri="{FF2B5EF4-FFF2-40B4-BE49-F238E27FC236}">
                  <a16:creationId xmlns:a16="http://schemas.microsoft.com/office/drawing/2014/main" id="{21419D9D-82FC-878E-7522-7C979AD6F482}"/>
                </a:ext>
              </a:extLst>
            </p:cNvPr>
            <p:cNvSpPr/>
            <p:nvPr/>
          </p:nvSpPr>
          <p:spPr bwMode="auto">
            <a:xfrm>
              <a:off x="5191" y="1187"/>
              <a:ext cx="250" cy="97"/>
            </a:xfrm>
            <a:custGeom>
              <a:gdLst>
                <a:gd name="T0" fmla="*/ 181 w 181"/>
                <a:gd name="T1" fmla="*/ 40 h 70"/>
                <a:gd name="T2" fmla="*/ 156 w 181"/>
                <a:gd name="T3" fmla="*/ 45 h 70"/>
                <a:gd name="T4" fmla="*/ 147 w 181"/>
                <a:gd name="T5" fmla="*/ 70 h 70"/>
                <a:gd name="T6" fmla="*/ 132 w 181"/>
                <a:gd name="T7" fmla="*/ 63 h 70"/>
                <a:gd name="T8" fmla="*/ 16 w 181"/>
                <a:gd name="T9" fmla="*/ 23 h 70"/>
                <a:gd name="T10" fmla="*/ 4 w 181"/>
                <a:gd name="T11" fmla="*/ 6 h 70"/>
                <a:gd name="T12" fmla="*/ 10 w 181"/>
                <a:gd name="T13" fmla="*/ 1 h 70"/>
                <a:gd name="T14" fmla="*/ 74 w 181"/>
                <a:gd name="T15" fmla="*/ 0 h 70"/>
                <a:gd name="T16" fmla="*/ 90 w 181"/>
                <a:gd name="T17" fmla="*/ 6 h 70"/>
                <a:gd name="T18" fmla="*/ 155 w 181"/>
                <a:gd name="T19" fmla="*/ 20 h 70"/>
                <a:gd name="T20" fmla="*/ 181 w 181"/>
                <a:gd name="T21" fmla="*/ 40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1" h="70">
                  <a:moveTo>
                    <a:pt x="181" y="40"/>
                  </a:moveTo>
                  <a:cubicBezTo>
                    <a:pt x="171" y="41"/>
                    <a:pt x="161" y="40"/>
                    <a:pt x="156" y="45"/>
                  </a:cubicBezTo>
                  <a:cubicBezTo>
                    <a:pt x="150" y="50"/>
                    <a:pt x="150" y="60"/>
                    <a:pt x="147" y="70"/>
                  </a:cubicBezTo>
                  <a:cubicBezTo>
                    <a:pt x="142" y="67"/>
                    <a:pt x="137" y="66"/>
                    <a:pt x="132" y="63"/>
                  </a:cubicBezTo>
                  <a:cubicBezTo>
                    <a:pt x="96" y="42"/>
                    <a:pt x="59" y="26"/>
                    <a:pt x="16" y="23"/>
                  </a:cubicBezTo>
                  <a:cubicBezTo>
                    <a:pt x="3" y="23"/>
                    <a:pt x="0" y="17"/>
                    <a:pt x="4" y="6"/>
                  </a:cubicBezTo>
                  <a:cubicBezTo>
                    <a:pt x="5" y="4"/>
                    <a:pt x="8" y="1"/>
                    <a:pt x="10" y="1"/>
                  </a:cubicBezTo>
                  <a:cubicBezTo>
                    <a:pt x="31" y="0"/>
                    <a:pt x="53" y="0"/>
                    <a:pt x="74" y="0"/>
                  </a:cubicBezTo>
                  <a:cubicBezTo>
                    <a:pt x="79" y="0"/>
                    <a:pt x="86" y="3"/>
                    <a:pt x="90" y="6"/>
                  </a:cubicBezTo>
                  <a:cubicBezTo>
                    <a:pt x="109" y="22"/>
                    <a:pt x="131" y="24"/>
                    <a:pt x="155" y="20"/>
                  </a:cubicBezTo>
                  <a:cubicBezTo>
                    <a:pt x="174" y="17"/>
                    <a:pt x="179" y="22"/>
                    <a:pt x="18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25">
              <a:extLst>
                <a:ext uri="{FF2B5EF4-FFF2-40B4-BE49-F238E27FC236}">
                  <a16:creationId xmlns:a16="http://schemas.microsoft.com/office/drawing/2014/main" id="{2334BC3C-2012-70EB-CFBD-10BEEFF3DDC4}"/>
                </a:ext>
              </a:extLst>
            </p:cNvPr>
            <p:cNvSpPr/>
            <p:nvPr/>
          </p:nvSpPr>
          <p:spPr bwMode="auto">
            <a:xfrm>
              <a:off x="4020" y="1466"/>
              <a:ext cx="60" cy="44"/>
            </a:xfrm>
            <a:custGeom>
              <a:gdLst>
                <a:gd name="T0" fmla="*/ 43 w 43"/>
                <a:gd name="T1" fmla="*/ 6 h 32"/>
                <a:gd name="T2" fmla="*/ 0 w 43"/>
                <a:gd name="T3" fmla="*/ 32 h 32"/>
                <a:gd name="T4" fmla="*/ 43 w 43"/>
                <a:gd name="T5" fmla="*/ 6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2">
                  <a:moveTo>
                    <a:pt x="43" y="6"/>
                  </a:moveTo>
                  <a:cubicBezTo>
                    <a:pt x="28" y="15"/>
                    <a:pt x="14" y="24"/>
                    <a:pt x="0" y="32"/>
                  </a:cubicBezTo>
                  <a:cubicBezTo>
                    <a:pt x="3" y="8"/>
                    <a:pt x="16" y="0"/>
                    <a:pt x="4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9FC33368-98B8-D38A-B35F-B88F5B52158B}"/>
              </a:ext>
            </a:extLst>
          </p:cNvPr>
          <p:cNvGrpSpPr/>
          <p:nvPr/>
        </p:nvGrpSpPr>
        <p:grpSpPr>
          <a:xfrm>
            <a:off x="1738061" y="5897667"/>
            <a:ext cx="1066456" cy="918818"/>
            <a:chOff x="5163009" y="3523926"/>
            <a:chExt cx="1506542" cy="1297979"/>
          </a:xfrm>
          <a:scene3d>
            <a:camera prst="isometricOffAxis1Right"/>
            <a:lightRig rig="threePt" dir="t"/>
          </a:scene3d>
        </p:grpSpPr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2552234A-C015-16DD-FF5A-24802A3C2224}"/>
                </a:ext>
              </a:extLst>
            </p:cNvPr>
            <p:cNvGrpSpPr/>
            <p:nvPr/>
          </p:nvGrpSpPr>
          <p:grpSpPr>
            <a:xfrm>
              <a:off x="5163009" y="3523926"/>
              <a:ext cx="1334757" cy="1297979"/>
              <a:chOff x="5163009" y="3523926"/>
              <a:chExt cx="1334757" cy="1297979"/>
            </a:xfrm>
          </p:grpSpPr>
          <p:sp>
            <p:nvSpPr>
              <p:cNvPr id="36" name="Rectángulo: esquinas redondeadas 35">
                <a:extLst>
                  <a:ext uri="{FF2B5EF4-FFF2-40B4-BE49-F238E27FC236}">
                    <a16:creationId xmlns:a16="http://schemas.microsoft.com/office/drawing/2014/main" id="{87459CD9-881C-0D5C-BCD6-E3A1642DCDAF}"/>
                  </a:ext>
                </a:extLst>
              </p:cNvPr>
              <p:cNvSpPr/>
              <p:nvPr/>
            </p:nvSpPr>
            <p:spPr>
              <a:xfrm rot="16200000">
                <a:off x="5876533" y="3255963"/>
                <a:ext cx="138038" cy="970464"/>
              </a:xfrm>
              <a:prstGeom prst="roundRect">
                <a:avLst>
                  <a:gd name="adj" fmla="val 50000"/>
                </a:avLst>
              </a:prstGeom>
              <a:solidFill>
                <a:srgbClr val="E7AE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49D32B52-B4DD-B546-B6B4-B2159FAF9D3E}"/>
                  </a:ext>
                </a:extLst>
              </p:cNvPr>
              <p:cNvGrpSpPr/>
              <p:nvPr/>
            </p:nvGrpSpPr>
            <p:grpSpPr>
              <a:xfrm>
                <a:off x="5334118" y="4409065"/>
                <a:ext cx="1163648" cy="412840"/>
                <a:chOff x="5334118" y="4409065"/>
                <a:chExt cx="1163648" cy="412840"/>
              </a:xfrm>
            </p:grpSpPr>
            <p:sp>
              <p:nvSpPr>
                <p:cNvPr id="39" name="Rectángulo 38">
                  <a:extLst>
                    <a:ext uri="{FF2B5EF4-FFF2-40B4-BE49-F238E27FC236}">
                      <a16:creationId xmlns:a16="http://schemas.microsoft.com/office/drawing/2014/main" id="{53B7C356-A657-ED3F-A09B-1055717A366F}"/>
                    </a:ext>
                  </a:extLst>
                </p:cNvPr>
                <p:cNvSpPr/>
                <p:nvPr/>
              </p:nvSpPr>
              <p:spPr>
                <a:xfrm rot="18422600">
                  <a:off x="5168410" y="4579892"/>
                  <a:ext cx="401962" cy="70545"/>
                </a:xfrm>
                <a:prstGeom prst="rect">
                  <a:avLst/>
                </a:prstGeom>
                <a:solidFill>
                  <a:srgbClr val="AB93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40" name="Rectángulo 39">
                  <a:extLst>
                    <a:ext uri="{FF2B5EF4-FFF2-40B4-BE49-F238E27FC236}">
                      <a16:creationId xmlns:a16="http://schemas.microsoft.com/office/drawing/2014/main" id="{9A5C2036-1701-8A86-D335-F761A63B2EAC}"/>
                    </a:ext>
                  </a:extLst>
                </p:cNvPr>
                <p:cNvSpPr/>
                <p:nvPr/>
              </p:nvSpPr>
              <p:spPr>
                <a:xfrm rot="3177399" flipH="1">
                  <a:off x="5339747" y="4585651"/>
                  <a:ext cx="401962" cy="70545"/>
                </a:xfrm>
                <a:prstGeom prst="rect">
                  <a:avLst/>
                </a:prstGeom>
                <a:solidFill>
                  <a:srgbClr val="AB93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41" name="Rectángulo 40">
                  <a:extLst>
                    <a:ext uri="{FF2B5EF4-FFF2-40B4-BE49-F238E27FC236}">
                      <a16:creationId xmlns:a16="http://schemas.microsoft.com/office/drawing/2014/main" id="{FD521A9A-D45D-CD8D-5AE7-671B170CF671}"/>
                    </a:ext>
                  </a:extLst>
                </p:cNvPr>
                <p:cNvSpPr/>
                <p:nvPr/>
              </p:nvSpPr>
              <p:spPr>
                <a:xfrm rot="18422600">
                  <a:off x="6090176" y="4574773"/>
                  <a:ext cx="401962" cy="70545"/>
                </a:xfrm>
                <a:prstGeom prst="rect">
                  <a:avLst/>
                </a:prstGeom>
                <a:solidFill>
                  <a:srgbClr val="AB93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7A9F4A9C-43E5-B282-9325-1B1E8738A5CF}"/>
                    </a:ext>
                  </a:extLst>
                </p:cNvPr>
                <p:cNvSpPr/>
                <p:nvPr/>
              </p:nvSpPr>
              <p:spPr>
                <a:xfrm rot="3177399" flipH="1">
                  <a:off x="6261513" y="4580532"/>
                  <a:ext cx="401962" cy="70545"/>
                </a:xfrm>
                <a:prstGeom prst="rect">
                  <a:avLst/>
                </a:prstGeom>
                <a:solidFill>
                  <a:srgbClr val="AB93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</p:grpSp>
          <p:grpSp>
            <p:nvGrpSpPr>
              <p:cNvPr id="43" name="Grupo 42">
                <a:extLst>
                  <a:ext uri="{FF2B5EF4-FFF2-40B4-BE49-F238E27FC236}">
                    <a16:creationId xmlns:a16="http://schemas.microsoft.com/office/drawing/2014/main" id="{F77F1554-AAF6-B24D-9B08-8DF9AE99C0FB}"/>
                  </a:ext>
                </a:extLst>
              </p:cNvPr>
              <p:cNvGrpSpPr/>
              <p:nvPr/>
            </p:nvGrpSpPr>
            <p:grpSpPr>
              <a:xfrm>
                <a:off x="5383287" y="3523926"/>
                <a:ext cx="1060238" cy="1225550"/>
                <a:chOff x="5383287" y="3523926"/>
                <a:chExt cx="1060238" cy="1225550"/>
              </a:xfrm>
            </p:grpSpPr>
            <p:sp>
              <p:nvSpPr>
                <p:cNvPr id="34" name="Rectángulo: esquinas redondeadas 33">
                  <a:extLst>
                    <a:ext uri="{FF2B5EF4-FFF2-40B4-BE49-F238E27FC236}">
                      <a16:creationId xmlns:a16="http://schemas.microsoft.com/office/drawing/2014/main" id="{8E819D71-DBB7-C891-912A-7FD370E122E4}"/>
                    </a:ext>
                  </a:extLst>
                </p:cNvPr>
                <p:cNvSpPr/>
                <p:nvPr/>
              </p:nvSpPr>
              <p:spPr>
                <a:xfrm>
                  <a:off x="5383287" y="3523926"/>
                  <a:ext cx="138038" cy="122555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35" name="Rectángulo: esquinas redondeadas 34">
                  <a:extLst>
                    <a:ext uri="{FF2B5EF4-FFF2-40B4-BE49-F238E27FC236}">
                      <a16:creationId xmlns:a16="http://schemas.microsoft.com/office/drawing/2014/main" id="{447B60EA-A8A0-2F62-CE8E-B5E5B508B02D}"/>
                    </a:ext>
                  </a:extLst>
                </p:cNvPr>
                <p:cNvSpPr/>
                <p:nvPr/>
              </p:nvSpPr>
              <p:spPr>
                <a:xfrm>
                  <a:off x="6305487" y="3523926"/>
                  <a:ext cx="138038" cy="122555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</p:grpSp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6C60F8C3-8B19-8D20-3691-0FADF6F46B89}"/>
                  </a:ext>
                </a:extLst>
              </p:cNvPr>
              <p:cNvSpPr/>
              <p:nvPr/>
            </p:nvSpPr>
            <p:spPr>
              <a:xfrm>
                <a:off x="5163009" y="4749476"/>
                <a:ext cx="590091" cy="53533"/>
              </a:xfrm>
              <a:prstGeom prst="rect">
                <a:avLst/>
              </a:prstGeom>
              <a:solidFill>
                <a:srgbClr val="E7AE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0C1CF6C8-6D96-9143-E80B-98440E353BE0}"/>
                </a:ext>
              </a:extLst>
            </p:cNvPr>
            <p:cNvSpPr/>
            <p:nvPr/>
          </p:nvSpPr>
          <p:spPr>
            <a:xfrm>
              <a:off x="6079460" y="4743301"/>
              <a:ext cx="590091" cy="53532"/>
            </a:xfrm>
            <a:prstGeom prst="rect">
              <a:avLst/>
            </a:prstGeom>
            <a:solidFill>
              <a:srgbClr val="E7A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grpSp>
        <p:nvGrpSpPr>
          <p:cNvPr id="47" name="Group 22">
            <a:extLst>
              <a:ext uri="{FF2B5EF4-FFF2-40B4-BE49-F238E27FC236}">
                <a16:creationId xmlns:a16="http://schemas.microsoft.com/office/drawing/2014/main" id="{E33DEB17-5C72-EBA0-98CA-76B73E565FE1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3487357" y="4809307"/>
            <a:ext cx="2752225" cy="1937136"/>
            <a:chOff x="3537" y="572"/>
            <a:chExt cx="4501" cy="3168"/>
          </a:xfrm>
        </p:grpSpPr>
        <p:sp>
          <p:nvSpPr>
            <p:cNvPr id="48" name="Freeform 23">
              <a:extLst>
                <a:ext uri="{FF2B5EF4-FFF2-40B4-BE49-F238E27FC236}">
                  <a16:creationId xmlns:a16="http://schemas.microsoft.com/office/drawing/2014/main" id="{534CFEF4-121E-024D-CA35-AC43FD7EA2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7" y="572"/>
              <a:ext cx="4501" cy="3168"/>
            </a:xfrm>
            <a:custGeom>
              <a:gdLst>
                <a:gd name="T0" fmla="*/ 1023 w 3250"/>
                <a:gd name="T1" fmla="*/ 109 h 2286"/>
                <a:gd name="T2" fmla="*/ 1216 w 3250"/>
                <a:gd name="T3" fmla="*/ 156 h 2286"/>
                <a:gd name="T4" fmla="*/ 1643 w 3250"/>
                <a:gd name="T5" fmla="*/ 196 h 2286"/>
                <a:gd name="T6" fmla="*/ 1689 w 3250"/>
                <a:gd name="T7" fmla="*/ 311 h 2286"/>
                <a:gd name="T8" fmla="*/ 1539 w 3250"/>
                <a:gd name="T9" fmla="*/ 576 h 2286"/>
                <a:gd name="T10" fmla="*/ 1812 w 3250"/>
                <a:gd name="T11" fmla="*/ 686 h 2286"/>
                <a:gd name="T12" fmla="*/ 1959 w 3250"/>
                <a:gd name="T13" fmla="*/ 767 h 2286"/>
                <a:gd name="T14" fmla="*/ 2750 w 3250"/>
                <a:gd name="T15" fmla="*/ 939 h 2286"/>
                <a:gd name="T16" fmla="*/ 3042 w 3250"/>
                <a:gd name="T17" fmla="*/ 1518 h 2286"/>
                <a:gd name="T18" fmla="*/ 3172 w 3250"/>
                <a:gd name="T19" fmla="*/ 1675 h 2286"/>
                <a:gd name="T20" fmla="*/ 3073 w 3250"/>
                <a:gd name="T21" fmla="*/ 1636 h 2286"/>
                <a:gd name="T22" fmla="*/ 3040 w 3250"/>
                <a:gd name="T23" fmla="*/ 1639 h 2286"/>
                <a:gd name="T24" fmla="*/ 2723 w 3250"/>
                <a:gd name="T25" fmla="*/ 1364 h 2286"/>
                <a:gd name="T26" fmla="*/ 2646 w 3250"/>
                <a:gd name="T27" fmla="*/ 1128 h 2286"/>
                <a:gd name="T28" fmla="*/ 2621 w 3250"/>
                <a:gd name="T29" fmla="*/ 1070 h 2286"/>
                <a:gd name="T30" fmla="*/ 2429 w 3250"/>
                <a:gd name="T31" fmla="*/ 957 h 2286"/>
                <a:gd name="T32" fmla="*/ 2581 w 3250"/>
                <a:gd name="T33" fmla="*/ 1552 h 2286"/>
                <a:gd name="T34" fmla="*/ 2789 w 3250"/>
                <a:gd name="T35" fmla="*/ 1904 h 2286"/>
                <a:gd name="T36" fmla="*/ 2985 w 3250"/>
                <a:gd name="T37" fmla="*/ 2235 h 2286"/>
                <a:gd name="T38" fmla="*/ 2857 w 3250"/>
                <a:gd name="T39" fmla="*/ 2267 h 2286"/>
                <a:gd name="T40" fmla="*/ 2679 w 3250"/>
                <a:gd name="T41" fmla="*/ 2041 h 2286"/>
                <a:gd name="T42" fmla="*/ 2525 w 3250"/>
                <a:gd name="T43" fmla="*/ 1750 h 2286"/>
                <a:gd name="T44" fmla="*/ 2099 w 3250"/>
                <a:gd name="T45" fmla="*/ 1444 h 2286"/>
                <a:gd name="T46" fmla="*/ 1533 w 3250"/>
                <a:gd name="T47" fmla="*/ 1287 h 2286"/>
                <a:gd name="T48" fmla="*/ 968 w 3250"/>
                <a:gd name="T49" fmla="*/ 1245 h 2286"/>
                <a:gd name="T50" fmla="*/ 604 w 3250"/>
                <a:gd name="T51" fmla="*/ 1110 h 2286"/>
                <a:gd name="T52" fmla="*/ 728 w 3250"/>
                <a:gd name="T53" fmla="*/ 1232 h 2286"/>
                <a:gd name="T54" fmla="*/ 911 w 3250"/>
                <a:gd name="T55" fmla="*/ 1348 h 2286"/>
                <a:gd name="T56" fmla="*/ 763 w 3250"/>
                <a:gd name="T57" fmla="*/ 1360 h 2286"/>
                <a:gd name="T58" fmla="*/ 547 w 3250"/>
                <a:gd name="T59" fmla="*/ 1286 h 2286"/>
                <a:gd name="T60" fmla="*/ 461 w 3250"/>
                <a:gd name="T61" fmla="*/ 1010 h 2286"/>
                <a:gd name="T62" fmla="*/ 640 w 3250"/>
                <a:gd name="T63" fmla="*/ 933 h 2286"/>
                <a:gd name="T64" fmla="*/ 505 w 3250"/>
                <a:gd name="T65" fmla="*/ 936 h 2286"/>
                <a:gd name="T66" fmla="*/ 197 w 3250"/>
                <a:gd name="T67" fmla="*/ 860 h 2286"/>
                <a:gd name="T68" fmla="*/ 15 w 3250"/>
                <a:gd name="T69" fmla="*/ 926 h 2286"/>
                <a:gd name="T70" fmla="*/ 25 w 3250"/>
                <a:gd name="T71" fmla="*/ 613 h 2286"/>
                <a:gd name="T72" fmla="*/ 62 w 3250"/>
                <a:gd name="T73" fmla="*/ 283 h 2286"/>
                <a:gd name="T74" fmla="*/ 250 w 3250"/>
                <a:gd name="T75" fmla="*/ 297 h 2286"/>
                <a:gd name="T76" fmla="*/ 394 w 3250"/>
                <a:gd name="T77" fmla="*/ 281 h 2286"/>
                <a:gd name="T78" fmla="*/ 552 w 3250"/>
                <a:gd name="T79" fmla="*/ 313 h 2286"/>
                <a:gd name="T80" fmla="*/ 673 w 3250"/>
                <a:gd name="T81" fmla="*/ 320 h 2286"/>
                <a:gd name="T82" fmla="*/ 775 w 3250"/>
                <a:gd name="T83" fmla="*/ 354 h 2286"/>
                <a:gd name="T84" fmla="*/ 976 w 3250"/>
                <a:gd name="T85" fmla="*/ 386 h 2286"/>
                <a:gd name="T86" fmla="*/ 1063 w 3250"/>
                <a:gd name="T87" fmla="*/ 362 h 2286"/>
                <a:gd name="T88" fmla="*/ 997 w 3250"/>
                <a:gd name="T89" fmla="*/ 303 h 2286"/>
                <a:gd name="T90" fmla="*/ 899 w 3250"/>
                <a:gd name="T91" fmla="*/ 284 h 2286"/>
                <a:gd name="T92" fmla="*/ 831 w 3250"/>
                <a:gd name="T93" fmla="*/ 195 h 2286"/>
                <a:gd name="T94" fmla="*/ 801 w 3250"/>
                <a:gd name="T95" fmla="*/ 101 h 2286"/>
                <a:gd name="T96" fmla="*/ 604 w 3250"/>
                <a:gd name="T97" fmla="*/ 813 h 2286"/>
                <a:gd name="T98" fmla="*/ 255 w 3250"/>
                <a:gd name="T99" fmla="*/ 775 h 2286"/>
                <a:gd name="T100" fmla="*/ 524 w 3250"/>
                <a:gd name="T101" fmla="*/ 886 h 2286"/>
                <a:gd name="T102" fmla="*/ 1349 w 3250"/>
                <a:gd name="T103" fmla="*/ 464 h 2286"/>
                <a:gd name="T104" fmla="*/ 1210 w 3250"/>
                <a:gd name="T105" fmla="*/ 467 h 2286"/>
                <a:gd name="T106" fmla="*/ 392 w 3250"/>
                <a:gd name="T107" fmla="*/ 651 h 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50" h="2286">
                  <a:moveTo>
                    <a:pt x="900" y="0"/>
                  </a:moveTo>
                  <a:cubicBezTo>
                    <a:pt x="908" y="13"/>
                    <a:pt x="921" y="14"/>
                    <a:pt x="935" y="15"/>
                  </a:cubicBezTo>
                  <a:cubicBezTo>
                    <a:pt x="961" y="15"/>
                    <a:pt x="979" y="28"/>
                    <a:pt x="991" y="51"/>
                  </a:cubicBezTo>
                  <a:cubicBezTo>
                    <a:pt x="999" y="68"/>
                    <a:pt x="1008" y="86"/>
                    <a:pt x="1016" y="103"/>
                  </a:cubicBezTo>
                  <a:cubicBezTo>
                    <a:pt x="1017" y="106"/>
                    <a:pt x="1020" y="108"/>
                    <a:pt x="1023" y="109"/>
                  </a:cubicBezTo>
                  <a:cubicBezTo>
                    <a:pt x="1032" y="112"/>
                    <a:pt x="1042" y="115"/>
                    <a:pt x="1051" y="117"/>
                  </a:cubicBezTo>
                  <a:cubicBezTo>
                    <a:pt x="1059" y="118"/>
                    <a:pt x="1068" y="119"/>
                    <a:pt x="1075" y="116"/>
                  </a:cubicBezTo>
                  <a:cubicBezTo>
                    <a:pt x="1104" y="107"/>
                    <a:pt x="1130" y="113"/>
                    <a:pt x="1155" y="125"/>
                  </a:cubicBezTo>
                  <a:cubicBezTo>
                    <a:pt x="1161" y="127"/>
                    <a:pt x="1165" y="136"/>
                    <a:pt x="1171" y="139"/>
                  </a:cubicBezTo>
                  <a:cubicBezTo>
                    <a:pt x="1185" y="146"/>
                    <a:pt x="1201" y="156"/>
                    <a:pt x="1216" y="156"/>
                  </a:cubicBezTo>
                  <a:cubicBezTo>
                    <a:pt x="1265" y="158"/>
                    <a:pt x="1308" y="176"/>
                    <a:pt x="1352" y="192"/>
                  </a:cubicBezTo>
                  <a:cubicBezTo>
                    <a:pt x="1369" y="199"/>
                    <a:pt x="1389" y="200"/>
                    <a:pt x="1407" y="204"/>
                  </a:cubicBezTo>
                  <a:cubicBezTo>
                    <a:pt x="1439" y="212"/>
                    <a:pt x="1471" y="221"/>
                    <a:pt x="1504" y="226"/>
                  </a:cubicBezTo>
                  <a:cubicBezTo>
                    <a:pt x="1551" y="235"/>
                    <a:pt x="1596" y="229"/>
                    <a:pt x="1636" y="198"/>
                  </a:cubicBezTo>
                  <a:cubicBezTo>
                    <a:pt x="1637" y="197"/>
                    <a:pt x="1639" y="197"/>
                    <a:pt x="1643" y="196"/>
                  </a:cubicBezTo>
                  <a:cubicBezTo>
                    <a:pt x="1661" y="225"/>
                    <a:pt x="1646" y="247"/>
                    <a:pt x="1628" y="273"/>
                  </a:cubicBezTo>
                  <a:cubicBezTo>
                    <a:pt x="1638" y="273"/>
                    <a:pt x="1649" y="274"/>
                    <a:pt x="1659" y="273"/>
                  </a:cubicBezTo>
                  <a:cubicBezTo>
                    <a:pt x="1669" y="273"/>
                    <a:pt x="1679" y="271"/>
                    <a:pt x="1689" y="269"/>
                  </a:cubicBezTo>
                  <a:cubicBezTo>
                    <a:pt x="1696" y="268"/>
                    <a:pt x="1699" y="272"/>
                    <a:pt x="1700" y="278"/>
                  </a:cubicBezTo>
                  <a:cubicBezTo>
                    <a:pt x="1702" y="291"/>
                    <a:pt x="1698" y="303"/>
                    <a:pt x="1689" y="311"/>
                  </a:cubicBezTo>
                  <a:cubicBezTo>
                    <a:pt x="1676" y="321"/>
                    <a:pt x="1663" y="329"/>
                    <a:pt x="1649" y="337"/>
                  </a:cubicBezTo>
                  <a:cubicBezTo>
                    <a:pt x="1630" y="346"/>
                    <a:pt x="1628" y="349"/>
                    <a:pt x="1632" y="370"/>
                  </a:cubicBezTo>
                  <a:cubicBezTo>
                    <a:pt x="1633" y="379"/>
                    <a:pt x="1634" y="389"/>
                    <a:pt x="1632" y="398"/>
                  </a:cubicBezTo>
                  <a:cubicBezTo>
                    <a:pt x="1626" y="440"/>
                    <a:pt x="1610" y="478"/>
                    <a:pt x="1585" y="512"/>
                  </a:cubicBezTo>
                  <a:cubicBezTo>
                    <a:pt x="1569" y="533"/>
                    <a:pt x="1554" y="555"/>
                    <a:pt x="1539" y="576"/>
                  </a:cubicBezTo>
                  <a:cubicBezTo>
                    <a:pt x="1530" y="589"/>
                    <a:pt x="1531" y="589"/>
                    <a:pt x="1544" y="600"/>
                  </a:cubicBezTo>
                  <a:cubicBezTo>
                    <a:pt x="1599" y="646"/>
                    <a:pt x="1664" y="657"/>
                    <a:pt x="1733" y="652"/>
                  </a:cubicBezTo>
                  <a:cubicBezTo>
                    <a:pt x="1759" y="650"/>
                    <a:pt x="1786" y="650"/>
                    <a:pt x="1812" y="651"/>
                  </a:cubicBezTo>
                  <a:cubicBezTo>
                    <a:pt x="1826" y="652"/>
                    <a:pt x="1830" y="661"/>
                    <a:pt x="1822" y="673"/>
                  </a:cubicBezTo>
                  <a:cubicBezTo>
                    <a:pt x="1819" y="677"/>
                    <a:pt x="1815" y="681"/>
                    <a:pt x="1812" y="686"/>
                  </a:cubicBezTo>
                  <a:cubicBezTo>
                    <a:pt x="1804" y="698"/>
                    <a:pt x="1807" y="707"/>
                    <a:pt x="1821" y="711"/>
                  </a:cubicBezTo>
                  <a:cubicBezTo>
                    <a:pt x="1827" y="713"/>
                    <a:pt x="1834" y="714"/>
                    <a:pt x="1840" y="715"/>
                  </a:cubicBezTo>
                  <a:cubicBezTo>
                    <a:pt x="1861" y="720"/>
                    <a:pt x="1868" y="728"/>
                    <a:pt x="1868" y="749"/>
                  </a:cubicBezTo>
                  <a:cubicBezTo>
                    <a:pt x="1868" y="759"/>
                    <a:pt x="1871" y="762"/>
                    <a:pt x="1880" y="763"/>
                  </a:cubicBezTo>
                  <a:cubicBezTo>
                    <a:pt x="1906" y="764"/>
                    <a:pt x="1933" y="768"/>
                    <a:pt x="1959" y="767"/>
                  </a:cubicBezTo>
                  <a:cubicBezTo>
                    <a:pt x="2081" y="761"/>
                    <a:pt x="2195" y="790"/>
                    <a:pt x="2306" y="839"/>
                  </a:cubicBezTo>
                  <a:cubicBezTo>
                    <a:pt x="2333" y="851"/>
                    <a:pt x="2360" y="863"/>
                    <a:pt x="2390" y="865"/>
                  </a:cubicBezTo>
                  <a:cubicBezTo>
                    <a:pt x="2396" y="865"/>
                    <a:pt x="2402" y="866"/>
                    <a:pt x="2407" y="865"/>
                  </a:cubicBezTo>
                  <a:cubicBezTo>
                    <a:pt x="2446" y="854"/>
                    <a:pt x="2484" y="863"/>
                    <a:pt x="2523" y="867"/>
                  </a:cubicBezTo>
                  <a:cubicBezTo>
                    <a:pt x="2603" y="875"/>
                    <a:pt x="2679" y="899"/>
                    <a:pt x="2750" y="939"/>
                  </a:cubicBezTo>
                  <a:cubicBezTo>
                    <a:pt x="2774" y="952"/>
                    <a:pt x="2801" y="960"/>
                    <a:pt x="2825" y="974"/>
                  </a:cubicBezTo>
                  <a:cubicBezTo>
                    <a:pt x="2874" y="1002"/>
                    <a:pt x="2908" y="1044"/>
                    <a:pt x="2932" y="1095"/>
                  </a:cubicBezTo>
                  <a:cubicBezTo>
                    <a:pt x="2955" y="1145"/>
                    <a:pt x="2962" y="1198"/>
                    <a:pt x="2964" y="1253"/>
                  </a:cubicBezTo>
                  <a:cubicBezTo>
                    <a:pt x="2966" y="1300"/>
                    <a:pt x="2968" y="1348"/>
                    <a:pt x="2975" y="1396"/>
                  </a:cubicBezTo>
                  <a:cubicBezTo>
                    <a:pt x="2981" y="1444"/>
                    <a:pt x="3006" y="1484"/>
                    <a:pt x="3042" y="1518"/>
                  </a:cubicBezTo>
                  <a:cubicBezTo>
                    <a:pt x="3071" y="1545"/>
                    <a:pt x="3101" y="1570"/>
                    <a:pt x="3135" y="1592"/>
                  </a:cubicBezTo>
                  <a:cubicBezTo>
                    <a:pt x="3151" y="1602"/>
                    <a:pt x="3166" y="1617"/>
                    <a:pt x="3179" y="1631"/>
                  </a:cubicBezTo>
                  <a:cubicBezTo>
                    <a:pt x="3199" y="1654"/>
                    <a:pt x="3218" y="1678"/>
                    <a:pt x="3250" y="1687"/>
                  </a:cubicBezTo>
                  <a:cubicBezTo>
                    <a:pt x="3250" y="1688"/>
                    <a:pt x="3249" y="1690"/>
                    <a:pt x="3248" y="1691"/>
                  </a:cubicBezTo>
                  <a:cubicBezTo>
                    <a:pt x="3223" y="1686"/>
                    <a:pt x="3198" y="1681"/>
                    <a:pt x="3172" y="1675"/>
                  </a:cubicBezTo>
                  <a:cubicBezTo>
                    <a:pt x="3174" y="1679"/>
                    <a:pt x="3176" y="1682"/>
                    <a:pt x="3178" y="1686"/>
                  </a:cubicBezTo>
                  <a:cubicBezTo>
                    <a:pt x="3178" y="1686"/>
                    <a:pt x="3177" y="1687"/>
                    <a:pt x="3177" y="1688"/>
                  </a:cubicBezTo>
                  <a:cubicBezTo>
                    <a:pt x="3168" y="1683"/>
                    <a:pt x="3159" y="1678"/>
                    <a:pt x="3150" y="1673"/>
                  </a:cubicBezTo>
                  <a:cubicBezTo>
                    <a:pt x="3128" y="1661"/>
                    <a:pt x="3105" y="1650"/>
                    <a:pt x="3083" y="1638"/>
                  </a:cubicBezTo>
                  <a:cubicBezTo>
                    <a:pt x="3080" y="1637"/>
                    <a:pt x="3076" y="1637"/>
                    <a:pt x="3073" y="1636"/>
                  </a:cubicBezTo>
                  <a:cubicBezTo>
                    <a:pt x="3072" y="1636"/>
                    <a:pt x="3071" y="1637"/>
                    <a:pt x="3068" y="1637"/>
                  </a:cubicBezTo>
                  <a:cubicBezTo>
                    <a:pt x="3073" y="1641"/>
                    <a:pt x="3076" y="1644"/>
                    <a:pt x="3079" y="1647"/>
                  </a:cubicBezTo>
                  <a:cubicBezTo>
                    <a:pt x="3079" y="1647"/>
                    <a:pt x="3079" y="1648"/>
                    <a:pt x="3079" y="1649"/>
                  </a:cubicBezTo>
                  <a:cubicBezTo>
                    <a:pt x="3075" y="1648"/>
                    <a:pt x="3070" y="1648"/>
                    <a:pt x="3066" y="1647"/>
                  </a:cubicBezTo>
                  <a:cubicBezTo>
                    <a:pt x="3058" y="1644"/>
                    <a:pt x="3049" y="1640"/>
                    <a:pt x="3040" y="1639"/>
                  </a:cubicBezTo>
                  <a:cubicBezTo>
                    <a:pt x="2970" y="1628"/>
                    <a:pt x="2909" y="1598"/>
                    <a:pt x="2851" y="1560"/>
                  </a:cubicBezTo>
                  <a:cubicBezTo>
                    <a:pt x="2850" y="1560"/>
                    <a:pt x="2850" y="1560"/>
                    <a:pt x="2849" y="1560"/>
                  </a:cubicBezTo>
                  <a:cubicBezTo>
                    <a:pt x="2816" y="1527"/>
                    <a:pt x="2777" y="1500"/>
                    <a:pt x="2753" y="1459"/>
                  </a:cubicBezTo>
                  <a:cubicBezTo>
                    <a:pt x="2744" y="1444"/>
                    <a:pt x="2741" y="1425"/>
                    <a:pt x="2735" y="1408"/>
                  </a:cubicBezTo>
                  <a:cubicBezTo>
                    <a:pt x="2731" y="1393"/>
                    <a:pt x="2729" y="1378"/>
                    <a:pt x="2723" y="1364"/>
                  </a:cubicBezTo>
                  <a:cubicBezTo>
                    <a:pt x="2719" y="1354"/>
                    <a:pt x="2710" y="1347"/>
                    <a:pt x="2704" y="1338"/>
                  </a:cubicBezTo>
                  <a:cubicBezTo>
                    <a:pt x="2695" y="1323"/>
                    <a:pt x="2682" y="1311"/>
                    <a:pt x="2670" y="1298"/>
                  </a:cubicBezTo>
                  <a:cubicBezTo>
                    <a:pt x="2658" y="1285"/>
                    <a:pt x="2650" y="1265"/>
                    <a:pt x="2647" y="1248"/>
                  </a:cubicBezTo>
                  <a:cubicBezTo>
                    <a:pt x="2643" y="1228"/>
                    <a:pt x="2647" y="1208"/>
                    <a:pt x="2647" y="1187"/>
                  </a:cubicBezTo>
                  <a:cubicBezTo>
                    <a:pt x="2647" y="1168"/>
                    <a:pt x="2647" y="1148"/>
                    <a:pt x="2646" y="1128"/>
                  </a:cubicBezTo>
                  <a:cubicBezTo>
                    <a:pt x="2646" y="1126"/>
                    <a:pt x="2645" y="1124"/>
                    <a:pt x="2642" y="1122"/>
                  </a:cubicBezTo>
                  <a:cubicBezTo>
                    <a:pt x="2641" y="1130"/>
                    <a:pt x="2640" y="1138"/>
                    <a:pt x="2639" y="1146"/>
                  </a:cubicBezTo>
                  <a:cubicBezTo>
                    <a:pt x="2637" y="1147"/>
                    <a:pt x="2636" y="1147"/>
                    <a:pt x="2635" y="1148"/>
                  </a:cubicBezTo>
                  <a:cubicBezTo>
                    <a:pt x="2632" y="1143"/>
                    <a:pt x="2627" y="1138"/>
                    <a:pt x="2627" y="1133"/>
                  </a:cubicBezTo>
                  <a:cubicBezTo>
                    <a:pt x="2624" y="1112"/>
                    <a:pt x="2621" y="1091"/>
                    <a:pt x="2621" y="1070"/>
                  </a:cubicBezTo>
                  <a:cubicBezTo>
                    <a:pt x="2619" y="1033"/>
                    <a:pt x="2615" y="998"/>
                    <a:pt x="2597" y="966"/>
                  </a:cubicBezTo>
                  <a:cubicBezTo>
                    <a:pt x="2590" y="952"/>
                    <a:pt x="2579" y="943"/>
                    <a:pt x="2564" y="939"/>
                  </a:cubicBezTo>
                  <a:cubicBezTo>
                    <a:pt x="2535" y="931"/>
                    <a:pt x="2505" y="928"/>
                    <a:pt x="2474" y="932"/>
                  </a:cubicBezTo>
                  <a:cubicBezTo>
                    <a:pt x="2463" y="933"/>
                    <a:pt x="2452" y="933"/>
                    <a:pt x="2440" y="934"/>
                  </a:cubicBezTo>
                  <a:cubicBezTo>
                    <a:pt x="2426" y="936"/>
                    <a:pt x="2422" y="944"/>
                    <a:pt x="2429" y="957"/>
                  </a:cubicBezTo>
                  <a:cubicBezTo>
                    <a:pt x="2450" y="995"/>
                    <a:pt x="2472" y="1033"/>
                    <a:pt x="2492" y="1072"/>
                  </a:cubicBezTo>
                  <a:cubicBezTo>
                    <a:pt x="2511" y="1108"/>
                    <a:pt x="2513" y="1147"/>
                    <a:pt x="2507" y="1187"/>
                  </a:cubicBezTo>
                  <a:cubicBezTo>
                    <a:pt x="2501" y="1236"/>
                    <a:pt x="2490" y="1284"/>
                    <a:pt x="2483" y="1333"/>
                  </a:cubicBezTo>
                  <a:cubicBezTo>
                    <a:pt x="2476" y="1386"/>
                    <a:pt x="2494" y="1432"/>
                    <a:pt x="2521" y="1475"/>
                  </a:cubicBezTo>
                  <a:cubicBezTo>
                    <a:pt x="2539" y="1502"/>
                    <a:pt x="2559" y="1529"/>
                    <a:pt x="2581" y="1552"/>
                  </a:cubicBezTo>
                  <a:cubicBezTo>
                    <a:pt x="2601" y="1573"/>
                    <a:pt x="2626" y="1589"/>
                    <a:pt x="2650" y="1606"/>
                  </a:cubicBezTo>
                  <a:cubicBezTo>
                    <a:pt x="2667" y="1618"/>
                    <a:pt x="2685" y="1629"/>
                    <a:pt x="2701" y="1641"/>
                  </a:cubicBezTo>
                  <a:cubicBezTo>
                    <a:pt x="2706" y="1644"/>
                    <a:pt x="2711" y="1650"/>
                    <a:pt x="2713" y="1655"/>
                  </a:cubicBezTo>
                  <a:cubicBezTo>
                    <a:pt x="2719" y="1680"/>
                    <a:pt x="2728" y="1705"/>
                    <a:pt x="2730" y="1730"/>
                  </a:cubicBezTo>
                  <a:cubicBezTo>
                    <a:pt x="2738" y="1793"/>
                    <a:pt x="2766" y="1848"/>
                    <a:pt x="2789" y="1904"/>
                  </a:cubicBezTo>
                  <a:cubicBezTo>
                    <a:pt x="2806" y="1946"/>
                    <a:pt x="2832" y="1984"/>
                    <a:pt x="2864" y="2018"/>
                  </a:cubicBezTo>
                  <a:cubicBezTo>
                    <a:pt x="2872" y="2026"/>
                    <a:pt x="2883" y="2036"/>
                    <a:pt x="2871" y="2051"/>
                  </a:cubicBezTo>
                  <a:cubicBezTo>
                    <a:pt x="2863" y="2061"/>
                    <a:pt x="2882" y="2079"/>
                    <a:pt x="2895" y="2074"/>
                  </a:cubicBezTo>
                  <a:cubicBezTo>
                    <a:pt x="2915" y="2067"/>
                    <a:pt x="2926" y="2075"/>
                    <a:pt x="2941" y="2087"/>
                  </a:cubicBezTo>
                  <a:cubicBezTo>
                    <a:pt x="2994" y="2126"/>
                    <a:pt x="2998" y="2177"/>
                    <a:pt x="2985" y="2235"/>
                  </a:cubicBezTo>
                  <a:cubicBezTo>
                    <a:pt x="2983" y="2244"/>
                    <a:pt x="2980" y="2253"/>
                    <a:pt x="2976" y="2262"/>
                  </a:cubicBezTo>
                  <a:cubicBezTo>
                    <a:pt x="2969" y="2280"/>
                    <a:pt x="2956" y="2284"/>
                    <a:pt x="2941" y="2273"/>
                  </a:cubicBezTo>
                  <a:cubicBezTo>
                    <a:pt x="2925" y="2261"/>
                    <a:pt x="2910" y="2248"/>
                    <a:pt x="2894" y="2236"/>
                  </a:cubicBezTo>
                  <a:cubicBezTo>
                    <a:pt x="2888" y="2231"/>
                    <a:pt x="2882" y="2227"/>
                    <a:pt x="2875" y="2222"/>
                  </a:cubicBezTo>
                  <a:cubicBezTo>
                    <a:pt x="2868" y="2238"/>
                    <a:pt x="2863" y="2252"/>
                    <a:pt x="2857" y="2267"/>
                  </a:cubicBezTo>
                  <a:cubicBezTo>
                    <a:pt x="2851" y="2284"/>
                    <a:pt x="2842" y="2286"/>
                    <a:pt x="2829" y="2274"/>
                  </a:cubicBezTo>
                  <a:cubicBezTo>
                    <a:pt x="2799" y="2247"/>
                    <a:pt x="2771" y="2217"/>
                    <a:pt x="2748" y="2184"/>
                  </a:cubicBezTo>
                  <a:cubicBezTo>
                    <a:pt x="2747" y="2183"/>
                    <a:pt x="2747" y="2183"/>
                    <a:pt x="2747" y="2183"/>
                  </a:cubicBezTo>
                  <a:cubicBezTo>
                    <a:pt x="2738" y="2152"/>
                    <a:pt x="2717" y="2129"/>
                    <a:pt x="2702" y="2102"/>
                  </a:cubicBezTo>
                  <a:cubicBezTo>
                    <a:pt x="2692" y="2083"/>
                    <a:pt x="2687" y="2062"/>
                    <a:pt x="2679" y="2041"/>
                  </a:cubicBezTo>
                  <a:cubicBezTo>
                    <a:pt x="2668" y="2012"/>
                    <a:pt x="2656" y="1983"/>
                    <a:pt x="2644" y="1954"/>
                  </a:cubicBezTo>
                  <a:cubicBezTo>
                    <a:pt x="2639" y="1942"/>
                    <a:pt x="2635" y="1929"/>
                    <a:pt x="2629" y="1917"/>
                  </a:cubicBezTo>
                  <a:cubicBezTo>
                    <a:pt x="2615" y="1887"/>
                    <a:pt x="2600" y="1858"/>
                    <a:pt x="2585" y="1829"/>
                  </a:cubicBezTo>
                  <a:cubicBezTo>
                    <a:pt x="2581" y="1822"/>
                    <a:pt x="2575" y="1816"/>
                    <a:pt x="2569" y="1810"/>
                  </a:cubicBezTo>
                  <a:cubicBezTo>
                    <a:pt x="2554" y="1790"/>
                    <a:pt x="2538" y="1771"/>
                    <a:pt x="2525" y="1750"/>
                  </a:cubicBezTo>
                  <a:cubicBezTo>
                    <a:pt x="2507" y="1720"/>
                    <a:pt x="2483" y="1696"/>
                    <a:pt x="2450" y="1685"/>
                  </a:cubicBezTo>
                  <a:cubicBezTo>
                    <a:pt x="2404" y="1669"/>
                    <a:pt x="2365" y="1642"/>
                    <a:pt x="2331" y="1608"/>
                  </a:cubicBezTo>
                  <a:cubicBezTo>
                    <a:pt x="2295" y="1574"/>
                    <a:pt x="2256" y="1544"/>
                    <a:pt x="2208" y="1527"/>
                  </a:cubicBezTo>
                  <a:cubicBezTo>
                    <a:pt x="2174" y="1515"/>
                    <a:pt x="2151" y="1488"/>
                    <a:pt x="2125" y="1466"/>
                  </a:cubicBezTo>
                  <a:cubicBezTo>
                    <a:pt x="2116" y="1459"/>
                    <a:pt x="2108" y="1451"/>
                    <a:pt x="2099" y="1444"/>
                  </a:cubicBezTo>
                  <a:cubicBezTo>
                    <a:pt x="2077" y="1428"/>
                    <a:pt x="2059" y="1408"/>
                    <a:pt x="2044" y="1385"/>
                  </a:cubicBezTo>
                  <a:cubicBezTo>
                    <a:pt x="2025" y="1354"/>
                    <a:pt x="1994" y="1336"/>
                    <a:pt x="1962" y="1321"/>
                  </a:cubicBezTo>
                  <a:cubicBezTo>
                    <a:pt x="1913" y="1299"/>
                    <a:pt x="1861" y="1289"/>
                    <a:pt x="1808" y="1286"/>
                  </a:cubicBezTo>
                  <a:cubicBezTo>
                    <a:pt x="1749" y="1283"/>
                    <a:pt x="1689" y="1281"/>
                    <a:pt x="1630" y="1281"/>
                  </a:cubicBezTo>
                  <a:cubicBezTo>
                    <a:pt x="1598" y="1281"/>
                    <a:pt x="1565" y="1283"/>
                    <a:pt x="1533" y="1287"/>
                  </a:cubicBezTo>
                  <a:cubicBezTo>
                    <a:pt x="1455" y="1295"/>
                    <a:pt x="1378" y="1289"/>
                    <a:pt x="1300" y="1281"/>
                  </a:cubicBezTo>
                  <a:cubicBezTo>
                    <a:pt x="1264" y="1278"/>
                    <a:pt x="1228" y="1269"/>
                    <a:pt x="1192" y="1265"/>
                  </a:cubicBezTo>
                  <a:cubicBezTo>
                    <a:pt x="1166" y="1262"/>
                    <a:pt x="1140" y="1263"/>
                    <a:pt x="1114" y="1262"/>
                  </a:cubicBezTo>
                  <a:cubicBezTo>
                    <a:pt x="1075" y="1260"/>
                    <a:pt x="1036" y="1258"/>
                    <a:pt x="996" y="1255"/>
                  </a:cubicBezTo>
                  <a:cubicBezTo>
                    <a:pt x="986" y="1254"/>
                    <a:pt x="977" y="1249"/>
                    <a:pt x="968" y="1245"/>
                  </a:cubicBezTo>
                  <a:cubicBezTo>
                    <a:pt x="939" y="1234"/>
                    <a:pt x="912" y="1221"/>
                    <a:pt x="883" y="1211"/>
                  </a:cubicBezTo>
                  <a:cubicBezTo>
                    <a:pt x="853" y="1200"/>
                    <a:pt x="823" y="1188"/>
                    <a:pt x="797" y="1169"/>
                  </a:cubicBezTo>
                  <a:cubicBezTo>
                    <a:pt x="786" y="1161"/>
                    <a:pt x="772" y="1156"/>
                    <a:pt x="759" y="1155"/>
                  </a:cubicBezTo>
                  <a:cubicBezTo>
                    <a:pt x="708" y="1152"/>
                    <a:pt x="662" y="1133"/>
                    <a:pt x="616" y="1114"/>
                  </a:cubicBezTo>
                  <a:cubicBezTo>
                    <a:pt x="612" y="1113"/>
                    <a:pt x="608" y="1111"/>
                    <a:pt x="604" y="1110"/>
                  </a:cubicBezTo>
                  <a:cubicBezTo>
                    <a:pt x="602" y="1110"/>
                    <a:pt x="600" y="1110"/>
                    <a:pt x="596" y="1110"/>
                  </a:cubicBezTo>
                  <a:cubicBezTo>
                    <a:pt x="598" y="1115"/>
                    <a:pt x="599" y="1118"/>
                    <a:pt x="601" y="1121"/>
                  </a:cubicBezTo>
                  <a:cubicBezTo>
                    <a:pt x="619" y="1150"/>
                    <a:pt x="637" y="1179"/>
                    <a:pt x="655" y="1208"/>
                  </a:cubicBezTo>
                  <a:cubicBezTo>
                    <a:pt x="659" y="1213"/>
                    <a:pt x="667" y="1217"/>
                    <a:pt x="673" y="1217"/>
                  </a:cubicBezTo>
                  <a:cubicBezTo>
                    <a:pt x="692" y="1219"/>
                    <a:pt x="711" y="1221"/>
                    <a:pt x="728" y="1232"/>
                  </a:cubicBezTo>
                  <a:cubicBezTo>
                    <a:pt x="737" y="1238"/>
                    <a:pt x="745" y="1245"/>
                    <a:pt x="736" y="1257"/>
                  </a:cubicBezTo>
                  <a:cubicBezTo>
                    <a:pt x="751" y="1267"/>
                    <a:pt x="754" y="1267"/>
                    <a:pt x="762" y="1251"/>
                  </a:cubicBezTo>
                  <a:cubicBezTo>
                    <a:pt x="776" y="1226"/>
                    <a:pt x="804" y="1215"/>
                    <a:pt x="830" y="1229"/>
                  </a:cubicBezTo>
                  <a:cubicBezTo>
                    <a:pt x="844" y="1236"/>
                    <a:pt x="859" y="1248"/>
                    <a:pt x="867" y="1261"/>
                  </a:cubicBezTo>
                  <a:cubicBezTo>
                    <a:pt x="884" y="1289"/>
                    <a:pt x="897" y="1319"/>
                    <a:pt x="911" y="1348"/>
                  </a:cubicBezTo>
                  <a:cubicBezTo>
                    <a:pt x="912" y="1351"/>
                    <a:pt x="913" y="1353"/>
                    <a:pt x="915" y="1355"/>
                  </a:cubicBezTo>
                  <a:cubicBezTo>
                    <a:pt x="921" y="1365"/>
                    <a:pt x="916" y="1375"/>
                    <a:pt x="904" y="1377"/>
                  </a:cubicBezTo>
                  <a:cubicBezTo>
                    <a:pt x="872" y="1381"/>
                    <a:pt x="841" y="1382"/>
                    <a:pt x="809" y="1376"/>
                  </a:cubicBezTo>
                  <a:cubicBezTo>
                    <a:pt x="804" y="1374"/>
                    <a:pt x="797" y="1373"/>
                    <a:pt x="792" y="1374"/>
                  </a:cubicBezTo>
                  <a:cubicBezTo>
                    <a:pt x="779" y="1376"/>
                    <a:pt x="770" y="1371"/>
                    <a:pt x="763" y="1360"/>
                  </a:cubicBezTo>
                  <a:cubicBezTo>
                    <a:pt x="755" y="1346"/>
                    <a:pt x="746" y="1331"/>
                    <a:pt x="735" y="1318"/>
                  </a:cubicBezTo>
                  <a:cubicBezTo>
                    <a:pt x="730" y="1312"/>
                    <a:pt x="722" y="1305"/>
                    <a:pt x="715" y="1304"/>
                  </a:cubicBezTo>
                  <a:cubicBezTo>
                    <a:pt x="688" y="1302"/>
                    <a:pt x="660" y="1302"/>
                    <a:pt x="633" y="1302"/>
                  </a:cubicBezTo>
                  <a:cubicBezTo>
                    <a:pt x="627" y="1302"/>
                    <a:pt x="621" y="1308"/>
                    <a:pt x="615" y="1311"/>
                  </a:cubicBezTo>
                  <a:cubicBezTo>
                    <a:pt x="593" y="1320"/>
                    <a:pt x="558" y="1308"/>
                    <a:pt x="547" y="1286"/>
                  </a:cubicBezTo>
                  <a:cubicBezTo>
                    <a:pt x="544" y="1278"/>
                    <a:pt x="542" y="1270"/>
                    <a:pt x="539" y="1262"/>
                  </a:cubicBezTo>
                  <a:cubicBezTo>
                    <a:pt x="533" y="1245"/>
                    <a:pt x="527" y="1228"/>
                    <a:pt x="521" y="1211"/>
                  </a:cubicBezTo>
                  <a:cubicBezTo>
                    <a:pt x="515" y="1195"/>
                    <a:pt x="511" y="1179"/>
                    <a:pt x="503" y="1165"/>
                  </a:cubicBezTo>
                  <a:cubicBezTo>
                    <a:pt x="494" y="1145"/>
                    <a:pt x="484" y="1126"/>
                    <a:pt x="471" y="1109"/>
                  </a:cubicBezTo>
                  <a:cubicBezTo>
                    <a:pt x="447" y="1077"/>
                    <a:pt x="452" y="1044"/>
                    <a:pt x="461" y="1010"/>
                  </a:cubicBezTo>
                  <a:cubicBezTo>
                    <a:pt x="463" y="1000"/>
                    <a:pt x="471" y="991"/>
                    <a:pt x="477" y="982"/>
                  </a:cubicBezTo>
                  <a:cubicBezTo>
                    <a:pt x="486" y="968"/>
                    <a:pt x="499" y="960"/>
                    <a:pt x="518" y="960"/>
                  </a:cubicBezTo>
                  <a:cubicBezTo>
                    <a:pt x="545" y="959"/>
                    <a:pt x="572" y="958"/>
                    <a:pt x="599" y="955"/>
                  </a:cubicBezTo>
                  <a:cubicBezTo>
                    <a:pt x="611" y="954"/>
                    <a:pt x="623" y="948"/>
                    <a:pt x="635" y="943"/>
                  </a:cubicBezTo>
                  <a:cubicBezTo>
                    <a:pt x="638" y="942"/>
                    <a:pt x="641" y="935"/>
                    <a:pt x="640" y="933"/>
                  </a:cubicBezTo>
                  <a:cubicBezTo>
                    <a:pt x="633" y="922"/>
                    <a:pt x="626" y="910"/>
                    <a:pt x="618" y="899"/>
                  </a:cubicBezTo>
                  <a:cubicBezTo>
                    <a:pt x="612" y="892"/>
                    <a:pt x="602" y="887"/>
                    <a:pt x="597" y="880"/>
                  </a:cubicBezTo>
                  <a:cubicBezTo>
                    <a:pt x="589" y="870"/>
                    <a:pt x="582" y="868"/>
                    <a:pt x="573" y="877"/>
                  </a:cubicBezTo>
                  <a:cubicBezTo>
                    <a:pt x="562" y="886"/>
                    <a:pt x="551" y="897"/>
                    <a:pt x="540" y="906"/>
                  </a:cubicBezTo>
                  <a:cubicBezTo>
                    <a:pt x="529" y="917"/>
                    <a:pt x="518" y="928"/>
                    <a:pt x="505" y="936"/>
                  </a:cubicBezTo>
                  <a:cubicBezTo>
                    <a:pt x="473" y="956"/>
                    <a:pt x="437" y="953"/>
                    <a:pt x="402" y="943"/>
                  </a:cubicBezTo>
                  <a:cubicBezTo>
                    <a:pt x="353" y="929"/>
                    <a:pt x="316" y="896"/>
                    <a:pt x="279" y="862"/>
                  </a:cubicBezTo>
                  <a:cubicBezTo>
                    <a:pt x="267" y="851"/>
                    <a:pt x="255" y="839"/>
                    <a:pt x="241" y="831"/>
                  </a:cubicBezTo>
                  <a:cubicBezTo>
                    <a:pt x="227" y="822"/>
                    <a:pt x="221" y="825"/>
                    <a:pt x="212" y="838"/>
                  </a:cubicBezTo>
                  <a:cubicBezTo>
                    <a:pt x="207" y="845"/>
                    <a:pt x="202" y="853"/>
                    <a:pt x="197" y="860"/>
                  </a:cubicBezTo>
                  <a:cubicBezTo>
                    <a:pt x="190" y="870"/>
                    <a:pt x="189" y="881"/>
                    <a:pt x="193" y="893"/>
                  </a:cubicBezTo>
                  <a:cubicBezTo>
                    <a:pt x="199" y="912"/>
                    <a:pt x="190" y="941"/>
                    <a:pt x="173" y="952"/>
                  </a:cubicBezTo>
                  <a:cubicBezTo>
                    <a:pt x="154" y="964"/>
                    <a:pt x="133" y="976"/>
                    <a:pt x="112" y="985"/>
                  </a:cubicBezTo>
                  <a:cubicBezTo>
                    <a:pt x="94" y="992"/>
                    <a:pt x="76" y="987"/>
                    <a:pt x="62" y="974"/>
                  </a:cubicBezTo>
                  <a:cubicBezTo>
                    <a:pt x="46" y="959"/>
                    <a:pt x="29" y="943"/>
                    <a:pt x="15" y="926"/>
                  </a:cubicBezTo>
                  <a:cubicBezTo>
                    <a:pt x="7" y="916"/>
                    <a:pt x="5" y="902"/>
                    <a:pt x="0" y="889"/>
                  </a:cubicBezTo>
                  <a:cubicBezTo>
                    <a:pt x="0" y="872"/>
                    <a:pt x="0" y="855"/>
                    <a:pt x="0" y="838"/>
                  </a:cubicBezTo>
                  <a:cubicBezTo>
                    <a:pt x="1" y="810"/>
                    <a:pt x="2" y="782"/>
                    <a:pt x="4" y="754"/>
                  </a:cubicBezTo>
                  <a:cubicBezTo>
                    <a:pt x="4" y="740"/>
                    <a:pt x="4" y="725"/>
                    <a:pt x="7" y="711"/>
                  </a:cubicBezTo>
                  <a:cubicBezTo>
                    <a:pt x="12" y="679"/>
                    <a:pt x="19" y="646"/>
                    <a:pt x="25" y="613"/>
                  </a:cubicBezTo>
                  <a:cubicBezTo>
                    <a:pt x="32" y="570"/>
                    <a:pt x="37" y="527"/>
                    <a:pt x="52" y="486"/>
                  </a:cubicBezTo>
                  <a:cubicBezTo>
                    <a:pt x="57" y="473"/>
                    <a:pt x="62" y="460"/>
                    <a:pt x="61" y="448"/>
                  </a:cubicBezTo>
                  <a:cubicBezTo>
                    <a:pt x="59" y="420"/>
                    <a:pt x="71" y="396"/>
                    <a:pt x="77" y="369"/>
                  </a:cubicBezTo>
                  <a:cubicBezTo>
                    <a:pt x="49" y="343"/>
                    <a:pt x="29" y="312"/>
                    <a:pt x="29" y="270"/>
                  </a:cubicBezTo>
                  <a:cubicBezTo>
                    <a:pt x="44" y="268"/>
                    <a:pt x="53" y="276"/>
                    <a:pt x="62" y="283"/>
                  </a:cubicBezTo>
                  <a:cubicBezTo>
                    <a:pt x="73" y="290"/>
                    <a:pt x="85" y="298"/>
                    <a:pt x="97" y="303"/>
                  </a:cubicBezTo>
                  <a:cubicBezTo>
                    <a:pt x="113" y="310"/>
                    <a:pt x="131" y="314"/>
                    <a:pt x="147" y="321"/>
                  </a:cubicBezTo>
                  <a:cubicBezTo>
                    <a:pt x="157" y="326"/>
                    <a:pt x="166" y="327"/>
                    <a:pt x="177" y="323"/>
                  </a:cubicBezTo>
                  <a:cubicBezTo>
                    <a:pt x="185" y="320"/>
                    <a:pt x="195" y="321"/>
                    <a:pt x="204" y="318"/>
                  </a:cubicBezTo>
                  <a:cubicBezTo>
                    <a:pt x="220" y="314"/>
                    <a:pt x="239" y="316"/>
                    <a:pt x="250" y="297"/>
                  </a:cubicBezTo>
                  <a:cubicBezTo>
                    <a:pt x="254" y="289"/>
                    <a:pt x="266" y="284"/>
                    <a:pt x="276" y="282"/>
                  </a:cubicBezTo>
                  <a:cubicBezTo>
                    <a:pt x="286" y="279"/>
                    <a:pt x="295" y="285"/>
                    <a:pt x="297" y="296"/>
                  </a:cubicBezTo>
                  <a:cubicBezTo>
                    <a:pt x="298" y="298"/>
                    <a:pt x="300" y="300"/>
                    <a:pt x="301" y="300"/>
                  </a:cubicBezTo>
                  <a:cubicBezTo>
                    <a:pt x="316" y="298"/>
                    <a:pt x="335" y="301"/>
                    <a:pt x="345" y="292"/>
                  </a:cubicBezTo>
                  <a:cubicBezTo>
                    <a:pt x="361" y="279"/>
                    <a:pt x="377" y="281"/>
                    <a:pt x="394" y="281"/>
                  </a:cubicBezTo>
                  <a:cubicBezTo>
                    <a:pt x="401" y="281"/>
                    <a:pt x="405" y="284"/>
                    <a:pt x="404" y="292"/>
                  </a:cubicBezTo>
                  <a:cubicBezTo>
                    <a:pt x="403" y="295"/>
                    <a:pt x="404" y="298"/>
                    <a:pt x="405" y="301"/>
                  </a:cubicBezTo>
                  <a:cubicBezTo>
                    <a:pt x="426" y="303"/>
                    <a:pt x="447" y="303"/>
                    <a:pt x="465" y="291"/>
                  </a:cubicBezTo>
                  <a:cubicBezTo>
                    <a:pt x="478" y="283"/>
                    <a:pt x="497" y="287"/>
                    <a:pt x="506" y="299"/>
                  </a:cubicBezTo>
                  <a:cubicBezTo>
                    <a:pt x="519" y="316"/>
                    <a:pt x="531" y="320"/>
                    <a:pt x="552" y="313"/>
                  </a:cubicBezTo>
                  <a:cubicBezTo>
                    <a:pt x="559" y="310"/>
                    <a:pt x="567" y="306"/>
                    <a:pt x="574" y="304"/>
                  </a:cubicBezTo>
                  <a:cubicBezTo>
                    <a:pt x="589" y="299"/>
                    <a:pt x="601" y="305"/>
                    <a:pt x="608" y="318"/>
                  </a:cubicBezTo>
                  <a:cubicBezTo>
                    <a:pt x="610" y="322"/>
                    <a:pt x="615" y="327"/>
                    <a:pt x="618" y="328"/>
                  </a:cubicBezTo>
                  <a:cubicBezTo>
                    <a:pt x="629" y="328"/>
                    <a:pt x="639" y="327"/>
                    <a:pt x="649" y="326"/>
                  </a:cubicBezTo>
                  <a:cubicBezTo>
                    <a:pt x="657" y="324"/>
                    <a:pt x="666" y="319"/>
                    <a:pt x="673" y="320"/>
                  </a:cubicBezTo>
                  <a:cubicBezTo>
                    <a:pt x="681" y="321"/>
                    <a:pt x="690" y="326"/>
                    <a:pt x="693" y="332"/>
                  </a:cubicBezTo>
                  <a:cubicBezTo>
                    <a:pt x="697" y="338"/>
                    <a:pt x="701" y="342"/>
                    <a:pt x="707" y="342"/>
                  </a:cubicBezTo>
                  <a:cubicBezTo>
                    <a:pt x="719" y="342"/>
                    <a:pt x="732" y="342"/>
                    <a:pt x="743" y="338"/>
                  </a:cubicBezTo>
                  <a:cubicBezTo>
                    <a:pt x="753" y="335"/>
                    <a:pt x="759" y="336"/>
                    <a:pt x="765" y="343"/>
                  </a:cubicBezTo>
                  <a:cubicBezTo>
                    <a:pt x="769" y="346"/>
                    <a:pt x="772" y="350"/>
                    <a:pt x="775" y="354"/>
                  </a:cubicBezTo>
                  <a:cubicBezTo>
                    <a:pt x="780" y="361"/>
                    <a:pt x="787" y="361"/>
                    <a:pt x="797" y="360"/>
                  </a:cubicBezTo>
                  <a:cubicBezTo>
                    <a:pt x="818" y="358"/>
                    <a:pt x="839" y="359"/>
                    <a:pt x="861" y="358"/>
                  </a:cubicBezTo>
                  <a:cubicBezTo>
                    <a:pt x="868" y="358"/>
                    <a:pt x="875" y="360"/>
                    <a:pt x="882" y="358"/>
                  </a:cubicBezTo>
                  <a:cubicBezTo>
                    <a:pt x="904" y="353"/>
                    <a:pt x="947" y="369"/>
                    <a:pt x="960" y="388"/>
                  </a:cubicBezTo>
                  <a:cubicBezTo>
                    <a:pt x="965" y="387"/>
                    <a:pt x="971" y="386"/>
                    <a:pt x="976" y="386"/>
                  </a:cubicBezTo>
                  <a:cubicBezTo>
                    <a:pt x="988" y="386"/>
                    <a:pt x="998" y="387"/>
                    <a:pt x="1001" y="401"/>
                  </a:cubicBezTo>
                  <a:cubicBezTo>
                    <a:pt x="1002" y="405"/>
                    <a:pt x="1007" y="407"/>
                    <a:pt x="1011" y="410"/>
                  </a:cubicBezTo>
                  <a:cubicBezTo>
                    <a:pt x="1032" y="423"/>
                    <a:pt x="1050" y="405"/>
                    <a:pt x="1073" y="406"/>
                  </a:cubicBezTo>
                  <a:cubicBezTo>
                    <a:pt x="1071" y="399"/>
                    <a:pt x="1069" y="393"/>
                    <a:pt x="1067" y="388"/>
                  </a:cubicBezTo>
                  <a:cubicBezTo>
                    <a:pt x="1063" y="379"/>
                    <a:pt x="1059" y="373"/>
                    <a:pt x="1063" y="362"/>
                  </a:cubicBezTo>
                  <a:cubicBezTo>
                    <a:pt x="1065" y="355"/>
                    <a:pt x="1057" y="346"/>
                    <a:pt x="1054" y="337"/>
                  </a:cubicBezTo>
                  <a:cubicBezTo>
                    <a:pt x="1054" y="336"/>
                    <a:pt x="1055" y="334"/>
                    <a:pt x="1055" y="332"/>
                  </a:cubicBezTo>
                  <a:cubicBezTo>
                    <a:pt x="1052" y="328"/>
                    <a:pt x="1050" y="322"/>
                    <a:pt x="1047" y="321"/>
                  </a:cubicBezTo>
                  <a:cubicBezTo>
                    <a:pt x="1034" y="315"/>
                    <a:pt x="1022" y="309"/>
                    <a:pt x="1019" y="295"/>
                  </a:cubicBezTo>
                  <a:cubicBezTo>
                    <a:pt x="1011" y="298"/>
                    <a:pt x="999" y="305"/>
                    <a:pt x="997" y="303"/>
                  </a:cubicBezTo>
                  <a:cubicBezTo>
                    <a:pt x="986" y="293"/>
                    <a:pt x="967" y="289"/>
                    <a:pt x="968" y="270"/>
                  </a:cubicBezTo>
                  <a:cubicBezTo>
                    <a:pt x="968" y="268"/>
                    <a:pt x="965" y="265"/>
                    <a:pt x="963" y="264"/>
                  </a:cubicBezTo>
                  <a:cubicBezTo>
                    <a:pt x="953" y="257"/>
                    <a:pt x="942" y="258"/>
                    <a:pt x="934" y="268"/>
                  </a:cubicBezTo>
                  <a:cubicBezTo>
                    <a:pt x="929" y="273"/>
                    <a:pt x="924" y="280"/>
                    <a:pt x="918" y="283"/>
                  </a:cubicBezTo>
                  <a:cubicBezTo>
                    <a:pt x="913" y="285"/>
                    <a:pt x="904" y="286"/>
                    <a:pt x="899" y="284"/>
                  </a:cubicBezTo>
                  <a:cubicBezTo>
                    <a:pt x="892" y="281"/>
                    <a:pt x="886" y="273"/>
                    <a:pt x="880" y="268"/>
                  </a:cubicBezTo>
                  <a:cubicBezTo>
                    <a:pt x="876" y="265"/>
                    <a:pt x="868" y="263"/>
                    <a:pt x="867" y="260"/>
                  </a:cubicBezTo>
                  <a:cubicBezTo>
                    <a:pt x="865" y="249"/>
                    <a:pt x="858" y="248"/>
                    <a:pt x="850" y="248"/>
                  </a:cubicBezTo>
                  <a:cubicBezTo>
                    <a:pt x="837" y="247"/>
                    <a:pt x="833" y="241"/>
                    <a:pt x="834" y="229"/>
                  </a:cubicBezTo>
                  <a:cubicBezTo>
                    <a:pt x="834" y="218"/>
                    <a:pt x="832" y="207"/>
                    <a:pt x="831" y="195"/>
                  </a:cubicBezTo>
                  <a:cubicBezTo>
                    <a:pt x="820" y="198"/>
                    <a:pt x="813" y="201"/>
                    <a:pt x="806" y="202"/>
                  </a:cubicBezTo>
                  <a:cubicBezTo>
                    <a:pt x="795" y="203"/>
                    <a:pt x="784" y="205"/>
                    <a:pt x="774" y="203"/>
                  </a:cubicBezTo>
                  <a:cubicBezTo>
                    <a:pt x="758" y="199"/>
                    <a:pt x="755" y="187"/>
                    <a:pt x="765" y="175"/>
                  </a:cubicBezTo>
                  <a:cubicBezTo>
                    <a:pt x="768" y="170"/>
                    <a:pt x="772" y="164"/>
                    <a:pt x="777" y="161"/>
                  </a:cubicBezTo>
                  <a:cubicBezTo>
                    <a:pt x="797" y="145"/>
                    <a:pt x="803" y="125"/>
                    <a:pt x="801" y="101"/>
                  </a:cubicBezTo>
                  <a:cubicBezTo>
                    <a:pt x="801" y="95"/>
                    <a:pt x="801" y="90"/>
                    <a:pt x="801" y="84"/>
                  </a:cubicBezTo>
                  <a:cubicBezTo>
                    <a:pt x="805" y="56"/>
                    <a:pt x="819" y="33"/>
                    <a:pt x="845" y="23"/>
                  </a:cubicBezTo>
                  <a:cubicBezTo>
                    <a:pt x="859" y="17"/>
                    <a:pt x="871" y="12"/>
                    <a:pt x="879" y="0"/>
                  </a:cubicBezTo>
                  <a:cubicBezTo>
                    <a:pt x="886" y="0"/>
                    <a:pt x="893" y="0"/>
                    <a:pt x="900" y="0"/>
                  </a:cubicBezTo>
                  <a:close/>
                  <a:moveTo>
                    <a:pt x="604" y="813"/>
                  </a:moveTo>
                  <a:cubicBezTo>
                    <a:pt x="605" y="812"/>
                    <a:pt x="606" y="812"/>
                    <a:pt x="607" y="812"/>
                  </a:cubicBezTo>
                  <a:cubicBezTo>
                    <a:pt x="603" y="799"/>
                    <a:pt x="600" y="784"/>
                    <a:pt x="593" y="772"/>
                  </a:cubicBezTo>
                  <a:cubicBezTo>
                    <a:pt x="561" y="715"/>
                    <a:pt x="514" y="677"/>
                    <a:pt x="449" y="664"/>
                  </a:cubicBezTo>
                  <a:cubicBezTo>
                    <a:pt x="442" y="662"/>
                    <a:pt x="432" y="663"/>
                    <a:pt x="426" y="667"/>
                  </a:cubicBezTo>
                  <a:cubicBezTo>
                    <a:pt x="369" y="702"/>
                    <a:pt x="312" y="738"/>
                    <a:pt x="255" y="775"/>
                  </a:cubicBezTo>
                  <a:cubicBezTo>
                    <a:pt x="249" y="779"/>
                    <a:pt x="245" y="787"/>
                    <a:pt x="242" y="794"/>
                  </a:cubicBezTo>
                  <a:cubicBezTo>
                    <a:pt x="241" y="796"/>
                    <a:pt x="245" y="803"/>
                    <a:pt x="248" y="804"/>
                  </a:cubicBezTo>
                  <a:cubicBezTo>
                    <a:pt x="277" y="809"/>
                    <a:pt x="297" y="828"/>
                    <a:pt x="317" y="848"/>
                  </a:cubicBezTo>
                  <a:cubicBezTo>
                    <a:pt x="345" y="875"/>
                    <a:pt x="376" y="895"/>
                    <a:pt x="412" y="908"/>
                  </a:cubicBezTo>
                  <a:cubicBezTo>
                    <a:pt x="454" y="922"/>
                    <a:pt x="491" y="918"/>
                    <a:pt x="524" y="886"/>
                  </a:cubicBezTo>
                  <a:cubicBezTo>
                    <a:pt x="534" y="876"/>
                    <a:pt x="545" y="866"/>
                    <a:pt x="556" y="857"/>
                  </a:cubicBezTo>
                  <a:cubicBezTo>
                    <a:pt x="566" y="850"/>
                    <a:pt x="576" y="841"/>
                    <a:pt x="587" y="838"/>
                  </a:cubicBezTo>
                  <a:cubicBezTo>
                    <a:pt x="602" y="834"/>
                    <a:pt x="607" y="827"/>
                    <a:pt x="604" y="813"/>
                  </a:cubicBezTo>
                  <a:close/>
                  <a:moveTo>
                    <a:pt x="1375" y="484"/>
                  </a:moveTo>
                  <a:cubicBezTo>
                    <a:pt x="1373" y="466"/>
                    <a:pt x="1368" y="461"/>
                    <a:pt x="1349" y="464"/>
                  </a:cubicBezTo>
                  <a:cubicBezTo>
                    <a:pt x="1325" y="468"/>
                    <a:pt x="1303" y="466"/>
                    <a:pt x="1284" y="450"/>
                  </a:cubicBezTo>
                  <a:cubicBezTo>
                    <a:pt x="1280" y="447"/>
                    <a:pt x="1273" y="444"/>
                    <a:pt x="1268" y="444"/>
                  </a:cubicBezTo>
                  <a:cubicBezTo>
                    <a:pt x="1247" y="444"/>
                    <a:pt x="1225" y="444"/>
                    <a:pt x="1204" y="445"/>
                  </a:cubicBezTo>
                  <a:cubicBezTo>
                    <a:pt x="1202" y="445"/>
                    <a:pt x="1199" y="448"/>
                    <a:pt x="1198" y="450"/>
                  </a:cubicBezTo>
                  <a:cubicBezTo>
                    <a:pt x="1194" y="461"/>
                    <a:pt x="1197" y="467"/>
                    <a:pt x="1210" y="467"/>
                  </a:cubicBezTo>
                  <a:cubicBezTo>
                    <a:pt x="1253" y="470"/>
                    <a:pt x="1290" y="486"/>
                    <a:pt x="1326" y="507"/>
                  </a:cubicBezTo>
                  <a:cubicBezTo>
                    <a:pt x="1331" y="510"/>
                    <a:pt x="1336" y="511"/>
                    <a:pt x="1341" y="514"/>
                  </a:cubicBezTo>
                  <a:cubicBezTo>
                    <a:pt x="1344" y="504"/>
                    <a:pt x="1344" y="494"/>
                    <a:pt x="1350" y="489"/>
                  </a:cubicBezTo>
                  <a:cubicBezTo>
                    <a:pt x="1355" y="484"/>
                    <a:pt x="1365" y="485"/>
                    <a:pt x="1375" y="484"/>
                  </a:cubicBezTo>
                  <a:close/>
                  <a:moveTo>
                    <a:pt x="392" y="651"/>
                  </a:moveTo>
                  <a:cubicBezTo>
                    <a:pt x="365" y="645"/>
                    <a:pt x="352" y="653"/>
                    <a:pt x="349" y="677"/>
                  </a:cubicBezTo>
                  <a:cubicBezTo>
                    <a:pt x="363" y="669"/>
                    <a:pt x="377" y="660"/>
                    <a:pt x="392" y="65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4">
              <a:extLst>
                <a:ext uri="{FF2B5EF4-FFF2-40B4-BE49-F238E27FC236}">
                  <a16:creationId xmlns:a16="http://schemas.microsoft.com/office/drawing/2014/main" id="{1DFD6A75-D8C1-F895-29CD-597489D756EA}"/>
                </a:ext>
              </a:extLst>
            </p:cNvPr>
            <p:cNvSpPr/>
            <p:nvPr/>
          </p:nvSpPr>
          <p:spPr bwMode="auto">
            <a:xfrm>
              <a:off x="5191" y="1187"/>
              <a:ext cx="250" cy="97"/>
            </a:xfrm>
            <a:custGeom>
              <a:gdLst>
                <a:gd name="T0" fmla="*/ 181 w 181"/>
                <a:gd name="T1" fmla="*/ 40 h 70"/>
                <a:gd name="T2" fmla="*/ 156 w 181"/>
                <a:gd name="T3" fmla="*/ 45 h 70"/>
                <a:gd name="T4" fmla="*/ 147 w 181"/>
                <a:gd name="T5" fmla="*/ 70 h 70"/>
                <a:gd name="T6" fmla="*/ 132 w 181"/>
                <a:gd name="T7" fmla="*/ 63 h 70"/>
                <a:gd name="T8" fmla="*/ 16 w 181"/>
                <a:gd name="T9" fmla="*/ 23 h 70"/>
                <a:gd name="T10" fmla="*/ 4 w 181"/>
                <a:gd name="T11" fmla="*/ 6 h 70"/>
                <a:gd name="T12" fmla="*/ 10 w 181"/>
                <a:gd name="T13" fmla="*/ 1 h 70"/>
                <a:gd name="T14" fmla="*/ 74 w 181"/>
                <a:gd name="T15" fmla="*/ 0 h 70"/>
                <a:gd name="T16" fmla="*/ 90 w 181"/>
                <a:gd name="T17" fmla="*/ 6 h 70"/>
                <a:gd name="T18" fmla="*/ 155 w 181"/>
                <a:gd name="T19" fmla="*/ 20 h 70"/>
                <a:gd name="T20" fmla="*/ 181 w 181"/>
                <a:gd name="T21" fmla="*/ 40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1" h="70">
                  <a:moveTo>
                    <a:pt x="181" y="40"/>
                  </a:moveTo>
                  <a:cubicBezTo>
                    <a:pt x="171" y="41"/>
                    <a:pt x="161" y="40"/>
                    <a:pt x="156" y="45"/>
                  </a:cubicBezTo>
                  <a:cubicBezTo>
                    <a:pt x="150" y="50"/>
                    <a:pt x="150" y="60"/>
                    <a:pt x="147" y="70"/>
                  </a:cubicBezTo>
                  <a:cubicBezTo>
                    <a:pt x="142" y="67"/>
                    <a:pt x="137" y="66"/>
                    <a:pt x="132" y="63"/>
                  </a:cubicBezTo>
                  <a:cubicBezTo>
                    <a:pt x="96" y="42"/>
                    <a:pt x="59" y="26"/>
                    <a:pt x="16" y="23"/>
                  </a:cubicBezTo>
                  <a:cubicBezTo>
                    <a:pt x="3" y="23"/>
                    <a:pt x="0" y="17"/>
                    <a:pt x="4" y="6"/>
                  </a:cubicBezTo>
                  <a:cubicBezTo>
                    <a:pt x="5" y="4"/>
                    <a:pt x="8" y="1"/>
                    <a:pt x="10" y="1"/>
                  </a:cubicBezTo>
                  <a:cubicBezTo>
                    <a:pt x="31" y="0"/>
                    <a:pt x="53" y="0"/>
                    <a:pt x="74" y="0"/>
                  </a:cubicBezTo>
                  <a:cubicBezTo>
                    <a:pt x="79" y="0"/>
                    <a:pt x="86" y="3"/>
                    <a:pt x="90" y="6"/>
                  </a:cubicBezTo>
                  <a:cubicBezTo>
                    <a:pt x="109" y="22"/>
                    <a:pt x="131" y="24"/>
                    <a:pt x="155" y="20"/>
                  </a:cubicBezTo>
                  <a:cubicBezTo>
                    <a:pt x="174" y="17"/>
                    <a:pt x="179" y="22"/>
                    <a:pt x="18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5">
              <a:extLst>
                <a:ext uri="{FF2B5EF4-FFF2-40B4-BE49-F238E27FC236}">
                  <a16:creationId xmlns:a16="http://schemas.microsoft.com/office/drawing/2014/main" id="{31F4BA7C-B8C6-2029-C3C8-66ADB1B67694}"/>
                </a:ext>
              </a:extLst>
            </p:cNvPr>
            <p:cNvSpPr/>
            <p:nvPr/>
          </p:nvSpPr>
          <p:spPr bwMode="auto">
            <a:xfrm>
              <a:off x="4020" y="1466"/>
              <a:ext cx="60" cy="44"/>
            </a:xfrm>
            <a:custGeom>
              <a:gdLst>
                <a:gd name="T0" fmla="*/ 43 w 43"/>
                <a:gd name="T1" fmla="*/ 6 h 32"/>
                <a:gd name="T2" fmla="*/ 0 w 43"/>
                <a:gd name="T3" fmla="*/ 32 h 32"/>
                <a:gd name="T4" fmla="*/ 43 w 43"/>
                <a:gd name="T5" fmla="*/ 6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2">
                  <a:moveTo>
                    <a:pt x="43" y="6"/>
                  </a:moveTo>
                  <a:cubicBezTo>
                    <a:pt x="28" y="15"/>
                    <a:pt x="14" y="24"/>
                    <a:pt x="0" y="32"/>
                  </a:cubicBezTo>
                  <a:cubicBezTo>
                    <a:pt x="3" y="8"/>
                    <a:pt x="16" y="0"/>
                    <a:pt x="4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D7586F2B-F659-62B8-66A5-94606464784E}"/>
              </a:ext>
            </a:extLst>
          </p:cNvPr>
          <p:cNvGrpSpPr/>
          <p:nvPr/>
        </p:nvGrpSpPr>
        <p:grpSpPr>
          <a:xfrm>
            <a:off x="4980177" y="5879060"/>
            <a:ext cx="1066456" cy="918818"/>
            <a:chOff x="5163009" y="3523926"/>
            <a:chExt cx="1506542" cy="1297979"/>
          </a:xfrm>
          <a:scene3d>
            <a:camera prst="isometricOffAxis1Right"/>
            <a:lightRig rig="threePt" dir="t"/>
          </a:scene3d>
        </p:grpSpPr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9C5F783A-3ED1-3056-781C-880763364127}"/>
                </a:ext>
              </a:extLst>
            </p:cNvPr>
            <p:cNvGrpSpPr/>
            <p:nvPr/>
          </p:nvGrpSpPr>
          <p:grpSpPr>
            <a:xfrm>
              <a:off x="5163009" y="3523926"/>
              <a:ext cx="1334757" cy="1297979"/>
              <a:chOff x="5163009" y="3523926"/>
              <a:chExt cx="1334757" cy="1297979"/>
            </a:xfrm>
          </p:grpSpPr>
          <p:sp>
            <p:nvSpPr>
              <p:cNvPr id="54" name="Rectángulo: esquinas redondeadas 53">
                <a:extLst>
                  <a:ext uri="{FF2B5EF4-FFF2-40B4-BE49-F238E27FC236}">
                    <a16:creationId xmlns:a16="http://schemas.microsoft.com/office/drawing/2014/main" id="{A0B791B4-4463-500A-7B01-6E61580AD8C9}"/>
                  </a:ext>
                </a:extLst>
              </p:cNvPr>
              <p:cNvSpPr/>
              <p:nvPr/>
            </p:nvSpPr>
            <p:spPr>
              <a:xfrm rot="16200000">
                <a:off x="5876533" y="3255963"/>
                <a:ext cx="138038" cy="970464"/>
              </a:xfrm>
              <a:prstGeom prst="roundRect">
                <a:avLst>
                  <a:gd name="adj" fmla="val 50000"/>
                </a:avLst>
              </a:prstGeom>
              <a:solidFill>
                <a:srgbClr val="E7AE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grpSp>
            <p:nvGrpSpPr>
              <p:cNvPr id="55" name="Grupo 54">
                <a:extLst>
                  <a:ext uri="{FF2B5EF4-FFF2-40B4-BE49-F238E27FC236}">
                    <a16:creationId xmlns:a16="http://schemas.microsoft.com/office/drawing/2014/main" id="{F038F605-188A-B5B8-6BC8-7939FF89184B}"/>
                  </a:ext>
                </a:extLst>
              </p:cNvPr>
              <p:cNvGrpSpPr/>
              <p:nvPr/>
            </p:nvGrpSpPr>
            <p:grpSpPr>
              <a:xfrm>
                <a:off x="5334118" y="4409065"/>
                <a:ext cx="1163648" cy="412840"/>
                <a:chOff x="5334118" y="4409065"/>
                <a:chExt cx="1163648" cy="412840"/>
              </a:xfrm>
            </p:grpSpPr>
            <p:sp>
              <p:nvSpPr>
                <p:cNvPr id="60" name="Rectángulo 59">
                  <a:extLst>
                    <a:ext uri="{FF2B5EF4-FFF2-40B4-BE49-F238E27FC236}">
                      <a16:creationId xmlns:a16="http://schemas.microsoft.com/office/drawing/2014/main" id="{E63D9516-F9F5-E6E0-70AD-200A2AE8FD81}"/>
                    </a:ext>
                  </a:extLst>
                </p:cNvPr>
                <p:cNvSpPr/>
                <p:nvPr/>
              </p:nvSpPr>
              <p:spPr>
                <a:xfrm rot="18422600">
                  <a:off x="5168410" y="4579892"/>
                  <a:ext cx="401962" cy="70545"/>
                </a:xfrm>
                <a:prstGeom prst="rect">
                  <a:avLst/>
                </a:prstGeom>
                <a:solidFill>
                  <a:srgbClr val="AB93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18BECC76-A4D2-0394-F085-13CE6DEFFE3D}"/>
                    </a:ext>
                  </a:extLst>
                </p:cNvPr>
                <p:cNvSpPr/>
                <p:nvPr/>
              </p:nvSpPr>
              <p:spPr>
                <a:xfrm rot="3177399" flipH="1">
                  <a:off x="5339747" y="4585651"/>
                  <a:ext cx="401962" cy="70545"/>
                </a:xfrm>
                <a:prstGeom prst="rect">
                  <a:avLst/>
                </a:prstGeom>
                <a:solidFill>
                  <a:srgbClr val="AB93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62" name="Rectángulo 61">
                  <a:extLst>
                    <a:ext uri="{FF2B5EF4-FFF2-40B4-BE49-F238E27FC236}">
                      <a16:creationId xmlns:a16="http://schemas.microsoft.com/office/drawing/2014/main" id="{FB0B9E82-C719-4B53-2D45-F76366C882D0}"/>
                    </a:ext>
                  </a:extLst>
                </p:cNvPr>
                <p:cNvSpPr/>
                <p:nvPr/>
              </p:nvSpPr>
              <p:spPr>
                <a:xfrm rot="18422600">
                  <a:off x="6090176" y="4574773"/>
                  <a:ext cx="401962" cy="70545"/>
                </a:xfrm>
                <a:prstGeom prst="rect">
                  <a:avLst/>
                </a:prstGeom>
                <a:solidFill>
                  <a:srgbClr val="AB93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63" name="Rectángulo 62">
                  <a:extLst>
                    <a:ext uri="{FF2B5EF4-FFF2-40B4-BE49-F238E27FC236}">
                      <a16:creationId xmlns:a16="http://schemas.microsoft.com/office/drawing/2014/main" id="{AA82D32E-B17A-6DF5-AE62-2887F8810472}"/>
                    </a:ext>
                  </a:extLst>
                </p:cNvPr>
                <p:cNvSpPr/>
                <p:nvPr/>
              </p:nvSpPr>
              <p:spPr>
                <a:xfrm rot="3177399" flipH="1">
                  <a:off x="6261513" y="4580532"/>
                  <a:ext cx="401962" cy="70545"/>
                </a:xfrm>
                <a:prstGeom prst="rect">
                  <a:avLst/>
                </a:prstGeom>
                <a:solidFill>
                  <a:srgbClr val="AB937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</p:grpSp>
          <p:grpSp>
            <p:nvGrpSpPr>
              <p:cNvPr id="56" name="Grupo 55">
                <a:extLst>
                  <a:ext uri="{FF2B5EF4-FFF2-40B4-BE49-F238E27FC236}">
                    <a16:creationId xmlns:a16="http://schemas.microsoft.com/office/drawing/2014/main" id="{4AFB3F57-B5A2-3EAC-84F1-7180FBA45C94}"/>
                  </a:ext>
                </a:extLst>
              </p:cNvPr>
              <p:cNvGrpSpPr/>
              <p:nvPr/>
            </p:nvGrpSpPr>
            <p:grpSpPr>
              <a:xfrm>
                <a:off x="5383287" y="3523926"/>
                <a:ext cx="1060238" cy="1225550"/>
                <a:chOff x="5383287" y="3523926"/>
                <a:chExt cx="1060238" cy="1225550"/>
              </a:xfrm>
            </p:grpSpPr>
            <p:sp>
              <p:nvSpPr>
                <p:cNvPr id="58" name="Rectángulo: esquinas redondeadas 57">
                  <a:extLst>
                    <a:ext uri="{FF2B5EF4-FFF2-40B4-BE49-F238E27FC236}">
                      <a16:creationId xmlns:a16="http://schemas.microsoft.com/office/drawing/2014/main" id="{DF9354B9-3911-6AF3-3AF5-320483035773}"/>
                    </a:ext>
                  </a:extLst>
                </p:cNvPr>
                <p:cNvSpPr/>
                <p:nvPr/>
              </p:nvSpPr>
              <p:spPr>
                <a:xfrm>
                  <a:off x="5383287" y="3523926"/>
                  <a:ext cx="138038" cy="122555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  <p:sp>
              <p:nvSpPr>
                <p:cNvPr id="59" name="Rectángulo: esquinas redondeadas 58">
                  <a:extLst>
                    <a:ext uri="{FF2B5EF4-FFF2-40B4-BE49-F238E27FC236}">
                      <a16:creationId xmlns:a16="http://schemas.microsoft.com/office/drawing/2014/main" id="{499654BC-F7CD-64D0-7547-B08E976BF834}"/>
                    </a:ext>
                  </a:extLst>
                </p:cNvPr>
                <p:cNvSpPr/>
                <p:nvPr/>
              </p:nvSpPr>
              <p:spPr>
                <a:xfrm>
                  <a:off x="6305487" y="3523926"/>
                  <a:ext cx="138038" cy="122555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E"/>
                </a:p>
              </p:txBody>
            </p:sp>
          </p:grpSp>
          <p:sp>
            <p:nvSpPr>
              <p:cNvPr id="57" name="Rectángulo 56">
                <a:extLst>
                  <a:ext uri="{FF2B5EF4-FFF2-40B4-BE49-F238E27FC236}">
                    <a16:creationId xmlns:a16="http://schemas.microsoft.com/office/drawing/2014/main" id="{A3B88EBF-EF6B-00D3-480F-A538BF22BD6A}"/>
                  </a:ext>
                </a:extLst>
              </p:cNvPr>
              <p:cNvSpPr/>
              <p:nvPr/>
            </p:nvSpPr>
            <p:spPr>
              <a:xfrm>
                <a:off x="5163009" y="4749476"/>
                <a:ext cx="590091" cy="53533"/>
              </a:xfrm>
              <a:prstGeom prst="rect">
                <a:avLst/>
              </a:prstGeom>
              <a:solidFill>
                <a:srgbClr val="E7AE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</p:grpSp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6D7F5FAE-6543-FF47-D9C2-EB9CDDC09F53}"/>
                </a:ext>
              </a:extLst>
            </p:cNvPr>
            <p:cNvSpPr/>
            <p:nvPr/>
          </p:nvSpPr>
          <p:spPr>
            <a:xfrm>
              <a:off x="6079460" y="4743301"/>
              <a:ext cx="590091" cy="53532"/>
            </a:xfrm>
            <a:prstGeom prst="rect">
              <a:avLst/>
            </a:prstGeom>
            <a:solidFill>
              <a:srgbClr val="E7A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88" name="TextBox 25">
            <a:extLst>
              <a:ext uri="{FF2B5EF4-FFF2-40B4-BE49-F238E27FC236}">
                <a16:creationId xmlns:a16="http://schemas.microsoft.com/office/drawing/2014/main" id="{67FC88BF-E036-C398-3826-7B0647142927}"/>
              </a:ext>
            </a:extLst>
          </p:cNvPr>
          <p:cNvSpPr txBox="1"/>
          <p:nvPr/>
        </p:nvSpPr>
        <p:spPr>
          <a:xfrm>
            <a:off x="885372" y="143455"/>
            <a:ext cx="6364514" cy="76944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altLang="ko-KR" sz="4400" b="1">
                <a:solidFill>
                  <a:srgbClr val="AB9375"/>
                </a:solidFill>
                <a:effectLst/>
                <a:latin typeface="+mj-lt"/>
              </a:rPr>
              <a:t>INFOGRAPHIC </a:t>
            </a:r>
            <a:r>
              <a:rPr lang="en-US" altLang="ko-KR" sz="4400">
                <a:solidFill>
                  <a:srgbClr val="AB9375"/>
                </a:solidFill>
                <a:effectLst/>
                <a:latin typeface="+mj-lt"/>
              </a:rPr>
              <a:t>STYLE</a:t>
            </a:r>
            <a:endParaRPr lang="ko-KR" altLang="en-US" sz="4400">
              <a:solidFill>
                <a:srgbClr val="AB9375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" name="Rectángulo 37">
            <a:extLst>
              <a:ext uri="{FF2B5EF4-FFF2-40B4-BE49-F238E27FC236}">
                <a16:creationId xmlns:a16="http://schemas.microsoft.com/office/drawing/2014/main" id="{7931EB53-AABA-07A6-9CEE-DA720E4AAFC2}"/>
              </a:ext>
            </a:extLst>
          </p:cNvPr>
          <p:cNvSpPr/>
          <p:nvPr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FFCBA7E3-5105-CA6B-2525-0A9A8BE79423}"/>
              </a:ext>
            </a:extLst>
          </p:cNvPr>
          <p:cNvSpPr/>
          <p:nvPr/>
        </p:nvSpPr>
        <p:spPr>
          <a:xfrm>
            <a:off x="-1679" y="0"/>
            <a:ext cx="6097679" cy="6858000"/>
          </a:xfrm>
          <a:prstGeom prst="rect">
            <a:avLst/>
          </a:pr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4D039F-09D4-4A70-B20C-7D627C00E495}"/>
              </a:ext>
            </a:extLst>
          </p:cNvPr>
          <p:cNvGrpSpPr/>
          <p:nvPr/>
        </p:nvGrpSpPr>
        <p:grpSpPr>
          <a:xfrm>
            <a:off x="7464152" y="1729623"/>
            <a:ext cx="3907000" cy="1100738"/>
            <a:chOff x="5921826" y="2468986"/>
            <a:chExt cx="2683774" cy="11007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85EFAB-A074-465C-BA35-BF484884503C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ea typeface="FZShuTi" pitchFamily="2" charset="-122"/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E44462-C4E2-4768-80DF-B9A776464EC3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ea typeface="FZShuTi" pitchFamily="2" charset="-122"/>
                  <a:cs typeface="Arial" panose="020b0604020202020204" pitchFamily="34" charset="0"/>
                </a:rPr>
                <a:t>Contents_Here</a:t>
              </a:r>
              <a:endParaRPr lang="ko-KR" altLang="en-US" sz="12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BFD509-11D6-4C50-ABDA-A952F30526FE}"/>
              </a:ext>
            </a:extLst>
          </p:cNvPr>
          <p:cNvGrpSpPr/>
          <p:nvPr/>
        </p:nvGrpSpPr>
        <p:grpSpPr>
          <a:xfrm>
            <a:off x="8170734" y="4983755"/>
            <a:ext cx="3907000" cy="1100738"/>
            <a:chOff x="5921826" y="2468986"/>
            <a:chExt cx="2683774" cy="11007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0F63D7D-DCB6-4E30-924F-50EAFE9D4FBF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bg1"/>
                  </a:solidFill>
                  <a:ea typeface="FZShuTi" pitchFamily="2" charset="-122"/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6AA4256-D9BB-41F0-879A-466874B54D5A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ea typeface="FZShuTi" pitchFamily="2" charset="-122"/>
                  <a:cs typeface="Arial" panose="020b0604020202020204" pitchFamily="34" charset="0"/>
                </a:rPr>
                <a:t>Contents_Here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3164921-EAE7-4164-A37D-5C25B0394125}"/>
              </a:ext>
            </a:extLst>
          </p:cNvPr>
          <p:cNvGrpSpPr/>
          <p:nvPr/>
        </p:nvGrpSpPr>
        <p:grpSpPr>
          <a:xfrm>
            <a:off x="212562" y="2974053"/>
            <a:ext cx="3823873" cy="1100738"/>
            <a:chOff x="5921826" y="2468986"/>
            <a:chExt cx="2683774" cy="110073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C4E2833-76E0-4383-B9B8-EB63687CFC1E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bg1"/>
                  </a:solidFill>
                  <a:ea typeface="FZShuTi" pitchFamily="2" charset="-122"/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9E97C6F-ECA6-46FB-A94D-F103E6A58751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bg1"/>
                  </a:solidFill>
                  <a:ea typeface="FZShuTi" pitchFamily="2" charset="-122"/>
                  <a:cs typeface="Arial" panose="020b0604020202020204" pitchFamily="34" charset="0"/>
                </a:rPr>
                <a:t>Contents_Here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868761-B6EA-4AA3-AD9F-932205949C5B}"/>
              </a:ext>
            </a:extLst>
          </p:cNvPr>
          <p:cNvGrpSpPr/>
          <p:nvPr/>
        </p:nvGrpSpPr>
        <p:grpSpPr>
          <a:xfrm>
            <a:off x="323529" y="5555805"/>
            <a:ext cx="3823873" cy="1100738"/>
            <a:chOff x="5921826" y="2468986"/>
            <a:chExt cx="2683774" cy="11007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1AD06E-F67B-480A-8F2B-19D5874197F3}"/>
                </a:ext>
              </a:extLst>
            </p:cNvPr>
            <p:cNvSpPr txBox="1"/>
            <p:nvPr/>
          </p:nvSpPr>
          <p:spPr>
            <a:xfrm>
              <a:off x="5926359" y="2738727"/>
              <a:ext cx="2679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bg1"/>
                  </a:solidFill>
                  <a:ea typeface="FZShuTi" pitchFamily="2" charset="-122"/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0223913-C38C-49DD-B975-AC084141F510}"/>
                </a:ext>
              </a:extLst>
            </p:cNvPr>
            <p:cNvSpPr txBox="1"/>
            <p:nvPr/>
          </p:nvSpPr>
          <p:spPr>
            <a:xfrm>
              <a:off x="5921826" y="2468986"/>
              <a:ext cx="2682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bg1"/>
                  </a:solidFill>
                  <a:ea typeface="FZShuTi" pitchFamily="2" charset="-122"/>
                  <a:cs typeface="Arial" panose="020b0604020202020204" pitchFamily="34" charset="0"/>
                </a:rPr>
                <a:t>Contents_Here</a:t>
              </a:r>
              <a:endParaRPr lang="ko-KR" altLang="en-US" sz="1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32" name="Imagen 31">
            <a:extLst>
              <a:ext uri="{FF2B5EF4-FFF2-40B4-BE49-F238E27FC236}">
                <a16:creationId xmlns:a16="http://schemas.microsoft.com/office/drawing/2014/main" id="{113E555A-7E03-5213-063C-5865EE96E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1251" y="1156502"/>
            <a:ext cx="7285934" cy="5026156"/>
          </a:xfrm>
          <a:prstGeom prst="rect">
            <a:avLst/>
          </a:prstGeom>
        </p:spPr>
      </p:pic>
      <p:sp>
        <p:nvSpPr>
          <p:cNvPr id="39" name="Rectángulo 38">
            <a:extLst>
              <a:ext uri="{FF2B5EF4-FFF2-40B4-BE49-F238E27FC236}">
                <a16:creationId xmlns:a16="http://schemas.microsoft.com/office/drawing/2014/main" id="{28F834F6-56F3-4F79-CE09-D6C01E75C666}"/>
              </a:ext>
            </a:extLst>
          </p:cNvPr>
          <p:cNvSpPr/>
          <p:nvPr/>
        </p:nvSpPr>
        <p:spPr>
          <a:xfrm rot="1800000">
            <a:off x="10876112" y="453915"/>
            <a:ext cx="688775" cy="710195"/>
          </a:xfrm>
          <a:prstGeom prst="rect">
            <a:avLst/>
          </a:pr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0" name="Freeform 90">
            <a:extLst>
              <a:ext uri="{FF2B5EF4-FFF2-40B4-BE49-F238E27FC236}">
                <a16:creationId xmlns:a16="http://schemas.microsoft.com/office/drawing/2014/main" id="{27148EED-A389-B9F1-7C14-07C79E7E8C75}"/>
              </a:ext>
            </a:extLst>
          </p:cNvPr>
          <p:cNvSpPr/>
          <p:nvPr/>
        </p:nvSpPr>
        <p:spPr bwMode="auto">
          <a:xfrm flipH="1">
            <a:off x="10500304" y="143455"/>
            <a:ext cx="1024038" cy="1393371"/>
          </a:xfrm>
          <a:custGeom>
            <a:gdLst>
              <a:gd name="T0" fmla="*/ 734 w 1795"/>
              <a:gd name="T1" fmla="*/ 80 h 2442"/>
              <a:gd name="T2" fmla="*/ 712 w 1795"/>
              <a:gd name="T3" fmla="*/ 205 h 2442"/>
              <a:gd name="T4" fmla="*/ 739 w 1795"/>
              <a:gd name="T5" fmla="*/ 183 h 2442"/>
              <a:gd name="T6" fmla="*/ 844 w 1795"/>
              <a:gd name="T7" fmla="*/ 35 h 2442"/>
              <a:gd name="T8" fmla="*/ 848 w 1795"/>
              <a:gd name="T9" fmla="*/ 53 h 2442"/>
              <a:gd name="T10" fmla="*/ 799 w 1795"/>
              <a:gd name="T11" fmla="*/ 259 h 2442"/>
              <a:gd name="T12" fmla="*/ 870 w 1795"/>
              <a:gd name="T13" fmla="*/ 315 h 2442"/>
              <a:gd name="T14" fmla="*/ 990 w 1795"/>
              <a:gd name="T15" fmla="*/ 414 h 2442"/>
              <a:gd name="T16" fmla="*/ 1045 w 1795"/>
              <a:gd name="T17" fmla="*/ 469 h 2442"/>
              <a:gd name="T18" fmla="*/ 1114 w 1795"/>
              <a:gd name="T19" fmla="*/ 631 h 2442"/>
              <a:gd name="T20" fmla="*/ 1306 w 1795"/>
              <a:gd name="T21" fmla="*/ 957 h 2442"/>
              <a:gd name="T22" fmla="*/ 1409 w 1795"/>
              <a:gd name="T23" fmla="*/ 1097 h 2442"/>
              <a:gd name="T24" fmla="*/ 1365 w 1795"/>
              <a:gd name="T25" fmla="*/ 1248 h 2442"/>
              <a:gd name="T26" fmla="*/ 1134 w 1795"/>
              <a:gd name="T27" fmla="*/ 1236 h 2442"/>
              <a:gd name="T28" fmla="*/ 1004 w 1795"/>
              <a:gd name="T29" fmla="*/ 1117 h 2442"/>
              <a:gd name="T30" fmla="*/ 797 w 1795"/>
              <a:gd name="T31" fmla="*/ 1023 h 2442"/>
              <a:gd name="T32" fmla="*/ 693 w 1795"/>
              <a:gd name="T33" fmla="*/ 942 h 2442"/>
              <a:gd name="T34" fmla="*/ 709 w 1795"/>
              <a:gd name="T35" fmla="*/ 1051 h 2442"/>
              <a:gd name="T36" fmla="*/ 875 w 1795"/>
              <a:gd name="T37" fmla="*/ 1320 h 2442"/>
              <a:gd name="T38" fmla="*/ 1039 w 1795"/>
              <a:gd name="T39" fmla="*/ 1524 h 2442"/>
              <a:gd name="T40" fmla="*/ 1219 w 1795"/>
              <a:gd name="T41" fmla="*/ 1557 h 2442"/>
              <a:gd name="T42" fmla="*/ 1451 w 1795"/>
              <a:gd name="T43" fmla="*/ 1551 h 2442"/>
              <a:gd name="T44" fmla="*/ 1730 w 1795"/>
              <a:gd name="T45" fmla="*/ 1894 h 2442"/>
              <a:gd name="T46" fmla="*/ 1790 w 1795"/>
              <a:gd name="T47" fmla="*/ 2018 h 2442"/>
              <a:gd name="T48" fmla="*/ 1717 w 1795"/>
              <a:gd name="T49" fmla="*/ 2224 h 2442"/>
              <a:gd name="T50" fmla="*/ 1428 w 1795"/>
              <a:gd name="T51" fmla="*/ 2408 h 2442"/>
              <a:gd name="T52" fmla="*/ 1207 w 1795"/>
              <a:gd name="T53" fmla="*/ 2437 h 2442"/>
              <a:gd name="T54" fmla="*/ 1139 w 1795"/>
              <a:gd name="T55" fmla="*/ 2430 h 2442"/>
              <a:gd name="T56" fmla="*/ 1148 w 1795"/>
              <a:gd name="T57" fmla="*/ 2350 h 2442"/>
              <a:gd name="T58" fmla="*/ 1229 w 1795"/>
              <a:gd name="T59" fmla="*/ 2234 h 2442"/>
              <a:gd name="T60" fmla="*/ 1289 w 1795"/>
              <a:gd name="T61" fmla="*/ 2202 h 2442"/>
              <a:gd name="T62" fmla="*/ 1477 w 1795"/>
              <a:gd name="T63" fmla="*/ 2191 h 2442"/>
              <a:gd name="T64" fmla="*/ 1611 w 1795"/>
              <a:gd name="T65" fmla="*/ 2027 h 2442"/>
              <a:gd name="T66" fmla="*/ 1467 w 1795"/>
              <a:gd name="T67" fmla="*/ 1859 h 2442"/>
              <a:gd name="T68" fmla="*/ 1375 w 1795"/>
              <a:gd name="T69" fmla="*/ 1773 h 2442"/>
              <a:gd name="T70" fmla="*/ 1292 w 1795"/>
              <a:gd name="T71" fmla="*/ 1779 h 2442"/>
              <a:gd name="T72" fmla="*/ 1035 w 1795"/>
              <a:gd name="T73" fmla="*/ 1896 h 2442"/>
              <a:gd name="T74" fmla="*/ 838 w 1795"/>
              <a:gd name="T75" fmla="*/ 2066 h 2442"/>
              <a:gd name="T76" fmla="*/ 612 w 1795"/>
              <a:gd name="T77" fmla="*/ 2114 h 2442"/>
              <a:gd name="T78" fmla="*/ 301 w 1795"/>
              <a:gd name="T79" fmla="*/ 2020 h 2442"/>
              <a:gd name="T80" fmla="*/ 147 w 1795"/>
              <a:gd name="T81" fmla="*/ 1875 h 2442"/>
              <a:gd name="T82" fmla="*/ 198 w 1795"/>
              <a:gd name="T83" fmla="*/ 1728 h 2442"/>
              <a:gd name="T84" fmla="*/ 72 w 1795"/>
              <a:gd name="T85" fmla="*/ 1371 h 2442"/>
              <a:gd name="T86" fmla="*/ 6 w 1795"/>
              <a:gd name="T87" fmla="*/ 1076 h 2442"/>
              <a:gd name="T88" fmla="*/ 7 w 1795"/>
              <a:gd name="T89" fmla="*/ 860 h 2442"/>
              <a:gd name="T90" fmla="*/ 106 w 1795"/>
              <a:gd name="T91" fmla="*/ 570 h 2442"/>
              <a:gd name="T92" fmla="*/ 260 w 1795"/>
              <a:gd name="T93" fmla="*/ 428 h 2442"/>
              <a:gd name="T94" fmla="*/ 624 w 1795"/>
              <a:gd name="T95" fmla="*/ 152 h 2442"/>
              <a:gd name="T96" fmla="*/ 739 w 1795"/>
              <a:gd name="T97" fmla="*/ 1 h 24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94" h="2442">
                <a:moveTo>
                  <a:pt x="739" y="1"/>
                </a:moveTo>
                <a:cubicBezTo>
                  <a:pt x="747" y="28"/>
                  <a:pt x="741" y="54"/>
                  <a:pt x="734" y="80"/>
                </a:cubicBezTo>
                <a:cubicBezTo>
                  <a:pt x="726" y="112"/>
                  <a:pt x="718" y="145"/>
                  <a:pt x="711" y="177"/>
                </a:cubicBezTo>
                <a:cubicBezTo>
                  <a:pt x="709" y="186"/>
                  <a:pt x="712" y="196"/>
                  <a:pt x="712" y="205"/>
                </a:cubicBezTo>
                <a:cubicBezTo>
                  <a:pt x="714" y="206"/>
                  <a:pt x="716" y="206"/>
                  <a:pt x="717" y="207"/>
                </a:cubicBezTo>
                <a:cubicBezTo>
                  <a:pt x="725" y="199"/>
                  <a:pt x="733" y="192"/>
                  <a:pt x="739" y="183"/>
                </a:cubicBezTo>
                <a:cubicBezTo>
                  <a:pt x="767" y="143"/>
                  <a:pt x="794" y="102"/>
                  <a:pt x="821" y="61"/>
                </a:cubicBezTo>
                <a:cubicBezTo>
                  <a:pt x="828" y="52"/>
                  <a:pt x="836" y="44"/>
                  <a:pt x="844" y="35"/>
                </a:cubicBezTo>
                <a:cubicBezTo>
                  <a:pt x="845" y="36"/>
                  <a:pt x="847" y="37"/>
                  <a:pt x="848" y="37"/>
                </a:cubicBezTo>
                <a:cubicBezTo>
                  <a:pt x="848" y="42"/>
                  <a:pt x="849" y="48"/>
                  <a:pt x="848" y="53"/>
                </a:cubicBezTo>
                <a:cubicBezTo>
                  <a:pt x="834" y="107"/>
                  <a:pt x="819" y="161"/>
                  <a:pt x="806" y="215"/>
                </a:cubicBezTo>
                <a:cubicBezTo>
                  <a:pt x="802" y="229"/>
                  <a:pt x="800" y="244"/>
                  <a:pt x="799" y="259"/>
                </a:cubicBezTo>
                <a:cubicBezTo>
                  <a:pt x="798" y="272"/>
                  <a:pt x="803" y="282"/>
                  <a:pt x="816" y="288"/>
                </a:cubicBezTo>
                <a:cubicBezTo>
                  <a:pt x="834" y="296"/>
                  <a:pt x="852" y="305"/>
                  <a:pt x="870" y="315"/>
                </a:cubicBezTo>
                <a:cubicBezTo>
                  <a:pt x="887" y="324"/>
                  <a:pt x="904" y="335"/>
                  <a:pt x="922" y="345"/>
                </a:cubicBezTo>
                <a:cubicBezTo>
                  <a:pt x="950" y="362"/>
                  <a:pt x="971" y="387"/>
                  <a:pt x="990" y="414"/>
                </a:cubicBezTo>
                <a:cubicBezTo>
                  <a:pt x="996" y="422"/>
                  <a:pt x="1006" y="428"/>
                  <a:pt x="1013" y="436"/>
                </a:cubicBezTo>
                <a:cubicBezTo>
                  <a:pt x="1024" y="447"/>
                  <a:pt x="1034" y="459"/>
                  <a:pt x="1045" y="469"/>
                </a:cubicBezTo>
                <a:cubicBezTo>
                  <a:pt x="1080" y="499"/>
                  <a:pt x="1087" y="541"/>
                  <a:pt x="1097" y="581"/>
                </a:cubicBezTo>
                <a:cubicBezTo>
                  <a:pt x="1101" y="598"/>
                  <a:pt x="1106" y="615"/>
                  <a:pt x="1114" y="631"/>
                </a:cubicBezTo>
                <a:cubicBezTo>
                  <a:pt x="1151" y="703"/>
                  <a:pt x="1188" y="775"/>
                  <a:pt x="1228" y="845"/>
                </a:cubicBezTo>
                <a:cubicBezTo>
                  <a:pt x="1251" y="884"/>
                  <a:pt x="1279" y="921"/>
                  <a:pt x="1306" y="957"/>
                </a:cubicBezTo>
                <a:cubicBezTo>
                  <a:pt x="1331" y="993"/>
                  <a:pt x="1359" y="1026"/>
                  <a:pt x="1386" y="1061"/>
                </a:cubicBezTo>
                <a:cubicBezTo>
                  <a:pt x="1394" y="1072"/>
                  <a:pt x="1401" y="1085"/>
                  <a:pt x="1409" y="1097"/>
                </a:cubicBezTo>
                <a:cubicBezTo>
                  <a:pt x="1428" y="1127"/>
                  <a:pt x="1421" y="1158"/>
                  <a:pt x="1413" y="1190"/>
                </a:cubicBezTo>
                <a:cubicBezTo>
                  <a:pt x="1406" y="1218"/>
                  <a:pt x="1386" y="1234"/>
                  <a:pt x="1365" y="1248"/>
                </a:cubicBezTo>
                <a:cubicBezTo>
                  <a:pt x="1335" y="1267"/>
                  <a:pt x="1302" y="1280"/>
                  <a:pt x="1267" y="1288"/>
                </a:cubicBezTo>
                <a:cubicBezTo>
                  <a:pt x="1221" y="1299"/>
                  <a:pt x="1159" y="1275"/>
                  <a:pt x="1134" y="1236"/>
                </a:cubicBezTo>
                <a:cubicBezTo>
                  <a:pt x="1122" y="1217"/>
                  <a:pt x="1111" y="1199"/>
                  <a:pt x="1099" y="1181"/>
                </a:cubicBezTo>
                <a:cubicBezTo>
                  <a:pt x="1076" y="1146"/>
                  <a:pt x="1041" y="1130"/>
                  <a:pt x="1004" y="1117"/>
                </a:cubicBezTo>
                <a:cubicBezTo>
                  <a:pt x="959" y="1102"/>
                  <a:pt x="913" y="1088"/>
                  <a:pt x="869" y="1071"/>
                </a:cubicBezTo>
                <a:cubicBezTo>
                  <a:pt x="841" y="1061"/>
                  <a:pt x="818" y="1044"/>
                  <a:pt x="797" y="1023"/>
                </a:cubicBezTo>
                <a:cubicBezTo>
                  <a:pt x="772" y="996"/>
                  <a:pt x="745" y="971"/>
                  <a:pt x="718" y="947"/>
                </a:cubicBezTo>
                <a:cubicBezTo>
                  <a:pt x="713" y="942"/>
                  <a:pt x="701" y="943"/>
                  <a:pt x="693" y="942"/>
                </a:cubicBezTo>
                <a:cubicBezTo>
                  <a:pt x="691" y="942"/>
                  <a:pt x="688" y="950"/>
                  <a:pt x="687" y="954"/>
                </a:cubicBezTo>
                <a:cubicBezTo>
                  <a:pt x="683" y="989"/>
                  <a:pt x="695" y="1021"/>
                  <a:pt x="709" y="1051"/>
                </a:cubicBezTo>
                <a:cubicBezTo>
                  <a:pt x="727" y="1089"/>
                  <a:pt x="749" y="1125"/>
                  <a:pt x="770" y="1161"/>
                </a:cubicBezTo>
                <a:cubicBezTo>
                  <a:pt x="802" y="1216"/>
                  <a:pt x="834" y="1271"/>
                  <a:pt x="875" y="1320"/>
                </a:cubicBezTo>
                <a:cubicBezTo>
                  <a:pt x="891" y="1338"/>
                  <a:pt x="907" y="1355"/>
                  <a:pt x="924" y="1372"/>
                </a:cubicBezTo>
                <a:cubicBezTo>
                  <a:pt x="967" y="1419"/>
                  <a:pt x="1010" y="1467"/>
                  <a:pt x="1039" y="1524"/>
                </a:cubicBezTo>
                <a:cubicBezTo>
                  <a:pt x="1047" y="1540"/>
                  <a:pt x="1061" y="1549"/>
                  <a:pt x="1080" y="1553"/>
                </a:cubicBezTo>
                <a:cubicBezTo>
                  <a:pt x="1126" y="1564"/>
                  <a:pt x="1173" y="1562"/>
                  <a:pt x="1219" y="1557"/>
                </a:cubicBezTo>
                <a:cubicBezTo>
                  <a:pt x="1274" y="1553"/>
                  <a:pt x="1328" y="1544"/>
                  <a:pt x="1382" y="1537"/>
                </a:cubicBezTo>
                <a:cubicBezTo>
                  <a:pt x="1407" y="1534"/>
                  <a:pt x="1429" y="1542"/>
                  <a:pt x="1451" y="1551"/>
                </a:cubicBezTo>
                <a:cubicBezTo>
                  <a:pt x="1509" y="1575"/>
                  <a:pt x="1553" y="1616"/>
                  <a:pt x="1586" y="1668"/>
                </a:cubicBezTo>
                <a:cubicBezTo>
                  <a:pt x="1634" y="1744"/>
                  <a:pt x="1684" y="1818"/>
                  <a:pt x="1730" y="1894"/>
                </a:cubicBezTo>
                <a:cubicBezTo>
                  <a:pt x="1753" y="1932"/>
                  <a:pt x="1769" y="1973"/>
                  <a:pt x="1788" y="2013"/>
                </a:cubicBezTo>
                <a:cubicBezTo>
                  <a:pt x="1789" y="2014"/>
                  <a:pt x="1790" y="2016"/>
                  <a:pt x="1790" y="2018"/>
                </a:cubicBezTo>
                <a:cubicBezTo>
                  <a:pt x="1790" y="2064"/>
                  <a:pt x="1795" y="2110"/>
                  <a:pt x="1779" y="2155"/>
                </a:cubicBezTo>
                <a:cubicBezTo>
                  <a:pt x="1767" y="2187"/>
                  <a:pt x="1741" y="2205"/>
                  <a:pt x="1717" y="2224"/>
                </a:cubicBezTo>
                <a:cubicBezTo>
                  <a:pt x="1641" y="2285"/>
                  <a:pt x="1556" y="2331"/>
                  <a:pt x="1471" y="2377"/>
                </a:cubicBezTo>
                <a:cubicBezTo>
                  <a:pt x="1456" y="2385"/>
                  <a:pt x="1440" y="2395"/>
                  <a:pt x="1428" y="2408"/>
                </a:cubicBezTo>
                <a:cubicBezTo>
                  <a:pt x="1404" y="2434"/>
                  <a:pt x="1375" y="2436"/>
                  <a:pt x="1344" y="2431"/>
                </a:cubicBezTo>
                <a:cubicBezTo>
                  <a:pt x="1298" y="2423"/>
                  <a:pt x="1252" y="2427"/>
                  <a:pt x="1207" y="2437"/>
                </a:cubicBezTo>
                <a:cubicBezTo>
                  <a:pt x="1193" y="2440"/>
                  <a:pt x="1178" y="2442"/>
                  <a:pt x="1163" y="2441"/>
                </a:cubicBezTo>
                <a:cubicBezTo>
                  <a:pt x="1155" y="2441"/>
                  <a:pt x="1145" y="2436"/>
                  <a:pt x="1139" y="2430"/>
                </a:cubicBezTo>
                <a:cubicBezTo>
                  <a:pt x="1134" y="2426"/>
                  <a:pt x="1135" y="2416"/>
                  <a:pt x="1134" y="2409"/>
                </a:cubicBezTo>
                <a:cubicBezTo>
                  <a:pt x="1133" y="2388"/>
                  <a:pt x="1137" y="2368"/>
                  <a:pt x="1148" y="2350"/>
                </a:cubicBezTo>
                <a:cubicBezTo>
                  <a:pt x="1152" y="2344"/>
                  <a:pt x="1156" y="2338"/>
                  <a:pt x="1159" y="2332"/>
                </a:cubicBezTo>
                <a:cubicBezTo>
                  <a:pt x="1175" y="2294"/>
                  <a:pt x="1201" y="2263"/>
                  <a:pt x="1229" y="2234"/>
                </a:cubicBezTo>
                <a:cubicBezTo>
                  <a:pt x="1232" y="2230"/>
                  <a:pt x="1235" y="2226"/>
                  <a:pt x="1237" y="2223"/>
                </a:cubicBezTo>
                <a:cubicBezTo>
                  <a:pt x="1249" y="2203"/>
                  <a:pt x="1266" y="2196"/>
                  <a:pt x="1289" y="2202"/>
                </a:cubicBezTo>
                <a:cubicBezTo>
                  <a:pt x="1305" y="2207"/>
                  <a:pt x="1321" y="2215"/>
                  <a:pt x="1337" y="2218"/>
                </a:cubicBezTo>
                <a:cubicBezTo>
                  <a:pt x="1387" y="2227"/>
                  <a:pt x="1434" y="2216"/>
                  <a:pt x="1477" y="2191"/>
                </a:cubicBezTo>
                <a:cubicBezTo>
                  <a:pt x="1516" y="2170"/>
                  <a:pt x="1554" y="2144"/>
                  <a:pt x="1590" y="2117"/>
                </a:cubicBezTo>
                <a:cubicBezTo>
                  <a:pt x="1618" y="2097"/>
                  <a:pt x="1627" y="2060"/>
                  <a:pt x="1611" y="2027"/>
                </a:cubicBezTo>
                <a:cubicBezTo>
                  <a:pt x="1603" y="2013"/>
                  <a:pt x="1593" y="1999"/>
                  <a:pt x="1582" y="1987"/>
                </a:cubicBezTo>
                <a:cubicBezTo>
                  <a:pt x="1544" y="1944"/>
                  <a:pt x="1505" y="1902"/>
                  <a:pt x="1467" y="1859"/>
                </a:cubicBezTo>
                <a:cubicBezTo>
                  <a:pt x="1446" y="1835"/>
                  <a:pt x="1425" y="1811"/>
                  <a:pt x="1398" y="1793"/>
                </a:cubicBezTo>
                <a:cubicBezTo>
                  <a:pt x="1390" y="1788"/>
                  <a:pt x="1383" y="1779"/>
                  <a:pt x="1375" y="1773"/>
                </a:cubicBezTo>
                <a:cubicBezTo>
                  <a:pt x="1357" y="1761"/>
                  <a:pt x="1337" y="1759"/>
                  <a:pt x="1317" y="1768"/>
                </a:cubicBezTo>
                <a:cubicBezTo>
                  <a:pt x="1309" y="1771"/>
                  <a:pt x="1301" y="1775"/>
                  <a:pt x="1292" y="1779"/>
                </a:cubicBezTo>
                <a:cubicBezTo>
                  <a:pt x="1267" y="1790"/>
                  <a:pt x="1241" y="1802"/>
                  <a:pt x="1215" y="1811"/>
                </a:cubicBezTo>
                <a:cubicBezTo>
                  <a:pt x="1151" y="1832"/>
                  <a:pt x="1090" y="1857"/>
                  <a:pt x="1035" y="1896"/>
                </a:cubicBezTo>
                <a:cubicBezTo>
                  <a:pt x="1001" y="1920"/>
                  <a:pt x="970" y="1949"/>
                  <a:pt x="938" y="1976"/>
                </a:cubicBezTo>
                <a:cubicBezTo>
                  <a:pt x="905" y="2006"/>
                  <a:pt x="872" y="2036"/>
                  <a:pt x="838" y="2066"/>
                </a:cubicBezTo>
                <a:cubicBezTo>
                  <a:pt x="810" y="2091"/>
                  <a:pt x="775" y="2104"/>
                  <a:pt x="737" y="2107"/>
                </a:cubicBezTo>
                <a:cubicBezTo>
                  <a:pt x="696" y="2111"/>
                  <a:pt x="653" y="2118"/>
                  <a:pt x="612" y="2114"/>
                </a:cubicBezTo>
                <a:cubicBezTo>
                  <a:pt x="538" y="2105"/>
                  <a:pt x="466" y="2086"/>
                  <a:pt x="398" y="2054"/>
                </a:cubicBezTo>
                <a:cubicBezTo>
                  <a:pt x="367" y="2039"/>
                  <a:pt x="333" y="2031"/>
                  <a:pt x="301" y="2020"/>
                </a:cubicBezTo>
                <a:cubicBezTo>
                  <a:pt x="245" y="1999"/>
                  <a:pt x="203" y="1959"/>
                  <a:pt x="170" y="1911"/>
                </a:cubicBezTo>
                <a:cubicBezTo>
                  <a:pt x="162" y="1899"/>
                  <a:pt x="154" y="1887"/>
                  <a:pt x="147" y="1875"/>
                </a:cubicBezTo>
                <a:cubicBezTo>
                  <a:pt x="137" y="1857"/>
                  <a:pt x="140" y="1844"/>
                  <a:pt x="157" y="1834"/>
                </a:cubicBezTo>
                <a:cubicBezTo>
                  <a:pt x="198" y="1809"/>
                  <a:pt x="209" y="1771"/>
                  <a:pt x="198" y="1728"/>
                </a:cubicBezTo>
                <a:cubicBezTo>
                  <a:pt x="187" y="1687"/>
                  <a:pt x="171" y="1647"/>
                  <a:pt x="157" y="1606"/>
                </a:cubicBezTo>
                <a:cubicBezTo>
                  <a:pt x="129" y="1528"/>
                  <a:pt x="98" y="1451"/>
                  <a:pt x="72" y="1371"/>
                </a:cubicBezTo>
                <a:cubicBezTo>
                  <a:pt x="58" y="1328"/>
                  <a:pt x="53" y="1283"/>
                  <a:pt x="43" y="1238"/>
                </a:cubicBezTo>
                <a:cubicBezTo>
                  <a:pt x="31" y="1184"/>
                  <a:pt x="17" y="1131"/>
                  <a:pt x="6" y="1076"/>
                </a:cubicBezTo>
                <a:cubicBezTo>
                  <a:pt x="2" y="1054"/>
                  <a:pt x="0" y="1030"/>
                  <a:pt x="1" y="1007"/>
                </a:cubicBezTo>
                <a:cubicBezTo>
                  <a:pt x="2" y="958"/>
                  <a:pt x="3" y="909"/>
                  <a:pt x="7" y="860"/>
                </a:cubicBezTo>
                <a:cubicBezTo>
                  <a:pt x="12" y="811"/>
                  <a:pt x="17" y="763"/>
                  <a:pt x="29" y="715"/>
                </a:cubicBezTo>
                <a:cubicBezTo>
                  <a:pt x="42" y="661"/>
                  <a:pt x="70" y="613"/>
                  <a:pt x="106" y="570"/>
                </a:cubicBezTo>
                <a:cubicBezTo>
                  <a:pt x="130" y="541"/>
                  <a:pt x="156" y="514"/>
                  <a:pt x="181" y="486"/>
                </a:cubicBezTo>
                <a:cubicBezTo>
                  <a:pt x="204" y="462"/>
                  <a:pt x="230" y="442"/>
                  <a:pt x="260" y="428"/>
                </a:cubicBezTo>
                <a:cubicBezTo>
                  <a:pt x="348" y="385"/>
                  <a:pt x="430" y="332"/>
                  <a:pt x="510" y="275"/>
                </a:cubicBezTo>
                <a:cubicBezTo>
                  <a:pt x="557" y="241"/>
                  <a:pt x="592" y="198"/>
                  <a:pt x="624" y="152"/>
                </a:cubicBezTo>
                <a:cubicBezTo>
                  <a:pt x="656" y="107"/>
                  <a:pt x="685" y="60"/>
                  <a:pt x="716" y="14"/>
                </a:cubicBezTo>
                <a:cubicBezTo>
                  <a:pt x="721" y="6"/>
                  <a:pt x="728" y="0"/>
                  <a:pt x="73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49C74F09-05C4-C55B-2F37-CF1C567D2F41}"/>
              </a:ext>
            </a:extLst>
          </p:cNvPr>
          <p:cNvCxnSpPr/>
          <p:nvPr/>
        </p:nvCxnSpPr>
        <p:spPr>
          <a:xfrm>
            <a:off x="885372" y="880826"/>
            <a:ext cx="6226628" cy="0"/>
          </a:xfrm>
          <a:prstGeom prst="line">
            <a:avLst/>
          </a:prstGeom>
          <a:ln w="28575">
            <a:solidFill>
              <a:srgbClr val="E7A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25">
            <a:extLst>
              <a:ext uri="{FF2B5EF4-FFF2-40B4-BE49-F238E27FC236}">
                <a16:creationId xmlns:a16="http://schemas.microsoft.com/office/drawing/2014/main" id="{A45797AF-A0A4-DB11-1C15-2385B3FA91B7}"/>
              </a:ext>
            </a:extLst>
          </p:cNvPr>
          <p:cNvSpPr txBox="1"/>
          <p:nvPr/>
        </p:nvSpPr>
        <p:spPr>
          <a:xfrm>
            <a:off x="885372" y="143455"/>
            <a:ext cx="6364514" cy="76944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altLang="ko-KR" sz="4400" b="1">
                <a:effectLst/>
                <a:latin typeface="+mj-lt"/>
              </a:rPr>
              <a:t>INFOGRAPHIC </a:t>
            </a:r>
            <a:r>
              <a:rPr lang="en-US" altLang="ko-KR" sz="4400">
                <a:effectLst/>
                <a:latin typeface="+mj-lt"/>
              </a:rPr>
              <a:t>STYLE</a:t>
            </a:r>
            <a:endParaRPr lang="ko-KR" altLang="en-US" sz="4400">
              <a:effectLst/>
              <a:latin typeface="+mj-lt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8B42234F-2A65-FA7C-615C-472F6F230345}"/>
              </a:ext>
            </a:extLst>
          </p:cNvPr>
          <p:cNvSpPr/>
          <p:nvPr/>
        </p:nvSpPr>
        <p:spPr>
          <a:xfrm rot="1800000">
            <a:off x="309598" y="336282"/>
            <a:ext cx="372209" cy="383784"/>
          </a:xfrm>
          <a:prstGeom prst="rect">
            <a:avLst/>
          </a:pr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C590B584-5410-90AD-5988-2DBC9EF7903B}"/>
              </a:ext>
            </a:extLst>
          </p:cNvPr>
          <p:cNvCxnSpPr/>
          <p:nvPr/>
        </p:nvCxnSpPr>
        <p:spPr>
          <a:xfrm>
            <a:off x="1023258" y="989684"/>
            <a:ext cx="622662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FE99E4F-E565-CD9E-2519-B79BC809B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189" y="1952946"/>
            <a:ext cx="3867458" cy="34758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6C4B2BB-59D6-4770-8C7A-09F0A460F414}"/>
              </a:ext>
            </a:extLst>
          </p:cNvPr>
          <p:cNvSpPr txBox="1"/>
          <p:nvPr/>
        </p:nvSpPr>
        <p:spPr>
          <a:xfrm>
            <a:off x="5140848" y="1787321"/>
            <a:ext cx="1914491" cy="338554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Arial" panose="020b0604020202020204" pitchFamily="34" charset="0"/>
              </a:rPr>
              <a:t>STRENGTHS</a:t>
            </a:r>
            <a:endParaRPr lang="ko-KR" altLang="en-US" sz="16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5B22A5-858A-4164-A912-C5C9D45DAB4B}"/>
              </a:ext>
            </a:extLst>
          </p:cNvPr>
          <p:cNvSpPr txBox="1"/>
          <p:nvPr/>
        </p:nvSpPr>
        <p:spPr>
          <a:xfrm>
            <a:off x="7709903" y="3576033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rgbClr val="E7AE21"/>
                </a:solidFill>
                <a:cs typeface="Arial" panose="020b0604020202020204" pitchFamily="34" charset="0"/>
              </a:rPr>
              <a:t>OPPORTUNITIES</a:t>
            </a:r>
            <a:endParaRPr lang="ko-KR" altLang="en-US" sz="1600" b="1">
              <a:solidFill>
                <a:srgbClr val="E7AE2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219041-DEA9-4EB2-AA23-D3EBC43869E5}"/>
              </a:ext>
            </a:extLst>
          </p:cNvPr>
          <p:cNvSpPr txBox="1"/>
          <p:nvPr/>
        </p:nvSpPr>
        <p:spPr>
          <a:xfrm>
            <a:off x="2813359" y="3576033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rgbClr val="E7AE21"/>
                </a:solidFill>
                <a:cs typeface="Arial" panose="020b0604020202020204" pitchFamily="34" charset="0"/>
              </a:rPr>
              <a:t>WEAKNESS</a:t>
            </a:r>
            <a:endParaRPr lang="ko-KR" altLang="en-US" sz="1600" b="1">
              <a:solidFill>
                <a:srgbClr val="E7AE21"/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923BCD-B4CA-4F12-8A13-FED790B3C467}"/>
              </a:ext>
            </a:extLst>
          </p:cNvPr>
          <p:cNvSpPr txBox="1"/>
          <p:nvPr/>
        </p:nvSpPr>
        <p:spPr>
          <a:xfrm>
            <a:off x="5140848" y="5247647"/>
            <a:ext cx="1914491" cy="33855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>
                <a:solidFill>
                  <a:schemeClr val="bg1"/>
                </a:solidFill>
                <a:cs typeface="Arial" panose="020b0604020202020204" pitchFamily="34" charset="0"/>
              </a:rPr>
              <a:t>THREATS</a:t>
            </a:r>
            <a:endParaRPr lang="ko-KR" altLang="en-US" sz="16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3620E56D-888D-43B3-86B4-1C4255D487BB}"/>
              </a:ext>
            </a:extLst>
          </p:cNvPr>
          <p:cNvSpPr/>
          <p:nvPr/>
        </p:nvSpPr>
        <p:spPr>
          <a:xfrm>
            <a:off x="3924704" y="1789155"/>
            <a:ext cx="1418150" cy="1419241"/>
          </a:xfrm>
          <a:custGeom>
            <a:gdLst>
              <a:gd name="connsiteX0" fmla="*/ 631349 w 1418150"/>
              <a:gd name="connsiteY0" fmla="*/ 0 h 1419241"/>
              <a:gd name="connsiteX1" fmla="*/ 1418150 w 1418150"/>
              <a:gd name="connsiteY1" fmla="*/ 0 h 1419241"/>
              <a:gd name="connsiteX2" fmla="*/ 1418150 w 1418150"/>
              <a:gd name="connsiteY2" fmla="*/ 395762 h 1419241"/>
              <a:gd name="connsiteX3" fmla="*/ 631349 w 1418150"/>
              <a:gd name="connsiteY3" fmla="*/ 395762 h 1419241"/>
              <a:gd name="connsiteX4" fmla="*/ 631349 w 1418150"/>
              <a:gd name="connsiteY4" fmla="*/ 395112 h 1419241"/>
              <a:gd name="connsiteX5" fmla="*/ 592743 w 1418150"/>
              <a:gd name="connsiteY5" fmla="*/ 397519 h 1419241"/>
              <a:gd name="connsiteX6" fmla="*/ 465773 w 1418150"/>
              <a:gd name="connsiteY6" fmla="*/ 462814 h 1419241"/>
              <a:gd name="connsiteX7" fmla="*/ 394302 w 1418150"/>
              <a:gd name="connsiteY7" fmla="*/ 635211 h 1419241"/>
              <a:gd name="connsiteX8" fmla="*/ 393358 w 1418150"/>
              <a:gd name="connsiteY8" fmla="*/ 635211 h 1419241"/>
              <a:gd name="connsiteX9" fmla="*/ 393358 w 1418150"/>
              <a:gd name="connsiteY9" fmla="*/ 1419241 h 1419241"/>
              <a:gd name="connsiteX10" fmla="*/ 1 w 1418150"/>
              <a:gd name="connsiteY10" fmla="*/ 1419241 h 1419241"/>
              <a:gd name="connsiteX11" fmla="*/ 1 w 1418150"/>
              <a:gd name="connsiteY11" fmla="*/ 635212 h 1419241"/>
              <a:gd name="connsiteX12" fmla="*/ 0 w 1418150"/>
              <a:gd name="connsiteY12" fmla="*/ 635212 h 1419241"/>
              <a:gd name="connsiteX13" fmla="*/ 1 w 1418150"/>
              <a:gd name="connsiteY13" fmla="*/ 635207 h 1419241"/>
              <a:gd name="connsiteX14" fmla="*/ 1 w 1418150"/>
              <a:gd name="connsiteY14" fmla="*/ 627627 h 1419241"/>
              <a:gd name="connsiteX15" fmla="*/ 763 w 1418150"/>
              <a:gd name="connsiteY15" fmla="*/ 627627 h 1419241"/>
              <a:gd name="connsiteX16" fmla="*/ 12787 w 1418150"/>
              <a:gd name="connsiteY16" fmla="*/ 508005 h 1419241"/>
              <a:gd name="connsiteX17" fmla="*/ 192633 w 1418150"/>
              <a:gd name="connsiteY17" fmla="*/ 178420 h 1419241"/>
              <a:gd name="connsiteX18" fmla="*/ 529131 w 1418150"/>
              <a:gd name="connsiteY18" fmla="*/ 8379 h 1419241"/>
              <a:gd name="connsiteX19" fmla="*/ 631349 w 1418150"/>
              <a:gd name="connsiteY19" fmla="*/ 2100 h 141924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18150" h="1419241">
                <a:moveTo>
                  <a:pt x="631349" y="0"/>
                </a:moveTo>
                <a:lnTo>
                  <a:pt x="1418150" y="0"/>
                </a:lnTo>
                <a:lnTo>
                  <a:pt x="1418150" y="395762"/>
                </a:lnTo>
                <a:lnTo>
                  <a:pt x="631349" y="395762"/>
                </a:lnTo>
                <a:lnTo>
                  <a:pt x="631349" y="395112"/>
                </a:lnTo>
                <a:lnTo>
                  <a:pt x="592743" y="397519"/>
                </a:lnTo>
                <a:cubicBezTo>
                  <a:pt x="545217" y="405493"/>
                  <a:pt x="500792" y="428076"/>
                  <a:pt x="465773" y="462814"/>
                </a:cubicBezTo>
                <a:cubicBezTo>
                  <a:pt x="420071" y="508149"/>
                  <a:pt x="394302" y="570307"/>
                  <a:pt x="394302" y="635211"/>
                </a:cubicBezTo>
                <a:lnTo>
                  <a:pt x="393358" y="635211"/>
                </a:lnTo>
                <a:lnTo>
                  <a:pt x="393358" y="1419241"/>
                </a:lnTo>
                <a:lnTo>
                  <a:pt x="1" y="1419241"/>
                </a:lnTo>
                <a:lnTo>
                  <a:pt x="1" y="635212"/>
                </a:lnTo>
                <a:lnTo>
                  <a:pt x="0" y="635212"/>
                </a:lnTo>
                <a:lnTo>
                  <a:pt x="1" y="635207"/>
                </a:lnTo>
                <a:lnTo>
                  <a:pt x="1" y="627627"/>
                </a:lnTo>
                <a:lnTo>
                  <a:pt x="763" y="627627"/>
                </a:lnTo>
                <a:lnTo>
                  <a:pt x="12787" y="508005"/>
                </a:lnTo>
                <a:cubicBezTo>
                  <a:pt x="38110" y="383363"/>
                  <a:pt x="100300" y="268188"/>
                  <a:pt x="192633" y="178420"/>
                </a:cubicBezTo>
                <a:cubicBezTo>
                  <a:pt x="285716" y="87924"/>
                  <a:pt x="403371" y="29140"/>
                  <a:pt x="529131" y="8379"/>
                </a:cubicBezTo>
                <a:lnTo>
                  <a:pt x="631349" y="2100"/>
                </a:ln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9882D39E-FFFE-41E2-9E1E-AAF9AA630793}"/>
              </a:ext>
            </a:extLst>
          </p:cNvPr>
          <p:cNvSpPr/>
          <p:nvPr/>
        </p:nvSpPr>
        <p:spPr>
          <a:xfrm flipH="1">
            <a:off x="6816079" y="1789156"/>
            <a:ext cx="1418150" cy="1419243"/>
          </a:xfrm>
          <a:custGeom>
            <a:gdLst>
              <a:gd name="connsiteX0" fmla="*/ 1418150 w 1418150"/>
              <a:gd name="connsiteY0" fmla="*/ 0 h 1419243"/>
              <a:gd name="connsiteX1" fmla="*/ 631349 w 1418150"/>
              <a:gd name="connsiteY1" fmla="*/ 0 h 1419243"/>
              <a:gd name="connsiteX2" fmla="*/ 631349 w 1418150"/>
              <a:gd name="connsiteY2" fmla="*/ 3261 h 1419243"/>
              <a:gd name="connsiteX3" fmla="*/ 550746 w 1418150"/>
              <a:gd name="connsiteY3" fmla="*/ 5195 h 1419243"/>
              <a:gd name="connsiteX4" fmla="*/ 201671 w 1418150"/>
              <a:gd name="connsiteY4" fmla="*/ 169804 h 1419243"/>
              <a:gd name="connsiteX5" fmla="*/ 13427 w 1418150"/>
              <a:gd name="connsiteY5" fmla="*/ 504891 h 1419243"/>
              <a:gd name="connsiteX6" fmla="*/ 781 w 1418150"/>
              <a:gd name="connsiteY6" fmla="*/ 627629 h 1419243"/>
              <a:gd name="connsiteX7" fmla="*/ 8 w 1418150"/>
              <a:gd name="connsiteY7" fmla="*/ 627629 h 1419243"/>
              <a:gd name="connsiteX8" fmla="*/ 8 w 1418150"/>
              <a:gd name="connsiteY8" fmla="*/ 635138 h 1419243"/>
              <a:gd name="connsiteX9" fmla="*/ 0 w 1418150"/>
              <a:gd name="connsiteY9" fmla="*/ 635211 h 1419243"/>
              <a:gd name="connsiteX10" fmla="*/ 8 w 1418150"/>
              <a:gd name="connsiteY10" fmla="*/ 635211 h 1419243"/>
              <a:gd name="connsiteX11" fmla="*/ 8 w 1418150"/>
              <a:gd name="connsiteY11" fmla="*/ 1419243 h 1419243"/>
              <a:gd name="connsiteX12" fmla="*/ 393365 w 1418150"/>
              <a:gd name="connsiteY12" fmla="*/ 1419243 h 1419243"/>
              <a:gd name="connsiteX13" fmla="*/ 393365 w 1418150"/>
              <a:gd name="connsiteY13" fmla="*/ 635211 h 1419243"/>
              <a:gd name="connsiteX14" fmla="*/ 393734 w 1418150"/>
              <a:gd name="connsiteY14" fmla="*/ 635211 h 1419243"/>
              <a:gd name="connsiteX15" fmla="*/ 468767 w 1418150"/>
              <a:gd name="connsiteY15" fmla="*/ 459110 h 1419243"/>
              <a:gd name="connsiteX16" fmla="*/ 600856 w 1418150"/>
              <a:gd name="connsiteY16" fmla="*/ 395730 h 1419243"/>
              <a:gd name="connsiteX17" fmla="*/ 631349 w 1418150"/>
              <a:gd name="connsiteY17" fmla="*/ 394993 h 1419243"/>
              <a:gd name="connsiteX18" fmla="*/ 631349 w 1418150"/>
              <a:gd name="connsiteY18" fmla="*/ 395763 h 1419243"/>
              <a:gd name="connsiteX19" fmla="*/ 1418150 w 1418150"/>
              <a:gd name="connsiteY19" fmla="*/ 395763 h 141924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18150" h="1419243">
                <a:moveTo>
                  <a:pt x="1418150" y="0"/>
                </a:moveTo>
                <a:lnTo>
                  <a:pt x="631349" y="0"/>
                </a:lnTo>
                <a:lnTo>
                  <a:pt x="631349" y="3261"/>
                </a:lnTo>
                <a:lnTo>
                  <a:pt x="550746" y="5195"/>
                </a:lnTo>
                <a:cubicBezTo>
                  <a:pt x="421243" y="21969"/>
                  <a:pt x="298915" y="78924"/>
                  <a:pt x="201671" y="169804"/>
                </a:cubicBezTo>
                <a:cubicBezTo>
                  <a:pt x="105220" y="259944"/>
                  <a:pt x="40006" y="377330"/>
                  <a:pt x="13427" y="504891"/>
                </a:cubicBezTo>
                <a:lnTo>
                  <a:pt x="781" y="627629"/>
                </a:lnTo>
                <a:lnTo>
                  <a:pt x="8" y="627629"/>
                </a:lnTo>
                <a:lnTo>
                  <a:pt x="8" y="635138"/>
                </a:lnTo>
                <a:lnTo>
                  <a:pt x="0" y="635211"/>
                </a:lnTo>
                <a:lnTo>
                  <a:pt x="8" y="635211"/>
                </a:lnTo>
                <a:lnTo>
                  <a:pt x="8" y="1419243"/>
                </a:lnTo>
                <a:lnTo>
                  <a:pt x="393365" y="1419243"/>
                </a:lnTo>
                <a:lnTo>
                  <a:pt x="393365" y="635211"/>
                </a:lnTo>
                <a:lnTo>
                  <a:pt x="393734" y="635211"/>
                </a:lnTo>
                <a:cubicBezTo>
                  <a:pt x="393734" y="568498"/>
                  <a:pt x="420893" y="504757"/>
                  <a:pt x="468767" y="459110"/>
                </a:cubicBezTo>
                <a:cubicBezTo>
                  <a:pt x="505458" y="424126"/>
                  <a:pt x="551780" y="402185"/>
                  <a:pt x="600856" y="395730"/>
                </a:cubicBezTo>
                <a:lnTo>
                  <a:pt x="631349" y="394993"/>
                </a:lnTo>
                <a:lnTo>
                  <a:pt x="631349" y="395763"/>
                </a:lnTo>
                <a:lnTo>
                  <a:pt x="1418150" y="395763"/>
                </a:ln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D1717177-C779-47AD-A442-969F8B1B771E}"/>
              </a:ext>
            </a:extLst>
          </p:cNvPr>
          <p:cNvSpPr/>
          <p:nvPr/>
        </p:nvSpPr>
        <p:spPr>
          <a:xfrm rot="16200000">
            <a:off x="3925249" y="4196506"/>
            <a:ext cx="1418151" cy="1419242"/>
          </a:xfrm>
          <a:custGeom>
            <a:gdLst>
              <a:gd name="connsiteX0" fmla="*/ 1418151 w 1418151"/>
              <a:gd name="connsiteY0" fmla="*/ 0 h 1419242"/>
              <a:gd name="connsiteX1" fmla="*/ 1418151 w 1418151"/>
              <a:gd name="connsiteY1" fmla="*/ 395763 h 1419242"/>
              <a:gd name="connsiteX2" fmla="*/ 631350 w 1418151"/>
              <a:gd name="connsiteY2" fmla="*/ 395763 h 1419242"/>
              <a:gd name="connsiteX3" fmla="*/ 631350 w 1418151"/>
              <a:gd name="connsiteY3" fmla="*/ 395111 h 1419242"/>
              <a:gd name="connsiteX4" fmla="*/ 592743 w 1418151"/>
              <a:gd name="connsiteY4" fmla="*/ 397517 h 1419242"/>
              <a:gd name="connsiteX5" fmla="*/ 465773 w 1418151"/>
              <a:gd name="connsiteY5" fmla="*/ 462813 h 1419242"/>
              <a:gd name="connsiteX6" fmla="*/ 394302 w 1418151"/>
              <a:gd name="connsiteY6" fmla="*/ 635210 h 1419242"/>
              <a:gd name="connsiteX7" fmla="*/ 393358 w 1418151"/>
              <a:gd name="connsiteY7" fmla="*/ 635210 h 1419242"/>
              <a:gd name="connsiteX8" fmla="*/ 393358 w 1418151"/>
              <a:gd name="connsiteY8" fmla="*/ 1419242 h 1419242"/>
              <a:gd name="connsiteX9" fmla="*/ 1 w 1418151"/>
              <a:gd name="connsiteY9" fmla="*/ 1419242 h 1419242"/>
              <a:gd name="connsiteX10" fmla="*/ 1 w 1418151"/>
              <a:gd name="connsiteY10" fmla="*/ 635211 h 1419242"/>
              <a:gd name="connsiteX11" fmla="*/ 0 w 1418151"/>
              <a:gd name="connsiteY11" fmla="*/ 635211 h 1419242"/>
              <a:gd name="connsiteX12" fmla="*/ 1 w 1418151"/>
              <a:gd name="connsiteY12" fmla="*/ 635206 h 1419242"/>
              <a:gd name="connsiteX13" fmla="*/ 1 w 1418151"/>
              <a:gd name="connsiteY13" fmla="*/ 627628 h 1419242"/>
              <a:gd name="connsiteX14" fmla="*/ 762 w 1418151"/>
              <a:gd name="connsiteY14" fmla="*/ 627628 h 1419242"/>
              <a:gd name="connsiteX15" fmla="*/ 12787 w 1418151"/>
              <a:gd name="connsiteY15" fmla="*/ 508003 h 1419242"/>
              <a:gd name="connsiteX16" fmla="*/ 192633 w 1418151"/>
              <a:gd name="connsiteY16" fmla="*/ 178419 h 1419242"/>
              <a:gd name="connsiteX17" fmla="*/ 529131 w 1418151"/>
              <a:gd name="connsiteY17" fmla="*/ 8377 h 1419242"/>
              <a:gd name="connsiteX18" fmla="*/ 631350 w 1418151"/>
              <a:gd name="connsiteY18" fmla="*/ 2098 h 1419242"/>
              <a:gd name="connsiteX19" fmla="*/ 631350 w 1418151"/>
              <a:gd name="connsiteY19" fmla="*/ 0 h 141924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18151" h="1419242">
                <a:moveTo>
                  <a:pt x="1418151" y="0"/>
                </a:moveTo>
                <a:lnTo>
                  <a:pt x="1418151" y="395763"/>
                </a:lnTo>
                <a:lnTo>
                  <a:pt x="631350" y="395763"/>
                </a:lnTo>
                <a:lnTo>
                  <a:pt x="631350" y="395111"/>
                </a:lnTo>
                <a:lnTo>
                  <a:pt x="592743" y="397517"/>
                </a:lnTo>
                <a:cubicBezTo>
                  <a:pt x="545217" y="405491"/>
                  <a:pt x="500792" y="428075"/>
                  <a:pt x="465773" y="462813"/>
                </a:cubicBezTo>
                <a:cubicBezTo>
                  <a:pt x="420071" y="508148"/>
                  <a:pt x="394302" y="570306"/>
                  <a:pt x="394302" y="635210"/>
                </a:cubicBezTo>
                <a:lnTo>
                  <a:pt x="393358" y="635210"/>
                </a:lnTo>
                <a:lnTo>
                  <a:pt x="393358" y="1419242"/>
                </a:lnTo>
                <a:lnTo>
                  <a:pt x="1" y="1419242"/>
                </a:lnTo>
                <a:lnTo>
                  <a:pt x="1" y="635211"/>
                </a:lnTo>
                <a:lnTo>
                  <a:pt x="0" y="635211"/>
                </a:lnTo>
                <a:lnTo>
                  <a:pt x="1" y="635206"/>
                </a:lnTo>
                <a:lnTo>
                  <a:pt x="1" y="627628"/>
                </a:lnTo>
                <a:lnTo>
                  <a:pt x="762" y="627628"/>
                </a:lnTo>
                <a:lnTo>
                  <a:pt x="12787" y="508003"/>
                </a:lnTo>
                <a:cubicBezTo>
                  <a:pt x="38111" y="383361"/>
                  <a:pt x="100300" y="268186"/>
                  <a:pt x="192633" y="178419"/>
                </a:cubicBezTo>
                <a:cubicBezTo>
                  <a:pt x="285716" y="87922"/>
                  <a:pt x="403371" y="29139"/>
                  <a:pt x="529131" y="8377"/>
                </a:cubicBezTo>
                <a:lnTo>
                  <a:pt x="631350" y="2098"/>
                </a:lnTo>
                <a:lnTo>
                  <a:pt x="631350" y="0"/>
                </a:ln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630B9A33-A68F-46EE-BB74-4405BFBD9AB1}"/>
              </a:ext>
            </a:extLst>
          </p:cNvPr>
          <p:cNvSpPr/>
          <p:nvPr/>
        </p:nvSpPr>
        <p:spPr>
          <a:xfrm rot="5400000" flipH="1">
            <a:off x="6818441" y="4201276"/>
            <a:ext cx="1418152" cy="1409718"/>
          </a:xfrm>
          <a:custGeom>
            <a:gdLst>
              <a:gd name="connsiteX0" fmla="*/ 1418152 w 1418152"/>
              <a:gd name="connsiteY0" fmla="*/ 395763 h 1409718"/>
              <a:gd name="connsiteX1" fmla="*/ 1418152 w 1418152"/>
              <a:gd name="connsiteY1" fmla="*/ 0 h 1409718"/>
              <a:gd name="connsiteX2" fmla="*/ 631351 w 1418152"/>
              <a:gd name="connsiteY2" fmla="*/ 0 h 1409718"/>
              <a:gd name="connsiteX3" fmla="*/ 631351 w 1418152"/>
              <a:gd name="connsiteY3" fmla="*/ 2098 h 1409718"/>
              <a:gd name="connsiteX4" fmla="*/ 529132 w 1418152"/>
              <a:gd name="connsiteY4" fmla="*/ 8377 h 1409718"/>
              <a:gd name="connsiteX5" fmla="*/ 192635 w 1418152"/>
              <a:gd name="connsiteY5" fmla="*/ 178418 h 1409718"/>
              <a:gd name="connsiteX6" fmla="*/ 12788 w 1418152"/>
              <a:gd name="connsiteY6" fmla="*/ 508002 h 1409718"/>
              <a:gd name="connsiteX7" fmla="*/ 1721 w 1418152"/>
              <a:gd name="connsiteY7" fmla="*/ 618103 h 1409718"/>
              <a:gd name="connsiteX8" fmla="*/ 0 w 1418152"/>
              <a:gd name="connsiteY8" fmla="*/ 618103 h 1409718"/>
              <a:gd name="connsiteX9" fmla="*/ 0 w 1418152"/>
              <a:gd name="connsiteY9" fmla="*/ 1409718 h 1409718"/>
              <a:gd name="connsiteX10" fmla="*/ 393357 w 1418152"/>
              <a:gd name="connsiteY10" fmla="*/ 1409718 h 1409718"/>
              <a:gd name="connsiteX11" fmla="*/ 393357 w 1418152"/>
              <a:gd name="connsiteY11" fmla="*/ 635209 h 1409718"/>
              <a:gd name="connsiteX12" fmla="*/ 394306 w 1418152"/>
              <a:gd name="connsiteY12" fmla="*/ 635209 h 1409718"/>
              <a:gd name="connsiteX13" fmla="*/ 465777 w 1418152"/>
              <a:gd name="connsiteY13" fmla="*/ 462812 h 1409718"/>
              <a:gd name="connsiteX14" fmla="*/ 592746 w 1418152"/>
              <a:gd name="connsiteY14" fmla="*/ 397518 h 1409718"/>
              <a:gd name="connsiteX15" fmla="*/ 631351 w 1418152"/>
              <a:gd name="connsiteY15" fmla="*/ 395111 h 1409718"/>
              <a:gd name="connsiteX16" fmla="*/ 631351 w 1418152"/>
              <a:gd name="connsiteY16" fmla="*/ 395763 h 14097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8152" h="1409718">
                <a:moveTo>
                  <a:pt x="1418152" y="395763"/>
                </a:moveTo>
                <a:lnTo>
                  <a:pt x="1418152" y="0"/>
                </a:lnTo>
                <a:lnTo>
                  <a:pt x="631351" y="0"/>
                </a:lnTo>
                <a:lnTo>
                  <a:pt x="631351" y="2098"/>
                </a:lnTo>
                <a:lnTo>
                  <a:pt x="529132" y="8377"/>
                </a:lnTo>
                <a:cubicBezTo>
                  <a:pt x="403373" y="29139"/>
                  <a:pt x="285717" y="87923"/>
                  <a:pt x="192635" y="178418"/>
                </a:cubicBezTo>
                <a:cubicBezTo>
                  <a:pt x="100302" y="268185"/>
                  <a:pt x="38112" y="383360"/>
                  <a:pt x="12788" y="508002"/>
                </a:cubicBezTo>
                <a:lnTo>
                  <a:pt x="1721" y="618103"/>
                </a:lnTo>
                <a:lnTo>
                  <a:pt x="0" y="618103"/>
                </a:lnTo>
                <a:lnTo>
                  <a:pt x="0" y="1409718"/>
                </a:lnTo>
                <a:lnTo>
                  <a:pt x="393357" y="1409718"/>
                </a:lnTo>
                <a:lnTo>
                  <a:pt x="393357" y="635209"/>
                </a:lnTo>
                <a:lnTo>
                  <a:pt x="394306" y="635209"/>
                </a:lnTo>
                <a:cubicBezTo>
                  <a:pt x="394306" y="570305"/>
                  <a:pt x="420075" y="508147"/>
                  <a:pt x="465777" y="462812"/>
                </a:cubicBezTo>
                <a:cubicBezTo>
                  <a:pt x="500796" y="428075"/>
                  <a:pt x="545220" y="405492"/>
                  <a:pt x="592746" y="397518"/>
                </a:cubicBezTo>
                <a:lnTo>
                  <a:pt x="631351" y="395111"/>
                </a:lnTo>
                <a:lnTo>
                  <a:pt x="631351" y="395763"/>
                </a:ln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41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D212C16F-1F06-4B7B-B972-D3391C6FA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5042112" y="1910280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012AA129-D545-4DB5-A6A9-93EC1A9E3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11910" y="3124019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1B5950EB-78B8-40DD-9A88-E84FC7761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0800000">
            <a:off x="3803954" y="4109764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677F17A5-5C1F-4491-BF4A-92904F2EF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6503655" y="5331235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476DADEE-CC48-4EDF-9245-197C59BC3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5042112" y="5354941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DA9582A1-F55F-4E6A-AB1F-4D8DB8E41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6503655" y="1874328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03A7EC2D-83DA-486C-8238-0DA549D23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3022" y="3138447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8D1D4618-22B1-4D34-8583-4A8F07937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0800000">
            <a:off x="7715065" y="4124192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DF43E2AB-D4FC-47F8-80B2-4E5209EDE693}"/>
              </a:ext>
            </a:extLst>
          </p:cNvPr>
          <p:cNvGrpSpPr/>
          <p:nvPr/>
        </p:nvGrpSpPr>
        <p:grpSpPr>
          <a:xfrm>
            <a:off x="5205233" y="4475010"/>
            <a:ext cx="1781534" cy="728994"/>
            <a:chOff x="3681233" y="2551862"/>
            <a:chExt cx="1781534" cy="72899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B467333-7302-4BEC-A243-F0BBE7BABF90}"/>
                </a:ext>
              </a:extLst>
            </p:cNvPr>
            <p:cNvSpPr txBox="1"/>
            <p:nvPr/>
          </p:nvSpPr>
          <p:spPr>
            <a:xfrm>
              <a:off x="3681233" y="2593194"/>
              <a:ext cx="17815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>
                  <a:solidFill>
                    <a:schemeClr val="bg1"/>
                  </a:solidFill>
                  <a:cs typeface="Arial" panose="020b0604020202020204" pitchFamily="34" charset="0"/>
                </a:rPr>
                <a:t>SWOT</a:t>
              </a:r>
              <a:endParaRPr lang="ko-KR" altLang="en-US" sz="36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D6541B-A10D-438E-A0E7-E344E26765D7}"/>
                </a:ext>
              </a:extLst>
            </p:cNvPr>
            <p:cNvSpPr/>
            <p:nvPr/>
          </p:nvSpPr>
          <p:spPr>
            <a:xfrm>
              <a:off x="3762000" y="2551862"/>
              <a:ext cx="1620000" cy="72008"/>
            </a:xfrm>
            <a:prstGeom prst="rect">
              <a:avLst/>
            </a:prstGeom>
            <a:solidFill>
              <a:srgbClr val="E7A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2565962-A534-4F87-A02D-B6DC0A8E1D52}"/>
                </a:ext>
              </a:extLst>
            </p:cNvPr>
            <p:cNvSpPr/>
            <p:nvPr/>
          </p:nvSpPr>
          <p:spPr>
            <a:xfrm>
              <a:off x="3762000" y="3208848"/>
              <a:ext cx="1620000" cy="72008"/>
            </a:xfrm>
            <a:prstGeom prst="rect">
              <a:avLst/>
            </a:prstGeom>
            <a:solidFill>
              <a:srgbClr val="E7A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A23700D7-C611-4C39-B713-3D99E2872A6C}"/>
              </a:ext>
            </a:extLst>
          </p:cNvPr>
          <p:cNvSpPr txBox="1"/>
          <p:nvPr/>
        </p:nvSpPr>
        <p:spPr>
          <a:xfrm>
            <a:off x="4901861" y="5700177"/>
            <a:ext cx="238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D5BA901-1E6C-4114-9DEE-77AB33C7C656}"/>
              </a:ext>
            </a:extLst>
          </p:cNvPr>
          <p:cNvGrpSpPr/>
          <p:nvPr/>
        </p:nvGrpSpPr>
        <p:grpSpPr>
          <a:xfrm>
            <a:off x="877429" y="4722296"/>
            <a:ext cx="2752932" cy="1107996"/>
            <a:chOff x="6210996" y="1433695"/>
            <a:chExt cx="1712589" cy="78825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08621BD-8976-4A2E-8477-A8C85B72D416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rgbClr val="E7AE2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rgbClr val="E7AE2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735B7B6-B6B9-4446-B46C-D68D40ECE3C2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5DB9B58-C5DB-4441-9C36-9A66601F3753}"/>
              </a:ext>
            </a:extLst>
          </p:cNvPr>
          <p:cNvGrpSpPr/>
          <p:nvPr/>
        </p:nvGrpSpPr>
        <p:grpSpPr>
          <a:xfrm>
            <a:off x="877429" y="1625992"/>
            <a:ext cx="2752932" cy="1107996"/>
            <a:chOff x="6210996" y="1433695"/>
            <a:chExt cx="1712589" cy="788254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2365881-A494-4907-AB30-5D08F8668F9D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rgbClr val="E7AE2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rgbClr val="E7AE2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FA32470-A374-4D2D-818A-9937CCF39EE8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6FF9128-868C-4275-AA6D-D1E00C5C6B3E}"/>
              </a:ext>
            </a:extLst>
          </p:cNvPr>
          <p:cNvGrpSpPr/>
          <p:nvPr/>
        </p:nvGrpSpPr>
        <p:grpSpPr>
          <a:xfrm>
            <a:off x="8537249" y="4722296"/>
            <a:ext cx="2733956" cy="1107996"/>
            <a:chOff x="6210996" y="1433695"/>
            <a:chExt cx="1712589" cy="788254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3425D72-5047-484B-8405-833DC6FB9936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rgbClr val="E7AE2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rgbClr val="E7AE2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A280D67-517C-4FFB-9C44-2B60EEC9F3CD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F11762A-5703-4CF3-BEFA-804677ED263E}"/>
              </a:ext>
            </a:extLst>
          </p:cNvPr>
          <p:cNvGrpSpPr/>
          <p:nvPr/>
        </p:nvGrpSpPr>
        <p:grpSpPr>
          <a:xfrm>
            <a:off x="8537249" y="1625992"/>
            <a:ext cx="2733956" cy="1107996"/>
            <a:chOff x="6210996" y="1433695"/>
            <a:chExt cx="1712589" cy="788254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735F6A3-55CD-41B4-AC2E-D61824C2F531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rgbClr val="E7AE2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rgbClr val="E7AE2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2C97F1D-0862-44D1-B5C9-8F6D22B6843C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</p:grpSp>
      <p:sp>
        <p:nvSpPr>
          <p:cNvPr id="11" name="TextBox 25">
            <a:extLst>
              <a:ext uri="{FF2B5EF4-FFF2-40B4-BE49-F238E27FC236}">
                <a16:creationId xmlns:a16="http://schemas.microsoft.com/office/drawing/2014/main" id="{558CE03F-D439-995C-DC3C-56877B384CA0}"/>
              </a:ext>
            </a:extLst>
          </p:cNvPr>
          <p:cNvSpPr txBox="1"/>
          <p:nvPr/>
        </p:nvSpPr>
        <p:spPr>
          <a:xfrm>
            <a:off x="885372" y="143455"/>
            <a:ext cx="6364514" cy="76944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altLang="ko-KR" sz="4400" b="1">
                <a:solidFill>
                  <a:srgbClr val="AB9375"/>
                </a:solidFill>
                <a:effectLst/>
                <a:latin typeface="+mj-lt"/>
              </a:rPr>
              <a:t>INFOGRAPHIC </a:t>
            </a:r>
            <a:r>
              <a:rPr lang="en-US" altLang="ko-KR" sz="4400">
                <a:solidFill>
                  <a:srgbClr val="AB9375"/>
                </a:solidFill>
                <a:effectLst/>
                <a:latin typeface="+mj-lt"/>
              </a:rPr>
              <a:t>STYLE</a:t>
            </a:r>
            <a:endParaRPr lang="ko-KR" altLang="en-US" sz="4400">
              <a:solidFill>
                <a:srgbClr val="AB9375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8591DD8-02C7-4EA7-86A0-6D16E008B5D7}"/>
              </a:ext>
            </a:extLst>
          </p:cNvPr>
          <p:cNvGrpSpPr/>
          <p:nvPr/>
        </p:nvGrpSpPr>
        <p:grpSpPr>
          <a:xfrm>
            <a:off x="433897" y="3877649"/>
            <a:ext cx="2973071" cy="678649"/>
            <a:chOff x="3233964" y="1954419"/>
            <a:chExt cx="1410044" cy="67864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B7EB597-35FC-4293-A4BE-1B62BE345D4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rgbClr val="AB9375"/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200" b="1">
                <a:solidFill>
                  <a:srgbClr val="AB9375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E501478-963F-41CC-9166-B346D5D6A9FC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3621289-FC17-43FD-B08B-E27011F6EF3D}"/>
              </a:ext>
            </a:extLst>
          </p:cNvPr>
          <p:cNvGrpSpPr/>
          <p:nvPr/>
        </p:nvGrpSpPr>
        <p:grpSpPr>
          <a:xfrm>
            <a:off x="8928974" y="3877649"/>
            <a:ext cx="2959760" cy="678649"/>
            <a:chOff x="3233964" y="1954419"/>
            <a:chExt cx="1410044" cy="67864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75745F5-CAF6-4190-A285-1CD9CE8E623E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rgbClr val="AB9375"/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200" b="1">
                <a:solidFill>
                  <a:srgbClr val="AB9375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1C4D44C-BB4E-4ACC-9D79-93A133456E1E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CF83FE-ACA2-4D8B-B1AF-96D4838C38E0}"/>
              </a:ext>
            </a:extLst>
          </p:cNvPr>
          <p:cNvGrpSpPr/>
          <p:nvPr/>
        </p:nvGrpSpPr>
        <p:grpSpPr>
          <a:xfrm>
            <a:off x="433897" y="4663369"/>
            <a:ext cx="2973071" cy="678649"/>
            <a:chOff x="3233964" y="1954419"/>
            <a:chExt cx="1410044" cy="67864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848E922-5745-4CB5-8631-958AEC88A3F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rgbClr val="AB9375"/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200" b="1">
                <a:solidFill>
                  <a:srgbClr val="AB9375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6986EF4-43F3-48E8-B460-BC400F9BF6A7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EE065A5-16AF-4D07-8ED7-1B385C404FFA}"/>
              </a:ext>
            </a:extLst>
          </p:cNvPr>
          <p:cNvGrpSpPr/>
          <p:nvPr/>
        </p:nvGrpSpPr>
        <p:grpSpPr>
          <a:xfrm>
            <a:off x="8928974" y="4663369"/>
            <a:ext cx="2959760" cy="678649"/>
            <a:chOff x="3233964" y="1954419"/>
            <a:chExt cx="1410044" cy="67864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B1D79DE-4C4A-46CD-B078-B1986D0176C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rgbClr val="AB9375"/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200" b="1">
                <a:solidFill>
                  <a:srgbClr val="AB9375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33F2096-4ACC-4CA1-A2EA-236948B79E3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FF45368-74FC-49C5-82EF-CA40ABAA59BA}"/>
              </a:ext>
            </a:extLst>
          </p:cNvPr>
          <p:cNvGrpSpPr/>
          <p:nvPr/>
        </p:nvGrpSpPr>
        <p:grpSpPr>
          <a:xfrm>
            <a:off x="433897" y="5449087"/>
            <a:ext cx="2973071" cy="678649"/>
            <a:chOff x="3233964" y="1954419"/>
            <a:chExt cx="1410044" cy="67864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D967917-FD4C-42A9-ABC4-8A51A192D732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rgbClr val="AB9375"/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200" b="1">
                <a:solidFill>
                  <a:srgbClr val="AB9375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0087D06-4E5E-4C27-995C-29100423F30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98BF5A2-983F-4E33-9E30-8365852FD7B6}"/>
              </a:ext>
            </a:extLst>
          </p:cNvPr>
          <p:cNvGrpSpPr/>
          <p:nvPr/>
        </p:nvGrpSpPr>
        <p:grpSpPr>
          <a:xfrm>
            <a:off x="8928974" y="5449087"/>
            <a:ext cx="2959760" cy="678649"/>
            <a:chOff x="3233964" y="1954419"/>
            <a:chExt cx="1410044" cy="6786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CCD3039-2EEF-4885-A4DD-25FE4BAF656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rgbClr val="AB9375"/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200" b="1">
                <a:solidFill>
                  <a:srgbClr val="AB9375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AEB8CBD-BE55-46DD-ADDE-4A95E760527C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3B0B9E6A-1B0A-4299-BAAA-F6579F0403B5}"/>
              </a:ext>
            </a:extLst>
          </p:cNvPr>
          <p:cNvSpPr/>
          <p:nvPr/>
        </p:nvSpPr>
        <p:spPr>
          <a:xfrm flipH="1">
            <a:off x="3538004" y="5666071"/>
            <a:ext cx="391682" cy="323114"/>
          </a:xfrm>
          <a:custGeom>
            <a:gdLst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4" name="Teardrop 1">
            <a:extLst>
              <a:ext uri="{FF2B5EF4-FFF2-40B4-BE49-F238E27FC236}">
                <a16:creationId xmlns:a16="http://schemas.microsoft.com/office/drawing/2014/main" id="{4ADE5F03-CB4A-4C6A-8BC8-40ADDF9DE883}"/>
              </a:ext>
            </a:extLst>
          </p:cNvPr>
          <p:cNvSpPr/>
          <p:nvPr/>
        </p:nvSpPr>
        <p:spPr>
          <a:xfrm rot="18805992">
            <a:off x="8353724" y="5654321"/>
            <a:ext cx="376862" cy="372930"/>
          </a:xfrm>
          <a:custGeom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id="{39209BE6-E800-4A72-A628-F41CE943AE1F}"/>
              </a:ext>
            </a:extLst>
          </p:cNvPr>
          <p:cNvSpPr>
            <a:spLocks noChangeAspect="1"/>
          </p:cNvSpPr>
          <p:nvPr/>
        </p:nvSpPr>
        <p:spPr>
          <a:xfrm rot="9900000">
            <a:off x="8313978" y="4862773"/>
            <a:ext cx="396000" cy="336326"/>
          </a:xfrm>
          <a:custGeom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0C80CC28-2029-43AF-9475-A805DF1D4B80}"/>
              </a:ext>
            </a:extLst>
          </p:cNvPr>
          <p:cNvSpPr/>
          <p:nvPr/>
        </p:nvSpPr>
        <p:spPr>
          <a:xfrm>
            <a:off x="3583290" y="4880353"/>
            <a:ext cx="346396" cy="266079"/>
          </a:xfrm>
          <a:custGeom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7" name="Oval 7">
            <a:extLst>
              <a:ext uri="{FF2B5EF4-FFF2-40B4-BE49-F238E27FC236}">
                <a16:creationId xmlns:a16="http://schemas.microsoft.com/office/drawing/2014/main" id="{F4A44075-3EE3-447E-B13D-4F412B878B6D}"/>
              </a:ext>
            </a:extLst>
          </p:cNvPr>
          <p:cNvSpPr/>
          <p:nvPr/>
        </p:nvSpPr>
        <p:spPr>
          <a:xfrm>
            <a:off x="3562902" y="4048648"/>
            <a:ext cx="387172" cy="387172"/>
          </a:xfrm>
          <a:custGeom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8" name="Block Arc 10">
            <a:extLst>
              <a:ext uri="{FF2B5EF4-FFF2-40B4-BE49-F238E27FC236}">
                <a16:creationId xmlns:a16="http://schemas.microsoft.com/office/drawing/2014/main" id="{FDF48F8F-C724-45FA-86FF-52F678BDEB8A}"/>
              </a:ext>
            </a:extLst>
          </p:cNvPr>
          <p:cNvSpPr/>
          <p:nvPr/>
        </p:nvSpPr>
        <p:spPr>
          <a:xfrm>
            <a:off x="8294066" y="4094633"/>
            <a:ext cx="435826" cy="295205"/>
          </a:xfrm>
          <a:custGeom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7F700A5-353E-4179-A1FB-8D33834B3FC7}"/>
              </a:ext>
            </a:extLst>
          </p:cNvPr>
          <p:cNvGrpSpPr/>
          <p:nvPr/>
        </p:nvGrpSpPr>
        <p:grpSpPr>
          <a:xfrm>
            <a:off x="7381266" y="1747179"/>
            <a:ext cx="3611958" cy="1107996"/>
            <a:chOff x="3017859" y="4283314"/>
            <a:chExt cx="1890849" cy="110799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ED8B639-55BF-46F1-93CF-9D53D5AAE6F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CB603A9-B8B4-4D7F-8F21-D0BB70F9222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rgbClr val="AB9375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rgbClr val="AB9375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DBEC849-FA2D-42F2-9AE4-A8B4B112EF91}"/>
              </a:ext>
            </a:extLst>
          </p:cNvPr>
          <p:cNvGrpSpPr/>
          <p:nvPr/>
        </p:nvGrpSpPr>
        <p:grpSpPr>
          <a:xfrm>
            <a:off x="1198776" y="1747179"/>
            <a:ext cx="3398561" cy="1107996"/>
            <a:chOff x="3017859" y="4283314"/>
            <a:chExt cx="1890849" cy="110799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B7F14CF-867E-458A-9BBB-1C5982DA05C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F423287-ED69-46CC-AD6B-EC378EE7986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rgbClr val="AB9375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rgbClr val="AB9375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56" name="Imagen 55">
            <a:extLst>
              <a:ext uri="{FF2B5EF4-FFF2-40B4-BE49-F238E27FC236}">
                <a16:creationId xmlns:a16="http://schemas.microsoft.com/office/drawing/2014/main" id="{3BC5967B-95E0-C0AC-E0AA-97233B630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067" y="1941796"/>
            <a:ext cx="4339264" cy="4425703"/>
          </a:xfrm>
          <a:prstGeom prst="rect">
            <a:avLst/>
          </a:prstGeom>
        </p:spPr>
      </p:pic>
      <p:sp>
        <p:nvSpPr>
          <p:cNvPr id="60" name="TextBox 25">
            <a:extLst>
              <a:ext uri="{FF2B5EF4-FFF2-40B4-BE49-F238E27FC236}">
                <a16:creationId xmlns:a16="http://schemas.microsoft.com/office/drawing/2014/main" id="{10708FF0-F35B-2480-60D1-2A59110E3A05}"/>
              </a:ext>
            </a:extLst>
          </p:cNvPr>
          <p:cNvSpPr txBox="1"/>
          <p:nvPr/>
        </p:nvSpPr>
        <p:spPr>
          <a:xfrm>
            <a:off x="885372" y="143455"/>
            <a:ext cx="6364514" cy="76944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altLang="ko-KR" sz="4400" b="1">
                <a:solidFill>
                  <a:srgbClr val="AB9375"/>
                </a:solidFill>
                <a:effectLst/>
                <a:latin typeface="+mj-lt"/>
              </a:rPr>
              <a:t>INFOGRAPHIC </a:t>
            </a:r>
            <a:r>
              <a:rPr lang="en-US" altLang="ko-KR" sz="4400">
                <a:solidFill>
                  <a:srgbClr val="AB9375"/>
                </a:solidFill>
                <a:effectLst/>
                <a:latin typeface="+mj-lt"/>
              </a:rPr>
              <a:t>STYLE</a:t>
            </a:r>
            <a:endParaRPr lang="ko-KR" altLang="en-US" sz="4400">
              <a:solidFill>
                <a:srgbClr val="AB9375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E1EBBEAF-70B4-83B0-B74B-8DF0EB86644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Ext cx="12192000" cy="685800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794F4DF5-4BED-4FC5-2A5E-58EF97275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324272" cy="6858000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43FA32B-4560-1530-50A7-96D2B8CB3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324272" y="0"/>
              <a:ext cx="1867728" cy="6858000"/>
            </a:xfrm>
            <a:prstGeom prst="rect">
              <a:avLst/>
            </a:prstGeom>
          </p:spPr>
        </p:pic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4DE7F18-F87F-4A31-BE8D-0465B53A30A5}"/>
              </a:ext>
            </a:extLst>
          </p:cNvPr>
          <p:cNvSpPr/>
          <p:nvPr/>
        </p:nvSpPr>
        <p:spPr>
          <a:xfrm>
            <a:off x="10862447" y="1717482"/>
            <a:ext cx="465380" cy="365225"/>
          </a:xfrm>
          <a:custGeom>
            <a:rect l="l" t="t" r="r" b="b"/>
            <a:pathLst>
              <a:path w="212936" h="167110">
                <a:moveTo>
                  <a:pt x="135829" y="0"/>
                </a:moveTo>
                <a:lnTo>
                  <a:pt x="212936" y="0"/>
                </a:lnTo>
                <a:lnTo>
                  <a:pt x="212936" y="55429"/>
                </a:lnTo>
                <a:cubicBezTo>
                  <a:pt x="212936" y="77747"/>
                  <a:pt x="210970" y="95308"/>
                  <a:pt x="207037" y="108114"/>
                </a:cubicBezTo>
                <a:cubicBezTo>
                  <a:pt x="203103" y="120919"/>
                  <a:pt x="195786" y="132490"/>
                  <a:pt x="185084" y="142826"/>
                </a:cubicBezTo>
                <a:cubicBezTo>
                  <a:pt x="174383" y="153162"/>
                  <a:pt x="160891" y="161256"/>
                  <a:pt x="144610" y="167110"/>
                </a:cubicBezTo>
                <a:lnTo>
                  <a:pt x="129518" y="135005"/>
                </a:lnTo>
                <a:cubicBezTo>
                  <a:pt x="144885" y="129883"/>
                  <a:pt x="155906" y="122749"/>
                  <a:pt x="162584" y="113602"/>
                </a:cubicBezTo>
                <a:cubicBezTo>
                  <a:pt x="169261" y="104455"/>
                  <a:pt x="172691" y="92290"/>
                  <a:pt x="172874" y="77106"/>
                </a:cubicBezTo>
                <a:lnTo>
                  <a:pt x="135829" y="77106"/>
                </a:lnTo>
                <a:close/>
                <a:moveTo>
                  <a:pt x="6312" y="0"/>
                </a:moveTo>
                <a:lnTo>
                  <a:pt x="83419" y="0"/>
                </a:lnTo>
                <a:lnTo>
                  <a:pt x="83419" y="55429"/>
                </a:lnTo>
                <a:cubicBezTo>
                  <a:pt x="83419" y="77747"/>
                  <a:pt x="81498" y="95308"/>
                  <a:pt x="77656" y="108114"/>
                </a:cubicBezTo>
                <a:cubicBezTo>
                  <a:pt x="73815" y="120919"/>
                  <a:pt x="66543" y="132490"/>
                  <a:pt x="55841" y="142826"/>
                </a:cubicBezTo>
                <a:cubicBezTo>
                  <a:pt x="45140" y="153162"/>
                  <a:pt x="31557" y="161256"/>
                  <a:pt x="15093" y="167110"/>
                </a:cubicBezTo>
                <a:lnTo>
                  <a:pt x="0" y="135005"/>
                </a:lnTo>
                <a:cubicBezTo>
                  <a:pt x="15550" y="129883"/>
                  <a:pt x="26617" y="122749"/>
                  <a:pt x="33203" y="113602"/>
                </a:cubicBezTo>
                <a:cubicBezTo>
                  <a:pt x="39789" y="104455"/>
                  <a:pt x="43264" y="92290"/>
                  <a:pt x="43630" y="77106"/>
                </a:cubicBezTo>
                <a:lnTo>
                  <a:pt x="6312" y="77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6FB7F8-3437-412E-BACF-47B806E94EAC}"/>
              </a:ext>
            </a:extLst>
          </p:cNvPr>
          <p:cNvSpPr txBox="1"/>
          <p:nvPr/>
        </p:nvSpPr>
        <p:spPr>
          <a:xfrm>
            <a:off x="7196293" y="5095553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AWESOME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05C47A-F4B9-455C-9B4F-6D1194A00F5A}"/>
              </a:ext>
            </a:extLst>
          </p:cNvPr>
          <p:cNvSpPr txBox="1"/>
          <p:nvPr/>
        </p:nvSpPr>
        <p:spPr>
          <a:xfrm>
            <a:off x="8243614" y="5813924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>
                <a:solidFill>
                  <a:schemeClr val="bg1"/>
                </a:solidFill>
                <a:cs typeface="Arial" panose="020b0604020202020204" pitchFamily="34" charset="0"/>
              </a:rPr>
              <a:t>PRESENTATION</a:t>
            </a:r>
            <a:endParaRPr lang="ko-KR" altLang="en-US" sz="32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981177-4CFC-4DC3-992B-2CAE4F623C30}"/>
              </a:ext>
            </a:extLst>
          </p:cNvPr>
          <p:cNvSpPr txBox="1"/>
          <p:nvPr/>
        </p:nvSpPr>
        <p:spPr>
          <a:xfrm>
            <a:off x="5988983" y="459301"/>
            <a:ext cx="5106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r>
              <a:rPr lang="en-US" altLang="ko-KR" sz="2000">
                <a:solidFill>
                  <a:schemeClr val="bg1"/>
                </a:solidFill>
              </a:rPr>
              <a:t>Get a modern PowerPoint  Presentation that is beautifully designed. </a:t>
            </a:r>
            <a:endParaRPr lang="ko-KR" altLang="en-US" sz="20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356F2C3-3024-4652-AF23-18C38BAAD0FF}"/>
              </a:ext>
            </a:extLst>
          </p:cNvPr>
          <p:cNvSpPr/>
          <p:nvPr/>
        </p:nvSpPr>
        <p:spPr>
          <a:xfrm rot="10800000">
            <a:off x="5346723" y="205186"/>
            <a:ext cx="465380" cy="365225"/>
          </a:xfrm>
          <a:custGeom>
            <a:rect l="l" t="t" r="r" b="b"/>
            <a:pathLst>
              <a:path w="212936" h="167110">
                <a:moveTo>
                  <a:pt x="135829" y="0"/>
                </a:moveTo>
                <a:lnTo>
                  <a:pt x="212936" y="0"/>
                </a:lnTo>
                <a:lnTo>
                  <a:pt x="212936" y="55429"/>
                </a:lnTo>
                <a:cubicBezTo>
                  <a:pt x="212936" y="77747"/>
                  <a:pt x="210970" y="95308"/>
                  <a:pt x="207037" y="108114"/>
                </a:cubicBezTo>
                <a:cubicBezTo>
                  <a:pt x="203103" y="120919"/>
                  <a:pt x="195786" y="132490"/>
                  <a:pt x="185084" y="142826"/>
                </a:cubicBezTo>
                <a:cubicBezTo>
                  <a:pt x="174383" y="153162"/>
                  <a:pt x="160891" y="161256"/>
                  <a:pt x="144610" y="167110"/>
                </a:cubicBezTo>
                <a:lnTo>
                  <a:pt x="129518" y="135005"/>
                </a:lnTo>
                <a:cubicBezTo>
                  <a:pt x="144885" y="129883"/>
                  <a:pt x="155906" y="122749"/>
                  <a:pt x="162584" y="113602"/>
                </a:cubicBezTo>
                <a:cubicBezTo>
                  <a:pt x="169261" y="104455"/>
                  <a:pt x="172691" y="92290"/>
                  <a:pt x="172874" y="77106"/>
                </a:cubicBezTo>
                <a:lnTo>
                  <a:pt x="135829" y="77106"/>
                </a:lnTo>
                <a:close/>
                <a:moveTo>
                  <a:pt x="6312" y="0"/>
                </a:moveTo>
                <a:lnTo>
                  <a:pt x="83419" y="0"/>
                </a:lnTo>
                <a:lnTo>
                  <a:pt x="83419" y="55429"/>
                </a:lnTo>
                <a:cubicBezTo>
                  <a:pt x="83419" y="77747"/>
                  <a:pt x="81498" y="95308"/>
                  <a:pt x="77656" y="108114"/>
                </a:cubicBezTo>
                <a:cubicBezTo>
                  <a:pt x="73815" y="120919"/>
                  <a:pt x="66543" y="132490"/>
                  <a:pt x="55841" y="142826"/>
                </a:cubicBezTo>
                <a:cubicBezTo>
                  <a:pt x="45140" y="153162"/>
                  <a:pt x="31557" y="161256"/>
                  <a:pt x="15093" y="167110"/>
                </a:cubicBezTo>
                <a:lnTo>
                  <a:pt x="0" y="135005"/>
                </a:lnTo>
                <a:cubicBezTo>
                  <a:pt x="15550" y="129883"/>
                  <a:pt x="26617" y="122749"/>
                  <a:pt x="33203" y="113602"/>
                </a:cubicBezTo>
                <a:cubicBezTo>
                  <a:pt x="39789" y="104455"/>
                  <a:pt x="43264" y="92290"/>
                  <a:pt x="43630" y="77106"/>
                </a:cubicBezTo>
                <a:lnTo>
                  <a:pt x="6312" y="77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077FFB-B6CE-49FD-B9E5-BD827FFE8934}"/>
              </a:ext>
            </a:extLst>
          </p:cNvPr>
          <p:cNvSpPr txBox="1"/>
          <p:nvPr/>
        </p:nvSpPr>
        <p:spPr>
          <a:xfrm>
            <a:off x="484312" y="1818017"/>
            <a:ext cx="6430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39F603-CEF1-4010-9829-8F95D1785497}"/>
              </a:ext>
            </a:extLst>
          </p:cNvPr>
          <p:cNvSpPr/>
          <p:nvPr/>
        </p:nvSpPr>
        <p:spPr>
          <a:xfrm>
            <a:off x="678999" y="4655197"/>
            <a:ext cx="5671362" cy="1301661"/>
          </a:xfrm>
          <a:prstGeom prst="rect">
            <a:avLst/>
          </a:prstGeom>
          <a:solidFill>
            <a:schemeClr val="bg1"/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C92F513-3438-4F87-8D59-8DBE7980FC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3609829"/>
              </p:ext>
            </p:extLst>
          </p:nvPr>
        </p:nvGraphicFramePr>
        <p:xfrm>
          <a:off x="2152146" y="4619197"/>
          <a:ext cx="4970357" cy="162554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D745781-3E8C-472E-99D1-29C2ACE1359E}"/>
              </a:ext>
            </a:extLst>
          </p:cNvPr>
          <p:cNvSpPr txBox="1"/>
          <p:nvPr/>
        </p:nvSpPr>
        <p:spPr>
          <a:xfrm>
            <a:off x="6127882" y="479720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82%</a:t>
            </a:r>
            <a:endParaRPr lang="ko-KR" altLang="en-US" b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10F14C-2C7A-410F-83CA-3A2012615C10}"/>
              </a:ext>
            </a:extLst>
          </p:cNvPr>
          <p:cNvSpPr txBox="1"/>
          <p:nvPr/>
        </p:nvSpPr>
        <p:spPr>
          <a:xfrm>
            <a:off x="5345657" y="524533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65%</a:t>
            </a:r>
            <a:endParaRPr lang="ko-KR" altLang="en-US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F4709F-3870-4E39-A819-54353E193307}"/>
              </a:ext>
            </a:extLst>
          </p:cNvPr>
          <p:cNvSpPr txBox="1"/>
          <p:nvPr/>
        </p:nvSpPr>
        <p:spPr>
          <a:xfrm>
            <a:off x="4862365" y="569345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55%</a:t>
            </a:r>
            <a:endParaRPr lang="ko-KR" altLang="en-US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0EE51C-64F8-4647-8EBE-756A090C4CCC}"/>
              </a:ext>
            </a:extLst>
          </p:cNvPr>
          <p:cNvSpPr txBox="1"/>
          <p:nvPr/>
        </p:nvSpPr>
        <p:spPr>
          <a:xfrm>
            <a:off x="846711" y="4833009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Content  Here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864FCC-005A-4B52-9F77-0AACC76D82DF}"/>
              </a:ext>
            </a:extLst>
          </p:cNvPr>
          <p:cNvSpPr txBox="1"/>
          <p:nvPr/>
        </p:nvSpPr>
        <p:spPr>
          <a:xfrm>
            <a:off x="846711" y="5274848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Content  Here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DAD878-035D-4D37-ABF0-B249D5533D77}"/>
              </a:ext>
            </a:extLst>
          </p:cNvPr>
          <p:cNvSpPr/>
          <p:nvPr/>
        </p:nvSpPr>
        <p:spPr>
          <a:xfrm>
            <a:off x="503711" y="4342200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Easy to change colors, photos and Text.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4B4B65-1399-4E4D-B5F5-C3B933D27C1C}"/>
              </a:ext>
            </a:extLst>
          </p:cNvPr>
          <p:cNvSpPr txBox="1"/>
          <p:nvPr/>
        </p:nvSpPr>
        <p:spPr>
          <a:xfrm>
            <a:off x="846711" y="5716686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Content  Here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8029E7-93A3-4664-9B47-CD2B5120F725}"/>
              </a:ext>
            </a:extLst>
          </p:cNvPr>
          <p:cNvSpPr/>
          <p:nvPr/>
        </p:nvSpPr>
        <p:spPr>
          <a:xfrm>
            <a:off x="678999" y="2850001"/>
            <a:ext cx="5671362" cy="1301661"/>
          </a:xfrm>
          <a:prstGeom prst="rect">
            <a:avLst/>
          </a:prstGeom>
          <a:solidFill>
            <a:schemeClr val="bg1"/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432431-E5E9-4FB1-8DDB-B37734969E77}"/>
              </a:ext>
            </a:extLst>
          </p:cNvPr>
          <p:cNvSpPr txBox="1"/>
          <p:nvPr/>
        </p:nvSpPr>
        <p:spPr>
          <a:xfrm>
            <a:off x="846711" y="2983221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Content  Here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540145-300E-49D0-B9F6-F2FEECABB55C}"/>
              </a:ext>
            </a:extLst>
          </p:cNvPr>
          <p:cNvSpPr txBox="1"/>
          <p:nvPr/>
        </p:nvSpPr>
        <p:spPr>
          <a:xfrm>
            <a:off x="846711" y="3436669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Content  Here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C7FFE0-995B-4EDB-9CF2-1F0EA04C0928}"/>
              </a:ext>
            </a:extLst>
          </p:cNvPr>
          <p:cNvSpPr/>
          <p:nvPr/>
        </p:nvSpPr>
        <p:spPr>
          <a:xfrm>
            <a:off x="503711" y="2505556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Easy to change colors, photos and Text.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000174-35CE-43D3-957F-89BEB9F348F7}"/>
              </a:ext>
            </a:extLst>
          </p:cNvPr>
          <p:cNvSpPr txBox="1"/>
          <p:nvPr/>
        </p:nvSpPr>
        <p:spPr>
          <a:xfrm>
            <a:off x="846711" y="3890117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Content  Here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8" name="Chart 7">
            <a:extLst>
              <a:ext uri="{FF2B5EF4-FFF2-40B4-BE49-F238E27FC236}">
                <a16:creationId xmlns:a16="http://schemas.microsoft.com/office/drawing/2014/main" id="{B52C5601-E94F-45C7-8C7E-4C11B6A105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7177743"/>
              </p:ext>
            </p:extLst>
          </p:nvPr>
        </p:nvGraphicFramePr>
        <p:xfrm>
          <a:off x="2152145" y="2773828"/>
          <a:ext cx="5040488" cy="162554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9" name="TextBox 14">
            <a:extLst>
              <a:ext uri="{FF2B5EF4-FFF2-40B4-BE49-F238E27FC236}">
                <a16:creationId xmlns:a16="http://schemas.microsoft.com/office/drawing/2014/main" id="{953B87C4-AE1E-4A01-B8C6-682D1A8D3B10}"/>
              </a:ext>
            </a:extLst>
          </p:cNvPr>
          <p:cNvSpPr txBox="1"/>
          <p:nvPr/>
        </p:nvSpPr>
        <p:spPr>
          <a:xfrm>
            <a:off x="6574592" y="2948041"/>
            <a:ext cx="72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90%</a:t>
            </a:r>
            <a:endParaRPr lang="ko-KR" altLang="en-US" sz="1800" b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2A78F89A-D5AE-4362-82DD-7117F3BF54B3}"/>
              </a:ext>
            </a:extLst>
          </p:cNvPr>
          <p:cNvSpPr txBox="1"/>
          <p:nvPr/>
        </p:nvSpPr>
        <p:spPr>
          <a:xfrm>
            <a:off x="4428517" y="3397095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45%</a:t>
            </a:r>
            <a:endParaRPr lang="ko-KR" altLang="en-US" sz="18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A48B68-E15E-4CEE-90DD-46750817F1D8}"/>
              </a:ext>
            </a:extLst>
          </p:cNvPr>
          <p:cNvSpPr txBox="1"/>
          <p:nvPr/>
        </p:nvSpPr>
        <p:spPr>
          <a:xfrm>
            <a:off x="3699488" y="3846145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30%</a:t>
            </a:r>
            <a:endParaRPr lang="ko-KR" altLang="en-US" sz="1800" b="1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9" name="Group 44">
            <a:extLst>
              <a:ext uri="{FF2B5EF4-FFF2-40B4-BE49-F238E27FC236}">
                <a16:creationId xmlns:a16="http://schemas.microsoft.com/office/drawing/2014/main" id="{C9887864-BDDD-C31E-B47C-A2671CE6F27C}"/>
              </a:ext>
            </a:extLst>
          </p:cNvPr>
          <p:cNvGrpSpPr>
            <a:grpSpLocks noChangeAspect="1"/>
          </p:cNvGrpSpPr>
          <p:nvPr/>
        </p:nvGrpSpPr>
        <p:grpSpPr>
          <a:xfrm>
            <a:off x="7409313" y="1937099"/>
            <a:ext cx="4103688" cy="4429126"/>
            <a:chOff x="246" y="-160"/>
            <a:chExt cx="2585" cy="2790"/>
          </a:xfrm>
        </p:grpSpPr>
        <p:sp>
          <p:nvSpPr>
            <p:cNvPr id="30" name="Freeform 45">
              <a:extLst>
                <a:ext uri="{FF2B5EF4-FFF2-40B4-BE49-F238E27FC236}">
                  <a16:creationId xmlns:a16="http://schemas.microsoft.com/office/drawing/2014/main" id="{06561937-DD8C-7D42-C9D0-77284694E9C9}"/>
                </a:ext>
              </a:extLst>
            </p:cNvPr>
            <p:cNvSpPr/>
            <p:nvPr/>
          </p:nvSpPr>
          <p:spPr bwMode="auto">
            <a:xfrm>
              <a:off x="246" y="-160"/>
              <a:ext cx="2585" cy="2790"/>
            </a:xfrm>
            <a:custGeom>
              <a:gdLst>
                <a:gd name="T0" fmla="*/ 2210 w 2527"/>
                <a:gd name="T1" fmla="*/ 23 h 2728"/>
                <a:gd name="T2" fmla="*/ 2471 w 2527"/>
                <a:gd name="T3" fmla="*/ 481 h 2728"/>
                <a:gd name="T4" fmla="*/ 2475 w 2527"/>
                <a:gd name="T5" fmla="*/ 915 h 2728"/>
                <a:gd name="T6" fmla="*/ 2513 w 2527"/>
                <a:gd name="T7" fmla="*/ 1442 h 2728"/>
                <a:gd name="T8" fmla="*/ 2490 w 2527"/>
                <a:gd name="T9" fmla="*/ 1322 h 2728"/>
                <a:gd name="T10" fmla="*/ 2456 w 2527"/>
                <a:gd name="T11" fmla="*/ 1458 h 2728"/>
                <a:gd name="T12" fmla="*/ 2409 w 2527"/>
                <a:gd name="T13" fmla="*/ 1301 h 2728"/>
                <a:gd name="T14" fmla="*/ 2363 w 2527"/>
                <a:gd name="T15" fmla="*/ 1268 h 2728"/>
                <a:gd name="T16" fmla="*/ 2332 w 2527"/>
                <a:gd name="T17" fmla="*/ 1164 h 2728"/>
                <a:gd name="T18" fmla="*/ 2294 w 2527"/>
                <a:gd name="T19" fmla="*/ 1787 h 2728"/>
                <a:gd name="T20" fmla="*/ 2196 w 2527"/>
                <a:gd name="T21" fmla="*/ 2217 h 2728"/>
                <a:gd name="T22" fmla="*/ 2076 w 2527"/>
                <a:gd name="T23" fmla="*/ 2438 h 2728"/>
                <a:gd name="T24" fmla="*/ 1799 w 2527"/>
                <a:gd name="T25" fmla="*/ 2410 h 2728"/>
                <a:gd name="T26" fmla="*/ 1930 w 2527"/>
                <a:gd name="T27" fmla="*/ 1973 h 2728"/>
                <a:gd name="T28" fmla="*/ 1801 w 2527"/>
                <a:gd name="T29" fmla="*/ 1367 h 2728"/>
                <a:gd name="T30" fmla="*/ 1361 w 2527"/>
                <a:gd name="T31" fmla="*/ 1226 h 2728"/>
                <a:gd name="T32" fmla="*/ 1263 w 2527"/>
                <a:gd name="T33" fmla="*/ 1835 h 2728"/>
                <a:gd name="T34" fmla="*/ 1277 w 2527"/>
                <a:gd name="T35" fmla="*/ 2488 h 2728"/>
                <a:gd name="T36" fmla="*/ 1262 w 2527"/>
                <a:gd name="T37" fmla="*/ 2666 h 2728"/>
                <a:gd name="T38" fmla="*/ 1109 w 2527"/>
                <a:gd name="T39" fmla="*/ 2544 h 2728"/>
                <a:gd name="T40" fmla="*/ 1179 w 2527"/>
                <a:gd name="T41" fmla="*/ 2212 h 2728"/>
                <a:gd name="T42" fmla="*/ 1081 w 2527"/>
                <a:gd name="T43" fmla="*/ 1752 h 2728"/>
                <a:gd name="T44" fmla="*/ 1062 w 2527"/>
                <a:gd name="T45" fmla="*/ 1213 h 2728"/>
                <a:gd name="T46" fmla="*/ 928 w 2527"/>
                <a:gd name="T47" fmla="*/ 1774 h 2728"/>
                <a:gd name="T48" fmla="*/ 967 w 2527"/>
                <a:gd name="T49" fmla="*/ 2360 h 2728"/>
                <a:gd name="T50" fmla="*/ 914 w 2527"/>
                <a:gd name="T51" fmla="*/ 2634 h 2728"/>
                <a:gd name="T52" fmla="*/ 672 w 2527"/>
                <a:gd name="T53" fmla="*/ 2699 h 2728"/>
                <a:gd name="T54" fmla="*/ 839 w 2527"/>
                <a:gd name="T55" fmla="*/ 2441 h 2728"/>
                <a:gd name="T56" fmla="*/ 787 w 2527"/>
                <a:gd name="T57" fmla="*/ 1959 h 2728"/>
                <a:gd name="T58" fmla="*/ 750 w 2527"/>
                <a:gd name="T59" fmla="*/ 1329 h 2728"/>
                <a:gd name="T60" fmla="*/ 601 w 2527"/>
                <a:gd name="T61" fmla="*/ 1165 h 2728"/>
                <a:gd name="T62" fmla="*/ 524 w 2527"/>
                <a:gd name="T63" fmla="*/ 1651 h 2728"/>
                <a:gd name="T64" fmla="*/ 358 w 2527"/>
                <a:gd name="T65" fmla="*/ 2121 h 2728"/>
                <a:gd name="T66" fmla="*/ 114 w 2527"/>
                <a:gd name="T67" fmla="*/ 1810 h 2728"/>
                <a:gd name="T68" fmla="*/ 12 w 2527"/>
                <a:gd name="T69" fmla="*/ 1277 h 2728"/>
                <a:gd name="T70" fmla="*/ 5 w 2527"/>
                <a:gd name="T71" fmla="*/ 868 h 2728"/>
                <a:gd name="T72" fmla="*/ 153 w 2527"/>
                <a:gd name="T73" fmla="*/ 917 h 2728"/>
                <a:gd name="T74" fmla="*/ 315 w 2527"/>
                <a:gd name="T75" fmla="*/ 734 h 2728"/>
                <a:gd name="T76" fmla="*/ 275 w 2527"/>
                <a:gd name="T77" fmla="*/ 765 h 2728"/>
                <a:gd name="T78" fmla="*/ 211 w 2527"/>
                <a:gd name="T79" fmla="*/ 788 h 2728"/>
                <a:gd name="T80" fmla="*/ 397 w 2527"/>
                <a:gd name="T81" fmla="*/ 600 h 2728"/>
                <a:gd name="T82" fmla="*/ 454 w 2527"/>
                <a:gd name="T83" fmla="*/ 544 h 2728"/>
                <a:gd name="T84" fmla="*/ 497 w 2527"/>
                <a:gd name="T85" fmla="*/ 508 h 2728"/>
                <a:gd name="T86" fmla="*/ 466 w 2527"/>
                <a:gd name="T87" fmla="*/ 467 h 2728"/>
                <a:gd name="T88" fmla="*/ 488 w 2527"/>
                <a:gd name="T89" fmla="*/ 435 h 2728"/>
                <a:gd name="T90" fmla="*/ 505 w 2527"/>
                <a:gd name="T91" fmla="*/ 398 h 2728"/>
                <a:gd name="T92" fmla="*/ 441 w 2527"/>
                <a:gd name="T93" fmla="*/ 375 h 2728"/>
                <a:gd name="T94" fmla="*/ 582 w 2527"/>
                <a:gd name="T95" fmla="*/ 312 h 2728"/>
                <a:gd name="T96" fmla="*/ 566 w 2527"/>
                <a:gd name="T97" fmla="*/ 254 h 2728"/>
                <a:gd name="T98" fmla="*/ 688 w 2527"/>
                <a:gd name="T99" fmla="*/ 240 h 2728"/>
                <a:gd name="T100" fmla="*/ 666 w 2527"/>
                <a:gd name="T101" fmla="*/ 186 h 2728"/>
                <a:gd name="T102" fmla="*/ 1044 w 2527"/>
                <a:gd name="T103" fmla="*/ 117 h 2728"/>
                <a:gd name="T104" fmla="*/ 1657 w 2527"/>
                <a:gd name="T105" fmla="*/ 91 h 27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27" h="2728">
                  <a:moveTo>
                    <a:pt x="1974" y="0"/>
                  </a:moveTo>
                  <a:cubicBezTo>
                    <a:pt x="1996" y="0"/>
                    <a:pt x="2018" y="0"/>
                    <a:pt x="2040" y="0"/>
                  </a:cubicBezTo>
                  <a:cubicBezTo>
                    <a:pt x="2047" y="2"/>
                    <a:pt x="2054" y="0"/>
                    <a:pt x="2061" y="1"/>
                  </a:cubicBezTo>
                  <a:cubicBezTo>
                    <a:pt x="2067" y="1"/>
                    <a:pt x="2074" y="1"/>
                    <a:pt x="2080" y="2"/>
                  </a:cubicBezTo>
                  <a:cubicBezTo>
                    <a:pt x="2117" y="9"/>
                    <a:pt x="2155" y="5"/>
                    <a:pt x="2191" y="19"/>
                  </a:cubicBezTo>
                  <a:cubicBezTo>
                    <a:pt x="2197" y="21"/>
                    <a:pt x="2203" y="22"/>
                    <a:pt x="2210" y="23"/>
                  </a:cubicBezTo>
                  <a:cubicBezTo>
                    <a:pt x="2254" y="29"/>
                    <a:pt x="2291" y="51"/>
                    <a:pt x="2325" y="78"/>
                  </a:cubicBezTo>
                  <a:cubicBezTo>
                    <a:pt x="2342" y="91"/>
                    <a:pt x="2358" y="105"/>
                    <a:pt x="2377" y="116"/>
                  </a:cubicBezTo>
                  <a:cubicBezTo>
                    <a:pt x="2394" y="127"/>
                    <a:pt x="2406" y="143"/>
                    <a:pt x="2417" y="160"/>
                  </a:cubicBezTo>
                  <a:cubicBezTo>
                    <a:pt x="2442" y="198"/>
                    <a:pt x="2460" y="239"/>
                    <a:pt x="2467" y="284"/>
                  </a:cubicBezTo>
                  <a:cubicBezTo>
                    <a:pt x="2469" y="299"/>
                    <a:pt x="2471" y="314"/>
                    <a:pt x="2471" y="329"/>
                  </a:cubicBezTo>
                  <a:cubicBezTo>
                    <a:pt x="2471" y="379"/>
                    <a:pt x="2471" y="430"/>
                    <a:pt x="2471" y="481"/>
                  </a:cubicBezTo>
                  <a:cubicBezTo>
                    <a:pt x="2471" y="490"/>
                    <a:pt x="2470" y="499"/>
                    <a:pt x="2465" y="506"/>
                  </a:cubicBezTo>
                  <a:cubicBezTo>
                    <a:pt x="2443" y="540"/>
                    <a:pt x="2441" y="579"/>
                    <a:pt x="2439" y="618"/>
                  </a:cubicBezTo>
                  <a:cubicBezTo>
                    <a:pt x="2437" y="658"/>
                    <a:pt x="2442" y="698"/>
                    <a:pt x="2448" y="738"/>
                  </a:cubicBezTo>
                  <a:cubicBezTo>
                    <a:pt x="2451" y="761"/>
                    <a:pt x="2451" y="784"/>
                    <a:pt x="2454" y="806"/>
                  </a:cubicBezTo>
                  <a:cubicBezTo>
                    <a:pt x="2455" y="814"/>
                    <a:pt x="2455" y="821"/>
                    <a:pt x="2458" y="828"/>
                  </a:cubicBezTo>
                  <a:cubicBezTo>
                    <a:pt x="2471" y="856"/>
                    <a:pt x="2471" y="886"/>
                    <a:pt x="2475" y="915"/>
                  </a:cubicBezTo>
                  <a:cubicBezTo>
                    <a:pt x="2482" y="971"/>
                    <a:pt x="2485" y="1027"/>
                    <a:pt x="2501" y="1081"/>
                  </a:cubicBezTo>
                  <a:cubicBezTo>
                    <a:pt x="2503" y="1091"/>
                    <a:pt x="2506" y="1100"/>
                    <a:pt x="2510" y="1108"/>
                  </a:cubicBezTo>
                  <a:cubicBezTo>
                    <a:pt x="2522" y="1133"/>
                    <a:pt x="2524" y="1159"/>
                    <a:pt x="2525" y="1185"/>
                  </a:cubicBezTo>
                  <a:cubicBezTo>
                    <a:pt x="2527" y="1235"/>
                    <a:pt x="2527" y="1286"/>
                    <a:pt x="2524" y="1336"/>
                  </a:cubicBezTo>
                  <a:cubicBezTo>
                    <a:pt x="2522" y="1365"/>
                    <a:pt x="2521" y="1394"/>
                    <a:pt x="2517" y="1423"/>
                  </a:cubicBezTo>
                  <a:cubicBezTo>
                    <a:pt x="2517" y="1429"/>
                    <a:pt x="2516" y="1436"/>
                    <a:pt x="2513" y="1442"/>
                  </a:cubicBezTo>
                  <a:cubicBezTo>
                    <a:pt x="2512" y="1445"/>
                    <a:pt x="2509" y="1448"/>
                    <a:pt x="2506" y="1448"/>
                  </a:cubicBezTo>
                  <a:cubicBezTo>
                    <a:pt x="2501" y="1448"/>
                    <a:pt x="2501" y="1444"/>
                    <a:pt x="2500" y="1440"/>
                  </a:cubicBezTo>
                  <a:cubicBezTo>
                    <a:pt x="2498" y="1432"/>
                    <a:pt x="2499" y="1424"/>
                    <a:pt x="2499" y="1416"/>
                  </a:cubicBezTo>
                  <a:cubicBezTo>
                    <a:pt x="2500" y="1398"/>
                    <a:pt x="2498" y="1382"/>
                    <a:pt x="2486" y="1368"/>
                  </a:cubicBezTo>
                  <a:cubicBezTo>
                    <a:pt x="2480" y="1362"/>
                    <a:pt x="2481" y="1353"/>
                    <a:pt x="2484" y="1346"/>
                  </a:cubicBezTo>
                  <a:cubicBezTo>
                    <a:pt x="2486" y="1338"/>
                    <a:pt x="2488" y="1330"/>
                    <a:pt x="2490" y="1322"/>
                  </a:cubicBezTo>
                  <a:cubicBezTo>
                    <a:pt x="2490" y="1318"/>
                    <a:pt x="2491" y="1313"/>
                    <a:pt x="2490" y="1309"/>
                  </a:cubicBezTo>
                  <a:cubicBezTo>
                    <a:pt x="2489" y="1306"/>
                    <a:pt x="2488" y="1303"/>
                    <a:pt x="2485" y="1303"/>
                  </a:cubicBezTo>
                  <a:cubicBezTo>
                    <a:pt x="2481" y="1302"/>
                    <a:pt x="2479" y="1305"/>
                    <a:pt x="2479" y="1308"/>
                  </a:cubicBezTo>
                  <a:cubicBezTo>
                    <a:pt x="2476" y="1317"/>
                    <a:pt x="2470" y="1325"/>
                    <a:pt x="2465" y="1334"/>
                  </a:cubicBezTo>
                  <a:cubicBezTo>
                    <a:pt x="2459" y="1344"/>
                    <a:pt x="2458" y="1357"/>
                    <a:pt x="2458" y="1370"/>
                  </a:cubicBezTo>
                  <a:cubicBezTo>
                    <a:pt x="2459" y="1399"/>
                    <a:pt x="2455" y="1429"/>
                    <a:pt x="2456" y="1458"/>
                  </a:cubicBezTo>
                  <a:cubicBezTo>
                    <a:pt x="2456" y="1466"/>
                    <a:pt x="2455" y="1474"/>
                    <a:pt x="2453" y="1481"/>
                  </a:cubicBezTo>
                  <a:cubicBezTo>
                    <a:pt x="2451" y="1488"/>
                    <a:pt x="2447" y="1494"/>
                    <a:pt x="2439" y="1494"/>
                  </a:cubicBezTo>
                  <a:cubicBezTo>
                    <a:pt x="2431" y="1494"/>
                    <a:pt x="2428" y="1487"/>
                    <a:pt x="2427" y="1480"/>
                  </a:cubicBezTo>
                  <a:cubicBezTo>
                    <a:pt x="2425" y="1462"/>
                    <a:pt x="2427" y="1444"/>
                    <a:pt x="2429" y="1427"/>
                  </a:cubicBezTo>
                  <a:cubicBezTo>
                    <a:pt x="2433" y="1406"/>
                    <a:pt x="2432" y="1385"/>
                    <a:pt x="2425" y="1365"/>
                  </a:cubicBezTo>
                  <a:cubicBezTo>
                    <a:pt x="2417" y="1344"/>
                    <a:pt x="2415" y="1322"/>
                    <a:pt x="2409" y="1301"/>
                  </a:cubicBezTo>
                  <a:cubicBezTo>
                    <a:pt x="2408" y="1295"/>
                    <a:pt x="2406" y="1289"/>
                    <a:pt x="2404" y="1282"/>
                  </a:cubicBezTo>
                  <a:cubicBezTo>
                    <a:pt x="2400" y="1269"/>
                    <a:pt x="2399" y="1269"/>
                    <a:pt x="2390" y="1280"/>
                  </a:cubicBezTo>
                  <a:cubicBezTo>
                    <a:pt x="2389" y="1280"/>
                    <a:pt x="2389" y="1281"/>
                    <a:pt x="2388" y="1282"/>
                  </a:cubicBezTo>
                  <a:cubicBezTo>
                    <a:pt x="2384" y="1286"/>
                    <a:pt x="2380" y="1290"/>
                    <a:pt x="2373" y="1289"/>
                  </a:cubicBezTo>
                  <a:cubicBezTo>
                    <a:pt x="2366" y="1287"/>
                    <a:pt x="2365" y="1280"/>
                    <a:pt x="2364" y="1274"/>
                  </a:cubicBezTo>
                  <a:cubicBezTo>
                    <a:pt x="2363" y="1272"/>
                    <a:pt x="2363" y="1270"/>
                    <a:pt x="2363" y="1268"/>
                  </a:cubicBezTo>
                  <a:cubicBezTo>
                    <a:pt x="2362" y="1258"/>
                    <a:pt x="2363" y="1248"/>
                    <a:pt x="2362" y="1237"/>
                  </a:cubicBezTo>
                  <a:cubicBezTo>
                    <a:pt x="2361" y="1239"/>
                    <a:pt x="2360" y="1243"/>
                    <a:pt x="2356" y="1242"/>
                  </a:cubicBezTo>
                  <a:cubicBezTo>
                    <a:pt x="2352" y="1241"/>
                    <a:pt x="2351" y="1237"/>
                    <a:pt x="2350" y="1234"/>
                  </a:cubicBezTo>
                  <a:cubicBezTo>
                    <a:pt x="2347" y="1220"/>
                    <a:pt x="2347" y="1206"/>
                    <a:pt x="2346" y="1192"/>
                  </a:cubicBezTo>
                  <a:cubicBezTo>
                    <a:pt x="2344" y="1179"/>
                    <a:pt x="2343" y="1167"/>
                    <a:pt x="2340" y="1154"/>
                  </a:cubicBezTo>
                  <a:cubicBezTo>
                    <a:pt x="2335" y="1156"/>
                    <a:pt x="2334" y="1161"/>
                    <a:pt x="2332" y="1164"/>
                  </a:cubicBezTo>
                  <a:cubicBezTo>
                    <a:pt x="2305" y="1214"/>
                    <a:pt x="2291" y="1268"/>
                    <a:pt x="2284" y="1323"/>
                  </a:cubicBezTo>
                  <a:cubicBezTo>
                    <a:pt x="2278" y="1359"/>
                    <a:pt x="2275" y="1396"/>
                    <a:pt x="2277" y="1433"/>
                  </a:cubicBezTo>
                  <a:cubicBezTo>
                    <a:pt x="2280" y="1478"/>
                    <a:pt x="2285" y="1524"/>
                    <a:pt x="2303" y="1567"/>
                  </a:cubicBezTo>
                  <a:cubicBezTo>
                    <a:pt x="2312" y="1587"/>
                    <a:pt x="2315" y="1608"/>
                    <a:pt x="2315" y="1630"/>
                  </a:cubicBezTo>
                  <a:cubicBezTo>
                    <a:pt x="2316" y="1646"/>
                    <a:pt x="2317" y="1661"/>
                    <a:pt x="2318" y="1677"/>
                  </a:cubicBezTo>
                  <a:cubicBezTo>
                    <a:pt x="2320" y="1716"/>
                    <a:pt x="2312" y="1752"/>
                    <a:pt x="2294" y="1787"/>
                  </a:cubicBezTo>
                  <a:cubicBezTo>
                    <a:pt x="2273" y="1829"/>
                    <a:pt x="2263" y="1875"/>
                    <a:pt x="2258" y="1922"/>
                  </a:cubicBezTo>
                  <a:cubicBezTo>
                    <a:pt x="2255" y="1949"/>
                    <a:pt x="2250" y="1976"/>
                    <a:pt x="2247" y="2004"/>
                  </a:cubicBezTo>
                  <a:cubicBezTo>
                    <a:pt x="2244" y="2021"/>
                    <a:pt x="2244" y="2037"/>
                    <a:pt x="2248" y="2054"/>
                  </a:cubicBezTo>
                  <a:cubicBezTo>
                    <a:pt x="2260" y="2101"/>
                    <a:pt x="2251" y="2145"/>
                    <a:pt x="2227" y="2187"/>
                  </a:cubicBezTo>
                  <a:cubicBezTo>
                    <a:pt x="2224" y="2193"/>
                    <a:pt x="2220" y="2198"/>
                    <a:pt x="2214" y="2202"/>
                  </a:cubicBezTo>
                  <a:cubicBezTo>
                    <a:pt x="2207" y="2206"/>
                    <a:pt x="2202" y="2212"/>
                    <a:pt x="2196" y="2217"/>
                  </a:cubicBezTo>
                  <a:cubicBezTo>
                    <a:pt x="2188" y="2225"/>
                    <a:pt x="2186" y="2234"/>
                    <a:pt x="2187" y="2245"/>
                  </a:cubicBezTo>
                  <a:cubicBezTo>
                    <a:pt x="2189" y="2279"/>
                    <a:pt x="2192" y="2312"/>
                    <a:pt x="2192" y="2345"/>
                  </a:cubicBezTo>
                  <a:cubicBezTo>
                    <a:pt x="2192" y="2360"/>
                    <a:pt x="2187" y="2371"/>
                    <a:pt x="2177" y="2381"/>
                  </a:cubicBezTo>
                  <a:cubicBezTo>
                    <a:pt x="2163" y="2396"/>
                    <a:pt x="2146" y="2406"/>
                    <a:pt x="2133" y="2421"/>
                  </a:cubicBezTo>
                  <a:cubicBezTo>
                    <a:pt x="2130" y="2425"/>
                    <a:pt x="2126" y="2426"/>
                    <a:pt x="2121" y="2426"/>
                  </a:cubicBezTo>
                  <a:cubicBezTo>
                    <a:pt x="2105" y="2427"/>
                    <a:pt x="2091" y="2433"/>
                    <a:pt x="2076" y="2438"/>
                  </a:cubicBezTo>
                  <a:cubicBezTo>
                    <a:pt x="2053" y="2447"/>
                    <a:pt x="2028" y="2452"/>
                    <a:pt x="2003" y="2452"/>
                  </a:cubicBezTo>
                  <a:cubicBezTo>
                    <a:pt x="1982" y="2452"/>
                    <a:pt x="1965" y="2442"/>
                    <a:pt x="1948" y="2432"/>
                  </a:cubicBezTo>
                  <a:cubicBezTo>
                    <a:pt x="1944" y="2429"/>
                    <a:pt x="1941" y="2424"/>
                    <a:pt x="1939" y="2419"/>
                  </a:cubicBezTo>
                  <a:cubicBezTo>
                    <a:pt x="1935" y="2408"/>
                    <a:pt x="1932" y="2406"/>
                    <a:pt x="1920" y="2407"/>
                  </a:cubicBezTo>
                  <a:cubicBezTo>
                    <a:pt x="1903" y="2409"/>
                    <a:pt x="1885" y="2411"/>
                    <a:pt x="1867" y="2413"/>
                  </a:cubicBezTo>
                  <a:cubicBezTo>
                    <a:pt x="1844" y="2415"/>
                    <a:pt x="1821" y="2413"/>
                    <a:pt x="1799" y="2410"/>
                  </a:cubicBezTo>
                  <a:cubicBezTo>
                    <a:pt x="1781" y="2407"/>
                    <a:pt x="1776" y="2399"/>
                    <a:pt x="1780" y="2382"/>
                  </a:cubicBezTo>
                  <a:cubicBezTo>
                    <a:pt x="1783" y="2367"/>
                    <a:pt x="1789" y="2352"/>
                    <a:pt x="1796" y="2338"/>
                  </a:cubicBezTo>
                  <a:cubicBezTo>
                    <a:pt x="1813" y="2303"/>
                    <a:pt x="1826" y="2266"/>
                    <a:pt x="1847" y="2233"/>
                  </a:cubicBezTo>
                  <a:cubicBezTo>
                    <a:pt x="1855" y="2220"/>
                    <a:pt x="1865" y="2209"/>
                    <a:pt x="1875" y="2198"/>
                  </a:cubicBezTo>
                  <a:cubicBezTo>
                    <a:pt x="1914" y="2153"/>
                    <a:pt x="1928" y="2101"/>
                    <a:pt x="1922" y="2043"/>
                  </a:cubicBezTo>
                  <a:cubicBezTo>
                    <a:pt x="1920" y="2019"/>
                    <a:pt x="1925" y="1996"/>
                    <a:pt x="1930" y="1973"/>
                  </a:cubicBezTo>
                  <a:cubicBezTo>
                    <a:pt x="1940" y="1927"/>
                    <a:pt x="1943" y="1880"/>
                    <a:pt x="1941" y="1832"/>
                  </a:cubicBezTo>
                  <a:cubicBezTo>
                    <a:pt x="1938" y="1782"/>
                    <a:pt x="1933" y="1733"/>
                    <a:pt x="1924" y="1683"/>
                  </a:cubicBezTo>
                  <a:cubicBezTo>
                    <a:pt x="1919" y="1660"/>
                    <a:pt x="1912" y="1638"/>
                    <a:pt x="1901" y="1617"/>
                  </a:cubicBezTo>
                  <a:cubicBezTo>
                    <a:pt x="1882" y="1580"/>
                    <a:pt x="1871" y="1541"/>
                    <a:pt x="1866" y="1500"/>
                  </a:cubicBezTo>
                  <a:cubicBezTo>
                    <a:pt x="1861" y="1463"/>
                    <a:pt x="1847" y="1430"/>
                    <a:pt x="1825" y="1399"/>
                  </a:cubicBezTo>
                  <a:cubicBezTo>
                    <a:pt x="1817" y="1388"/>
                    <a:pt x="1810" y="1377"/>
                    <a:pt x="1801" y="1367"/>
                  </a:cubicBezTo>
                  <a:cubicBezTo>
                    <a:pt x="1785" y="1348"/>
                    <a:pt x="1773" y="1326"/>
                    <a:pt x="1765" y="1303"/>
                  </a:cubicBezTo>
                  <a:cubicBezTo>
                    <a:pt x="1755" y="1273"/>
                    <a:pt x="1741" y="1246"/>
                    <a:pt x="1725" y="1220"/>
                  </a:cubicBezTo>
                  <a:cubicBezTo>
                    <a:pt x="1712" y="1198"/>
                    <a:pt x="1698" y="1176"/>
                    <a:pt x="1690" y="1152"/>
                  </a:cubicBezTo>
                  <a:cubicBezTo>
                    <a:pt x="1679" y="1123"/>
                    <a:pt x="1669" y="1117"/>
                    <a:pt x="1638" y="1122"/>
                  </a:cubicBezTo>
                  <a:cubicBezTo>
                    <a:pt x="1583" y="1129"/>
                    <a:pt x="1529" y="1141"/>
                    <a:pt x="1476" y="1160"/>
                  </a:cubicBezTo>
                  <a:cubicBezTo>
                    <a:pt x="1434" y="1175"/>
                    <a:pt x="1397" y="1200"/>
                    <a:pt x="1361" y="1226"/>
                  </a:cubicBezTo>
                  <a:cubicBezTo>
                    <a:pt x="1349" y="1234"/>
                    <a:pt x="1345" y="1247"/>
                    <a:pt x="1343" y="1260"/>
                  </a:cubicBezTo>
                  <a:cubicBezTo>
                    <a:pt x="1339" y="1293"/>
                    <a:pt x="1332" y="1326"/>
                    <a:pt x="1322" y="1358"/>
                  </a:cubicBezTo>
                  <a:cubicBezTo>
                    <a:pt x="1315" y="1378"/>
                    <a:pt x="1315" y="1400"/>
                    <a:pt x="1310" y="1421"/>
                  </a:cubicBezTo>
                  <a:cubicBezTo>
                    <a:pt x="1301" y="1454"/>
                    <a:pt x="1294" y="1487"/>
                    <a:pt x="1282" y="1519"/>
                  </a:cubicBezTo>
                  <a:cubicBezTo>
                    <a:pt x="1270" y="1552"/>
                    <a:pt x="1266" y="1587"/>
                    <a:pt x="1266" y="1622"/>
                  </a:cubicBezTo>
                  <a:cubicBezTo>
                    <a:pt x="1264" y="1693"/>
                    <a:pt x="1264" y="1764"/>
                    <a:pt x="1263" y="1835"/>
                  </a:cubicBezTo>
                  <a:cubicBezTo>
                    <a:pt x="1262" y="1870"/>
                    <a:pt x="1263" y="1904"/>
                    <a:pt x="1264" y="1939"/>
                  </a:cubicBezTo>
                  <a:cubicBezTo>
                    <a:pt x="1265" y="1979"/>
                    <a:pt x="1268" y="2019"/>
                    <a:pt x="1271" y="2059"/>
                  </a:cubicBezTo>
                  <a:cubicBezTo>
                    <a:pt x="1274" y="2091"/>
                    <a:pt x="1276" y="2124"/>
                    <a:pt x="1278" y="2156"/>
                  </a:cubicBezTo>
                  <a:cubicBezTo>
                    <a:pt x="1282" y="2196"/>
                    <a:pt x="1288" y="2235"/>
                    <a:pt x="1306" y="2271"/>
                  </a:cubicBezTo>
                  <a:cubicBezTo>
                    <a:pt x="1328" y="2313"/>
                    <a:pt x="1328" y="2355"/>
                    <a:pt x="1314" y="2399"/>
                  </a:cubicBezTo>
                  <a:cubicBezTo>
                    <a:pt x="1305" y="2430"/>
                    <a:pt x="1290" y="2458"/>
                    <a:pt x="1277" y="2488"/>
                  </a:cubicBezTo>
                  <a:cubicBezTo>
                    <a:pt x="1272" y="2500"/>
                    <a:pt x="1267" y="2512"/>
                    <a:pt x="1262" y="2524"/>
                  </a:cubicBezTo>
                  <a:cubicBezTo>
                    <a:pt x="1258" y="2531"/>
                    <a:pt x="1258" y="2538"/>
                    <a:pt x="1263" y="2545"/>
                  </a:cubicBezTo>
                  <a:cubicBezTo>
                    <a:pt x="1269" y="2553"/>
                    <a:pt x="1275" y="2561"/>
                    <a:pt x="1282" y="2568"/>
                  </a:cubicBezTo>
                  <a:cubicBezTo>
                    <a:pt x="1290" y="2575"/>
                    <a:pt x="1292" y="2584"/>
                    <a:pt x="1291" y="2594"/>
                  </a:cubicBezTo>
                  <a:cubicBezTo>
                    <a:pt x="1289" y="2606"/>
                    <a:pt x="1287" y="2618"/>
                    <a:pt x="1280" y="2628"/>
                  </a:cubicBezTo>
                  <a:cubicBezTo>
                    <a:pt x="1273" y="2640"/>
                    <a:pt x="1269" y="2654"/>
                    <a:pt x="1262" y="2666"/>
                  </a:cubicBezTo>
                  <a:cubicBezTo>
                    <a:pt x="1249" y="2688"/>
                    <a:pt x="1229" y="2702"/>
                    <a:pt x="1204" y="2711"/>
                  </a:cubicBezTo>
                  <a:cubicBezTo>
                    <a:pt x="1174" y="2722"/>
                    <a:pt x="1142" y="2727"/>
                    <a:pt x="1110" y="2727"/>
                  </a:cubicBezTo>
                  <a:cubicBezTo>
                    <a:pt x="1093" y="2727"/>
                    <a:pt x="1076" y="2728"/>
                    <a:pt x="1060" y="2726"/>
                  </a:cubicBezTo>
                  <a:cubicBezTo>
                    <a:pt x="1044" y="2724"/>
                    <a:pt x="1036" y="2715"/>
                    <a:pt x="1036" y="2699"/>
                  </a:cubicBezTo>
                  <a:cubicBezTo>
                    <a:pt x="1036" y="2690"/>
                    <a:pt x="1040" y="2682"/>
                    <a:pt x="1044" y="2674"/>
                  </a:cubicBezTo>
                  <a:cubicBezTo>
                    <a:pt x="1068" y="2632"/>
                    <a:pt x="1091" y="2589"/>
                    <a:pt x="1109" y="2544"/>
                  </a:cubicBezTo>
                  <a:cubicBezTo>
                    <a:pt x="1113" y="2533"/>
                    <a:pt x="1123" y="2525"/>
                    <a:pt x="1132" y="2517"/>
                  </a:cubicBezTo>
                  <a:cubicBezTo>
                    <a:pt x="1144" y="2507"/>
                    <a:pt x="1155" y="2496"/>
                    <a:pt x="1163" y="2482"/>
                  </a:cubicBezTo>
                  <a:cubicBezTo>
                    <a:pt x="1174" y="2462"/>
                    <a:pt x="1177" y="2442"/>
                    <a:pt x="1173" y="2419"/>
                  </a:cubicBezTo>
                  <a:cubicBezTo>
                    <a:pt x="1167" y="2388"/>
                    <a:pt x="1170" y="2357"/>
                    <a:pt x="1171" y="2325"/>
                  </a:cubicBezTo>
                  <a:cubicBezTo>
                    <a:pt x="1173" y="2299"/>
                    <a:pt x="1175" y="2273"/>
                    <a:pt x="1176" y="2247"/>
                  </a:cubicBezTo>
                  <a:cubicBezTo>
                    <a:pt x="1177" y="2235"/>
                    <a:pt x="1178" y="2224"/>
                    <a:pt x="1179" y="2212"/>
                  </a:cubicBezTo>
                  <a:cubicBezTo>
                    <a:pt x="1179" y="2183"/>
                    <a:pt x="1177" y="2155"/>
                    <a:pt x="1172" y="2127"/>
                  </a:cubicBezTo>
                  <a:cubicBezTo>
                    <a:pt x="1165" y="2080"/>
                    <a:pt x="1158" y="2032"/>
                    <a:pt x="1150" y="1984"/>
                  </a:cubicBezTo>
                  <a:cubicBezTo>
                    <a:pt x="1147" y="1972"/>
                    <a:pt x="1143" y="1961"/>
                    <a:pt x="1133" y="1953"/>
                  </a:cubicBezTo>
                  <a:cubicBezTo>
                    <a:pt x="1125" y="1947"/>
                    <a:pt x="1121" y="1937"/>
                    <a:pt x="1117" y="1928"/>
                  </a:cubicBezTo>
                  <a:cubicBezTo>
                    <a:pt x="1101" y="1890"/>
                    <a:pt x="1095" y="1850"/>
                    <a:pt x="1089" y="1809"/>
                  </a:cubicBezTo>
                  <a:cubicBezTo>
                    <a:pt x="1087" y="1790"/>
                    <a:pt x="1082" y="1772"/>
                    <a:pt x="1081" y="1752"/>
                  </a:cubicBezTo>
                  <a:cubicBezTo>
                    <a:pt x="1079" y="1724"/>
                    <a:pt x="1083" y="1697"/>
                    <a:pt x="1093" y="1671"/>
                  </a:cubicBezTo>
                  <a:cubicBezTo>
                    <a:pt x="1106" y="1634"/>
                    <a:pt x="1109" y="1596"/>
                    <a:pt x="1110" y="1558"/>
                  </a:cubicBezTo>
                  <a:cubicBezTo>
                    <a:pt x="1111" y="1529"/>
                    <a:pt x="1111" y="1500"/>
                    <a:pt x="1110" y="1472"/>
                  </a:cubicBezTo>
                  <a:cubicBezTo>
                    <a:pt x="1108" y="1415"/>
                    <a:pt x="1104" y="1358"/>
                    <a:pt x="1094" y="1302"/>
                  </a:cubicBezTo>
                  <a:cubicBezTo>
                    <a:pt x="1090" y="1279"/>
                    <a:pt x="1080" y="1257"/>
                    <a:pt x="1077" y="1233"/>
                  </a:cubicBezTo>
                  <a:cubicBezTo>
                    <a:pt x="1076" y="1224"/>
                    <a:pt x="1069" y="1218"/>
                    <a:pt x="1062" y="1213"/>
                  </a:cubicBezTo>
                  <a:cubicBezTo>
                    <a:pt x="1051" y="1207"/>
                    <a:pt x="1039" y="1211"/>
                    <a:pt x="1031" y="1222"/>
                  </a:cubicBezTo>
                  <a:cubicBezTo>
                    <a:pt x="1024" y="1232"/>
                    <a:pt x="1021" y="1243"/>
                    <a:pt x="1017" y="1254"/>
                  </a:cubicBezTo>
                  <a:cubicBezTo>
                    <a:pt x="996" y="1308"/>
                    <a:pt x="982" y="1364"/>
                    <a:pt x="972" y="1421"/>
                  </a:cubicBezTo>
                  <a:cubicBezTo>
                    <a:pt x="966" y="1463"/>
                    <a:pt x="957" y="1505"/>
                    <a:pt x="945" y="1546"/>
                  </a:cubicBezTo>
                  <a:cubicBezTo>
                    <a:pt x="933" y="1590"/>
                    <a:pt x="931" y="1636"/>
                    <a:pt x="925" y="1682"/>
                  </a:cubicBezTo>
                  <a:cubicBezTo>
                    <a:pt x="921" y="1713"/>
                    <a:pt x="924" y="1743"/>
                    <a:pt x="928" y="1774"/>
                  </a:cubicBezTo>
                  <a:cubicBezTo>
                    <a:pt x="931" y="1800"/>
                    <a:pt x="930" y="1827"/>
                    <a:pt x="928" y="1854"/>
                  </a:cubicBezTo>
                  <a:cubicBezTo>
                    <a:pt x="926" y="1887"/>
                    <a:pt x="924" y="1920"/>
                    <a:pt x="920" y="1953"/>
                  </a:cubicBezTo>
                  <a:cubicBezTo>
                    <a:pt x="916" y="1995"/>
                    <a:pt x="925" y="2036"/>
                    <a:pt x="928" y="2078"/>
                  </a:cubicBezTo>
                  <a:cubicBezTo>
                    <a:pt x="931" y="2110"/>
                    <a:pt x="933" y="2142"/>
                    <a:pt x="937" y="2174"/>
                  </a:cubicBezTo>
                  <a:cubicBezTo>
                    <a:pt x="940" y="2193"/>
                    <a:pt x="942" y="2211"/>
                    <a:pt x="947" y="2229"/>
                  </a:cubicBezTo>
                  <a:cubicBezTo>
                    <a:pt x="959" y="2272"/>
                    <a:pt x="964" y="2316"/>
                    <a:pt x="967" y="2360"/>
                  </a:cubicBezTo>
                  <a:cubicBezTo>
                    <a:pt x="969" y="2381"/>
                    <a:pt x="972" y="2401"/>
                    <a:pt x="972" y="2422"/>
                  </a:cubicBezTo>
                  <a:cubicBezTo>
                    <a:pt x="972" y="2439"/>
                    <a:pt x="967" y="2454"/>
                    <a:pt x="952" y="2465"/>
                  </a:cubicBezTo>
                  <a:cubicBezTo>
                    <a:pt x="936" y="2478"/>
                    <a:pt x="926" y="2497"/>
                    <a:pt x="918" y="2516"/>
                  </a:cubicBezTo>
                  <a:cubicBezTo>
                    <a:pt x="913" y="2528"/>
                    <a:pt x="916" y="2541"/>
                    <a:pt x="917" y="2554"/>
                  </a:cubicBezTo>
                  <a:cubicBezTo>
                    <a:pt x="919" y="2570"/>
                    <a:pt x="918" y="2586"/>
                    <a:pt x="920" y="2603"/>
                  </a:cubicBezTo>
                  <a:cubicBezTo>
                    <a:pt x="922" y="2614"/>
                    <a:pt x="919" y="2624"/>
                    <a:pt x="914" y="2634"/>
                  </a:cubicBezTo>
                  <a:cubicBezTo>
                    <a:pt x="909" y="2641"/>
                    <a:pt x="905" y="2648"/>
                    <a:pt x="902" y="2656"/>
                  </a:cubicBezTo>
                  <a:cubicBezTo>
                    <a:pt x="895" y="2668"/>
                    <a:pt x="885" y="2677"/>
                    <a:pt x="872" y="2682"/>
                  </a:cubicBezTo>
                  <a:cubicBezTo>
                    <a:pt x="866" y="2685"/>
                    <a:pt x="859" y="2688"/>
                    <a:pt x="853" y="2691"/>
                  </a:cubicBezTo>
                  <a:cubicBezTo>
                    <a:pt x="828" y="2705"/>
                    <a:pt x="801" y="2709"/>
                    <a:pt x="773" y="2708"/>
                  </a:cubicBezTo>
                  <a:cubicBezTo>
                    <a:pt x="744" y="2707"/>
                    <a:pt x="715" y="2707"/>
                    <a:pt x="686" y="2703"/>
                  </a:cubicBezTo>
                  <a:cubicBezTo>
                    <a:pt x="681" y="2703"/>
                    <a:pt x="676" y="2701"/>
                    <a:pt x="672" y="2699"/>
                  </a:cubicBezTo>
                  <a:cubicBezTo>
                    <a:pt x="659" y="2694"/>
                    <a:pt x="655" y="2685"/>
                    <a:pt x="660" y="2673"/>
                  </a:cubicBezTo>
                  <a:cubicBezTo>
                    <a:pt x="674" y="2639"/>
                    <a:pt x="693" y="2608"/>
                    <a:pt x="715" y="2579"/>
                  </a:cubicBezTo>
                  <a:cubicBezTo>
                    <a:pt x="717" y="2576"/>
                    <a:pt x="720" y="2573"/>
                    <a:pt x="722" y="2569"/>
                  </a:cubicBezTo>
                  <a:cubicBezTo>
                    <a:pt x="730" y="2547"/>
                    <a:pt x="747" y="2534"/>
                    <a:pt x="767" y="2527"/>
                  </a:cubicBezTo>
                  <a:cubicBezTo>
                    <a:pt x="787" y="2519"/>
                    <a:pt x="801" y="2506"/>
                    <a:pt x="811" y="2488"/>
                  </a:cubicBezTo>
                  <a:cubicBezTo>
                    <a:pt x="820" y="2472"/>
                    <a:pt x="829" y="2456"/>
                    <a:pt x="839" y="2441"/>
                  </a:cubicBezTo>
                  <a:cubicBezTo>
                    <a:pt x="842" y="2435"/>
                    <a:pt x="844" y="2428"/>
                    <a:pt x="844" y="2421"/>
                  </a:cubicBezTo>
                  <a:cubicBezTo>
                    <a:pt x="845" y="2380"/>
                    <a:pt x="844" y="2339"/>
                    <a:pt x="846" y="2298"/>
                  </a:cubicBezTo>
                  <a:cubicBezTo>
                    <a:pt x="848" y="2252"/>
                    <a:pt x="843" y="2207"/>
                    <a:pt x="841" y="2161"/>
                  </a:cubicBezTo>
                  <a:cubicBezTo>
                    <a:pt x="838" y="2123"/>
                    <a:pt x="834" y="2085"/>
                    <a:pt x="829" y="2047"/>
                  </a:cubicBezTo>
                  <a:cubicBezTo>
                    <a:pt x="827" y="2030"/>
                    <a:pt x="821" y="2016"/>
                    <a:pt x="810" y="2003"/>
                  </a:cubicBezTo>
                  <a:cubicBezTo>
                    <a:pt x="798" y="1991"/>
                    <a:pt x="791" y="1975"/>
                    <a:pt x="787" y="1959"/>
                  </a:cubicBezTo>
                  <a:cubicBezTo>
                    <a:pt x="778" y="1927"/>
                    <a:pt x="776" y="1894"/>
                    <a:pt x="772" y="1861"/>
                  </a:cubicBezTo>
                  <a:cubicBezTo>
                    <a:pt x="770" y="1841"/>
                    <a:pt x="767" y="1820"/>
                    <a:pt x="765" y="1800"/>
                  </a:cubicBezTo>
                  <a:cubicBezTo>
                    <a:pt x="763" y="1772"/>
                    <a:pt x="772" y="1746"/>
                    <a:pt x="775" y="1719"/>
                  </a:cubicBezTo>
                  <a:cubicBezTo>
                    <a:pt x="780" y="1682"/>
                    <a:pt x="788" y="1646"/>
                    <a:pt x="787" y="1609"/>
                  </a:cubicBezTo>
                  <a:cubicBezTo>
                    <a:pt x="785" y="1568"/>
                    <a:pt x="781" y="1528"/>
                    <a:pt x="773" y="1487"/>
                  </a:cubicBezTo>
                  <a:cubicBezTo>
                    <a:pt x="764" y="1435"/>
                    <a:pt x="754" y="1382"/>
                    <a:pt x="750" y="1329"/>
                  </a:cubicBezTo>
                  <a:cubicBezTo>
                    <a:pt x="748" y="1297"/>
                    <a:pt x="748" y="1266"/>
                    <a:pt x="744" y="1235"/>
                  </a:cubicBezTo>
                  <a:cubicBezTo>
                    <a:pt x="743" y="1226"/>
                    <a:pt x="742" y="1217"/>
                    <a:pt x="740" y="1209"/>
                  </a:cubicBezTo>
                  <a:cubicBezTo>
                    <a:pt x="731" y="1180"/>
                    <a:pt x="720" y="1152"/>
                    <a:pt x="707" y="1125"/>
                  </a:cubicBezTo>
                  <a:cubicBezTo>
                    <a:pt x="698" y="1108"/>
                    <a:pt x="687" y="1104"/>
                    <a:pt x="670" y="1111"/>
                  </a:cubicBezTo>
                  <a:cubicBezTo>
                    <a:pt x="666" y="1113"/>
                    <a:pt x="662" y="1115"/>
                    <a:pt x="658" y="1118"/>
                  </a:cubicBezTo>
                  <a:cubicBezTo>
                    <a:pt x="638" y="1132"/>
                    <a:pt x="619" y="1148"/>
                    <a:pt x="601" y="1165"/>
                  </a:cubicBezTo>
                  <a:cubicBezTo>
                    <a:pt x="595" y="1171"/>
                    <a:pt x="591" y="1178"/>
                    <a:pt x="590" y="1187"/>
                  </a:cubicBezTo>
                  <a:cubicBezTo>
                    <a:pt x="590" y="1195"/>
                    <a:pt x="587" y="1202"/>
                    <a:pt x="582" y="1207"/>
                  </a:cubicBezTo>
                  <a:cubicBezTo>
                    <a:pt x="563" y="1224"/>
                    <a:pt x="560" y="1246"/>
                    <a:pt x="559" y="1268"/>
                  </a:cubicBezTo>
                  <a:cubicBezTo>
                    <a:pt x="558" y="1301"/>
                    <a:pt x="557" y="1334"/>
                    <a:pt x="556" y="1367"/>
                  </a:cubicBezTo>
                  <a:cubicBezTo>
                    <a:pt x="553" y="1442"/>
                    <a:pt x="553" y="1516"/>
                    <a:pt x="541" y="1590"/>
                  </a:cubicBezTo>
                  <a:cubicBezTo>
                    <a:pt x="538" y="1611"/>
                    <a:pt x="532" y="1631"/>
                    <a:pt x="524" y="1651"/>
                  </a:cubicBezTo>
                  <a:cubicBezTo>
                    <a:pt x="511" y="1684"/>
                    <a:pt x="495" y="1717"/>
                    <a:pt x="481" y="1750"/>
                  </a:cubicBezTo>
                  <a:cubicBezTo>
                    <a:pt x="473" y="1768"/>
                    <a:pt x="469" y="1788"/>
                    <a:pt x="465" y="1808"/>
                  </a:cubicBezTo>
                  <a:cubicBezTo>
                    <a:pt x="452" y="1865"/>
                    <a:pt x="447" y="1924"/>
                    <a:pt x="448" y="1982"/>
                  </a:cubicBezTo>
                  <a:cubicBezTo>
                    <a:pt x="448" y="2012"/>
                    <a:pt x="440" y="2039"/>
                    <a:pt x="420" y="2062"/>
                  </a:cubicBezTo>
                  <a:cubicBezTo>
                    <a:pt x="407" y="2076"/>
                    <a:pt x="393" y="2089"/>
                    <a:pt x="379" y="2102"/>
                  </a:cubicBezTo>
                  <a:cubicBezTo>
                    <a:pt x="372" y="2108"/>
                    <a:pt x="366" y="2115"/>
                    <a:pt x="358" y="2121"/>
                  </a:cubicBezTo>
                  <a:cubicBezTo>
                    <a:pt x="313" y="2155"/>
                    <a:pt x="263" y="2161"/>
                    <a:pt x="209" y="2144"/>
                  </a:cubicBezTo>
                  <a:cubicBezTo>
                    <a:pt x="198" y="2140"/>
                    <a:pt x="190" y="2133"/>
                    <a:pt x="183" y="2124"/>
                  </a:cubicBezTo>
                  <a:cubicBezTo>
                    <a:pt x="168" y="2103"/>
                    <a:pt x="152" y="2082"/>
                    <a:pt x="134" y="2064"/>
                  </a:cubicBezTo>
                  <a:cubicBezTo>
                    <a:pt x="124" y="2054"/>
                    <a:pt x="119" y="2041"/>
                    <a:pt x="117" y="2027"/>
                  </a:cubicBezTo>
                  <a:cubicBezTo>
                    <a:pt x="115" y="2015"/>
                    <a:pt x="114" y="2002"/>
                    <a:pt x="114" y="1990"/>
                  </a:cubicBezTo>
                  <a:cubicBezTo>
                    <a:pt x="114" y="1930"/>
                    <a:pt x="115" y="1870"/>
                    <a:pt x="114" y="1810"/>
                  </a:cubicBezTo>
                  <a:cubicBezTo>
                    <a:pt x="112" y="1719"/>
                    <a:pt x="105" y="1629"/>
                    <a:pt x="86" y="1540"/>
                  </a:cubicBezTo>
                  <a:cubicBezTo>
                    <a:pt x="80" y="1511"/>
                    <a:pt x="73" y="1482"/>
                    <a:pt x="63" y="1453"/>
                  </a:cubicBezTo>
                  <a:cubicBezTo>
                    <a:pt x="57" y="1436"/>
                    <a:pt x="49" y="1420"/>
                    <a:pt x="37" y="1406"/>
                  </a:cubicBezTo>
                  <a:cubicBezTo>
                    <a:pt x="17" y="1383"/>
                    <a:pt x="3" y="1358"/>
                    <a:pt x="0" y="1327"/>
                  </a:cubicBezTo>
                  <a:cubicBezTo>
                    <a:pt x="0" y="1319"/>
                    <a:pt x="0" y="1311"/>
                    <a:pt x="0" y="1303"/>
                  </a:cubicBezTo>
                  <a:cubicBezTo>
                    <a:pt x="1" y="1293"/>
                    <a:pt x="6" y="1285"/>
                    <a:pt x="12" y="1277"/>
                  </a:cubicBezTo>
                  <a:cubicBezTo>
                    <a:pt x="18" y="1270"/>
                    <a:pt x="23" y="1262"/>
                    <a:pt x="25" y="1254"/>
                  </a:cubicBezTo>
                  <a:cubicBezTo>
                    <a:pt x="35" y="1218"/>
                    <a:pt x="49" y="1183"/>
                    <a:pt x="57" y="1146"/>
                  </a:cubicBezTo>
                  <a:cubicBezTo>
                    <a:pt x="61" y="1126"/>
                    <a:pt x="65" y="1106"/>
                    <a:pt x="61" y="1085"/>
                  </a:cubicBezTo>
                  <a:cubicBezTo>
                    <a:pt x="59" y="1073"/>
                    <a:pt x="56" y="1061"/>
                    <a:pt x="50" y="1050"/>
                  </a:cubicBezTo>
                  <a:cubicBezTo>
                    <a:pt x="36" y="1022"/>
                    <a:pt x="20" y="994"/>
                    <a:pt x="15" y="962"/>
                  </a:cubicBezTo>
                  <a:cubicBezTo>
                    <a:pt x="10" y="931"/>
                    <a:pt x="8" y="900"/>
                    <a:pt x="5" y="868"/>
                  </a:cubicBezTo>
                  <a:cubicBezTo>
                    <a:pt x="3" y="849"/>
                    <a:pt x="3" y="830"/>
                    <a:pt x="3" y="811"/>
                  </a:cubicBezTo>
                  <a:cubicBezTo>
                    <a:pt x="3" y="802"/>
                    <a:pt x="5" y="794"/>
                    <a:pt x="7" y="786"/>
                  </a:cubicBezTo>
                  <a:cubicBezTo>
                    <a:pt x="12" y="772"/>
                    <a:pt x="23" y="767"/>
                    <a:pt x="37" y="773"/>
                  </a:cubicBezTo>
                  <a:cubicBezTo>
                    <a:pt x="45" y="776"/>
                    <a:pt x="52" y="783"/>
                    <a:pt x="56" y="790"/>
                  </a:cubicBezTo>
                  <a:cubicBezTo>
                    <a:pt x="59" y="796"/>
                    <a:pt x="62" y="801"/>
                    <a:pt x="64" y="807"/>
                  </a:cubicBezTo>
                  <a:cubicBezTo>
                    <a:pt x="80" y="854"/>
                    <a:pt x="118" y="885"/>
                    <a:pt x="153" y="917"/>
                  </a:cubicBezTo>
                  <a:cubicBezTo>
                    <a:pt x="160" y="923"/>
                    <a:pt x="163" y="922"/>
                    <a:pt x="168" y="914"/>
                  </a:cubicBezTo>
                  <a:cubicBezTo>
                    <a:pt x="175" y="904"/>
                    <a:pt x="178" y="892"/>
                    <a:pt x="185" y="881"/>
                  </a:cubicBezTo>
                  <a:cubicBezTo>
                    <a:pt x="201" y="855"/>
                    <a:pt x="222" y="833"/>
                    <a:pt x="248" y="815"/>
                  </a:cubicBezTo>
                  <a:cubicBezTo>
                    <a:pt x="264" y="804"/>
                    <a:pt x="278" y="791"/>
                    <a:pt x="291" y="776"/>
                  </a:cubicBezTo>
                  <a:cubicBezTo>
                    <a:pt x="297" y="770"/>
                    <a:pt x="301" y="763"/>
                    <a:pt x="304" y="755"/>
                  </a:cubicBezTo>
                  <a:cubicBezTo>
                    <a:pt x="306" y="747"/>
                    <a:pt x="309" y="740"/>
                    <a:pt x="315" y="734"/>
                  </a:cubicBezTo>
                  <a:cubicBezTo>
                    <a:pt x="320" y="729"/>
                    <a:pt x="319" y="724"/>
                    <a:pt x="314" y="720"/>
                  </a:cubicBezTo>
                  <a:cubicBezTo>
                    <a:pt x="306" y="713"/>
                    <a:pt x="295" y="713"/>
                    <a:pt x="287" y="721"/>
                  </a:cubicBezTo>
                  <a:cubicBezTo>
                    <a:pt x="283" y="725"/>
                    <a:pt x="283" y="729"/>
                    <a:pt x="288" y="733"/>
                  </a:cubicBezTo>
                  <a:cubicBezTo>
                    <a:pt x="290" y="734"/>
                    <a:pt x="293" y="735"/>
                    <a:pt x="295" y="737"/>
                  </a:cubicBezTo>
                  <a:cubicBezTo>
                    <a:pt x="300" y="741"/>
                    <a:pt x="299" y="745"/>
                    <a:pt x="293" y="747"/>
                  </a:cubicBezTo>
                  <a:cubicBezTo>
                    <a:pt x="284" y="750"/>
                    <a:pt x="279" y="757"/>
                    <a:pt x="275" y="765"/>
                  </a:cubicBezTo>
                  <a:cubicBezTo>
                    <a:pt x="267" y="778"/>
                    <a:pt x="254" y="787"/>
                    <a:pt x="241" y="795"/>
                  </a:cubicBezTo>
                  <a:cubicBezTo>
                    <a:pt x="239" y="797"/>
                    <a:pt x="235" y="799"/>
                    <a:pt x="232" y="796"/>
                  </a:cubicBezTo>
                  <a:cubicBezTo>
                    <a:pt x="230" y="794"/>
                    <a:pt x="232" y="791"/>
                    <a:pt x="233" y="788"/>
                  </a:cubicBezTo>
                  <a:cubicBezTo>
                    <a:pt x="237" y="778"/>
                    <a:pt x="240" y="767"/>
                    <a:pt x="244" y="756"/>
                  </a:cubicBezTo>
                  <a:cubicBezTo>
                    <a:pt x="235" y="764"/>
                    <a:pt x="226" y="773"/>
                    <a:pt x="219" y="783"/>
                  </a:cubicBezTo>
                  <a:cubicBezTo>
                    <a:pt x="217" y="785"/>
                    <a:pt x="215" y="789"/>
                    <a:pt x="211" y="788"/>
                  </a:cubicBezTo>
                  <a:cubicBezTo>
                    <a:pt x="207" y="787"/>
                    <a:pt x="206" y="783"/>
                    <a:pt x="205" y="780"/>
                  </a:cubicBezTo>
                  <a:cubicBezTo>
                    <a:pt x="202" y="771"/>
                    <a:pt x="207" y="764"/>
                    <a:pt x="213" y="757"/>
                  </a:cubicBezTo>
                  <a:cubicBezTo>
                    <a:pt x="240" y="728"/>
                    <a:pt x="270" y="703"/>
                    <a:pt x="301" y="679"/>
                  </a:cubicBezTo>
                  <a:cubicBezTo>
                    <a:pt x="328" y="659"/>
                    <a:pt x="355" y="639"/>
                    <a:pt x="384" y="623"/>
                  </a:cubicBezTo>
                  <a:cubicBezTo>
                    <a:pt x="390" y="620"/>
                    <a:pt x="395" y="616"/>
                    <a:pt x="400" y="610"/>
                  </a:cubicBezTo>
                  <a:cubicBezTo>
                    <a:pt x="404" y="606"/>
                    <a:pt x="403" y="602"/>
                    <a:pt x="397" y="600"/>
                  </a:cubicBezTo>
                  <a:cubicBezTo>
                    <a:pt x="394" y="599"/>
                    <a:pt x="391" y="599"/>
                    <a:pt x="387" y="599"/>
                  </a:cubicBezTo>
                  <a:cubicBezTo>
                    <a:pt x="384" y="598"/>
                    <a:pt x="381" y="596"/>
                    <a:pt x="380" y="592"/>
                  </a:cubicBezTo>
                  <a:cubicBezTo>
                    <a:pt x="379" y="588"/>
                    <a:pt x="381" y="586"/>
                    <a:pt x="384" y="583"/>
                  </a:cubicBezTo>
                  <a:cubicBezTo>
                    <a:pt x="386" y="581"/>
                    <a:pt x="388" y="580"/>
                    <a:pt x="390" y="579"/>
                  </a:cubicBezTo>
                  <a:cubicBezTo>
                    <a:pt x="399" y="575"/>
                    <a:pt x="407" y="569"/>
                    <a:pt x="415" y="563"/>
                  </a:cubicBezTo>
                  <a:cubicBezTo>
                    <a:pt x="427" y="555"/>
                    <a:pt x="439" y="547"/>
                    <a:pt x="454" y="544"/>
                  </a:cubicBezTo>
                  <a:cubicBezTo>
                    <a:pt x="457" y="543"/>
                    <a:pt x="460" y="542"/>
                    <a:pt x="460" y="539"/>
                  </a:cubicBezTo>
                  <a:cubicBezTo>
                    <a:pt x="461" y="536"/>
                    <a:pt x="458" y="534"/>
                    <a:pt x="456" y="532"/>
                  </a:cubicBezTo>
                  <a:cubicBezTo>
                    <a:pt x="453" y="531"/>
                    <a:pt x="448" y="529"/>
                    <a:pt x="449" y="525"/>
                  </a:cubicBezTo>
                  <a:cubicBezTo>
                    <a:pt x="450" y="520"/>
                    <a:pt x="456" y="520"/>
                    <a:pt x="460" y="519"/>
                  </a:cubicBezTo>
                  <a:cubicBezTo>
                    <a:pt x="469" y="519"/>
                    <a:pt x="479" y="519"/>
                    <a:pt x="488" y="516"/>
                  </a:cubicBezTo>
                  <a:cubicBezTo>
                    <a:pt x="492" y="514"/>
                    <a:pt x="497" y="513"/>
                    <a:pt x="497" y="508"/>
                  </a:cubicBezTo>
                  <a:cubicBezTo>
                    <a:pt x="497" y="503"/>
                    <a:pt x="493" y="500"/>
                    <a:pt x="488" y="498"/>
                  </a:cubicBezTo>
                  <a:cubicBezTo>
                    <a:pt x="480" y="496"/>
                    <a:pt x="472" y="495"/>
                    <a:pt x="463" y="495"/>
                  </a:cubicBezTo>
                  <a:cubicBezTo>
                    <a:pt x="447" y="495"/>
                    <a:pt x="431" y="495"/>
                    <a:pt x="415" y="495"/>
                  </a:cubicBezTo>
                  <a:cubicBezTo>
                    <a:pt x="411" y="495"/>
                    <a:pt x="406" y="496"/>
                    <a:pt x="405" y="491"/>
                  </a:cubicBezTo>
                  <a:cubicBezTo>
                    <a:pt x="404" y="486"/>
                    <a:pt x="409" y="485"/>
                    <a:pt x="413" y="483"/>
                  </a:cubicBezTo>
                  <a:cubicBezTo>
                    <a:pt x="430" y="476"/>
                    <a:pt x="448" y="470"/>
                    <a:pt x="466" y="467"/>
                  </a:cubicBezTo>
                  <a:cubicBezTo>
                    <a:pt x="478" y="464"/>
                    <a:pt x="488" y="468"/>
                    <a:pt x="499" y="470"/>
                  </a:cubicBezTo>
                  <a:cubicBezTo>
                    <a:pt x="511" y="473"/>
                    <a:pt x="518" y="471"/>
                    <a:pt x="519" y="465"/>
                  </a:cubicBezTo>
                  <a:cubicBezTo>
                    <a:pt x="521" y="459"/>
                    <a:pt x="516" y="455"/>
                    <a:pt x="504" y="451"/>
                  </a:cubicBezTo>
                  <a:cubicBezTo>
                    <a:pt x="497" y="450"/>
                    <a:pt x="490" y="448"/>
                    <a:pt x="485" y="444"/>
                  </a:cubicBezTo>
                  <a:cubicBezTo>
                    <a:pt x="482" y="443"/>
                    <a:pt x="479" y="441"/>
                    <a:pt x="481" y="438"/>
                  </a:cubicBezTo>
                  <a:cubicBezTo>
                    <a:pt x="482" y="434"/>
                    <a:pt x="485" y="434"/>
                    <a:pt x="488" y="435"/>
                  </a:cubicBezTo>
                  <a:cubicBezTo>
                    <a:pt x="499" y="437"/>
                    <a:pt x="510" y="435"/>
                    <a:pt x="521" y="437"/>
                  </a:cubicBezTo>
                  <a:cubicBezTo>
                    <a:pt x="530" y="439"/>
                    <a:pt x="537" y="437"/>
                    <a:pt x="542" y="427"/>
                  </a:cubicBezTo>
                  <a:cubicBezTo>
                    <a:pt x="543" y="423"/>
                    <a:pt x="546" y="419"/>
                    <a:pt x="549" y="415"/>
                  </a:cubicBezTo>
                  <a:cubicBezTo>
                    <a:pt x="554" y="410"/>
                    <a:pt x="553" y="406"/>
                    <a:pt x="548" y="402"/>
                  </a:cubicBezTo>
                  <a:cubicBezTo>
                    <a:pt x="536" y="393"/>
                    <a:pt x="522" y="390"/>
                    <a:pt x="507" y="391"/>
                  </a:cubicBezTo>
                  <a:cubicBezTo>
                    <a:pt x="500" y="391"/>
                    <a:pt x="502" y="395"/>
                    <a:pt x="505" y="398"/>
                  </a:cubicBezTo>
                  <a:cubicBezTo>
                    <a:pt x="507" y="401"/>
                    <a:pt x="513" y="404"/>
                    <a:pt x="510" y="408"/>
                  </a:cubicBezTo>
                  <a:cubicBezTo>
                    <a:pt x="507" y="413"/>
                    <a:pt x="502" y="409"/>
                    <a:pt x="497" y="408"/>
                  </a:cubicBezTo>
                  <a:cubicBezTo>
                    <a:pt x="488" y="406"/>
                    <a:pt x="479" y="404"/>
                    <a:pt x="469" y="402"/>
                  </a:cubicBezTo>
                  <a:cubicBezTo>
                    <a:pt x="460" y="401"/>
                    <a:pt x="451" y="398"/>
                    <a:pt x="442" y="395"/>
                  </a:cubicBezTo>
                  <a:cubicBezTo>
                    <a:pt x="438" y="393"/>
                    <a:pt x="434" y="391"/>
                    <a:pt x="433" y="386"/>
                  </a:cubicBezTo>
                  <a:cubicBezTo>
                    <a:pt x="433" y="381"/>
                    <a:pt x="437" y="378"/>
                    <a:pt x="441" y="375"/>
                  </a:cubicBezTo>
                  <a:cubicBezTo>
                    <a:pt x="446" y="373"/>
                    <a:pt x="452" y="371"/>
                    <a:pt x="457" y="370"/>
                  </a:cubicBezTo>
                  <a:cubicBezTo>
                    <a:pt x="466" y="368"/>
                    <a:pt x="475" y="366"/>
                    <a:pt x="483" y="365"/>
                  </a:cubicBezTo>
                  <a:cubicBezTo>
                    <a:pt x="496" y="363"/>
                    <a:pt x="506" y="359"/>
                    <a:pt x="515" y="349"/>
                  </a:cubicBezTo>
                  <a:cubicBezTo>
                    <a:pt x="520" y="343"/>
                    <a:pt x="526" y="338"/>
                    <a:pt x="534" y="335"/>
                  </a:cubicBezTo>
                  <a:cubicBezTo>
                    <a:pt x="539" y="333"/>
                    <a:pt x="542" y="329"/>
                    <a:pt x="545" y="325"/>
                  </a:cubicBezTo>
                  <a:cubicBezTo>
                    <a:pt x="555" y="311"/>
                    <a:pt x="566" y="307"/>
                    <a:pt x="582" y="312"/>
                  </a:cubicBezTo>
                  <a:cubicBezTo>
                    <a:pt x="589" y="313"/>
                    <a:pt x="596" y="316"/>
                    <a:pt x="602" y="318"/>
                  </a:cubicBezTo>
                  <a:cubicBezTo>
                    <a:pt x="607" y="320"/>
                    <a:pt x="612" y="321"/>
                    <a:pt x="616" y="318"/>
                  </a:cubicBezTo>
                  <a:cubicBezTo>
                    <a:pt x="625" y="312"/>
                    <a:pt x="634" y="305"/>
                    <a:pt x="641" y="297"/>
                  </a:cubicBezTo>
                  <a:cubicBezTo>
                    <a:pt x="646" y="291"/>
                    <a:pt x="644" y="286"/>
                    <a:pt x="639" y="282"/>
                  </a:cubicBezTo>
                  <a:cubicBezTo>
                    <a:pt x="635" y="279"/>
                    <a:pt x="630" y="278"/>
                    <a:pt x="625" y="277"/>
                  </a:cubicBezTo>
                  <a:cubicBezTo>
                    <a:pt x="604" y="274"/>
                    <a:pt x="584" y="266"/>
                    <a:pt x="566" y="254"/>
                  </a:cubicBezTo>
                  <a:cubicBezTo>
                    <a:pt x="561" y="250"/>
                    <a:pt x="554" y="246"/>
                    <a:pt x="557" y="238"/>
                  </a:cubicBezTo>
                  <a:cubicBezTo>
                    <a:pt x="561" y="229"/>
                    <a:pt x="569" y="229"/>
                    <a:pt x="576" y="231"/>
                  </a:cubicBezTo>
                  <a:cubicBezTo>
                    <a:pt x="596" y="234"/>
                    <a:pt x="614" y="243"/>
                    <a:pt x="632" y="250"/>
                  </a:cubicBezTo>
                  <a:cubicBezTo>
                    <a:pt x="634" y="251"/>
                    <a:pt x="635" y="251"/>
                    <a:pt x="636" y="252"/>
                  </a:cubicBezTo>
                  <a:cubicBezTo>
                    <a:pt x="654" y="264"/>
                    <a:pt x="668" y="256"/>
                    <a:pt x="683" y="246"/>
                  </a:cubicBezTo>
                  <a:cubicBezTo>
                    <a:pt x="685" y="244"/>
                    <a:pt x="687" y="243"/>
                    <a:pt x="688" y="240"/>
                  </a:cubicBezTo>
                  <a:cubicBezTo>
                    <a:pt x="692" y="234"/>
                    <a:pt x="693" y="227"/>
                    <a:pt x="689" y="220"/>
                  </a:cubicBezTo>
                  <a:cubicBezTo>
                    <a:pt x="686" y="214"/>
                    <a:pt x="679" y="214"/>
                    <a:pt x="673" y="214"/>
                  </a:cubicBezTo>
                  <a:cubicBezTo>
                    <a:pt x="671" y="214"/>
                    <a:pt x="668" y="214"/>
                    <a:pt x="665" y="215"/>
                  </a:cubicBezTo>
                  <a:cubicBezTo>
                    <a:pt x="659" y="218"/>
                    <a:pt x="653" y="222"/>
                    <a:pt x="648" y="214"/>
                  </a:cubicBezTo>
                  <a:cubicBezTo>
                    <a:pt x="644" y="208"/>
                    <a:pt x="643" y="201"/>
                    <a:pt x="647" y="194"/>
                  </a:cubicBezTo>
                  <a:cubicBezTo>
                    <a:pt x="651" y="188"/>
                    <a:pt x="658" y="184"/>
                    <a:pt x="666" y="186"/>
                  </a:cubicBezTo>
                  <a:cubicBezTo>
                    <a:pt x="673" y="188"/>
                    <a:pt x="679" y="192"/>
                    <a:pt x="686" y="194"/>
                  </a:cubicBezTo>
                  <a:cubicBezTo>
                    <a:pt x="699" y="199"/>
                    <a:pt x="708" y="197"/>
                    <a:pt x="717" y="186"/>
                  </a:cubicBezTo>
                  <a:cubicBezTo>
                    <a:pt x="745" y="150"/>
                    <a:pt x="782" y="127"/>
                    <a:pt x="821" y="106"/>
                  </a:cubicBezTo>
                  <a:cubicBezTo>
                    <a:pt x="832" y="100"/>
                    <a:pt x="844" y="97"/>
                    <a:pt x="857" y="97"/>
                  </a:cubicBezTo>
                  <a:cubicBezTo>
                    <a:pt x="899" y="97"/>
                    <a:pt x="942" y="98"/>
                    <a:pt x="984" y="102"/>
                  </a:cubicBezTo>
                  <a:cubicBezTo>
                    <a:pt x="1005" y="104"/>
                    <a:pt x="1024" y="111"/>
                    <a:pt x="1044" y="117"/>
                  </a:cubicBezTo>
                  <a:cubicBezTo>
                    <a:pt x="1084" y="131"/>
                    <a:pt x="1126" y="134"/>
                    <a:pt x="1167" y="142"/>
                  </a:cubicBezTo>
                  <a:cubicBezTo>
                    <a:pt x="1217" y="151"/>
                    <a:pt x="1267" y="156"/>
                    <a:pt x="1318" y="159"/>
                  </a:cubicBezTo>
                  <a:cubicBezTo>
                    <a:pt x="1341" y="161"/>
                    <a:pt x="1364" y="162"/>
                    <a:pt x="1387" y="163"/>
                  </a:cubicBezTo>
                  <a:cubicBezTo>
                    <a:pt x="1418" y="165"/>
                    <a:pt x="1448" y="159"/>
                    <a:pt x="1476" y="146"/>
                  </a:cubicBezTo>
                  <a:cubicBezTo>
                    <a:pt x="1493" y="139"/>
                    <a:pt x="1510" y="134"/>
                    <a:pt x="1527" y="129"/>
                  </a:cubicBezTo>
                  <a:cubicBezTo>
                    <a:pt x="1570" y="115"/>
                    <a:pt x="1613" y="101"/>
                    <a:pt x="1657" y="91"/>
                  </a:cubicBezTo>
                  <a:cubicBezTo>
                    <a:pt x="1692" y="82"/>
                    <a:pt x="1721" y="63"/>
                    <a:pt x="1750" y="45"/>
                  </a:cubicBezTo>
                  <a:cubicBezTo>
                    <a:pt x="1785" y="24"/>
                    <a:pt x="1821" y="8"/>
                    <a:pt x="1861" y="4"/>
                  </a:cubicBezTo>
                  <a:cubicBezTo>
                    <a:pt x="1889" y="2"/>
                    <a:pt x="1916" y="1"/>
                    <a:pt x="1943" y="1"/>
                  </a:cubicBezTo>
                  <a:cubicBezTo>
                    <a:pt x="1953" y="0"/>
                    <a:pt x="1964" y="2"/>
                    <a:pt x="1974" y="0"/>
                  </a:cubicBezTo>
                  <a:close/>
                </a:path>
              </a:pathLst>
            </a:custGeom>
            <a:solidFill>
              <a:srgbClr val="AB9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46">
              <a:extLst>
                <a:ext uri="{FF2B5EF4-FFF2-40B4-BE49-F238E27FC236}">
                  <a16:creationId xmlns:a16="http://schemas.microsoft.com/office/drawing/2014/main" id="{17B1B23E-9BD1-A90A-397D-A5925C4F563F}"/>
                </a:ext>
              </a:extLst>
            </p:cNvPr>
            <p:cNvSpPr/>
            <p:nvPr/>
          </p:nvSpPr>
          <p:spPr bwMode="auto">
            <a:xfrm>
              <a:off x="2233" y="-160"/>
              <a:ext cx="32" cy="3"/>
            </a:xfrm>
            <a:custGeom>
              <a:gdLst>
                <a:gd name="T0" fmla="*/ 0 w 32"/>
                <a:gd name="T1" fmla="*/ 2 h 3"/>
                <a:gd name="T2" fmla="*/ 0 w 32"/>
                <a:gd name="T3" fmla="*/ 0 h 3"/>
                <a:gd name="T4" fmla="*/ 32 w 32"/>
                <a:gd name="T5" fmla="*/ 0 h 3"/>
                <a:gd name="T6" fmla="*/ 0 w 32"/>
                <a:gd name="T7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10" y="0"/>
                    <a:pt x="21" y="0"/>
                    <a:pt x="32" y="0"/>
                  </a:cubicBezTo>
                  <a:cubicBezTo>
                    <a:pt x="21" y="3"/>
                    <a:pt x="10" y="2"/>
                    <a:pt x="0" y="2"/>
                  </a:cubicBezTo>
                  <a:close/>
                </a:path>
              </a:pathLst>
            </a:custGeom>
            <a:solidFill>
              <a:srgbClr val="6E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47">
              <a:extLst>
                <a:ext uri="{FF2B5EF4-FFF2-40B4-BE49-F238E27FC236}">
                  <a16:creationId xmlns:a16="http://schemas.microsoft.com/office/drawing/2014/main" id="{18565F0D-B5B7-C5F3-9CF8-A1830F7C577C}"/>
                </a:ext>
              </a:extLst>
            </p:cNvPr>
            <p:cNvSpPr/>
            <p:nvPr/>
          </p:nvSpPr>
          <p:spPr bwMode="auto">
            <a:xfrm>
              <a:off x="2333" y="-160"/>
              <a:ext cx="21" cy="3"/>
            </a:xfrm>
            <a:custGeom>
              <a:gdLst>
                <a:gd name="T0" fmla="*/ 21 w 21"/>
                <a:gd name="T1" fmla="*/ 0 h 3"/>
                <a:gd name="T2" fmla="*/ 21 w 21"/>
                <a:gd name="T3" fmla="*/ 2 h 3"/>
                <a:gd name="T4" fmla="*/ 0 w 21"/>
                <a:gd name="T5" fmla="*/ 0 h 3"/>
                <a:gd name="T6" fmla="*/ 21 w 21"/>
                <a:gd name="T7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">
                  <a:moveTo>
                    <a:pt x="21" y="0"/>
                  </a:moveTo>
                  <a:cubicBezTo>
                    <a:pt x="21" y="1"/>
                    <a:pt x="21" y="1"/>
                    <a:pt x="21" y="2"/>
                  </a:cubicBezTo>
                  <a:cubicBezTo>
                    <a:pt x="14" y="2"/>
                    <a:pt x="7" y="3"/>
                    <a:pt x="0" y="0"/>
                  </a:cubicBezTo>
                  <a:cubicBezTo>
                    <a:pt x="7" y="0"/>
                    <a:pt x="14" y="0"/>
                    <a:pt x="21" y="0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48">
              <a:extLst>
                <a:ext uri="{FF2B5EF4-FFF2-40B4-BE49-F238E27FC236}">
                  <a16:creationId xmlns:a16="http://schemas.microsoft.com/office/drawing/2014/main" id="{80E8CA69-EC27-FBCF-C3E0-AF0A673BB4C0}"/>
                </a:ext>
              </a:extLst>
            </p:cNvPr>
            <p:cNvSpPr/>
            <p:nvPr/>
          </p:nvSpPr>
          <p:spPr bwMode="auto">
            <a:xfrm>
              <a:off x="2256" y="851"/>
              <a:ext cx="210" cy="1245"/>
            </a:xfrm>
            <a:custGeom>
              <a:gdLst>
                <a:gd name="T0" fmla="*/ 190 w 205"/>
                <a:gd name="T1" fmla="*/ 543 h 1218"/>
                <a:gd name="T2" fmla="*/ 183 w 205"/>
                <a:gd name="T3" fmla="*/ 595 h 1218"/>
                <a:gd name="T4" fmla="*/ 188 w 205"/>
                <a:gd name="T5" fmla="*/ 684 h 1218"/>
                <a:gd name="T6" fmla="*/ 202 w 205"/>
                <a:gd name="T7" fmla="*/ 805 h 1218"/>
                <a:gd name="T8" fmla="*/ 187 w 205"/>
                <a:gd name="T9" fmla="*/ 929 h 1218"/>
                <a:gd name="T10" fmla="*/ 159 w 205"/>
                <a:gd name="T11" fmla="*/ 1015 h 1218"/>
                <a:gd name="T12" fmla="*/ 132 w 205"/>
                <a:gd name="T13" fmla="*/ 1078 h 1218"/>
                <a:gd name="T14" fmla="*/ 126 w 205"/>
                <a:gd name="T15" fmla="*/ 1116 h 1218"/>
                <a:gd name="T16" fmla="*/ 124 w 205"/>
                <a:gd name="T17" fmla="*/ 1166 h 1218"/>
                <a:gd name="T18" fmla="*/ 109 w 205"/>
                <a:gd name="T19" fmla="*/ 1195 h 1218"/>
                <a:gd name="T20" fmla="*/ 82 w 205"/>
                <a:gd name="T21" fmla="*/ 1214 h 1218"/>
                <a:gd name="T22" fmla="*/ 69 w 205"/>
                <a:gd name="T23" fmla="*/ 1208 h 1218"/>
                <a:gd name="T24" fmla="*/ 70 w 205"/>
                <a:gd name="T25" fmla="*/ 1182 h 1218"/>
                <a:gd name="T26" fmla="*/ 87 w 205"/>
                <a:gd name="T27" fmla="*/ 1132 h 1218"/>
                <a:gd name="T28" fmla="*/ 110 w 205"/>
                <a:gd name="T29" fmla="*/ 1034 h 1218"/>
                <a:gd name="T30" fmla="*/ 103 w 205"/>
                <a:gd name="T31" fmla="*/ 996 h 1218"/>
                <a:gd name="T32" fmla="*/ 84 w 205"/>
                <a:gd name="T33" fmla="*/ 902 h 1218"/>
                <a:gd name="T34" fmla="*/ 75 w 205"/>
                <a:gd name="T35" fmla="*/ 711 h 1218"/>
                <a:gd name="T36" fmla="*/ 90 w 205"/>
                <a:gd name="T37" fmla="*/ 613 h 1218"/>
                <a:gd name="T38" fmla="*/ 92 w 205"/>
                <a:gd name="T39" fmla="*/ 498 h 1218"/>
                <a:gd name="T40" fmla="*/ 88 w 205"/>
                <a:gd name="T41" fmla="*/ 441 h 1218"/>
                <a:gd name="T42" fmla="*/ 77 w 205"/>
                <a:gd name="T43" fmla="*/ 408 h 1218"/>
                <a:gd name="T44" fmla="*/ 40 w 205"/>
                <a:gd name="T45" fmla="*/ 368 h 1218"/>
                <a:gd name="T46" fmla="*/ 30 w 205"/>
                <a:gd name="T47" fmla="*/ 347 h 1218"/>
                <a:gd name="T48" fmla="*/ 4 w 205"/>
                <a:gd name="T49" fmla="*/ 170 h 1218"/>
                <a:gd name="T50" fmla="*/ 17 w 205"/>
                <a:gd name="T51" fmla="*/ 22 h 1218"/>
                <a:gd name="T52" fmla="*/ 19 w 205"/>
                <a:gd name="T53" fmla="*/ 11 h 1218"/>
                <a:gd name="T54" fmla="*/ 29 w 205"/>
                <a:gd name="T55" fmla="*/ 1 h 1218"/>
                <a:gd name="T56" fmla="*/ 39 w 205"/>
                <a:gd name="T57" fmla="*/ 10 h 1218"/>
                <a:gd name="T58" fmla="*/ 44 w 205"/>
                <a:gd name="T59" fmla="*/ 38 h 1218"/>
                <a:gd name="T60" fmla="*/ 60 w 205"/>
                <a:gd name="T61" fmla="*/ 177 h 1218"/>
                <a:gd name="T62" fmla="*/ 97 w 205"/>
                <a:gd name="T63" fmla="*/ 278 h 1218"/>
                <a:gd name="T64" fmla="*/ 116 w 205"/>
                <a:gd name="T65" fmla="*/ 328 h 1218"/>
                <a:gd name="T66" fmla="*/ 133 w 205"/>
                <a:gd name="T67" fmla="*/ 372 h 1218"/>
                <a:gd name="T68" fmla="*/ 171 w 205"/>
                <a:gd name="T69" fmla="*/ 453 h 1218"/>
                <a:gd name="T70" fmla="*/ 190 w 205"/>
                <a:gd name="T71" fmla="*/ 543 h 12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5" h="1218">
                  <a:moveTo>
                    <a:pt x="190" y="543"/>
                  </a:moveTo>
                  <a:cubicBezTo>
                    <a:pt x="191" y="559"/>
                    <a:pt x="188" y="577"/>
                    <a:pt x="183" y="595"/>
                  </a:cubicBezTo>
                  <a:cubicBezTo>
                    <a:pt x="175" y="625"/>
                    <a:pt x="175" y="656"/>
                    <a:pt x="188" y="684"/>
                  </a:cubicBezTo>
                  <a:cubicBezTo>
                    <a:pt x="205" y="723"/>
                    <a:pt x="205" y="764"/>
                    <a:pt x="202" y="805"/>
                  </a:cubicBezTo>
                  <a:cubicBezTo>
                    <a:pt x="200" y="847"/>
                    <a:pt x="192" y="888"/>
                    <a:pt x="187" y="929"/>
                  </a:cubicBezTo>
                  <a:cubicBezTo>
                    <a:pt x="183" y="959"/>
                    <a:pt x="170" y="987"/>
                    <a:pt x="159" y="1015"/>
                  </a:cubicBezTo>
                  <a:cubicBezTo>
                    <a:pt x="151" y="1037"/>
                    <a:pt x="142" y="1058"/>
                    <a:pt x="132" y="1078"/>
                  </a:cubicBezTo>
                  <a:cubicBezTo>
                    <a:pt x="126" y="1090"/>
                    <a:pt x="127" y="1103"/>
                    <a:pt x="126" y="1116"/>
                  </a:cubicBezTo>
                  <a:cubicBezTo>
                    <a:pt x="125" y="1133"/>
                    <a:pt x="124" y="1149"/>
                    <a:pt x="124" y="1166"/>
                  </a:cubicBezTo>
                  <a:cubicBezTo>
                    <a:pt x="123" y="1178"/>
                    <a:pt x="119" y="1187"/>
                    <a:pt x="109" y="1195"/>
                  </a:cubicBezTo>
                  <a:cubicBezTo>
                    <a:pt x="101" y="1202"/>
                    <a:pt x="92" y="1209"/>
                    <a:pt x="82" y="1214"/>
                  </a:cubicBezTo>
                  <a:cubicBezTo>
                    <a:pt x="75" y="1218"/>
                    <a:pt x="71" y="1215"/>
                    <a:pt x="69" y="1208"/>
                  </a:cubicBezTo>
                  <a:cubicBezTo>
                    <a:pt x="66" y="1200"/>
                    <a:pt x="68" y="1191"/>
                    <a:pt x="70" y="1182"/>
                  </a:cubicBezTo>
                  <a:cubicBezTo>
                    <a:pt x="74" y="1165"/>
                    <a:pt x="80" y="1148"/>
                    <a:pt x="87" y="1132"/>
                  </a:cubicBezTo>
                  <a:cubicBezTo>
                    <a:pt x="100" y="1101"/>
                    <a:pt x="107" y="1068"/>
                    <a:pt x="110" y="1034"/>
                  </a:cubicBezTo>
                  <a:cubicBezTo>
                    <a:pt x="112" y="1021"/>
                    <a:pt x="109" y="1008"/>
                    <a:pt x="103" y="996"/>
                  </a:cubicBezTo>
                  <a:cubicBezTo>
                    <a:pt x="90" y="966"/>
                    <a:pt x="86" y="934"/>
                    <a:pt x="84" y="902"/>
                  </a:cubicBezTo>
                  <a:cubicBezTo>
                    <a:pt x="79" y="838"/>
                    <a:pt x="78" y="775"/>
                    <a:pt x="75" y="711"/>
                  </a:cubicBezTo>
                  <a:cubicBezTo>
                    <a:pt x="74" y="677"/>
                    <a:pt x="83" y="645"/>
                    <a:pt x="90" y="613"/>
                  </a:cubicBezTo>
                  <a:cubicBezTo>
                    <a:pt x="98" y="575"/>
                    <a:pt x="102" y="537"/>
                    <a:pt x="92" y="498"/>
                  </a:cubicBezTo>
                  <a:cubicBezTo>
                    <a:pt x="87" y="479"/>
                    <a:pt x="89" y="460"/>
                    <a:pt x="88" y="441"/>
                  </a:cubicBezTo>
                  <a:cubicBezTo>
                    <a:pt x="88" y="428"/>
                    <a:pt x="85" y="418"/>
                    <a:pt x="77" y="408"/>
                  </a:cubicBezTo>
                  <a:cubicBezTo>
                    <a:pt x="65" y="395"/>
                    <a:pt x="55" y="380"/>
                    <a:pt x="40" y="368"/>
                  </a:cubicBezTo>
                  <a:cubicBezTo>
                    <a:pt x="34" y="363"/>
                    <a:pt x="32" y="355"/>
                    <a:pt x="30" y="347"/>
                  </a:cubicBezTo>
                  <a:cubicBezTo>
                    <a:pt x="15" y="289"/>
                    <a:pt x="0" y="231"/>
                    <a:pt x="4" y="170"/>
                  </a:cubicBezTo>
                  <a:cubicBezTo>
                    <a:pt x="7" y="120"/>
                    <a:pt x="11" y="71"/>
                    <a:pt x="17" y="22"/>
                  </a:cubicBezTo>
                  <a:cubicBezTo>
                    <a:pt x="17" y="19"/>
                    <a:pt x="18" y="15"/>
                    <a:pt x="19" y="11"/>
                  </a:cubicBezTo>
                  <a:cubicBezTo>
                    <a:pt x="21" y="6"/>
                    <a:pt x="23" y="1"/>
                    <a:pt x="29" y="1"/>
                  </a:cubicBezTo>
                  <a:cubicBezTo>
                    <a:pt x="34" y="0"/>
                    <a:pt x="37" y="6"/>
                    <a:pt x="39" y="10"/>
                  </a:cubicBezTo>
                  <a:cubicBezTo>
                    <a:pt x="43" y="19"/>
                    <a:pt x="43" y="29"/>
                    <a:pt x="44" y="38"/>
                  </a:cubicBezTo>
                  <a:cubicBezTo>
                    <a:pt x="46" y="85"/>
                    <a:pt x="51" y="131"/>
                    <a:pt x="60" y="177"/>
                  </a:cubicBezTo>
                  <a:cubicBezTo>
                    <a:pt x="67" y="212"/>
                    <a:pt x="76" y="247"/>
                    <a:pt x="97" y="278"/>
                  </a:cubicBezTo>
                  <a:cubicBezTo>
                    <a:pt x="107" y="293"/>
                    <a:pt x="113" y="310"/>
                    <a:pt x="116" y="328"/>
                  </a:cubicBezTo>
                  <a:cubicBezTo>
                    <a:pt x="118" y="344"/>
                    <a:pt x="126" y="358"/>
                    <a:pt x="133" y="372"/>
                  </a:cubicBezTo>
                  <a:cubicBezTo>
                    <a:pt x="146" y="399"/>
                    <a:pt x="158" y="426"/>
                    <a:pt x="171" y="453"/>
                  </a:cubicBezTo>
                  <a:cubicBezTo>
                    <a:pt x="185" y="481"/>
                    <a:pt x="190" y="510"/>
                    <a:pt x="190" y="543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49">
              <a:extLst>
                <a:ext uri="{FF2B5EF4-FFF2-40B4-BE49-F238E27FC236}">
                  <a16:creationId xmlns:a16="http://schemas.microsoft.com/office/drawing/2014/main" id="{9178966A-D068-C5F4-639B-38CEF8E349A2}"/>
                </a:ext>
              </a:extLst>
            </p:cNvPr>
            <p:cNvSpPr/>
            <p:nvPr/>
          </p:nvSpPr>
          <p:spPr bwMode="auto">
            <a:xfrm>
              <a:off x="2279" y="165"/>
              <a:ext cx="167" cy="407"/>
            </a:xfrm>
            <a:custGeom>
              <a:gdLst>
                <a:gd name="T0" fmla="*/ 164 w 164"/>
                <a:gd name="T1" fmla="*/ 340 h 398"/>
                <a:gd name="T2" fmla="*/ 159 w 164"/>
                <a:gd name="T3" fmla="*/ 378 h 398"/>
                <a:gd name="T4" fmla="*/ 152 w 164"/>
                <a:gd name="T5" fmla="*/ 393 h 398"/>
                <a:gd name="T6" fmla="*/ 145 w 164"/>
                <a:gd name="T7" fmla="*/ 398 h 398"/>
                <a:gd name="T8" fmla="*/ 140 w 164"/>
                <a:gd name="T9" fmla="*/ 390 h 398"/>
                <a:gd name="T10" fmla="*/ 136 w 164"/>
                <a:gd name="T11" fmla="*/ 339 h 398"/>
                <a:gd name="T12" fmla="*/ 99 w 164"/>
                <a:gd name="T13" fmla="*/ 207 h 398"/>
                <a:gd name="T14" fmla="*/ 58 w 164"/>
                <a:gd name="T15" fmla="*/ 164 h 398"/>
                <a:gd name="T16" fmla="*/ 18 w 164"/>
                <a:gd name="T17" fmla="*/ 127 h 398"/>
                <a:gd name="T18" fmla="*/ 13 w 164"/>
                <a:gd name="T19" fmla="*/ 94 h 398"/>
                <a:gd name="T20" fmla="*/ 11 w 164"/>
                <a:gd name="T21" fmla="*/ 68 h 398"/>
                <a:gd name="T22" fmla="*/ 1 w 164"/>
                <a:gd name="T23" fmla="*/ 23 h 398"/>
                <a:gd name="T24" fmla="*/ 1 w 164"/>
                <a:gd name="T25" fmla="*/ 15 h 398"/>
                <a:gd name="T26" fmla="*/ 6 w 164"/>
                <a:gd name="T27" fmla="*/ 1 h 398"/>
                <a:gd name="T28" fmla="*/ 15 w 164"/>
                <a:gd name="T29" fmla="*/ 12 h 398"/>
                <a:gd name="T30" fmla="*/ 35 w 164"/>
                <a:gd name="T31" fmla="*/ 62 h 398"/>
                <a:gd name="T32" fmla="*/ 85 w 164"/>
                <a:gd name="T33" fmla="*/ 122 h 398"/>
                <a:gd name="T34" fmla="*/ 117 w 164"/>
                <a:gd name="T35" fmla="*/ 170 h 398"/>
                <a:gd name="T36" fmla="*/ 135 w 164"/>
                <a:gd name="T37" fmla="*/ 220 h 398"/>
                <a:gd name="T38" fmla="*/ 164 w 164"/>
                <a:gd name="T39" fmla="*/ 340 h 3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4" h="398">
                  <a:moveTo>
                    <a:pt x="164" y="340"/>
                  </a:moveTo>
                  <a:cubicBezTo>
                    <a:pt x="164" y="353"/>
                    <a:pt x="163" y="366"/>
                    <a:pt x="159" y="378"/>
                  </a:cubicBezTo>
                  <a:cubicBezTo>
                    <a:pt x="158" y="384"/>
                    <a:pt x="155" y="388"/>
                    <a:pt x="152" y="393"/>
                  </a:cubicBezTo>
                  <a:cubicBezTo>
                    <a:pt x="150" y="395"/>
                    <a:pt x="148" y="398"/>
                    <a:pt x="145" y="398"/>
                  </a:cubicBezTo>
                  <a:cubicBezTo>
                    <a:pt x="141" y="397"/>
                    <a:pt x="140" y="393"/>
                    <a:pt x="140" y="390"/>
                  </a:cubicBezTo>
                  <a:cubicBezTo>
                    <a:pt x="138" y="373"/>
                    <a:pt x="137" y="356"/>
                    <a:pt x="136" y="339"/>
                  </a:cubicBezTo>
                  <a:cubicBezTo>
                    <a:pt x="131" y="293"/>
                    <a:pt x="123" y="248"/>
                    <a:pt x="99" y="207"/>
                  </a:cubicBezTo>
                  <a:cubicBezTo>
                    <a:pt x="89" y="189"/>
                    <a:pt x="76" y="174"/>
                    <a:pt x="58" y="164"/>
                  </a:cubicBezTo>
                  <a:cubicBezTo>
                    <a:pt x="42" y="154"/>
                    <a:pt x="29" y="143"/>
                    <a:pt x="18" y="127"/>
                  </a:cubicBezTo>
                  <a:cubicBezTo>
                    <a:pt x="12" y="117"/>
                    <a:pt x="8" y="107"/>
                    <a:pt x="13" y="94"/>
                  </a:cubicBezTo>
                  <a:cubicBezTo>
                    <a:pt x="17" y="86"/>
                    <a:pt x="13" y="77"/>
                    <a:pt x="11" y="68"/>
                  </a:cubicBezTo>
                  <a:cubicBezTo>
                    <a:pt x="7" y="53"/>
                    <a:pt x="2" y="39"/>
                    <a:pt x="1" y="23"/>
                  </a:cubicBezTo>
                  <a:cubicBezTo>
                    <a:pt x="1" y="20"/>
                    <a:pt x="1" y="18"/>
                    <a:pt x="1" y="15"/>
                  </a:cubicBezTo>
                  <a:cubicBezTo>
                    <a:pt x="2" y="10"/>
                    <a:pt x="0" y="2"/>
                    <a:pt x="6" y="1"/>
                  </a:cubicBezTo>
                  <a:cubicBezTo>
                    <a:pt x="12" y="0"/>
                    <a:pt x="13" y="8"/>
                    <a:pt x="15" y="12"/>
                  </a:cubicBezTo>
                  <a:cubicBezTo>
                    <a:pt x="23" y="29"/>
                    <a:pt x="27" y="46"/>
                    <a:pt x="35" y="62"/>
                  </a:cubicBezTo>
                  <a:cubicBezTo>
                    <a:pt x="48" y="86"/>
                    <a:pt x="62" y="107"/>
                    <a:pt x="85" y="122"/>
                  </a:cubicBezTo>
                  <a:cubicBezTo>
                    <a:pt x="102" y="133"/>
                    <a:pt x="114" y="148"/>
                    <a:pt x="117" y="170"/>
                  </a:cubicBezTo>
                  <a:cubicBezTo>
                    <a:pt x="119" y="188"/>
                    <a:pt x="128" y="203"/>
                    <a:pt x="135" y="220"/>
                  </a:cubicBezTo>
                  <a:cubicBezTo>
                    <a:pt x="153" y="258"/>
                    <a:pt x="163" y="297"/>
                    <a:pt x="164" y="34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50">
              <a:extLst>
                <a:ext uri="{FF2B5EF4-FFF2-40B4-BE49-F238E27FC236}">
                  <a16:creationId xmlns:a16="http://schemas.microsoft.com/office/drawing/2014/main" id="{FDFD5D52-1DF7-895E-4C45-D94B2C43145F}"/>
                </a:ext>
              </a:extLst>
            </p:cNvPr>
            <p:cNvSpPr/>
            <p:nvPr/>
          </p:nvSpPr>
          <p:spPr bwMode="auto">
            <a:xfrm>
              <a:off x="1601" y="484"/>
              <a:ext cx="82" cy="505"/>
            </a:xfrm>
            <a:custGeom>
              <a:gdLst>
                <a:gd name="T0" fmla="*/ 80 w 80"/>
                <a:gd name="T1" fmla="*/ 252 h 493"/>
                <a:gd name="T2" fmla="*/ 67 w 80"/>
                <a:gd name="T3" fmla="*/ 307 h 493"/>
                <a:gd name="T4" fmla="*/ 54 w 80"/>
                <a:gd name="T5" fmla="*/ 363 h 493"/>
                <a:gd name="T6" fmla="*/ 48 w 80"/>
                <a:gd name="T7" fmla="*/ 448 h 493"/>
                <a:gd name="T8" fmla="*/ 33 w 80"/>
                <a:gd name="T9" fmla="*/ 486 h 493"/>
                <a:gd name="T10" fmla="*/ 22 w 80"/>
                <a:gd name="T11" fmla="*/ 491 h 493"/>
                <a:gd name="T12" fmla="*/ 18 w 80"/>
                <a:gd name="T13" fmla="*/ 480 h 493"/>
                <a:gd name="T14" fmla="*/ 28 w 80"/>
                <a:gd name="T15" fmla="*/ 417 h 493"/>
                <a:gd name="T16" fmla="*/ 27 w 80"/>
                <a:gd name="T17" fmla="*/ 366 h 493"/>
                <a:gd name="T18" fmla="*/ 35 w 80"/>
                <a:gd name="T19" fmla="*/ 303 h 493"/>
                <a:gd name="T20" fmla="*/ 50 w 80"/>
                <a:gd name="T21" fmla="*/ 244 h 493"/>
                <a:gd name="T22" fmla="*/ 44 w 80"/>
                <a:gd name="T23" fmla="*/ 215 h 493"/>
                <a:gd name="T24" fmla="*/ 15 w 80"/>
                <a:gd name="T25" fmla="*/ 133 h 493"/>
                <a:gd name="T26" fmla="*/ 2 w 80"/>
                <a:gd name="T27" fmla="*/ 21 h 493"/>
                <a:gd name="T28" fmla="*/ 8 w 80"/>
                <a:gd name="T29" fmla="*/ 1 h 493"/>
                <a:gd name="T30" fmla="*/ 21 w 80"/>
                <a:gd name="T31" fmla="*/ 18 h 493"/>
                <a:gd name="T32" fmla="*/ 42 w 80"/>
                <a:gd name="T33" fmla="*/ 112 h 493"/>
                <a:gd name="T34" fmla="*/ 70 w 80"/>
                <a:gd name="T35" fmla="*/ 210 h 493"/>
                <a:gd name="T36" fmla="*/ 80 w 80"/>
                <a:gd name="T37" fmla="*/ 252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" h="492">
                  <a:moveTo>
                    <a:pt x="80" y="252"/>
                  </a:moveTo>
                  <a:cubicBezTo>
                    <a:pt x="79" y="272"/>
                    <a:pt x="75" y="290"/>
                    <a:pt x="67" y="307"/>
                  </a:cubicBezTo>
                  <a:cubicBezTo>
                    <a:pt x="58" y="325"/>
                    <a:pt x="55" y="344"/>
                    <a:pt x="54" y="363"/>
                  </a:cubicBezTo>
                  <a:cubicBezTo>
                    <a:pt x="53" y="392"/>
                    <a:pt x="54" y="420"/>
                    <a:pt x="48" y="448"/>
                  </a:cubicBezTo>
                  <a:cubicBezTo>
                    <a:pt x="46" y="462"/>
                    <a:pt x="42" y="475"/>
                    <a:pt x="33" y="486"/>
                  </a:cubicBezTo>
                  <a:cubicBezTo>
                    <a:pt x="30" y="489"/>
                    <a:pt x="27" y="493"/>
                    <a:pt x="22" y="491"/>
                  </a:cubicBezTo>
                  <a:cubicBezTo>
                    <a:pt x="17" y="489"/>
                    <a:pt x="18" y="485"/>
                    <a:pt x="18" y="480"/>
                  </a:cubicBezTo>
                  <a:cubicBezTo>
                    <a:pt x="20" y="459"/>
                    <a:pt x="26" y="439"/>
                    <a:pt x="28" y="417"/>
                  </a:cubicBezTo>
                  <a:cubicBezTo>
                    <a:pt x="29" y="400"/>
                    <a:pt x="28" y="383"/>
                    <a:pt x="27" y="366"/>
                  </a:cubicBezTo>
                  <a:cubicBezTo>
                    <a:pt x="26" y="345"/>
                    <a:pt x="28" y="324"/>
                    <a:pt x="35" y="303"/>
                  </a:cubicBezTo>
                  <a:cubicBezTo>
                    <a:pt x="42" y="284"/>
                    <a:pt x="45" y="264"/>
                    <a:pt x="50" y="244"/>
                  </a:cubicBezTo>
                  <a:cubicBezTo>
                    <a:pt x="52" y="233"/>
                    <a:pt x="48" y="224"/>
                    <a:pt x="44" y="215"/>
                  </a:cubicBezTo>
                  <a:cubicBezTo>
                    <a:pt x="33" y="188"/>
                    <a:pt x="20" y="162"/>
                    <a:pt x="15" y="133"/>
                  </a:cubicBezTo>
                  <a:cubicBezTo>
                    <a:pt x="9" y="96"/>
                    <a:pt x="2" y="59"/>
                    <a:pt x="2" y="21"/>
                  </a:cubicBezTo>
                  <a:cubicBezTo>
                    <a:pt x="2" y="14"/>
                    <a:pt x="0" y="3"/>
                    <a:pt x="8" y="1"/>
                  </a:cubicBezTo>
                  <a:cubicBezTo>
                    <a:pt x="17" y="0"/>
                    <a:pt x="19" y="11"/>
                    <a:pt x="21" y="18"/>
                  </a:cubicBezTo>
                  <a:cubicBezTo>
                    <a:pt x="33" y="48"/>
                    <a:pt x="37" y="80"/>
                    <a:pt x="42" y="112"/>
                  </a:cubicBezTo>
                  <a:cubicBezTo>
                    <a:pt x="46" y="146"/>
                    <a:pt x="52" y="180"/>
                    <a:pt x="70" y="210"/>
                  </a:cubicBezTo>
                  <a:cubicBezTo>
                    <a:pt x="77" y="223"/>
                    <a:pt x="79" y="238"/>
                    <a:pt x="80" y="252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51">
              <a:extLst>
                <a:ext uri="{FF2B5EF4-FFF2-40B4-BE49-F238E27FC236}">
                  <a16:creationId xmlns:a16="http://schemas.microsoft.com/office/drawing/2014/main" id="{CB37EA3A-E449-074F-193E-73567B595C44}"/>
                </a:ext>
              </a:extLst>
            </p:cNvPr>
            <p:cNvSpPr/>
            <p:nvPr/>
          </p:nvSpPr>
          <p:spPr bwMode="auto">
            <a:xfrm>
              <a:off x="474" y="820"/>
              <a:ext cx="65" cy="266"/>
            </a:xfrm>
            <a:custGeom>
              <a:gdLst>
                <a:gd name="T0" fmla="*/ 63 w 63"/>
                <a:gd name="T1" fmla="*/ 206 h 260"/>
                <a:gd name="T2" fmla="*/ 59 w 63"/>
                <a:gd name="T3" fmla="*/ 251 h 260"/>
                <a:gd name="T4" fmla="*/ 52 w 63"/>
                <a:gd name="T5" fmla="*/ 259 h 260"/>
                <a:gd name="T6" fmla="*/ 47 w 63"/>
                <a:gd name="T7" fmla="*/ 251 h 260"/>
                <a:gd name="T8" fmla="*/ 38 w 63"/>
                <a:gd name="T9" fmla="*/ 186 h 260"/>
                <a:gd name="T10" fmla="*/ 8 w 63"/>
                <a:gd name="T11" fmla="*/ 51 h 260"/>
                <a:gd name="T12" fmla="*/ 1 w 63"/>
                <a:gd name="T13" fmla="*/ 25 h 260"/>
                <a:gd name="T14" fmla="*/ 2 w 63"/>
                <a:gd name="T15" fmla="*/ 7 h 260"/>
                <a:gd name="T16" fmla="*/ 10 w 63"/>
                <a:gd name="T17" fmla="*/ 1 h 260"/>
                <a:gd name="T18" fmla="*/ 17 w 63"/>
                <a:gd name="T19" fmla="*/ 7 h 260"/>
                <a:gd name="T20" fmla="*/ 24 w 63"/>
                <a:gd name="T21" fmla="*/ 39 h 260"/>
                <a:gd name="T22" fmla="*/ 54 w 63"/>
                <a:gd name="T23" fmla="*/ 152 h 260"/>
                <a:gd name="T24" fmla="*/ 63 w 63"/>
                <a:gd name="T25" fmla="*/ 206 h 2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260">
                  <a:moveTo>
                    <a:pt x="63" y="206"/>
                  </a:moveTo>
                  <a:cubicBezTo>
                    <a:pt x="62" y="225"/>
                    <a:pt x="62" y="238"/>
                    <a:pt x="59" y="251"/>
                  </a:cubicBezTo>
                  <a:cubicBezTo>
                    <a:pt x="58" y="255"/>
                    <a:pt x="56" y="259"/>
                    <a:pt x="52" y="259"/>
                  </a:cubicBezTo>
                  <a:cubicBezTo>
                    <a:pt x="47" y="260"/>
                    <a:pt x="47" y="254"/>
                    <a:pt x="47" y="251"/>
                  </a:cubicBezTo>
                  <a:cubicBezTo>
                    <a:pt x="44" y="229"/>
                    <a:pt x="44" y="207"/>
                    <a:pt x="38" y="186"/>
                  </a:cubicBezTo>
                  <a:cubicBezTo>
                    <a:pt x="27" y="141"/>
                    <a:pt x="23" y="95"/>
                    <a:pt x="8" y="51"/>
                  </a:cubicBezTo>
                  <a:cubicBezTo>
                    <a:pt x="5" y="42"/>
                    <a:pt x="3" y="34"/>
                    <a:pt x="1" y="25"/>
                  </a:cubicBezTo>
                  <a:cubicBezTo>
                    <a:pt x="0" y="19"/>
                    <a:pt x="0" y="13"/>
                    <a:pt x="2" y="7"/>
                  </a:cubicBezTo>
                  <a:cubicBezTo>
                    <a:pt x="4" y="4"/>
                    <a:pt x="6" y="1"/>
                    <a:pt x="10" y="1"/>
                  </a:cubicBezTo>
                  <a:cubicBezTo>
                    <a:pt x="14" y="0"/>
                    <a:pt x="16" y="4"/>
                    <a:pt x="17" y="7"/>
                  </a:cubicBezTo>
                  <a:cubicBezTo>
                    <a:pt x="20" y="18"/>
                    <a:pt x="22" y="28"/>
                    <a:pt x="24" y="39"/>
                  </a:cubicBezTo>
                  <a:cubicBezTo>
                    <a:pt x="31" y="78"/>
                    <a:pt x="43" y="115"/>
                    <a:pt x="54" y="152"/>
                  </a:cubicBezTo>
                  <a:cubicBezTo>
                    <a:pt x="60" y="171"/>
                    <a:pt x="63" y="191"/>
                    <a:pt x="63" y="20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52">
              <a:extLst>
                <a:ext uri="{FF2B5EF4-FFF2-40B4-BE49-F238E27FC236}">
                  <a16:creationId xmlns:a16="http://schemas.microsoft.com/office/drawing/2014/main" id="{E71A450C-0640-9435-8796-ABE222E23EFE}"/>
                </a:ext>
              </a:extLst>
            </p:cNvPr>
            <p:cNvSpPr/>
            <p:nvPr/>
          </p:nvSpPr>
          <p:spPr bwMode="auto">
            <a:xfrm>
              <a:off x="1518" y="240"/>
              <a:ext cx="75" cy="237"/>
            </a:xfrm>
            <a:custGeom>
              <a:gdLst>
                <a:gd name="T0" fmla="*/ 66 w 74"/>
                <a:gd name="T1" fmla="*/ 232 h 232"/>
                <a:gd name="T2" fmla="*/ 58 w 74"/>
                <a:gd name="T3" fmla="*/ 218 h 232"/>
                <a:gd name="T4" fmla="*/ 44 w 74"/>
                <a:gd name="T5" fmla="*/ 158 h 232"/>
                <a:gd name="T6" fmla="*/ 6 w 74"/>
                <a:gd name="T7" fmla="*/ 26 h 232"/>
                <a:gd name="T8" fmla="*/ 2 w 74"/>
                <a:gd name="T9" fmla="*/ 9 h 232"/>
                <a:gd name="T10" fmla="*/ 2 w 74"/>
                <a:gd name="T11" fmla="*/ 2 h 232"/>
                <a:gd name="T12" fmla="*/ 10 w 74"/>
                <a:gd name="T13" fmla="*/ 5 h 232"/>
                <a:gd name="T14" fmla="*/ 22 w 74"/>
                <a:gd name="T15" fmla="*/ 21 h 232"/>
                <a:gd name="T16" fmla="*/ 70 w 74"/>
                <a:gd name="T17" fmla="*/ 214 h 232"/>
                <a:gd name="T18" fmla="*/ 66 w 74"/>
                <a:gd name="T19" fmla="*/ 232 h 2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231">
                  <a:moveTo>
                    <a:pt x="66" y="232"/>
                  </a:moveTo>
                  <a:cubicBezTo>
                    <a:pt x="60" y="229"/>
                    <a:pt x="59" y="223"/>
                    <a:pt x="58" y="218"/>
                  </a:cubicBezTo>
                  <a:cubicBezTo>
                    <a:pt x="53" y="198"/>
                    <a:pt x="47" y="178"/>
                    <a:pt x="44" y="158"/>
                  </a:cubicBezTo>
                  <a:cubicBezTo>
                    <a:pt x="37" y="112"/>
                    <a:pt x="19" y="70"/>
                    <a:pt x="6" y="26"/>
                  </a:cubicBezTo>
                  <a:cubicBezTo>
                    <a:pt x="4" y="20"/>
                    <a:pt x="3" y="15"/>
                    <a:pt x="2" y="9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6" y="0"/>
                    <a:pt x="8" y="3"/>
                    <a:pt x="10" y="5"/>
                  </a:cubicBezTo>
                  <a:cubicBezTo>
                    <a:pt x="15" y="9"/>
                    <a:pt x="19" y="15"/>
                    <a:pt x="22" y="21"/>
                  </a:cubicBezTo>
                  <a:cubicBezTo>
                    <a:pt x="51" y="82"/>
                    <a:pt x="74" y="145"/>
                    <a:pt x="70" y="214"/>
                  </a:cubicBezTo>
                  <a:cubicBezTo>
                    <a:pt x="70" y="220"/>
                    <a:pt x="70" y="227"/>
                    <a:pt x="66" y="232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53">
              <a:extLst>
                <a:ext uri="{FF2B5EF4-FFF2-40B4-BE49-F238E27FC236}">
                  <a16:creationId xmlns:a16="http://schemas.microsoft.com/office/drawing/2014/main" id="{B2CA9E8B-31D9-75D0-1E94-4286BF9535C5}"/>
                </a:ext>
              </a:extLst>
            </p:cNvPr>
            <p:cNvSpPr/>
            <p:nvPr/>
          </p:nvSpPr>
          <p:spPr bwMode="auto">
            <a:xfrm>
              <a:off x="2000" y="835"/>
              <a:ext cx="216" cy="124"/>
            </a:xfrm>
            <a:custGeom>
              <a:gdLst>
                <a:gd name="T0" fmla="*/ 7 w 211"/>
                <a:gd name="T1" fmla="*/ 121 h 121"/>
                <a:gd name="T2" fmla="*/ 1 w 211"/>
                <a:gd name="T3" fmla="*/ 119 h 121"/>
                <a:gd name="T4" fmla="*/ 2 w 211"/>
                <a:gd name="T5" fmla="*/ 115 h 121"/>
                <a:gd name="T6" fmla="*/ 9 w 211"/>
                <a:gd name="T7" fmla="*/ 107 h 121"/>
                <a:gd name="T8" fmla="*/ 35 w 211"/>
                <a:gd name="T9" fmla="*/ 90 h 121"/>
                <a:gd name="T10" fmla="*/ 172 w 211"/>
                <a:gd name="T11" fmla="*/ 15 h 121"/>
                <a:gd name="T12" fmla="*/ 197 w 211"/>
                <a:gd name="T13" fmla="*/ 4 h 121"/>
                <a:gd name="T14" fmla="*/ 208 w 211"/>
                <a:gd name="T15" fmla="*/ 5 h 121"/>
                <a:gd name="T16" fmla="*/ 203 w 211"/>
                <a:gd name="T17" fmla="*/ 13 h 121"/>
                <a:gd name="T18" fmla="*/ 146 w 211"/>
                <a:gd name="T19" fmla="*/ 55 h 121"/>
                <a:gd name="T20" fmla="*/ 20 w 211"/>
                <a:gd name="T21" fmla="*/ 117 h 121"/>
                <a:gd name="T22" fmla="*/ 7 w 211"/>
                <a:gd name="T23" fmla="*/ 121 h 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120">
                  <a:moveTo>
                    <a:pt x="7" y="121"/>
                  </a:moveTo>
                  <a:cubicBezTo>
                    <a:pt x="4" y="121"/>
                    <a:pt x="2" y="121"/>
                    <a:pt x="1" y="119"/>
                  </a:cubicBezTo>
                  <a:cubicBezTo>
                    <a:pt x="0" y="118"/>
                    <a:pt x="1" y="116"/>
                    <a:pt x="2" y="115"/>
                  </a:cubicBezTo>
                  <a:cubicBezTo>
                    <a:pt x="4" y="112"/>
                    <a:pt x="6" y="109"/>
                    <a:pt x="9" y="107"/>
                  </a:cubicBezTo>
                  <a:cubicBezTo>
                    <a:pt x="17" y="100"/>
                    <a:pt x="25" y="94"/>
                    <a:pt x="35" y="90"/>
                  </a:cubicBezTo>
                  <a:cubicBezTo>
                    <a:pt x="83" y="69"/>
                    <a:pt x="126" y="41"/>
                    <a:pt x="172" y="15"/>
                  </a:cubicBezTo>
                  <a:cubicBezTo>
                    <a:pt x="180" y="11"/>
                    <a:pt x="188" y="8"/>
                    <a:pt x="197" y="4"/>
                  </a:cubicBezTo>
                  <a:cubicBezTo>
                    <a:pt x="201" y="2"/>
                    <a:pt x="206" y="0"/>
                    <a:pt x="208" y="5"/>
                  </a:cubicBezTo>
                  <a:cubicBezTo>
                    <a:pt x="211" y="9"/>
                    <a:pt x="205" y="11"/>
                    <a:pt x="203" y="13"/>
                  </a:cubicBezTo>
                  <a:cubicBezTo>
                    <a:pt x="185" y="29"/>
                    <a:pt x="167" y="43"/>
                    <a:pt x="146" y="55"/>
                  </a:cubicBezTo>
                  <a:cubicBezTo>
                    <a:pt x="106" y="78"/>
                    <a:pt x="64" y="100"/>
                    <a:pt x="20" y="117"/>
                  </a:cubicBezTo>
                  <a:cubicBezTo>
                    <a:pt x="15" y="118"/>
                    <a:pt x="10" y="120"/>
                    <a:pt x="7" y="12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54">
              <a:extLst>
                <a:ext uri="{FF2B5EF4-FFF2-40B4-BE49-F238E27FC236}">
                  <a16:creationId xmlns:a16="http://schemas.microsoft.com/office/drawing/2014/main" id="{3BC79BDC-E2A3-ED40-B2B8-3410DD9B01C4}"/>
                </a:ext>
              </a:extLst>
            </p:cNvPr>
            <p:cNvSpPr/>
            <p:nvPr/>
          </p:nvSpPr>
          <p:spPr bwMode="auto">
            <a:xfrm>
              <a:off x="1196" y="602"/>
              <a:ext cx="56" cy="199"/>
            </a:xfrm>
            <a:custGeom>
              <a:gdLst>
                <a:gd name="T0" fmla="*/ 46 w 54"/>
                <a:gd name="T1" fmla="*/ 195 h 195"/>
                <a:gd name="T2" fmla="*/ 22 w 54"/>
                <a:gd name="T3" fmla="*/ 166 h 195"/>
                <a:gd name="T4" fmla="*/ 15 w 54"/>
                <a:gd name="T5" fmla="*/ 155 h 195"/>
                <a:gd name="T6" fmla="*/ 10 w 54"/>
                <a:gd name="T7" fmla="*/ 20 h 195"/>
                <a:gd name="T8" fmla="*/ 16 w 54"/>
                <a:gd name="T9" fmla="*/ 5 h 195"/>
                <a:gd name="T10" fmla="*/ 23 w 54"/>
                <a:gd name="T11" fmla="*/ 1 h 195"/>
                <a:gd name="T12" fmla="*/ 27 w 54"/>
                <a:gd name="T13" fmla="*/ 6 h 195"/>
                <a:gd name="T14" fmla="*/ 30 w 54"/>
                <a:gd name="T15" fmla="*/ 31 h 195"/>
                <a:gd name="T16" fmla="*/ 36 w 54"/>
                <a:gd name="T17" fmla="*/ 134 h 195"/>
                <a:gd name="T18" fmla="*/ 49 w 54"/>
                <a:gd name="T19" fmla="*/ 174 h 195"/>
                <a:gd name="T20" fmla="*/ 46 w 54"/>
                <a:gd name="T21" fmla="*/ 195 h 1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195">
                  <a:moveTo>
                    <a:pt x="46" y="195"/>
                  </a:moveTo>
                  <a:cubicBezTo>
                    <a:pt x="44" y="180"/>
                    <a:pt x="33" y="173"/>
                    <a:pt x="22" y="166"/>
                  </a:cubicBezTo>
                  <a:cubicBezTo>
                    <a:pt x="18" y="164"/>
                    <a:pt x="16" y="159"/>
                    <a:pt x="15" y="155"/>
                  </a:cubicBezTo>
                  <a:cubicBezTo>
                    <a:pt x="4" y="110"/>
                    <a:pt x="0" y="66"/>
                    <a:pt x="10" y="20"/>
                  </a:cubicBezTo>
                  <a:cubicBezTo>
                    <a:pt x="11" y="15"/>
                    <a:pt x="13" y="9"/>
                    <a:pt x="16" y="5"/>
                  </a:cubicBezTo>
                  <a:cubicBezTo>
                    <a:pt x="18" y="2"/>
                    <a:pt x="20" y="0"/>
                    <a:pt x="23" y="1"/>
                  </a:cubicBezTo>
                  <a:cubicBezTo>
                    <a:pt x="26" y="1"/>
                    <a:pt x="26" y="4"/>
                    <a:pt x="27" y="6"/>
                  </a:cubicBezTo>
                  <a:cubicBezTo>
                    <a:pt x="29" y="14"/>
                    <a:pt x="30" y="23"/>
                    <a:pt x="30" y="31"/>
                  </a:cubicBezTo>
                  <a:cubicBezTo>
                    <a:pt x="29" y="65"/>
                    <a:pt x="29" y="100"/>
                    <a:pt x="36" y="134"/>
                  </a:cubicBezTo>
                  <a:cubicBezTo>
                    <a:pt x="39" y="148"/>
                    <a:pt x="43" y="162"/>
                    <a:pt x="49" y="174"/>
                  </a:cubicBezTo>
                  <a:cubicBezTo>
                    <a:pt x="54" y="183"/>
                    <a:pt x="53" y="186"/>
                    <a:pt x="46" y="19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55">
              <a:extLst>
                <a:ext uri="{FF2B5EF4-FFF2-40B4-BE49-F238E27FC236}">
                  <a16:creationId xmlns:a16="http://schemas.microsoft.com/office/drawing/2014/main" id="{498494D6-214E-DD15-23AB-3CECE6F6CBFA}"/>
                </a:ext>
              </a:extLst>
            </p:cNvPr>
            <p:cNvSpPr/>
            <p:nvPr/>
          </p:nvSpPr>
          <p:spPr bwMode="auto">
            <a:xfrm>
              <a:off x="423" y="954"/>
              <a:ext cx="28" cy="256"/>
            </a:xfrm>
            <a:custGeom>
              <a:gdLst>
                <a:gd name="T0" fmla="*/ 6 w 27"/>
                <a:gd name="T1" fmla="*/ 250 h 250"/>
                <a:gd name="T2" fmla="*/ 2 w 27"/>
                <a:gd name="T3" fmla="*/ 230 h 250"/>
                <a:gd name="T4" fmla="*/ 3 w 27"/>
                <a:gd name="T5" fmla="*/ 11 h 250"/>
                <a:gd name="T6" fmla="*/ 4 w 27"/>
                <a:gd name="T7" fmla="*/ 6 h 250"/>
                <a:gd name="T8" fmla="*/ 7 w 27"/>
                <a:gd name="T9" fmla="*/ 0 h 250"/>
                <a:gd name="T10" fmla="*/ 12 w 27"/>
                <a:gd name="T11" fmla="*/ 5 h 250"/>
                <a:gd name="T12" fmla="*/ 16 w 27"/>
                <a:gd name="T13" fmla="*/ 20 h 250"/>
                <a:gd name="T14" fmla="*/ 14 w 27"/>
                <a:gd name="T15" fmla="*/ 227 h 250"/>
                <a:gd name="T16" fmla="*/ 6 w 27"/>
                <a:gd name="T17" fmla="*/ 250 h 2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50">
                  <a:moveTo>
                    <a:pt x="6" y="250"/>
                  </a:moveTo>
                  <a:cubicBezTo>
                    <a:pt x="2" y="243"/>
                    <a:pt x="2" y="236"/>
                    <a:pt x="2" y="230"/>
                  </a:cubicBezTo>
                  <a:cubicBezTo>
                    <a:pt x="0" y="157"/>
                    <a:pt x="0" y="84"/>
                    <a:pt x="3" y="11"/>
                  </a:cubicBezTo>
                  <a:cubicBezTo>
                    <a:pt x="3" y="9"/>
                    <a:pt x="4" y="7"/>
                    <a:pt x="4" y="6"/>
                  </a:cubicBezTo>
                  <a:cubicBezTo>
                    <a:pt x="4" y="3"/>
                    <a:pt x="4" y="0"/>
                    <a:pt x="7" y="0"/>
                  </a:cubicBezTo>
                  <a:cubicBezTo>
                    <a:pt x="10" y="0"/>
                    <a:pt x="11" y="2"/>
                    <a:pt x="12" y="5"/>
                  </a:cubicBezTo>
                  <a:cubicBezTo>
                    <a:pt x="13" y="10"/>
                    <a:pt x="15" y="15"/>
                    <a:pt x="16" y="20"/>
                  </a:cubicBezTo>
                  <a:cubicBezTo>
                    <a:pt x="23" y="89"/>
                    <a:pt x="27" y="158"/>
                    <a:pt x="14" y="227"/>
                  </a:cubicBezTo>
                  <a:cubicBezTo>
                    <a:pt x="12" y="241"/>
                    <a:pt x="11" y="242"/>
                    <a:pt x="6" y="25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56">
              <a:extLst>
                <a:ext uri="{FF2B5EF4-FFF2-40B4-BE49-F238E27FC236}">
                  <a16:creationId xmlns:a16="http://schemas.microsoft.com/office/drawing/2014/main" id="{94B280AB-3DA4-69D9-D367-55288694DC54}"/>
                </a:ext>
              </a:extLst>
            </p:cNvPr>
            <p:cNvSpPr/>
            <p:nvPr/>
          </p:nvSpPr>
          <p:spPr bwMode="auto">
            <a:xfrm>
              <a:off x="560" y="774"/>
              <a:ext cx="215" cy="66"/>
            </a:xfrm>
            <a:custGeom>
              <a:gdLst>
                <a:gd name="T0" fmla="*/ 210 w 210"/>
                <a:gd name="T1" fmla="*/ 7 h 65"/>
                <a:gd name="T2" fmla="*/ 200 w 210"/>
                <a:gd name="T3" fmla="*/ 21 h 65"/>
                <a:gd name="T4" fmla="*/ 186 w 210"/>
                <a:gd name="T5" fmla="*/ 22 h 65"/>
                <a:gd name="T6" fmla="*/ 174 w 210"/>
                <a:gd name="T7" fmla="*/ 23 h 65"/>
                <a:gd name="T8" fmla="*/ 20 w 210"/>
                <a:gd name="T9" fmla="*/ 60 h 65"/>
                <a:gd name="T10" fmla="*/ 2 w 210"/>
                <a:gd name="T11" fmla="*/ 55 h 65"/>
                <a:gd name="T12" fmla="*/ 17 w 210"/>
                <a:gd name="T13" fmla="*/ 45 h 65"/>
                <a:gd name="T14" fmla="*/ 166 w 210"/>
                <a:gd name="T15" fmla="*/ 6 h 65"/>
                <a:gd name="T16" fmla="*/ 201 w 210"/>
                <a:gd name="T17" fmla="*/ 1 h 65"/>
                <a:gd name="T18" fmla="*/ 210 w 210"/>
                <a:gd name="T19" fmla="*/ 7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65">
                  <a:moveTo>
                    <a:pt x="210" y="7"/>
                  </a:moveTo>
                  <a:cubicBezTo>
                    <a:pt x="208" y="13"/>
                    <a:pt x="204" y="17"/>
                    <a:pt x="200" y="21"/>
                  </a:cubicBezTo>
                  <a:cubicBezTo>
                    <a:pt x="196" y="24"/>
                    <a:pt x="192" y="27"/>
                    <a:pt x="186" y="22"/>
                  </a:cubicBezTo>
                  <a:cubicBezTo>
                    <a:pt x="183" y="20"/>
                    <a:pt x="178" y="21"/>
                    <a:pt x="174" y="23"/>
                  </a:cubicBezTo>
                  <a:cubicBezTo>
                    <a:pt x="123" y="39"/>
                    <a:pt x="72" y="50"/>
                    <a:pt x="20" y="60"/>
                  </a:cubicBezTo>
                  <a:cubicBezTo>
                    <a:pt x="14" y="61"/>
                    <a:pt x="4" y="65"/>
                    <a:pt x="2" y="55"/>
                  </a:cubicBezTo>
                  <a:cubicBezTo>
                    <a:pt x="0" y="46"/>
                    <a:pt x="11" y="47"/>
                    <a:pt x="17" y="45"/>
                  </a:cubicBezTo>
                  <a:cubicBezTo>
                    <a:pt x="67" y="34"/>
                    <a:pt x="117" y="21"/>
                    <a:pt x="166" y="6"/>
                  </a:cubicBezTo>
                  <a:cubicBezTo>
                    <a:pt x="178" y="3"/>
                    <a:pt x="189" y="0"/>
                    <a:pt x="201" y="1"/>
                  </a:cubicBezTo>
                  <a:cubicBezTo>
                    <a:pt x="205" y="1"/>
                    <a:pt x="209" y="2"/>
                    <a:pt x="210" y="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57">
              <a:extLst>
                <a:ext uri="{FF2B5EF4-FFF2-40B4-BE49-F238E27FC236}">
                  <a16:creationId xmlns:a16="http://schemas.microsoft.com/office/drawing/2014/main" id="{0B95333F-F974-3BF2-6ECD-D64591222E8A}"/>
                </a:ext>
              </a:extLst>
            </p:cNvPr>
            <p:cNvSpPr/>
            <p:nvPr/>
          </p:nvSpPr>
          <p:spPr bwMode="auto">
            <a:xfrm>
              <a:off x="368" y="924"/>
              <a:ext cx="41" cy="210"/>
            </a:xfrm>
            <a:custGeom>
              <a:gdLst>
                <a:gd name="T0" fmla="*/ 40 w 40"/>
                <a:gd name="T1" fmla="*/ 42 h 205"/>
                <a:gd name="T2" fmla="*/ 21 w 40"/>
                <a:gd name="T3" fmla="*/ 174 h 205"/>
                <a:gd name="T4" fmla="*/ 11 w 40"/>
                <a:gd name="T5" fmla="*/ 199 h 205"/>
                <a:gd name="T6" fmla="*/ 4 w 40"/>
                <a:gd name="T7" fmla="*/ 204 h 205"/>
                <a:gd name="T8" fmla="*/ 2 w 40"/>
                <a:gd name="T9" fmla="*/ 196 h 205"/>
                <a:gd name="T10" fmla="*/ 9 w 40"/>
                <a:gd name="T11" fmla="*/ 145 h 205"/>
                <a:gd name="T12" fmla="*/ 25 w 40"/>
                <a:gd name="T13" fmla="*/ 20 h 205"/>
                <a:gd name="T14" fmla="*/ 28 w 40"/>
                <a:gd name="T15" fmla="*/ 7 h 205"/>
                <a:gd name="T16" fmla="*/ 36 w 40"/>
                <a:gd name="T17" fmla="*/ 0 h 205"/>
                <a:gd name="T18" fmla="*/ 40 w 40"/>
                <a:gd name="T19" fmla="*/ 8 h 205"/>
                <a:gd name="T20" fmla="*/ 40 w 40"/>
                <a:gd name="T21" fmla="*/ 42 h 2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205">
                  <a:moveTo>
                    <a:pt x="40" y="42"/>
                  </a:moveTo>
                  <a:cubicBezTo>
                    <a:pt x="37" y="86"/>
                    <a:pt x="33" y="131"/>
                    <a:pt x="21" y="174"/>
                  </a:cubicBezTo>
                  <a:cubicBezTo>
                    <a:pt x="19" y="183"/>
                    <a:pt x="17" y="191"/>
                    <a:pt x="11" y="199"/>
                  </a:cubicBezTo>
                  <a:cubicBezTo>
                    <a:pt x="10" y="201"/>
                    <a:pt x="8" y="205"/>
                    <a:pt x="4" y="204"/>
                  </a:cubicBezTo>
                  <a:cubicBezTo>
                    <a:pt x="0" y="203"/>
                    <a:pt x="2" y="199"/>
                    <a:pt x="2" y="196"/>
                  </a:cubicBezTo>
                  <a:cubicBezTo>
                    <a:pt x="2" y="179"/>
                    <a:pt x="5" y="162"/>
                    <a:pt x="9" y="145"/>
                  </a:cubicBezTo>
                  <a:cubicBezTo>
                    <a:pt x="16" y="104"/>
                    <a:pt x="21" y="62"/>
                    <a:pt x="25" y="20"/>
                  </a:cubicBezTo>
                  <a:cubicBezTo>
                    <a:pt x="26" y="15"/>
                    <a:pt x="27" y="11"/>
                    <a:pt x="28" y="7"/>
                  </a:cubicBezTo>
                  <a:cubicBezTo>
                    <a:pt x="29" y="3"/>
                    <a:pt x="31" y="0"/>
                    <a:pt x="36" y="0"/>
                  </a:cubicBezTo>
                  <a:cubicBezTo>
                    <a:pt x="40" y="1"/>
                    <a:pt x="40" y="5"/>
                    <a:pt x="40" y="8"/>
                  </a:cubicBezTo>
                  <a:cubicBezTo>
                    <a:pt x="40" y="19"/>
                    <a:pt x="40" y="30"/>
                    <a:pt x="40" y="42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58">
              <a:extLst>
                <a:ext uri="{FF2B5EF4-FFF2-40B4-BE49-F238E27FC236}">
                  <a16:creationId xmlns:a16="http://schemas.microsoft.com/office/drawing/2014/main" id="{61DC1E5B-D5BD-684C-2E9D-CCC1C8B5A7E7}"/>
                </a:ext>
              </a:extLst>
            </p:cNvPr>
            <p:cNvSpPr/>
            <p:nvPr/>
          </p:nvSpPr>
          <p:spPr bwMode="auto">
            <a:xfrm>
              <a:off x="2106" y="548"/>
              <a:ext cx="47" cy="183"/>
            </a:xfrm>
            <a:custGeom>
              <a:gdLst>
                <a:gd name="T0" fmla="*/ 0 w 46"/>
                <a:gd name="T1" fmla="*/ 0 h 179"/>
                <a:gd name="T2" fmla="*/ 10 w 46"/>
                <a:gd name="T3" fmla="*/ 7 h 179"/>
                <a:gd name="T4" fmla="*/ 45 w 46"/>
                <a:gd name="T5" fmla="*/ 101 h 179"/>
                <a:gd name="T6" fmla="*/ 43 w 46"/>
                <a:gd name="T7" fmla="*/ 162 h 179"/>
                <a:gd name="T8" fmla="*/ 32 w 46"/>
                <a:gd name="T9" fmla="*/ 179 h 179"/>
                <a:gd name="T10" fmla="*/ 27 w 46"/>
                <a:gd name="T11" fmla="*/ 163 h 179"/>
                <a:gd name="T12" fmla="*/ 2 w 46"/>
                <a:gd name="T13" fmla="*/ 7 h 179"/>
                <a:gd name="T14" fmla="*/ 0 w 46"/>
                <a:gd name="T15" fmla="*/ 0 h 1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79">
                  <a:moveTo>
                    <a:pt x="0" y="0"/>
                  </a:moveTo>
                  <a:cubicBezTo>
                    <a:pt x="6" y="2"/>
                    <a:pt x="8" y="4"/>
                    <a:pt x="10" y="7"/>
                  </a:cubicBezTo>
                  <a:cubicBezTo>
                    <a:pt x="28" y="36"/>
                    <a:pt x="45" y="65"/>
                    <a:pt x="45" y="101"/>
                  </a:cubicBezTo>
                  <a:cubicBezTo>
                    <a:pt x="45" y="121"/>
                    <a:pt x="46" y="142"/>
                    <a:pt x="43" y="162"/>
                  </a:cubicBezTo>
                  <a:cubicBezTo>
                    <a:pt x="41" y="169"/>
                    <a:pt x="40" y="179"/>
                    <a:pt x="32" y="179"/>
                  </a:cubicBezTo>
                  <a:cubicBezTo>
                    <a:pt x="25" y="179"/>
                    <a:pt x="27" y="168"/>
                    <a:pt x="27" y="163"/>
                  </a:cubicBezTo>
                  <a:cubicBezTo>
                    <a:pt x="30" y="109"/>
                    <a:pt x="13" y="59"/>
                    <a:pt x="2" y="7"/>
                  </a:cubicBezTo>
                  <a:cubicBezTo>
                    <a:pt x="1" y="5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59">
              <a:extLst>
                <a:ext uri="{FF2B5EF4-FFF2-40B4-BE49-F238E27FC236}">
                  <a16:creationId xmlns:a16="http://schemas.microsoft.com/office/drawing/2014/main" id="{A3569615-2935-E624-B419-BC6B86FA3512}"/>
                </a:ext>
              </a:extLst>
            </p:cNvPr>
            <p:cNvSpPr/>
            <p:nvPr/>
          </p:nvSpPr>
          <p:spPr bwMode="auto">
            <a:xfrm>
              <a:off x="493" y="1430"/>
              <a:ext cx="48" cy="210"/>
            </a:xfrm>
            <a:custGeom>
              <a:gdLst>
                <a:gd name="T0" fmla="*/ 19 w 47"/>
                <a:gd name="T1" fmla="*/ 205 h 205"/>
                <a:gd name="T2" fmla="*/ 12 w 47"/>
                <a:gd name="T3" fmla="*/ 184 h 205"/>
                <a:gd name="T4" fmla="*/ 15 w 47"/>
                <a:gd name="T5" fmla="*/ 33 h 205"/>
                <a:gd name="T6" fmla="*/ 20 w 47"/>
                <a:gd name="T7" fmla="*/ 7 h 205"/>
                <a:gd name="T8" fmla="*/ 30 w 47"/>
                <a:gd name="T9" fmla="*/ 3 h 205"/>
                <a:gd name="T10" fmla="*/ 40 w 47"/>
                <a:gd name="T11" fmla="*/ 29 h 205"/>
                <a:gd name="T12" fmla="*/ 21 w 47"/>
                <a:gd name="T13" fmla="*/ 117 h 205"/>
                <a:gd name="T14" fmla="*/ 20 w 47"/>
                <a:gd name="T15" fmla="*/ 184 h 205"/>
                <a:gd name="T16" fmla="*/ 19 w 47"/>
                <a:gd name="T17" fmla="*/ 205 h 2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05">
                  <a:moveTo>
                    <a:pt x="19" y="205"/>
                  </a:moveTo>
                  <a:cubicBezTo>
                    <a:pt x="14" y="197"/>
                    <a:pt x="14" y="190"/>
                    <a:pt x="12" y="184"/>
                  </a:cubicBezTo>
                  <a:cubicBezTo>
                    <a:pt x="0" y="133"/>
                    <a:pt x="6" y="83"/>
                    <a:pt x="15" y="33"/>
                  </a:cubicBezTo>
                  <a:cubicBezTo>
                    <a:pt x="17" y="25"/>
                    <a:pt x="19" y="16"/>
                    <a:pt x="20" y="7"/>
                  </a:cubicBezTo>
                  <a:cubicBezTo>
                    <a:pt x="22" y="1"/>
                    <a:pt x="25" y="0"/>
                    <a:pt x="30" y="3"/>
                  </a:cubicBezTo>
                  <a:cubicBezTo>
                    <a:pt x="43" y="9"/>
                    <a:pt x="47" y="17"/>
                    <a:pt x="40" y="29"/>
                  </a:cubicBezTo>
                  <a:cubicBezTo>
                    <a:pt x="24" y="57"/>
                    <a:pt x="21" y="87"/>
                    <a:pt x="21" y="117"/>
                  </a:cubicBezTo>
                  <a:cubicBezTo>
                    <a:pt x="21" y="140"/>
                    <a:pt x="21" y="162"/>
                    <a:pt x="20" y="184"/>
                  </a:cubicBezTo>
                  <a:cubicBezTo>
                    <a:pt x="20" y="191"/>
                    <a:pt x="19" y="197"/>
                    <a:pt x="19" y="20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60">
              <a:extLst>
                <a:ext uri="{FF2B5EF4-FFF2-40B4-BE49-F238E27FC236}">
                  <a16:creationId xmlns:a16="http://schemas.microsoft.com/office/drawing/2014/main" id="{7F7CBE1A-9739-177A-B90E-BEC93A106378}"/>
                </a:ext>
              </a:extLst>
            </p:cNvPr>
            <p:cNvSpPr/>
            <p:nvPr/>
          </p:nvSpPr>
          <p:spPr bwMode="auto">
            <a:xfrm>
              <a:off x="980" y="840"/>
              <a:ext cx="138" cy="88"/>
            </a:xfrm>
            <a:custGeom>
              <a:gdLst>
                <a:gd name="T0" fmla="*/ 10 w 135"/>
                <a:gd name="T1" fmla="*/ 86 h 86"/>
                <a:gd name="T2" fmla="*/ 2 w 135"/>
                <a:gd name="T3" fmla="*/ 83 h 86"/>
                <a:gd name="T4" fmla="*/ 3 w 135"/>
                <a:gd name="T5" fmla="*/ 76 h 86"/>
                <a:gd name="T6" fmla="*/ 23 w 135"/>
                <a:gd name="T7" fmla="*/ 60 h 86"/>
                <a:gd name="T8" fmla="*/ 117 w 135"/>
                <a:gd name="T9" fmla="*/ 7 h 86"/>
                <a:gd name="T10" fmla="*/ 121 w 135"/>
                <a:gd name="T11" fmla="*/ 5 h 86"/>
                <a:gd name="T12" fmla="*/ 132 w 135"/>
                <a:gd name="T13" fmla="*/ 4 h 86"/>
                <a:gd name="T14" fmla="*/ 128 w 135"/>
                <a:gd name="T15" fmla="*/ 15 h 86"/>
                <a:gd name="T16" fmla="*/ 117 w 135"/>
                <a:gd name="T17" fmla="*/ 26 h 86"/>
                <a:gd name="T18" fmla="*/ 22 w 135"/>
                <a:gd name="T19" fmla="*/ 82 h 86"/>
                <a:gd name="T20" fmla="*/ 10 w 135"/>
                <a:gd name="T21" fmla="*/ 86 h 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5" h="86">
                  <a:moveTo>
                    <a:pt x="10" y="86"/>
                  </a:moveTo>
                  <a:cubicBezTo>
                    <a:pt x="5" y="86"/>
                    <a:pt x="3" y="86"/>
                    <a:pt x="2" y="83"/>
                  </a:cubicBezTo>
                  <a:cubicBezTo>
                    <a:pt x="0" y="80"/>
                    <a:pt x="1" y="78"/>
                    <a:pt x="3" y="76"/>
                  </a:cubicBezTo>
                  <a:cubicBezTo>
                    <a:pt x="9" y="69"/>
                    <a:pt x="16" y="64"/>
                    <a:pt x="23" y="60"/>
                  </a:cubicBezTo>
                  <a:cubicBezTo>
                    <a:pt x="54" y="42"/>
                    <a:pt x="86" y="24"/>
                    <a:pt x="117" y="7"/>
                  </a:cubicBezTo>
                  <a:cubicBezTo>
                    <a:pt x="118" y="6"/>
                    <a:pt x="120" y="5"/>
                    <a:pt x="121" y="5"/>
                  </a:cubicBezTo>
                  <a:cubicBezTo>
                    <a:pt x="125" y="4"/>
                    <a:pt x="128" y="0"/>
                    <a:pt x="132" y="4"/>
                  </a:cubicBezTo>
                  <a:cubicBezTo>
                    <a:pt x="135" y="8"/>
                    <a:pt x="131" y="12"/>
                    <a:pt x="128" y="15"/>
                  </a:cubicBezTo>
                  <a:cubicBezTo>
                    <a:pt x="125" y="19"/>
                    <a:pt x="121" y="23"/>
                    <a:pt x="117" y="26"/>
                  </a:cubicBezTo>
                  <a:cubicBezTo>
                    <a:pt x="88" y="49"/>
                    <a:pt x="56" y="68"/>
                    <a:pt x="22" y="82"/>
                  </a:cubicBezTo>
                  <a:cubicBezTo>
                    <a:pt x="18" y="84"/>
                    <a:pt x="13" y="85"/>
                    <a:pt x="10" y="8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61">
              <a:extLst>
                <a:ext uri="{FF2B5EF4-FFF2-40B4-BE49-F238E27FC236}">
                  <a16:creationId xmlns:a16="http://schemas.microsoft.com/office/drawing/2014/main" id="{9E19A386-A435-DA2D-C77B-A73D82F86BF1}"/>
                </a:ext>
              </a:extLst>
            </p:cNvPr>
            <p:cNvSpPr/>
            <p:nvPr/>
          </p:nvSpPr>
          <p:spPr bwMode="auto">
            <a:xfrm>
              <a:off x="2326" y="700"/>
              <a:ext cx="121" cy="128"/>
            </a:xfrm>
            <a:custGeom>
              <a:gdLst>
                <a:gd name="T0" fmla="*/ 110 w 119"/>
                <a:gd name="T1" fmla="*/ 125 h 125"/>
                <a:gd name="T2" fmla="*/ 45 w 119"/>
                <a:gd name="T3" fmla="*/ 98 h 125"/>
                <a:gd name="T4" fmla="*/ 1 w 119"/>
                <a:gd name="T5" fmla="*/ 12 h 125"/>
                <a:gd name="T6" fmla="*/ 5 w 119"/>
                <a:gd name="T7" fmla="*/ 2 h 125"/>
                <a:gd name="T8" fmla="*/ 12 w 119"/>
                <a:gd name="T9" fmla="*/ 9 h 125"/>
                <a:gd name="T10" fmla="*/ 14 w 119"/>
                <a:gd name="T11" fmla="*/ 14 h 125"/>
                <a:gd name="T12" fmla="*/ 80 w 119"/>
                <a:gd name="T13" fmla="*/ 98 h 125"/>
                <a:gd name="T14" fmla="*/ 113 w 119"/>
                <a:gd name="T15" fmla="*/ 116 h 125"/>
                <a:gd name="T16" fmla="*/ 118 w 119"/>
                <a:gd name="T17" fmla="*/ 123 h 125"/>
                <a:gd name="T18" fmla="*/ 110 w 119"/>
                <a:gd name="T19" fmla="*/ 125 h 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25">
                  <a:moveTo>
                    <a:pt x="110" y="125"/>
                  </a:moveTo>
                  <a:cubicBezTo>
                    <a:pt x="87" y="121"/>
                    <a:pt x="65" y="111"/>
                    <a:pt x="45" y="98"/>
                  </a:cubicBezTo>
                  <a:cubicBezTo>
                    <a:pt x="14" y="77"/>
                    <a:pt x="7" y="45"/>
                    <a:pt x="1" y="12"/>
                  </a:cubicBezTo>
                  <a:cubicBezTo>
                    <a:pt x="0" y="8"/>
                    <a:pt x="2" y="3"/>
                    <a:pt x="5" y="2"/>
                  </a:cubicBezTo>
                  <a:cubicBezTo>
                    <a:pt x="10" y="0"/>
                    <a:pt x="11" y="6"/>
                    <a:pt x="12" y="9"/>
                  </a:cubicBezTo>
                  <a:cubicBezTo>
                    <a:pt x="13" y="11"/>
                    <a:pt x="13" y="13"/>
                    <a:pt x="14" y="14"/>
                  </a:cubicBezTo>
                  <a:cubicBezTo>
                    <a:pt x="20" y="54"/>
                    <a:pt x="44" y="81"/>
                    <a:pt x="80" y="98"/>
                  </a:cubicBezTo>
                  <a:cubicBezTo>
                    <a:pt x="91" y="104"/>
                    <a:pt x="103" y="109"/>
                    <a:pt x="113" y="116"/>
                  </a:cubicBezTo>
                  <a:cubicBezTo>
                    <a:pt x="116" y="118"/>
                    <a:pt x="119" y="119"/>
                    <a:pt x="118" y="123"/>
                  </a:cubicBezTo>
                  <a:cubicBezTo>
                    <a:pt x="117" y="125"/>
                    <a:pt x="114" y="125"/>
                    <a:pt x="110" y="125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62">
              <a:extLst>
                <a:ext uri="{FF2B5EF4-FFF2-40B4-BE49-F238E27FC236}">
                  <a16:creationId xmlns:a16="http://schemas.microsoft.com/office/drawing/2014/main" id="{84028171-0937-E712-7056-1686EA5AE9CF}"/>
                </a:ext>
              </a:extLst>
            </p:cNvPr>
            <p:cNvSpPr/>
            <p:nvPr/>
          </p:nvSpPr>
          <p:spPr bwMode="auto">
            <a:xfrm>
              <a:off x="336" y="905"/>
              <a:ext cx="40" cy="175"/>
            </a:xfrm>
            <a:custGeom>
              <a:gdLst>
                <a:gd name="T0" fmla="*/ 2 w 39"/>
                <a:gd name="T1" fmla="*/ 171 h 171"/>
                <a:gd name="T2" fmla="*/ 6 w 39"/>
                <a:gd name="T3" fmla="*/ 116 h 171"/>
                <a:gd name="T4" fmla="*/ 21 w 39"/>
                <a:gd name="T5" fmla="*/ 20 h 171"/>
                <a:gd name="T6" fmla="*/ 28 w 39"/>
                <a:gd name="T7" fmla="*/ 4 h 171"/>
                <a:gd name="T8" fmla="*/ 36 w 39"/>
                <a:gd name="T9" fmla="*/ 2 h 171"/>
                <a:gd name="T10" fmla="*/ 39 w 39"/>
                <a:gd name="T11" fmla="*/ 8 h 171"/>
                <a:gd name="T12" fmla="*/ 37 w 39"/>
                <a:gd name="T13" fmla="*/ 30 h 171"/>
                <a:gd name="T14" fmla="*/ 12 w 39"/>
                <a:gd name="T15" fmla="*/ 150 h 171"/>
                <a:gd name="T16" fmla="*/ 2 w 39"/>
                <a:gd name="T17" fmla="*/ 171 h 1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71">
                  <a:moveTo>
                    <a:pt x="2" y="171"/>
                  </a:moveTo>
                  <a:cubicBezTo>
                    <a:pt x="0" y="150"/>
                    <a:pt x="3" y="133"/>
                    <a:pt x="6" y="116"/>
                  </a:cubicBezTo>
                  <a:cubicBezTo>
                    <a:pt x="9" y="84"/>
                    <a:pt x="14" y="52"/>
                    <a:pt x="21" y="20"/>
                  </a:cubicBezTo>
                  <a:cubicBezTo>
                    <a:pt x="22" y="14"/>
                    <a:pt x="23" y="8"/>
                    <a:pt x="28" y="4"/>
                  </a:cubicBezTo>
                  <a:cubicBezTo>
                    <a:pt x="30" y="3"/>
                    <a:pt x="32" y="0"/>
                    <a:pt x="36" y="2"/>
                  </a:cubicBezTo>
                  <a:cubicBezTo>
                    <a:pt x="38" y="3"/>
                    <a:pt x="39" y="6"/>
                    <a:pt x="39" y="8"/>
                  </a:cubicBezTo>
                  <a:cubicBezTo>
                    <a:pt x="38" y="15"/>
                    <a:pt x="38" y="23"/>
                    <a:pt x="37" y="30"/>
                  </a:cubicBezTo>
                  <a:cubicBezTo>
                    <a:pt x="30" y="70"/>
                    <a:pt x="23" y="110"/>
                    <a:pt x="12" y="150"/>
                  </a:cubicBezTo>
                  <a:cubicBezTo>
                    <a:pt x="10" y="156"/>
                    <a:pt x="9" y="163"/>
                    <a:pt x="2" y="17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63">
              <a:extLst>
                <a:ext uri="{FF2B5EF4-FFF2-40B4-BE49-F238E27FC236}">
                  <a16:creationId xmlns:a16="http://schemas.microsoft.com/office/drawing/2014/main" id="{71786ED8-847D-9BFD-E51E-F32C0B92D5AD}"/>
                </a:ext>
              </a:extLst>
            </p:cNvPr>
            <p:cNvSpPr/>
            <p:nvPr/>
          </p:nvSpPr>
          <p:spPr bwMode="auto">
            <a:xfrm>
              <a:off x="2184" y="457"/>
              <a:ext cx="43" cy="133"/>
            </a:xfrm>
            <a:custGeom>
              <a:gdLst>
                <a:gd name="T0" fmla="*/ 0 w 43"/>
                <a:gd name="T1" fmla="*/ 0 h 130"/>
                <a:gd name="T2" fmla="*/ 21 w 43"/>
                <a:gd name="T3" fmla="*/ 24 h 130"/>
                <a:gd name="T4" fmla="*/ 35 w 43"/>
                <a:gd name="T5" fmla="*/ 119 h 130"/>
                <a:gd name="T6" fmla="*/ 28 w 43"/>
                <a:gd name="T7" fmla="*/ 129 h 130"/>
                <a:gd name="T8" fmla="*/ 23 w 43"/>
                <a:gd name="T9" fmla="*/ 119 h 130"/>
                <a:gd name="T10" fmla="*/ 1 w 43"/>
                <a:gd name="T11" fmla="*/ 13 h 130"/>
                <a:gd name="T12" fmla="*/ 0 w 43"/>
                <a:gd name="T13" fmla="*/ 0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30">
                  <a:moveTo>
                    <a:pt x="0" y="0"/>
                  </a:moveTo>
                  <a:cubicBezTo>
                    <a:pt x="11" y="8"/>
                    <a:pt x="17" y="15"/>
                    <a:pt x="21" y="24"/>
                  </a:cubicBezTo>
                  <a:cubicBezTo>
                    <a:pt x="35" y="54"/>
                    <a:pt x="43" y="85"/>
                    <a:pt x="35" y="119"/>
                  </a:cubicBezTo>
                  <a:cubicBezTo>
                    <a:pt x="34" y="123"/>
                    <a:pt x="33" y="130"/>
                    <a:pt x="28" y="129"/>
                  </a:cubicBezTo>
                  <a:cubicBezTo>
                    <a:pt x="23" y="129"/>
                    <a:pt x="23" y="123"/>
                    <a:pt x="23" y="119"/>
                  </a:cubicBezTo>
                  <a:cubicBezTo>
                    <a:pt x="19" y="83"/>
                    <a:pt x="11" y="47"/>
                    <a:pt x="1" y="13"/>
                  </a:cubicBezTo>
                  <a:cubicBezTo>
                    <a:pt x="0" y="9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64">
              <a:extLst>
                <a:ext uri="{FF2B5EF4-FFF2-40B4-BE49-F238E27FC236}">
                  <a16:creationId xmlns:a16="http://schemas.microsoft.com/office/drawing/2014/main" id="{102F6E77-F0A1-CBEB-0B95-71F9FECD02A7}"/>
                </a:ext>
              </a:extLst>
            </p:cNvPr>
            <p:cNvSpPr/>
            <p:nvPr/>
          </p:nvSpPr>
          <p:spPr bwMode="auto">
            <a:xfrm>
              <a:off x="2014" y="701"/>
              <a:ext cx="33" cy="117"/>
            </a:xfrm>
            <a:custGeom>
              <a:gdLst>
                <a:gd name="T0" fmla="*/ 0 w 33"/>
                <a:gd name="T1" fmla="*/ 114 h 114"/>
                <a:gd name="T2" fmla="*/ 13 w 33"/>
                <a:gd name="T3" fmla="*/ 50 h 114"/>
                <a:gd name="T4" fmla="*/ 15 w 33"/>
                <a:gd name="T5" fmla="*/ 9 h 114"/>
                <a:gd name="T6" fmla="*/ 19 w 33"/>
                <a:gd name="T7" fmla="*/ 1 h 114"/>
                <a:gd name="T8" fmla="*/ 26 w 33"/>
                <a:gd name="T9" fmla="*/ 7 h 114"/>
                <a:gd name="T10" fmla="*/ 28 w 33"/>
                <a:gd name="T11" fmla="*/ 11 h 114"/>
                <a:gd name="T12" fmla="*/ 17 w 33"/>
                <a:gd name="T13" fmla="*/ 103 h 114"/>
                <a:gd name="T14" fmla="*/ 0 w 33"/>
                <a:gd name="T15" fmla="*/ 114 h 1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14">
                  <a:moveTo>
                    <a:pt x="0" y="114"/>
                  </a:moveTo>
                  <a:cubicBezTo>
                    <a:pt x="7" y="93"/>
                    <a:pt x="11" y="72"/>
                    <a:pt x="13" y="50"/>
                  </a:cubicBezTo>
                  <a:cubicBezTo>
                    <a:pt x="14" y="36"/>
                    <a:pt x="12" y="22"/>
                    <a:pt x="15" y="9"/>
                  </a:cubicBezTo>
                  <a:cubicBezTo>
                    <a:pt x="16" y="6"/>
                    <a:pt x="15" y="2"/>
                    <a:pt x="19" y="1"/>
                  </a:cubicBezTo>
                  <a:cubicBezTo>
                    <a:pt x="23" y="0"/>
                    <a:pt x="24" y="5"/>
                    <a:pt x="26" y="7"/>
                  </a:cubicBezTo>
                  <a:cubicBezTo>
                    <a:pt x="27" y="8"/>
                    <a:pt x="28" y="9"/>
                    <a:pt x="28" y="11"/>
                  </a:cubicBezTo>
                  <a:cubicBezTo>
                    <a:pt x="33" y="42"/>
                    <a:pt x="33" y="74"/>
                    <a:pt x="17" y="103"/>
                  </a:cubicBezTo>
                  <a:cubicBezTo>
                    <a:pt x="14" y="108"/>
                    <a:pt x="9" y="113"/>
                    <a:pt x="0" y="114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65">
              <a:extLst>
                <a:ext uri="{FF2B5EF4-FFF2-40B4-BE49-F238E27FC236}">
                  <a16:creationId xmlns:a16="http://schemas.microsoft.com/office/drawing/2014/main" id="{30F7E151-3001-55DB-A3E0-ACB163E3191A}"/>
                </a:ext>
              </a:extLst>
            </p:cNvPr>
            <p:cNvSpPr/>
            <p:nvPr/>
          </p:nvSpPr>
          <p:spPr bwMode="auto">
            <a:xfrm>
              <a:off x="527" y="1295"/>
              <a:ext cx="27" cy="95"/>
            </a:xfrm>
            <a:custGeom>
              <a:gdLst>
                <a:gd name="T0" fmla="*/ 26 w 26"/>
                <a:gd name="T1" fmla="*/ 38 h 92"/>
                <a:gd name="T2" fmla="*/ 20 w 26"/>
                <a:gd name="T3" fmla="*/ 76 h 92"/>
                <a:gd name="T4" fmla="*/ 16 w 26"/>
                <a:gd name="T5" fmla="*/ 85 h 92"/>
                <a:gd name="T6" fmla="*/ 7 w 26"/>
                <a:gd name="T7" fmla="*/ 91 h 92"/>
                <a:gd name="T8" fmla="*/ 2 w 26"/>
                <a:gd name="T9" fmla="*/ 82 h 92"/>
                <a:gd name="T10" fmla="*/ 5 w 26"/>
                <a:gd name="T11" fmla="*/ 49 h 92"/>
                <a:gd name="T12" fmla="*/ 4 w 26"/>
                <a:gd name="T13" fmla="*/ 15 h 92"/>
                <a:gd name="T14" fmla="*/ 7 w 26"/>
                <a:gd name="T15" fmla="*/ 3 h 92"/>
                <a:gd name="T16" fmla="*/ 20 w 26"/>
                <a:gd name="T17" fmla="*/ 8 h 92"/>
                <a:gd name="T18" fmla="*/ 26 w 26"/>
                <a:gd name="T19" fmla="*/ 38 h 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92">
                  <a:moveTo>
                    <a:pt x="26" y="38"/>
                  </a:moveTo>
                  <a:cubicBezTo>
                    <a:pt x="26" y="52"/>
                    <a:pt x="24" y="64"/>
                    <a:pt x="20" y="76"/>
                  </a:cubicBezTo>
                  <a:cubicBezTo>
                    <a:pt x="19" y="79"/>
                    <a:pt x="18" y="82"/>
                    <a:pt x="16" y="85"/>
                  </a:cubicBezTo>
                  <a:cubicBezTo>
                    <a:pt x="14" y="88"/>
                    <a:pt x="11" y="92"/>
                    <a:pt x="7" y="91"/>
                  </a:cubicBezTo>
                  <a:cubicBezTo>
                    <a:pt x="3" y="90"/>
                    <a:pt x="2" y="86"/>
                    <a:pt x="2" y="82"/>
                  </a:cubicBezTo>
                  <a:cubicBezTo>
                    <a:pt x="0" y="71"/>
                    <a:pt x="1" y="59"/>
                    <a:pt x="5" y="49"/>
                  </a:cubicBezTo>
                  <a:cubicBezTo>
                    <a:pt x="9" y="37"/>
                    <a:pt x="12" y="27"/>
                    <a:pt x="4" y="15"/>
                  </a:cubicBezTo>
                  <a:cubicBezTo>
                    <a:pt x="2" y="12"/>
                    <a:pt x="2" y="6"/>
                    <a:pt x="7" y="3"/>
                  </a:cubicBezTo>
                  <a:cubicBezTo>
                    <a:pt x="13" y="0"/>
                    <a:pt x="17" y="3"/>
                    <a:pt x="20" y="8"/>
                  </a:cubicBezTo>
                  <a:cubicBezTo>
                    <a:pt x="26" y="18"/>
                    <a:pt x="26" y="29"/>
                    <a:pt x="26" y="38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1439D2B0-CF40-E3B5-D3CE-D431E85F8E3F}"/>
                </a:ext>
              </a:extLst>
            </p:cNvPr>
            <p:cNvSpPr/>
            <p:nvPr/>
          </p:nvSpPr>
          <p:spPr bwMode="auto">
            <a:xfrm>
              <a:off x="579" y="1229"/>
              <a:ext cx="81" cy="37"/>
            </a:xfrm>
            <a:custGeom>
              <a:gdLst>
                <a:gd name="T0" fmla="*/ 31 w 80"/>
                <a:gd name="T1" fmla="*/ 36 h 36"/>
                <a:gd name="T2" fmla="*/ 2 w 80"/>
                <a:gd name="T3" fmla="*/ 22 h 36"/>
                <a:gd name="T4" fmla="*/ 2 w 80"/>
                <a:gd name="T5" fmla="*/ 17 h 36"/>
                <a:gd name="T6" fmla="*/ 8 w 80"/>
                <a:gd name="T7" fmla="*/ 14 h 36"/>
                <a:gd name="T8" fmla="*/ 65 w 80"/>
                <a:gd name="T9" fmla="*/ 2 h 36"/>
                <a:gd name="T10" fmla="*/ 78 w 80"/>
                <a:gd name="T11" fmla="*/ 6 h 36"/>
                <a:gd name="T12" fmla="*/ 71 w 80"/>
                <a:gd name="T13" fmla="*/ 17 h 36"/>
                <a:gd name="T14" fmla="*/ 31 w 80"/>
                <a:gd name="T15" fmla="*/ 36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36">
                  <a:moveTo>
                    <a:pt x="31" y="36"/>
                  </a:moveTo>
                  <a:cubicBezTo>
                    <a:pt x="21" y="31"/>
                    <a:pt x="11" y="27"/>
                    <a:pt x="2" y="22"/>
                  </a:cubicBezTo>
                  <a:cubicBezTo>
                    <a:pt x="0" y="21"/>
                    <a:pt x="0" y="19"/>
                    <a:pt x="2" y="17"/>
                  </a:cubicBezTo>
                  <a:cubicBezTo>
                    <a:pt x="4" y="16"/>
                    <a:pt x="6" y="14"/>
                    <a:pt x="8" y="14"/>
                  </a:cubicBezTo>
                  <a:cubicBezTo>
                    <a:pt x="27" y="10"/>
                    <a:pt x="46" y="6"/>
                    <a:pt x="65" y="2"/>
                  </a:cubicBezTo>
                  <a:cubicBezTo>
                    <a:pt x="70" y="1"/>
                    <a:pt x="76" y="0"/>
                    <a:pt x="78" y="6"/>
                  </a:cubicBezTo>
                  <a:cubicBezTo>
                    <a:pt x="80" y="11"/>
                    <a:pt x="75" y="14"/>
                    <a:pt x="71" y="17"/>
                  </a:cubicBezTo>
                  <a:cubicBezTo>
                    <a:pt x="59" y="25"/>
                    <a:pt x="45" y="31"/>
                    <a:pt x="31" y="36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67">
              <a:extLst>
                <a:ext uri="{FF2B5EF4-FFF2-40B4-BE49-F238E27FC236}">
                  <a16:creationId xmlns:a16="http://schemas.microsoft.com/office/drawing/2014/main" id="{7137E6F6-7E5C-FAAA-00E6-31A7CA01DC47}"/>
                </a:ext>
              </a:extLst>
            </p:cNvPr>
            <p:cNvSpPr/>
            <p:nvPr/>
          </p:nvSpPr>
          <p:spPr bwMode="auto">
            <a:xfrm>
              <a:off x="2293" y="337"/>
              <a:ext cx="23" cy="84"/>
            </a:xfrm>
            <a:custGeom>
              <a:gdLst>
                <a:gd name="T0" fmla="*/ 9 w 23"/>
                <a:gd name="T1" fmla="*/ 82 h 82"/>
                <a:gd name="T2" fmla="*/ 4 w 23"/>
                <a:gd name="T3" fmla="*/ 58 h 82"/>
                <a:gd name="T4" fmla="*/ 1 w 23"/>
                <a:gd name="T5" fmla="*/ 7 h 82"/>
                <a:gd name="T6" fmla="*/ 3 w 23"/>
                <a:gd name="T7" fmla="*/ 1 h 82"/>
                <a:gd name="T8" fmla="*/ 9 w 23"/>
                <a:gd name="T9" fmla="*/ 4 h 82"/>
                <a:gd name="T10" fmla="*/ 9 w 23"/>
                <a:gd name="T11" fmla="*/ 82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82">
                  <a:moveTo>
                    <a:pt x="9" y="82"/>
                  </a:moveTo>
                  <a:cubicBezTo>
                    <a:pt x="5" y="74"/>
                    <a:pt x="5" y="66"/>
                    <a:pt x="4" y="58"/>
                  </a:cubicBezTo>
                  <a:cubicBezTo>
                    <a:pt x="2" y="41"/>
                    <a:pt x="0" y="25"/>
                    <a:pt x="1" y="7"/>
                  </a:cubicBezTo>
                  <a:cubicBezTo>
                    <a:pt x="1" y="5"/>
                    <a:pt x="1" y="2"/>
                    <a:pt x="3" y="1"/>
                  </a:cubicBezTo>
                  <a:cubicBezTo>
                    <a:pt x="6" y="0"/>
                    <a:pt x="8" y="3"/>
                    <a:pt x="9" y="4"/>
                  </a:cubicBezTo>
                  <a:cubicBezTo>
                    <a:pt x="23" y="21"/>
                    <a:pt x="23" y="64"/>
                    <a:pt x="9" y="8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68">
              <a:extLst>
                <a:ext uri="{FF2B5EF4-FFF2-40B4-BE49-F238E27FC236}">
                  <a16:creationId xmlns:a16="http://schemas.microsoft.com/office/drawing/2014/main" id="{7924C8CA-1F05-E050-D43B-FE30609A8D5E}"/>
                </a:ext>
              </a:extLst>
            </p:cNvPr>
            <p:cNvSpPr/>
            <p:nvPr/>
          </p:nvSpPr>
          <p:spPr bwMode="auto">
            <a:xfrm>
              <a:off x="1449" y="47"/>
              <a:ext cx="46" cy="49"/>
            </a:xfrm>
            <a:custGeom>
              <a:gdLst>
                <a:gd name="T0" fmla="*/ 5 w 45"/>
                <a:gd name="T1" fmla="*/ 1 h 48"/>
                <a:gd name="T2" fmla="*/ 13 w 45"/>
                <a:gd name="T3" fmla="*/ 6 h 48"/>
                <a:gd name="T4" fmla="*/ 42 w 45"/>
                <a:gd name="T5" fmla="*/ 39 h 48"/>
                <a:gd name="T6" fmla="*/ 44 w 45"/>
                <a:gd name="T7" fmla="*/ 45 h 48"/>
                <a:gd name="T8" fmla="*/ 37 w 45"/>
                <a:gd name="T9" fmla="*/ 47 h 48"/>
                <a:gd name="T10" fmla="*/ 1 w 45"/>
                <a:gd name="T11" fmla="*/ 5 h 48"/>
                <a:gd name="T12" fmla="*/ 5 w 45"/>
                <a:gd name="T13" fmla="*/ 1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8">
                  <a:moveTo>
                    <a:pt x="5" y="1"/>
                  </a:moveTo>
                  <a:cubicBezTo>
                    <a:pt x="7" y="2"/>
                    <a:pt x="11" y="3"/>
                    <a:pt x="13" y="6"/>
                  </a:cubicBezTo>
                  <a:cubicBezTo>
                    <a:pt x="25" y="15"/>
                    <a:pt x="35" y="26"/>
                    <a:pt x="42" y="39"/>
                  </a:cubicBezTo>
                  <a:cubicBezTo>
                    <a:pt x="43" y="41"/>
                    <a:pt x="45" y="43"/>
                    <a:pt x="44" y="45"/>
                  </a:cubicBezTo>
                  <a:cubicBezTo>
                    <a:pt x="42" y="48"/>
                    <a:pt x="39" y="47"/>
                    <a:pt x="37" y="47"/>
                  </a:cubicBezTo>
                  <a:cubicBezTo>
                    <a:pt x="24" y="46"/>
                    <a:pt x="0" y="17"/>
                    <a:pt x="1" y="5"/>
                  </a:cubicBezTo>
                  <a:cubicBezTo>
                    <a:pt x="1" y="2"/>
                    <a:pt x="1" y="0"/>
                    <a:pt x="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69">
              <a:extLst>
                <a:ext uri="{FF2B5EF4-FFF2-40B4-BE49-F238E27FC236}">
                  <a16:creationId xmlns:a16="http://schemas.microsoft.com/office/drawing/2014/main" id="{B35094B3-8AB5-7617-2E52-489C1E6F7210}"/>
                </a:ext>
              </a:extLst>
            </p:cNvPr>
            <p:cNvSpPr/>
            <p:nvPr/>
          </p:nvSpPr>
          <p:spPr bwMode="auto">
            <a:xfrm>
              <a:off x="1531" y="960"/>
              <a:ext cx="55" cy="25"/>
            </a:xfrm>
            <a:custGeom>
              <a:gdLst>
                <a:gd name="T0" fmla="*/ 28 w 54"/>
                <a:gd name="T1" fmla="*/ 0 h 24"/>
                <a:gd name="T2" fmla="*/ 46 w 54"/>
                <a:gd name="T3" fmla="*/ 2 h 24"/>
                <a:gd name="T4" fmla="*/ 53 w 54"/>
                <a:gd name="T5" fmla="*/ 5 h 24"/>
                <a:gd name="T6" fmla="*/ 50 w 54"/>
                <a:gd name="T7" fmla="*/ 12 h 24"/>
                <a:gd name="T8" fmla="*/ 6 w 54"/>
                <a:gd name="T9" fmla="*/ 17 h 24"/>
                <a:gd name="T10" fmla="*/ 0 w 54"/>
                <a:gd name="T11" fmla="*/ 7 h 24"/>
                <a:gd name="T12" fmla="*/ 9 w 54"/>
                <a:gd name="T13" fmla="*/ 2 h 24"/>
                <a:gd name="T14" fmla="*/ 28 w 54"/>
                <a:gd name="T15" fmla="*/ 0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24">
                  <a:moveTo>
                    <a:pt x="28" y="0"/>
                  </a:moveTo>
                  <a:cubicBezTo>
                    <a:pt x="34" y="1"/>
                    <a:pt x="40" y="1"/>
                    <a:pt x="46" y="2"/>
                  </a:cubicBezTo>
                  <a:cubicBezTo>
                    <a:pt x="49" y="2"/>
                    <a:pt x="52" y="3"/>
                    <a:pt x="53" y="5"/>
                  </a:cubicBezTo>
                  <a:cubicBezTo>
                    <a:pt x="54" y="8"/>
                    <a:pt x="51" y="10"/>
                    <a:pt x="50" y="12"/>
                  </a:cubicBezTo>
                  <a:cubicBezTo>
                    <a:pt x="40" y="22"/>
                    <a:pt x="17" y="24"/>
                    <a:pt x="6" y="17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1" y="2"/>
                    <a:pt x="6" y="2"/>
                    <a:pt x="9" y="2"/>
                  </a:cubicBezTo>
                  <a:cubicBezTo>
                    <a:pt x="15" y="1"/>
                    <a:pt x="21" y="1"/>
                    <a:pt x="28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70">
              <a:extLst>
                <a:ext uri="{FF2B5EF4-FFF2-40B4-BE49-F238E27FC236}">
                  <a16:creationId xmlns:a16="http://schemas.microsoft.com/office/drawing/2014/main" id="{537B235B-A7E2-95A2-8BCC-7260952BE2E9}"/>
                </a:ext>
              </a:extLst>
            </p:cNvPr>
            <p:cNvSpPr/>
            <p:nvPr/>
          </p:nvSpPr>
          <p:spPr bwMode="auto">
            <a:xfrm>
              <a:off x="643" y="886"/>
              <a:ext cx="44" cy="45"/>
            </a:xfrm>
            <a:custGeom>
              <a:gdLst>
                <a:gd name="T0" fmla="*/ 43 w 43"/>
                <a:gd name="T1" fmla="*/ 0 h 44"/>
                <a:gd name="T2" fmla="*/ 0 w 43"/>
                <a:gd name="T3" fmla="*/ 44 h 44"/>
                <a:gd name="T4" fmla="*/ 43 w 43"/>
                <a:gd name="T5" fmla="*/ 0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44">
                  <a:moveTo>
                    <a:pt x="43" y="0"/>
                  </a:moveTo>
                  <a:cubicBezTo>
                    <a:pt x="43" y="16"/>
                    <a:pt x="22" y="37"/>
                    <a:pt x="0" y="44"/>
                  </a:cubicBezTo>
                  <a:cubicBezTo>
                    <a:pt x="3" y="18"/>
                    <a:pt x="26" y="12"/>
                    <a:pt x="43" y="0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71">
              <a:extLst>
                <a:ext uri="{FF2B5EF4-FFF2-40B4-BE49-F238E27FC236}">
                  <a16:creationId xmlns:a16="http://schemas.microsoft.com/office/drawing/2014/main" id="{EFB7F367-8C73-07E6-67E9-65F36C0A28F2}"/>
                </a:ext>
              </a:extLst>
            </p:cNvPr>
            <p:cNvSpPr/>
            <p:nvPr/>
          </p:nvSpPr>
          <p:spPr bwMode="auto">
            <a:xfrm>
              <a:off x="2256" y="446"/>
              <a:ext cx="27" cy="57"/>
            </a:xfrm>
            <a:custGeom>
              <a:gdLst>
                <a:gd name="T0" fmla="*/ 26 w 26"/>
                <a:gd name="T1" fmla="*/ 8 h 56"/>
                <a:gd name="T2" fmla="*/ 7 w 26"/>
                <a:gd name="T3" fmla="*/ 53 h 56"/>
                <a:gd name="T4" fmla="*/ 2 w 26"/>
                <a:gd name="T5" fmla="*/ 56 h 56"/>
                <a:gd name="T6" fmla="*/ 1 w 26"/>
                <a:gd name="T7" fmla="*/ 51 h 56"/>
                <a:gd name="T8" fmla="*/ 17 w 26"/>
                <a:gd name="T9" fmla="*/ 4 h 56"/>
                <a:gd name="T10" fmla="*/ 23 w 26"/>
                <a:gd name="T11" fmla="*/ 1 h 56"/>
                <a:gd name="T12" fmla="*/ 26 w 26"/>
                <a:gd name="T13" fmla="*/ 8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56">
                  <a:moveTo>
                    <a:pt x="26" y="8"/>
                  </a:moveTo>
                  <a:cubicBezTo>
                    <a:pt x="23" y="25"/>
                    <a:pt x="16" y="40"/>
                    <a:pt x="7" y="53"/>
                  </a:cubicBezTo>
                  <a:cubicBezTo>
                    <a:pt x="6" y="55"/>
                    <a:pt x="4" y="56"/>
                    <a:pt x="2" y="56"/>
                  </a:cubicBezTo>
                  <a:cubicBezTo>
                    <a:pt x="0" y="55"/>
                    <a:pt x="0" y="53"/>
                    <a:pt x="1" y="51"/>
                  </a:cubicBezTo>
                  <a:cubicBezTo>
                    <a:pt x="3" y="34"/>
                    <a:pt x="8" y="19"/>
                    <a:pt x="17" y="4"/>
                  </a:cubicBezTo>
                  <a:cubicBezTo>
                    <a:pt x="18" y="2"/>
                    <a:pt x="20" y="0"/>
                    <a:pt x="23" y="1"/>
                  </a:cubicBezTo>
                  <a:cubicBezTo>
                    <a:pt x="26" y="2"/>
                    <a:pt x="26" y="5"/>
                    <a:pt x="26" y="8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72">
              <a:extLst>
                <a:ext uri="{FF2B5EF4-FFF2-40B4-BE49-F238E27FC236}">
                  <a16:creationId xmlns:a16="http://schemas.microsoft.com/office/drawing/2014/main" id="{015395C4-1815-94E7-1BFF-903778F2B73C}"/>
                </a:ext>
              </a:extLst>
            </p:cNvPr>
            <p:cNvSpPr/>
            <p:nvPr/>
          </p:nvSpPr>
          <p:spPr bwMode="auto">
            <a:xfrm>
              <a:off x="564" y="540"/>
              <a:ext cx="37" cy="25"/>
            </a:xfrm>
            <a:custGeom>
              <a:gdLst>
                <a:gd name="T0" fmla="*/ 15 w 36"/>
                <a:gd name="T1" fmla="*/ 24 h 25"/>
                <a:gd name="T2" fmla="*/ 1 w 36"/>
                <a:gd name="T3" fmla="*/ 18 h 25"/>
                <a:gd name="T4" fmla="*/ 10 w 36"/>
                <a:gd name="T5" fmla="*/ 5 h 25"/>
                <a:gd name="T6" fmla="*/ 23 w 36"/>
                <a:gd name="T7" fmla="*/ 2 h 25"/>
                <a:gd name="T8" fmla="*/ 36 w 36"/>
                <a:gd name="T9" fmla="*/ 8 h 25"/>
                <a:gd name="T10" fmla="*/ 26 w 36"/>
                <a:gd name="T11" fmla="*/ 22 h 25"/>
                <a:gd name="T12" fmla="*/ 15 w 36"/>
                <a:gd name="T13" fmla="*/ 24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5">
                  <a:moveTo>
                    <a:pt x="15" y="24"/>
                  </a:moveTo>
                  <a:cubicBezTo>
                    <a:pt x="9" y="23"/>
                    <a:pt x="3" y="25"/>
                    <a:pt x="1" y="18"/>
                  </a:cubicBezTo>
                  <a:cubicBezTo>
                    <a:pt x="0" y="12"/>
                    <a:pt x="4" y="8"/>
                    <a:pt x="10" y="5"/>
                  </a:cubicBezTo>
                  <a:cubicBezTo>
                    <a:pt x="14" y="3"/>
                    <a:pt x="18" y="2"/>
                    <a:pt x="23" y="2"/>
                  </a:cubicBezTo>
                  <a:cubicBezTo>
                    <a:pt x="28" y="2"/>
                    <a:pt x="35" y="0"/>
                    <a:pt x="36" y="8"/>
                  </a:cubicBezTo>
                  <a:cubicBezTo>
                    <a:pt x="36" y="14"/>
                    <a:pt x="33" y="20"/>
                    <a:pt x="26" y="22"/>
                  </a:cubicBezTo>
                  <a:cubicBezTo>
                    <a:pt x="22" y="23"/>
                    <a:pt x="18" y="24"/>
                    <a:pt x="15" y="2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73">
              <a:extLst>
                <a:ext uri="{FF2B5EF4-FFF2-40B4-BE49-F238E27FC236}">
                  <a16:creationId xmlns:a16="http://schemas.microsoft.com/office/drawing/2014/main" id="{555C7D8E-8989-84BE-7C9D-6129EAFB1F3A}"/>
                </a:ext>
              </a:extLst>
            </p:cNvPr>
            <p:cNvSpPr/>
            <p:nvPr/>
          </p:nvSpPr>
          <p:spPr bwMode="auto">
            <a:xfrm>
              <a:off x="610" y="1308"/>
              <a:ext cx="47" cy="23"/>
            </a:xfrm>
            <a:custGeom>
              <a:gdLst>
                <a:gd name="T0" fmla="*/ 12 w 46"/>
                <a:gd name="T1" fmla="*/ 22 h 23"/>
                <a:gd name="T2" fmla="*/ 2 w 46"/>
                <a:gd name="T3" fmla="*/ 20 h 23"/>
                <a:gd name="T4" fmla="*/ 8 w 46"/>
                <a:gd name="T5" fmla="*/ 12 h 23"/>
                <a:gd name="T6" fmla="*/ 38 w 46"/>
                <a:gd name="T7" fmla="*/ 0 h 23"/>
                <a:gd name="T8" fmla="*/ 45 w 46"/>
                <a:gd name="T9" fmla="*/ 3 h 23"/>
                <a:gd name="T10" fmla="*/ 43 w 46"/>
                <a:gd name="T11" fmla="*/ 10 h 23"/>
                <a:gd name="T12" fmla="*/ 12 w 46"/>
                <a:gd name="T13" fmla="*/ 22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3">
                  <a:moveTo>
                    <a:pt x="12" y="22"/>
                  </a:moveTo>
                  <a:cubicBezTo>
                    <a:pt x="8" y="21"/>
                    <a:pt x="3" y="23"/>
                    <a:pt x="2" y="20"/>
                  </a:cubicBezTo>
                  <a:cubicBezTo>
                    <a:pt x="0" y="16"/>
                    <a:pt x="5" y="14"/>
                    <a:pt x="8" y="12"/>
                  </a:cubicBezTo>
                  <a:cubicBezTo>
                    <a:pt x="17" y="6"/>
                    <a:pt x="26" y="0"/>
                    <a:pt x="38" y="0"/>
                  </a:cubicBezTo>
                  <a:cubicBezTo>
                    <a:pt x="41" y="0"/>
                    <a:pt x="44" y="0"/>
                    <a:pt x="45" y="3"/>
                  </a:cubicBezTo>
                  <a:cubicBezTo>
                    <a:pt x="46" y="6"/>
                    <a:pt x="44" y="8"/>
                    <a:pt x="43" y="10"/>
                  </a:cubicBezTo>
                  <a:cubicBezTo>
                    <a:pt x="34" y="20"/>
                    <a:pt x="22" y="20"/>
                    <a:pt x="12" y="22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74">
              <a:extLst>
                <a:ext uri="{FF2B5EF4-FFF2-40B4-BE49-F238E27FC236}">
                  <a16:creationId xmlns:a16="http://schemas.microsoft.com/office/drawing/2014/main" id="{E872D406-7A39-A493-A792-F9D1B00E7E31}"/>
                </a:ext>
              </a:extLst>
            </p:cNvPr>
            <p:cNvSpPr/>
            <p:nvPr/>
          </p:nvSpPr>
          <p:spPr bwMode="auto">
            <a:xfrm>
              <a:off x="1156" y="1032"/>
              <a:ext cx="35" cy="20"/>
            </a:xfrm>
            <a:custGeom>
              <a:gdLst>
                <a:gd name="T0" fmla="*/ 20 w 34"/>
                <a:gd name="T1" fmla="*/ 19 h 20"/>
                <a:gd name="T2" fmla="*/ 15 w 34"/>
                <a:gd name="T3" fmla="*/ 19 h 20"/>
                <a:gd name="T4" fmla="*/ 2 w 34"/>
                <a:gd name="T5" fmla="*/ 11 h 20"/>
                <a:gd name="T6" fmla="*/ 2 w 34"/>
                <a:gd name="T7" fmla="*/ 3 h 20"/>
                <a:gd name="T8" fmla="*/ 17 w 34"/>
                <a:gd name="T9" fmla="*/ 5 h 20"/>
                <a:gd name="T10" fmla="*/ 23 w 34"/>
                <a:gd name="T11" fmla="*/ 7 h 20"/>
                <a:gd name="T12" fmla="*/ 33 w 34"/>
                <a:gd name="T13" fmla="*/ 15 h 20"/>
                <a:gd name="T14" fmla="*/ 20 w 34"/>
                <a:gd name="T15" fmla="*/ 19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20" y="19"/>
                  </a:moveTo>
                  <a:cubicBezTo>
                    <a:pt x="18" y="19"/>
                    <a:pt x="16" y="19"/>
                    <a:pt x="15" y="19"/>
                  </a:cubicBezTo>
                  <a:cubicBezTo>
                    <a:pt x="10" y="18"/>
                    <a:pt x="4" y="17"/>
                    <a:pt x="2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7" y="0"/>
                    <a:pt x="12" y="4"/>
                    <a:pt x="17" y="5"/>
                  </a:cubicBezTo>
                  <a:cubicBezTo>
                    <a:pt x="19" y="5"/>
                    <a:pt x="21" y="6"/>
                    <a:pt x="23" y="7"/>
                  </a:cubicBezTo>
                  <a:cubicBezTo>
                    <a:pt x="27" y="9"/>
                    <a:pt x="34" y="11"/>
                    <a:pt x="33" y="15"/>
                  </a:cubicBezTo>
                  <a:cubicBezTo>
                    <a:pt x="32" y="20"/>
                    <a:pt x="25" y="19"/>
                    <a:pt x="20" y="19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75">
              <a:extLst>
                <a:ext uri="{FF2B5EF4-FFF2-40B4-BE49-F238E27FC236}">
                  <a16:creationId xmlns:a16="http://schemas.microsoft.com/office/drawing/2014/main" id="{128FB2DC-B8F3-3FDB-F94E-3FF5B44BCEB3}"/>
                </a:ext>
              </a:extLst>
            </p:cNvPr>
            <p:cNvSpPr/>
            <p:nvPr/>
          </p:nvSpPr>
          <p:spPr bwMode="auto">
            <a:xfrm>
              <a:off x="1541" y="84"/>
              <a:ext cx="31" cy="20"/>
            </a:xfrm>
            <a:custGeom>
              <a:gdLst>
                <a:gd name="T0" fmla="*/ 23 w 30"/>
                <a:gd name="T1" fmla="*/ 19 h 19"/>
                <a:gd name="T2" fmla="*/ 3 w 30"/>
                <a:gd name="T3" fmla="*/ 8 h 19"/>
                <a:gd name="T4" fmla="*/ 1 w 30"/>
                <a:gd name="T5" fmla="*/ 2 h 19"/>
                <a:gd name="T6" fmla="*/ 7 w 30"/>
                <a:gd name="T7" fmla="*/ 0 h 19"/>
                <a:gd name="T8" fmla="*/ 28 w 30"/>
                <a:gd name="T9" fmla="*/ 13 h 19"/>
                <a:gd name="T10" fmla="*/ 30 w 30"/>
                <a:gd name="T11" fmla="*/ 17 h 19"/>
                <a:gd name="T12" fmla="*/ 23 w 30"/>
                <a:gd name="T13" fmla="*/ 19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9">
                  <a:moveTo>
                    <a:pt x="23" y="19"/>
                  </a:moveTo>
                  <a:cubicBezTo>
                    <a:pt x="15" y="18"/>
                    <a:pt x="7" y="15"/>
                    <a:pt x="3" y="8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5" y="2"/>
                    <a:pt x="22" y="7"/>
                    <a:pt x="28" y="13"/>
                  </a:cubicBezTo>
                  <a:cubicBezTo>
                    <a:pt x="29" y="14"/>
                    <a:pt x="30" y="15"/>
                    <a:pt x="30" y="17"/>
                  </a:cubicBezTo>
                  <a:cubicBezTo>
                    <a:pt x="28" y="19"/>
                    <a:pt x="25" y="19"/>
                    <a:pt x="23" y="1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76">
              <a:extLst>
                <a:ext uri="{FF2B5EF4-FFF2-40B4-BE49-F238E27FC236}">
                  <a16:creationId xmlns:a16="http://schemas.microsoft.com/office/drawing/2014/main" id="{28E54C4F-44C2-638B-6A56-96F69162BBEA}"/>
                </a:ext>
              </a:extLst>
            </p:cNvPr>
            <p:cNvSpPr/>
            <p:nvPr/>
          </p:nvSpPr>
          <p:spPr bwMode="auto">
            <a:xfrm>
              <a:off x="656" y="1260"/>
              <a:ext cx="23" cy="20"/>
            </a:xfrm>
            <a:custGeom>
              <a:gdLst>
                <a:gd name="T0" fmla="*/ 5 w 22"/>
                <a:gd name="T1" fmla="*/ 19 h 20"/>
                <a:gd name="T2" fmla="*/ 0 w 22"/>
                <a:gd name="T3" fmla="*/ 15 h 20"/>
                <a:gd name="T4" fmla="*/ 17 w 22"/>
                <a:gd name="T5" fmla="*/ 0 h 20"/>
                <a:gd name="T6" fmla="*/ 22 w 22"/>
                <a:gd name="T7" fmla="*/ 5 h 20"/>
                <a:gd name="T8" fmla="*/ 5 w 22"/>
                <a:gd name="T9" fmla="*/ 19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0">
                  <a:moveTo>
                    <a:pt x="5" y="19"/>
                  </a:moveTo>
                  <a:cubicBezTo>
                    <a:pt x="2" y="19"/>
                    <a:pt x="0" y="18"/>
                    <a:pt x="0" y="15"/>
                  </a:cubicBezTo>
                  <a:cubicBezTo>
                    <a:pt x="0" y="10"/>
                    <a:pt x="13" y="0"/>
                    <a:pt x="17" y="0"/>
                  </a:cubicBezTo>
                  <a:cubicBezTo>
                    <a:pt x="20" y="1"/>
                    <a:pt x="22" y="2"/>
                    <a:pt x="22" y="5"/>
                  </a:cubicBezTo>
                  <a:cubicBezTo>
                    <a:pt x="22" y="11"/>
                    <a:pt x="11" y="20"/>
                    <a:pt x="5" y="19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77">
              <a:extLst>
                <a:ext uri="{FF2B5EF4-FFF2-40B4-BE49-F238E27FC236}">
                  <a16:creationId xmlns:a16="http://schemas.microsoft.com/office/drawing/2014/main" id="{FE863C24-A903-50FB-FE1F-C337B7CF9589}"/>
                </a:ext>
              </a:extLst>
            </p:cNvPr>
            <p:cNvSpPr/>
            <p:nvPr/>
          </p:nvSpPr>
          <p:spPr bwMode="auto">
            <a:xfrm>
              <a:off x="697" y="414"/>
              <a:ext cx="18" cy="12"/>
            </a:xfrm>
            <a:custGeom>
              <a:gdLst>
                <a:gd name="T0" fmla="*/ 17 w 17"/>
                <a:gd name="T1" fmla="*/ 5 h 12"/>
                <a:gd name="T2" fmla="*/ 6 w 17"/>
                <a:gd name="T3" fmla="*/ 12 h 12"/>
                <a:gd name="T4" fmla="*/ 0 w 17"/>
                <a:gd name="T5" fmla="*/ 7 h 12"/>
                <a:gd name="T6" fmla="*/ 10 w 17"/>
                <a:gd name="T7" fmla="*/ 0 h 12"/>
                <a:gd name="T8" fmla="*/ 17 w 17"/>
                <a:gd name="T9" fmla="*/ 5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7" y="5"/>
                  </a:moveTo>
                  <a:cubicBezTo>
                    <a:pt x="15" y="10"/>
                    <a:pt x="12" y="12"/>
                    <a:pt x="6" y="12"/>
                  </a:cubicBezTo>
                  <a:cubicBezTo>
                    <a:pt x="3" y="12"/>
                    <a:pt x="0" y="11"/>
                    <a:pt x="0" y="7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13" y="0"/>
                    <a:pt x="16" y="1"/>
                    <a:pt x="17" y="5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78">
              <a:extLst>
                <a:ext uri="{FF2B5EF4-FFF2-40B4-BE49-F238E27FC236}">
                  <a16:creationId xmlns:a16="http://schemas.microsoft.com/office/drawing/2014/main" id="{19206615-58EC-A445-A952-9FABBD4E4328}"/>
                </a:ext>
              </a:extLst>
            </p:cNvPr>
            <p:cNvSpPr/>
            <p:nvPr/>
          </p:nvSpPr>
          <p:spPr bwMode="auto">
            <a:xfrm>
              <a:off x="1257" y="822"/>
              <a:ext cx="13" cy="28"/>
            </a:xfrm>
            <a:custGeom>
              <a:gdLst>
                <a:gd name="T0" fmla="*/ 13 w 13"/>
                <a:gd name="T1" fmla="*/ 27 h 27"/>
                <a:gd name="T2" fmla="*/ 3 w 13"/>
                <a:gd name="T3" fmla="*/ 0 h 27"/>
                <a:gd name="T4" fmla="*/ 13 w 13"/>
                <a:gd name="T5" fmla="*/ 27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27">
                  <a:moveTo>
                    <a:pt x="13" y="27"/>
                  </a:moveTo>
                  <a:cubicBezTo>
                    <a:pt x="3" y="19"/>
                    <a:pt x="0" y="12"/>
                    <a:pt x="3" y="0"/>
                  </a:cubicBezTo>
                  <a:cubicBezTo>
                    <a:pt x="9" y="8"/>
                    <a:pt x="13" y="16"/>
                    <a:pt x="13" y="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99" name="TextBox 25">
            <a:extLst>
              <a:ext uri="{FF2B5EF4-FFF2-40B4-BE49-F238E27FC236}">
                <a16:creationId xmlns:a16="http://schemas.microsoft.com/office/drawing/2014/main" id="{C2496FCF-127A-17DC-E2A4-3FF755573628}"/>
              </a:ext>
            </a:extLst>
          </p:cNvPr>
          <p:cNvSpPr txBox="1"/>
          <p:nvPr/>
        </p:nvSpPr>
        <p:spPr>
          <a:xfrm>
            <a:off x="885372" y="143455"/>
            <a:ext cx="6364514" cy="76944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altLang="ko-KR" sz="4400" b="1">
                <a:solidFill>
                  <a:srgbClr val="AB9375"/>
                </a:solidFill>
                <a:effectLst/>
                <a:latin typeface="+mj-lt"/>
              </a:rPr>
              <a:t>INFOGRAPHIC </a:t>
            </a:r>
            <a:r>
              <a:rPr lang="en-US" altLang="ko-KR" sz="4400">
                <a:solidFill>
                  <a:srgbClr val="AB9375"/>
                </a:solidFill>
                <a:effectLst/>
                <a:latin typeface="+mj-lt"/>
              </a:rPr>
              <a:t>STYLE</a:t>
            </a:r>
            <a:endParaRPr lang="ko-KR" altLang="en-US" sz="4400">
              <a:solidFill>
                <a:srgbClr val="AB9375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A4A4C537-9486-4EC5-AFB9-5E58E8D48A74}"/>
              </a:ext>
            </a:extLst>
          </p:cNvPr>
          <p:cNvSpPr txBox="1"/>
          <p:nvPr/>
        </p:nvSpPr>
        <p:spPr>
          <a:xfrm>
            <a:off x="9011841" y="1871545"/>
            <a:ext cx="26432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>
                <a:solidFill>
                  <a:srgbClr val="AB9375"/>
                </a:solidFill>
              </a:rPr>
              <a:t>Simple Portfolio </a:t>
            </a:r>
            <a:r>
              <a:rPr lang="en-US" altLang="ko-KR" sz="2800" b="1"/>
              <a:t>Presentation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4A7AF8-EB3B-43E7-9C53-CEB3A4E32792}"/>
              </a:ext>
            </a:extLst>
          </p:cNvPr>
          <p:cNvSpPr txBox="1"/>
          <p:nvPr/>
        </p:nvSpPr>
        <p:spPr>
          <a:xfrm>
            <a:off x="9011841" y="3362580"/>
            <a:ext cx="26432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</a:t>
            </a:r>
          </a:p>
        </p:txBody>
      </p:sp>
      <p:sp>
        <p:nvSpPr>
          <p:cNvPr id="15" name="직사각형 5">
            <a:extLst>
              <a:ext uri="{FF2B5EF4-FFF2-40B4-BE49-F238E27FC236}">
                <a16:creationId xmlns:a16="http://schemas.microsoft.com/office/drawing/2014/main" id="{6F01CD61-2F4C-4E63-ADEE-B8B275AD43EF}"/>
              </a:ext>
            </a:extLst>
          </p:cNvPr>
          <p:cNvSpPr/>
          <p:nvPr/>
        </p:nvSpPr>
        <p:spPr>
          <a:xfrm>
            <a:off x="5216039" y="283055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>
                <a:solidFill>
                  <a:srgbClr val="E7AE21"/>
                </a:solidFill>
                <a:latin typeface="+mj-lt"/>
              </a:rPr>
              <a:t>PORTFOLIO</a:t>
            </a:r>
          </a:p>
        </p:txBody>
      </p:sp>
      <p:sp>
        <p:nvSpPr>
          <p:cNvPr id="16" name="직사각형 6">
            <a:extLst>
              <a:ext uri="{FF2B5EF4-FFF2-40B4-BE49-F238E27FC236}">
                <a16:creationId xmlns:a16="http://schemas.microsoft.com/office/drawing/2014/main" id="{9A9B08DD-7811-47A9-987A-27C6BE67720B}"/>
              </a:ext>
            </a:extLst>
          </p:cNvPr>
          <p:cNvSpPr/>
          <p:nvPr/>
        </p:nvSpPr>
        <p:spPr>
          <a:xfrm>
            <a:off x="6375031" y="851645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>
                <a:solidFill>
                  <a:srgbClr val="BFAD97"/>
                </a:solidFill>
                <a:latin typeface="+mj-lt"/>
              </a:rPr>
              <a:t>PRESENTATION</a:t>
            </a:r>
          </a:p>
        </p:txBody>
      </p:sp>
      <p:pic>
        <p:nvPicPr>
          <p:cNvPr id="30" name="Marcador de posición de imagen 29">
            <a:extLst>
              <a:ext uri="{FF2B5EF4-FFF2-40B4-BE49-F238E27FC236}">
                <a16:creationId xmlns:a16="http://schemas.microsoft.com/office/drawing/2014/main" id="{93F062AB-6987-9413-9538-46F1BBAC5333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28" name="Marcador de posición de imagen 27">
            <a:extLst>
              <a:ext uri="{FF2B5EF4-FFF2-40B4-BE49-F238E27FC236}">
                <a16:creationId xmlns:a16="http://schemas.microsoft.com/office/drawing/2014/main" id="{FBE4BFCE-C741-8BF7-57B5-6669A347E264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D9CBB0EA-86B2-69C3-87FC-0C3728E2A02B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59C9393C-6151-B1FD-ECD5-7BAAD5C296FC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8A35A967-6EDC-6106-3975-3F4AA0E56008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B9CCC710-3EFF-EFA2-5219-207A7E8974EB}"/>
              </a:ext>
            </a:extLst>
          </p:cNvPr>
          <p:cNvPicPr>
            <a:picLocks noGrp="1" noChangeAspect="1"/>
          </p:cNvPicPr>
          <p:nvPr>
            <p:ph type="pic" sz="quarter" idx="5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22" name="Marcador de posición de imagen 21">
            <a:extLst>
              <a:ext uri="{FF2B5EF4-FFF2-40B4-BE49-F238E27FC236}">
                <a16:creationId xmlns:a16="http://schemas.microsoft.com/office/drawing/2014/main" id="{0DE05386-D94D-B977-D902-B3AFFE4B9D59}"/>
              </a:ext>
            </a:extLst>
          </p:cNvPr>
          <p:cNvPicPr>
            <a:picLocks noGrp="1" noChangeAspect="1"/>
          </p:cNvPicPr>
          <p:nvPr>
            <p:ph type="pic" sz="quarter" idx="58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26" name="Marcador de posición de imagen 25">
            <a:extLst>
              <a:ext uri="{FF2B5EF4-FFF2-40B4-BE49-F238E27FC236}">
                <a16:creationId xmlns:a16="http://schemas.microsoft.com/office/drawing/2014/main" id="{71BB2036-0FAE-955B-9249-8B6E7DD6F698}"/>
              </a:ext>
            </a:extLst>
          </p:cNvPr>
          <p:cNvPicPr>
            <a:picLocks noGrp="1" noChangeAspect="1"/>
          </p:cNvPicPr>
          <p:nvPr>
            <p:ph type="pic" sz="quarter" idx="5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24" name="Marcador de posición de imagen 23">
            <a:extLst>
              <a:ext uri="{FF2B5EF4-FFF2-40B4-BE49-F238E27FC236}">
                <a16:creationId xmlns:a16="http://schemas.microsoft.com/office/drawing/2014/main" id="{85B13C60-3BD4-3614-AE5F-B31B59100EC3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grpSp>
        <p:nvGrpSpPr>
          <p:cNvPr id="39" name="Grupo 38">
            <a:extLst>
              <a:ext uri="{FF2B5EF4-FFF2-40B4-BE49-F238E27FC236}">
                <a16:creationId xmlns:a16="http://schemas.microsoft.com/office/drawing/2014/main" id="{0213B83A-FBEE-422E-56AE-F77CD9F33FF1}"/>
              </a:ext>
            </a:extLst>
          </p:cNvPr>
          <p:cNvGrpSpPr/>
          <p:nvPr/>
        </p:nvGrpSpPr>
        <p:grpSpPr>
          <a:xfrm flipH="1">
            <a:off x="493517" y="184447"/>
            <a:ext cx="1064583" cy="1393371"/>
            <a:chOff x="375019" y="154959"/>
            <a:chExt cx="1064583" cy="1393371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89761037-5183-BECD-4BF8-60ADAD3978C3}"/>
                </a:ext>
              </a:extLst>
            </p:cNvPr>
            <p:cNvSpPr/>
            <p:nvPr/>
          </p:nvSpPr>
          <p:spPr>
            <a:xfrm rot="1800000">
              <a:off x="750827" y="465419"/>
              <a:ext cx="688775" cy="7101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2" name="Freeform 90">
              <a:extLst>
                <a:ext uri="{FF2B5EF4-FFF2-40B4-BE49-F238E27FC236}">
                  <a16:creationId xmlns:a16="http://schemas.microsoft.com/office/drawing/2014/main" id="{B7C3E259-5ADC-6F00-FBC5-1526A459B396}"/>
                </a:ext>
              </a:extLst>
            </p:cNvPr>
            <p:cNvSpPr/>
            <p:nvPr/>
          </p:nvSpPr>
          <p:spPr bwMode="auto">
            <a:xfrm flipH="1">
              <a:off x="375019" y="154959"/>
              <a:ext cx="1024038" cy="1393371"/>
            </a:xfrm>
            <a:custGeom>
              <a:gdLst>
                <a:gd name="T0" fmla="*/ 734 w 1795"/>
                <a:gd name="T1" fmla="*/ 80 h 2442"/>
                <a:gd name="T2" fmla="*/ 712 w 1795"/>
                <a:gd name="T3" fmla="*/ 205 h 2442"/>
                <a:gd name="T4" fmla="*/ 739 w 1795"/>
                <a:gd name="T5" fmla="*/ 183 h 2442"/>
                <a:gd name="T6" fmla="*/ 844 w 1795"/>
                <a:gd name="T7" fmla="*/ 35 h 2442"/>
                <a:gd name="T8" fmla="*/ 848 w 1795"/>
                <a:gd name="T9" fmla="*/ 53 h 2442"/>
                <a:gd name="T10" fmla="*/ 799 w 1795"/>
                <a:gd name="T11" fmla="*/ 259 h 2442"/>
                <a:gd name="T12" fmla="*/ 870 w 1795"/>
                <a:gd name="T13" fmla="*/ 315 h 2442"/>
                <a:gd name="T14" fmla="*/ 990 w 1795"/>
                <a:gd name="T15" fmla="*/ 414 h 2442"/>
                <a:gd name="T16" fmla="*/ 1045 w 1795"/>
                <a:gd name="T17" fmla="*/ 469 h 2442"/>
                <a:gd name="T18" fmla="*/ 1114 w 1795"/>
                <a:gd name="T19" fmla="*/ 631 h 2442"/>
                <a:gd name="T20" fmla="*/ 1306 w 1795"/>
                <a:gd name="T21" fmla="*/ 957 h 2442"/>
                <a:gd name="T22" fmla="*/ 1409 w 1795"/>
                <a:gd name="T23" fmla="*/ 1097 h 2442"/>
                <a:gd name="T24" fmla="*/ 1365 w 1795"/>
                <a:gd name="T25" fmla="*/ 1248 h 2442"/>
                <a:gd name="T26" fmla="*/ 1134 w 1795"/>
                <a:gd name="T27" fmla="*/ 1236 h 2442"/>
                <a:gd name="T28" fmla="*/ 1004 w 1795"/>
                <a:gd name="T29" fmla="*/ 1117 h 2442"/>
                <a:gd name="T30" fmla="*/ 797 w 1795"/>
                <a:gd name="T31" fmla="*/ 1023 h 2442"/>
                <a:gd name="T32" fmla="*/ 693 w 1795"/>
                <a:gd name="T33" fmla="*/ 942 h 2442"/>
                <a:gd name="T34" fmla="*/ 709 w 1795"/>
                <a:gd name="T35" fmla="*/ 1051 h 2442"/>
                <a:gd name="T36" fmla="*/ 875 w 1795"/>
                <a:gd name="T37" fmla="*/ 1320 h 2442"/>
                <a:gd name="T38" fmla="*/ 1039 w 1795"/>
                <a:gd name="T39" fmla="*/ 1524 h 2442"/>
                <a:gd name="T40" fmla="*/ 1219 w 1795"/>
                <a:gd name="T41" fmla="*/ 1557 h 2442"/>
                <a:gd name="T42" fmla="*/ 1451 w 1795"/>
                <a:gd name="T43" fmla="*/ 1551 h 2442"/>
                <a:gd name="T44" fmla="*/ 1730 w 1795"/>
                <a:gd name="T45" fmla="*/ 1894 h 2442"/>
                <a:gd name="T46" fmla="*/ 1790 w 1795"/>
                <a:gd name="T47" fmla="*/ 2018 h 2442"/>
                <a:gd name="T48" fmla="*/ 1717 w 1795"/>
                <a:gd name="T49" fmla="*/ 2224 h 2442"/>
                <a:gd name="T50" fmla="*/ 1428 w 1795"/>
                <a:gd name="T51" fmla="*/ 2408 h 2442"/>
                <a:gd name="T52" fmla="*/ 1207 w 1795"/>
                <a:gd name="T53" fmla="*/ 2437 h 2442"/>
                <a:gd name="T54" fmla="*/ 1139 w 1795"/>
                <a:gd name="T55" fmla="*/ 2430 h 2442"/>
                <a:gd name="T56" fmla="*/ 1148 w 1795"/>
                <a:gd name="T57" fmla="*/ 2350 h 2442"/>
                <a:gd name="T58" fmla="*/ 1229 w 1795"/>
                <a:gd name="T59" fmla="*/ 2234 h 2442"/>
                <a:gd name="T60" fmla="*/ 1289 w 1795"/>
                <a:gd name="T61" fmla="*/ 2202 h 2442"/>
                <a:gd name="T62" fmla="*/ 1477 w 1795"/>
                <a:gd name="T63" fmla="*/ 2191 h 2442"/>
                <a:gd name="T64" fmla="*/ 1611 w 1795"/>
                <a:gd name="T65" fmla="*/ 2027 h 2442"/>
                <a:gd name="T66" fmla="*/ 1467 w 1795"/>
                <a:gd name="T67" fmla="*/ 1859 h 2442"/>
                <a:gd name="T68" fmla="*/ 1375 w 1795"/>
                <a:gd name="T69" fmla="*/ 1773 h 2442"/>
                <a:gd name="T70" fmla="*/ 1292 w 1795"/>
                <a:gd name="T71" fmla="*/ 1779 h 2442"/>
                <a:gd name="T72" fmla="*/ 1035 w 1795"/>
                <a:gd name="T73" fmla="*/ 1896 h 2442"/>
                <a:gd name="T74" fmla="*/ 838 w 1795"/>
                <a:gd name="T75" fmla="*/ 2066 h 2442"/>
                <a:gd name="T76" fmla="*/ 612 w 1795"/>
                <a:gd name="T77" fmla="*/ 2114 h 2442"/>
                <a:gd name="T78" fmla="*/ 301 w 1795"/>
                <a:gd name="T79" fmla="*/ 2020 h 2442"/>
                <a:gd name="T80" fmla="*/ 147 w 1795"/>
                <a:gd name="T81" fmla="*/ 1875 h 2442"/>
                <a:gd name="T82" fmla="*/ 198 w 1795"/>
                <a:gd name="T83" fmla="*/ 1728 h 2442"/>
                <a:gd name="T84" fmla="*/ 72 w 1795"/>
                <a:gd name="T85" fmla="*/ 1371 h 2442"/>
                <a:gd name="T86" fmla="*/ 6 w 1795"/>
                <a:gd name="T87" fmla="*/ 1076 h 2442"/>
                <a:gd name="T88" fmla="*/ 7 w 1795"/>
                <a:gd name="T89" fmla="*/ 860 h 2442"/>
                <a:gd name="T90" fmla="*/ 106 w 1795"/>
                <a:gd name="T91" fmla="*/ 570 h 2442"/>
                <a:gd name="T92" fmla="*/ 260 w 1795"/>
                <a:gd name="T93" fmla="*/ 428 h 2442"/>
                <a:gd name="T94" fmla="*/ 624 w 1795"/>
                <a:gd name="T95" fmla="*/ 152 h 2442"/>
                <a:gd name="T96" fmla="*/ 739 w 1795"/>
                <a:gd name="T97" fmla="*/ 1 h 24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94" h="2442">
                  <a:moveTo>
                    <a:pt x="739" y="1"/>
                  </a:moveTo>
                  <a:cubicBezTo>
                    <a:pt x="747" y="28"/>
                    <a:pt x="741" y="54"/>
                    <a:pt x="734" y="80"/>
                  </a:cubicBezTo>
                  <a:cubicBezTo>
                    <a:pt x="726" y="112"/>
                    <a:pt x="718" y="145"/>
                    <a:pt x="711" y="177"/>
                  </a:cubicBezTo>
                  <a:cubicBezTo>
                    <a:pt x="709" y="186"/>
                    <a:pt x="712" y="196"/>
                    <a:pt x="712" y="205"/>
                  </a:cubicBezTo>
                  <a:cubicBezTo>
                    <a:pt x="714" y="206"/>
                    <a:pt x="716" y="206"/>
                    <a:pt x="717" y="207"/>
                  </a:cubicBezTo>
                  <a:cubicBezTo>
                    <a:pt x="725" y="199"/>
                    <a:pt x="733" y="192"/>
                    <a:pt x="739" y="183"/>
                  </a:cubicBezTo>
                  <a:cubicBezTo>
                    <a:pt x="767" y="143"/>
                    <a:pt x="794" y="102"/>
                    <a:pt x="821" y="61"/>
                  </a:cubicBezTo>
                  <a:cubicBezTo>
                    <a:pt x="828" y="52"/>
                    <a:pt x="836" y="44"/>
                    <a:pt x="844" y="35"/>
                  </a:cubicBezTo>
                  <a:cubicBezTo>
                    <a:pt x="845" y="36"/>
                    <a:pt x="847" y="37"/>
                    <a:pt x="848" y="37"/>
                  </a:cubicBezTo>
                  <a:cubicBezTo>
                    <a:pt x="848" y="42"/>
                    <a:pt x="849" y="48"/>
                    <a:pt x="848" y="53"/>
                  </a:cubicBezTo>
                  <a:cubicBezTo>
                    <a:pt x="834" y="107"/>
                    <a:pt x="819" y="161"/>
                    <a:pt x="806" y="215"/>
                  </a:cubicBezTo>
                  <a:cubicBezTo>
                    <a:pt x="802" y="229"/>
                    <a:pt x="800" y="244"/>
                    <a:pt x="799" y="259"/>
                  </a:cubicBezTo>
                  <a:cubicBezTo>
                    <a:pt x="798" y="272"/>
                    <a:pt x="803" y="282"/>
                    <a:pt x="816" y="288"/>
                  </a:cubicBezTo>
                  <a:cubicBezTo>
                    <a:pt x="834" y="296"/>
                    <a:pt x="852" y="305"/>
                    <a:pt x="870" y="315"/>
                  </a:cubicBezTo>
                  <a:cubicBezTo>
                    <a:pt x="887" y="324"/>
                    <a:pt x="904" y="335"/>
                    <a:pt x="922" y="345"/>
                  </a:cubicBezTo>
                  <a:cubicBezTo>
                    <a:pt x="950" y="362"/>
                    <a:pt x="971" y="387"/>
                    <a:pt x="990" y="414"/>
                  </a:cubicBezTo>
                  <a:cubicBezTo>
                    <a:pt x="996" y="422"/>
                    <a:pt x="1006" y="428"/>
                    <a:pt x="1013" y="436"/>
                  </a:cubicBezTo>
                  <a:cubicBezTo>
                    <a:pt x="1024" y="447"/>
                    <a:pt x="1034" y="459"/>
                    <a:pt x="1045" y="469"/>
                  </a:cubicBezTo>
                  <a:cubicBezTo>
                    <a:pt x="1080" y="499"/>
                    <a:pt x="1087" y="541"/>
                    <a:pt x="1097" y="581"/>
                  </a:cubicBezTo>
                  <a:cubicBezTo>
                    <a:pt x="1101" y="598"/>
                    <a:pt x="1106" y="615"/>
                    <a:pt x="1114" y="631"/>
                  </a:cubicBezTo>
                  <a:cubicBezTo>
                    <a:pt x="1151" y="703"/>
                    <a:pt x="1188" y="775"/>
                    <a:pt x="1228" y="845"/>
                  </a:cubicBezTo>
                  <a:cubicBezTo>
                    <a:pt x="1251" y="884"/>
                    <a:pt x="1279" y="921"/>
                    <a:pt x="1306" y="957"/>
                  </a:cubicBezTo>
                  <a:cubicBezTo>
                    <a:pt x="1331" y="993"/>
                    <a:pt x="1359" y="1026"/>
                    <a:pt x="1386" y="1061"/>
                  </a:cubicBezTo>
                  <a:cubicBezTo>
                    <a:pt x="1394" y="1072"/>
                    <a:pt x="1401" y="1085"/>
                    <a:pt x="1409" y="1097"/>
                  </a:cubicBezTo>
                  <a:cubicBezTo>
                    <a:pt x="1428" y="1127"/>
                    <a:pt x="1421" y="1158"/>
                    <a:pt x="1413" y="1190"/>
                  </a:cubicBezTo>
                  <a:cubicBezTo>
                    <a:pt x="1406" y="1218"/>
                    <a:pt x="1386" y="1234"/>
                    <a:pt x="1365" y="1248"/>
                  </a:cubicBezTo>
                  <a:cubicBezTo>
                    <a:pt x="1335" y="1267"/>
                    <a:pt x="1302" y="1280"/>
                    <a:pt x="1267" y="1288"/>
                  </a:cubicBezTo>
                  <a:cubicBezTo>
                    <a:pt x="1221" y="1299"/>
                    <a:pt x="1159" y="1275"/>
                    <a:pt x="1134" y="1236"/>
                  </a:cubicBezTo>
                  <a:cubicBezTo>
                    <a:pt x="1122" y="1217"/>
                    <a:pt x="1111" y="1199"/>
                    <a:pt x="1099" y="1181"/>
                  </a:cubicBezTo>
                  <a:cubicBezTo>
                    <a:pt x="1076" y="1146"/>
                    <a:pt x="1041" y="1130"/>
                    <a:pt x="1004" y="1117"/>
                  </a:cubicBezTo>
                  <a:cubicBezTo>
                    <a:pt x="959" y="1102"/>
                    <a:pt x="913" y="1088"/>
                    <a:pt x="869" y="1071"/>
                  </a:cubicBezTo>
                  <a:cubicBezTo>
                    <a:pt x="841" y="1061"/>
                    <a:pt x="818" y="1044"/>
                    <a:pt x="797" y="1023"/>
                  </a:cubicBezTo>
                  <a:cubicBezTo>
                    <a:pt x="772" y="996"/>
                    <a:pt x="745" y="971"/>
                    <a:pt x="718" y="947"/>
                  </a:cubicBezTo>
                  <a:cubicBezTo>
                    <a:pt x="713" y="942"/>
                    <a:pt x="701" y="943"/>
                    <a:pt x="693" y="942"/>
                  </a:cubicBezTo>
                  <a:cubicBezTo>
                    <a:pt x="691" y="942"/>
                    <a:pt x="688" y="950"/>
                    <a:pt x="687" y="954"/>
                  </a:cubicBezTo>
                  <a:cubicBezTo>
                    <a:pt x="683" y="989"/>
                    <a:pt x="695" y="1021"/>
                    <a:pt x="709" y="1051"/>
                  </a:cubicBezTo>
                  <a:cubicBezTo>
                    <a:pt x="727" y="1089"/>
                    <a:pt x="749" y="1125"/>
                    <a:pt x="770" y="1161"/>
                  </a:cubicBezTo>
                  <a:cubicBezTo>
                    <a:pt x="802" y="1216"/>
                    <a:pt x="834" y="1271"/>
                    <a:pt x="875" y="1320"/>
                  </a:cubicBezTo>
                  <a:cubicBezTo>
                    <a:pt x="891" y="1338"/>
                    <a:pt x="907" y="1355"/>
                    <a:pt x="924" y="1372"/>
                  </a:cubicBezTo>
                  <a:cubicBezTo>
                    <a:pt x="967" y="1419"/>
                    <a:pt x="1010" y="1467"/>
                    <a:pt x="1039" y="1524"/>
                  </a:cubicBezTo>
                  <a:cubicBezTo>
                    <a:pt x="1047" y="1540"/>
                    <a:pt x="1061" y="1549"/>
                    <a:pt x="1080" y="1553"/>
                  </a:cubicBezTo>
                  <a:cubicBezTo>
                    <a:pt x="1126" y="1564"/>
                    <a:pt x="1173" y="1562"/>
                    <a:pt x="1219" y="1557"/>
                  </a:cubicBezTo>
                  <a:cubicBezTo>
                    <a:pt x="1274" y="1553"/>
                    <a:pt x="1328" y="1544"/>
                    <a:pt x="1382" y="1537"/>
                  </a:cubicBezTo>
                  <a:cubicBezTo>
                    <a:pt x="1407" y="1534"/>
                    <a:pt x="1429" y="1542"/>
                    <a:pt x="1451" y="1551"/>
                  </a:cubicBezTo>
                  <a:cubicBezTo>
                    <a:pt x="1509" y="1575"/>
                    <a:pt x="1553" y="1616"/>
                    <a:pt x="1586" y="1668"/>
                  </a:cubicBezTo>
                  <a:cubicBezTo>
                    <a:pt x="1634" y="1744"/>
                    <a:pt x="1684" y="1818"/>
                    <a:pt x="1730" y="1894"/>
                  </a:cubicBezTo>
                  <a:cubicBezTo>
                    <a:pt x="1753" y="1932"/>
                    <a:pt x="1769" y="1973"/>
                    <a:pt x="1788" y="2013"/>
                  </a:cubicBezTo>
                  <a:cubicBezTo>
                    <a:pt x="1789" y="2014"/>
                    <a:pt x="1790" y="2016"/>
                    <a:pt x="1790" y="2018"/>
                  </a:cubicBezTo>
                  <a:cubicBezTo>
                    <a:pt x="1790" y="2064"/>
                    <a:pt x="1795" y="2110"/>
                    <a:pt x="1779" y="2155"/>
                  </a:cubicBezTo>
                  <a:cubicBezTo>
                    <a:pt x="1767" y="2187"/>
                    <a:pt x="1741" y="2205"/>
                    <a:pt x="1717" y="2224"/>
                  </a:cubicBezTo>
                  <a:cubicBezTo>
                    <a:pt x="1641" y="2285"/>
                    <a:pt x="1556" y="2331"/>
                    <a:pt x="1471" y="2377"/>
                  </a:cubicBezTo>
                  <a:cubicBezTo>
                    <a:pt x="1456" y="2385"/>
                    <a:pt x="1440" y="2395"/>
                    <a:pt x="1428" y="2408"/>
                  </a:cubicBezTo>
                  <a:cubicBezTo>
                    <a:pt x="1404" y="2434"/>
                    <a:pt x="1375" y="2436"/>
                    <a:pt x="1344" y="2431"/>
                  </a:cubicBezTo>
                  <a:cubicBezTo>
                    <a:pt x="1298" y="2423"/>
                    <a:pt x="1252" y="2427"/>
                    <a:pt x="1207" y="2437"/>
                  </a:cubicBezTo>
                  <a:cubicBezTo>
                    <a:pt x="1193" y="2440"/>
                    <a:pt x="1178" y="2442"/>
                    <a:pt x="1163" y="2441"/>
                  </a:cubicBezTo>
                  <a:cubicBezTo>
                    <a:pt x="1155" y="2441"/>
                    <a:pt x="1145" y="2436"/>
                    <a:pt x="1139" y="2430"/>
                  </a:cubicBezTo>
                  <a:cubicBezTo>
                    <a:pt x="1134" y="2426"/>
                    <a:pt x="1135" y="2416"/>
                    <a:pt x="1134" y="2409"/>
                  </a:cubicBezTo>
                  <a:cubicBezTo>
                    <a:pt x="1133" y="2388"/>
                    <a:pt x="1137" y="2368"/>
                    <a:pt x="1148" y="2350"/>
                  </a:cubicBezTo>
                  <a:cubicBezTo>
                    <a:pt x="1152" y="2344"/>
                    <a:pt x="1156" y="2338"/>
                    <a:pt x="1159" y="2332"/>
                  </a:cubicBezTo>
                  <a:cubicBezTo>
                    <a:pt x="1175" y="2294"/>
                    <a:pt x="1201" y="2263"/>
                    <a:pt x="1229" y="2234"/>
                  </a:cubicBezTo>
                  <a:cubicBezTo>
                    <a:pt x="1232" y="2230"/>
                    <a:pt x="1235" y="2226"/>
                    <a:pt x="1237" y="2223"/>
                  </a:cubicBezTo>
                  <a:cubicBezTo>
                    <a:pt x="1249" y="2203"/>
                    <a:pt x="1266" y="2196"/>
                    <a:pt x="1289" y="2202"/>
                  </a:cubicBezTo>
                  <a:cubicBezTo>
                    <a:pt x="1305" y="2207"/>
                    <a:pt x="1321" y="2215"/>
                    <a:pt x="1337" y="2218"/>
                  </a:cubicBezTo>
                  <a:cubicBezTo>
                    <a:pt x="1387" y="2227"/>
                    <a:pt x="1434" y="2216"/>
                    <a:pt x="1477" y="2191"/>
                  </a:cubicBezTo>
                  <a:cubicBezTo>
                    <a:pt x="1516" y="2170"/>
                    <a:pt x="1554" y="2144"/>
                    <a:pt x="1590" y="2117"/>
                  </a:cubicBezTo>
                  <a:cubicBezTo>
                    <a:pt x="1618" y="2097"/>
                    <a:pt x="1627" y="2060"/>
                    <a:pt x="1611" y="2027"/>
                  </a:cubicBezTo>
                  <a:cubicBezTo>
                    <a:pt x="1603" y="2013"/>
                    <a:pt x="1593" y="1999"/>
                    <a:pt x="1582" y="1987"/>
                  </a:cubicBezTo>
                  <a:cubicBezTo>
                    <a:pt x="1544" y="1944"/>
                    <a:pt x="1505" y="1902"/>
                    <a:pt x="1467" y="1859"/>
                  </a:cubicBezTo>
                  <a:cubicBezTo>
                    <a:pt x="1446" y="1835"/>
                    <a:pt x="1425" y="1811"/>
                    <a:pt x="1398" y="1793"/>
                  </a:cubicBezTo>
                  <a:cubicBezTo>
                    <a:pt x="1390" y="1788"/>
                    <a:pt x="1383" y="1779"/>
                    <a:pt x="1375" y="1773"/>
                  </a:cubicBezTo>
                  <a:cubicBezTo>
                    <a:pt x="1357" y="1761"/>
                    <a:pt x="1337" y="1759"/>
                    <a:pt x="1317" y="1768"/>
                  </a:cubicBezTo>
                  <a:cubicBezTo>
                    <a:pt x="1309" y="1771"/>
                    <a:pt x="1301" y="1775"/>
                    <a:pt x="1292" y="1779"/>
                  </a:cubicBezTo>
                  <a:cubicBezTo>
                    <a:pt x="1267" y="1790"/>
                    <a:pt x="1241" y="1802"/>
                    <a:pt x="1215" y="1811"/>
                  </a:cubicBezTo>
                  <a:cubicBezTo>
                    <a:pt x="1151" y="1832"/>
                    <a:pt x="1090" y="1857"/>
                    <a:pt x="1035" y="1896"/>
                  </a:cubicBezTo>
                  <a:cubicBezTo>
                    <a:pt x="1001" y="1920"/>
                    <a:pt x="970" y="1949"/>
                    <a:pt x="938" y="1976"/>
                  </a:cubicBezTo>
                  <a:cubicBezTo>
                    <a:pt x="905" y="2006"/>
                    <a:pt x="872" y="2036"/>
                    <a:pt x="838" y="2066"/>
                  </a:cubicBezTo>
                  <a:cubicBezTo>
                    <a:pt x="810" y="2091"/>
                    <a:pt x="775" y="2104"/>
                    <a:pt x="737" y="2107"/>
                  </a:cubicBezTo>
                  <a:cubicBezTo>
                    <a:pt x="696" y="2111"/>
                    <a:pt x="653" y="2118"/>
                    <a:pt x="612" y="2114"/>
                  </a:cubicBezTo>
                  <a:cubicBezTo>
                    <a:pt x="538" y="2105"/>
                    <a:pt x="466" y="2086"/>
                    <a:pt x="398" y="2054"/>
                  </a:cubicBezTo>
                  <a:cubicBezTo>
                    <a:pt x="367" y="2039"/>
                    <a:pt x="333" y="2031"/>
                    <a:pt x="301" y="2020"/>
                  </a:cubicBezTo>
                  <a:cubicBezTo>
                    <a:pt x="245" y="1999"/>
                    <a:pt x="203" y="1959"/>
                    <a:pt x="170" y="1911"/>
                  </a:cubicBezTo>
                  <a:cubicBezTo>
                    <a:pt x="162" y="1899"/>
                    <a:pt x="154" y="1887"/>
                    <a:pt x="147" y="1875"/>
                  </a:cubicBezTo>
                  <a:cubicBezTo>
                    <a:pt x="137" y="1857"/>
                    <a:pt x="140" y="1844"/>
                    <a:pt x="157" y="1834"/>
                  </a:cubicBezTo>
                  <a:cubicBezTo>
                    <a:pt x="198" y="1809"/>
                    <a:pt x="209" y="1771"/>
                    <a:pt x="198" y="1728"/>
                  </a:cubicBezTo>
                  <a:cubicBezTo>
                    <a:pt x="187" y="1687"/>
                    <a:pt x="171" y="1647"/>
                    <a:pt x="157" y="1606"/>
                  </a:cubicBezTo>
                  <a:cubicBezTo>
                    <a:pt x="129" y="1528"/>
                    <a:pt x="98" y="1451"/>
                    <a:pt x="72" y="1371"/>
                  </a:cubicBezTo>
                  <a:cubicBezTo>
                    <a:pt x="58" y="1328"/>
                    <a:pt x="53" y="1283"/>
                    <a:pt x="43" y="1238"/>
                  </a:cubicBezTo>
                  <a:cubicBezTo>
                    <a:pt x="31" y="1184"/>
                    <a:pt x="17" y="1131"/>
                    <a:pt x="6" y="1076"/>
                  </a:cubicBezTo>
                  <a:cubicBezTo>
                    <a:pt x="2" y="1054"/>
                    <a:pt x="0" y="1030"/>
                    <a:pt x="1" y="1007"/>
                  </a:cubicBezTo>
                  <a:cubicBezTo>
                    <a:pt x="2" y="958"/>
                    <a:pt x="3" y="909"/>
                    <a:pt x="7" y="860"/>
                  </a:cubicBezTo>
                  <a:cubicBezTo>
                    <a:pt x="12" y="811"/>
                    <a:pt x="17" y="763"/>
                    <a:pt x="29" y="715"/>
                  </a:cubicBezTo>
                  <a:cubicBezTo>
                    <a:pt x="42" y="661"/>
                    <a:pt x="70" y="613"/>
                    <a:pt x="106" y="570"/>
                  </a:cubicBezTo>
                  <a:cubicBezTo>
                    <a:pt x="130" y="541"/>
                    <a:pt x="156" y="514"/>
                    <a:pt x="181" y="486"/>
                  </a:cubicBezTo>
                  <a:cubicBezTo>
                    <a:pt x="204" y="462"/>
                    <a:pt x="230" y="442"/>
                    <a:pt x="260" y="428"/>
                  </a:cubicBezTo>
                  <a:cubicBezTo>
                    <a:pt x="348" y="385"/>
                    <a:pt x="430" y="332"/>
                    <a:pt x="510" y="275"/>
                  </a:cubicBezTo>
                  <a:cubicBezTo>
                    <a:pt x="557" y="241"/>
                    <a:pt x="592" y="198"/>
                    <a:pt x="624" y="152"/>
                  </a:cubicBezTo>
                  <a:cubicBezTo>
                    <a:pt x="656" y="107"/>
                    <a:pt x="685" y="60"/>
                    <a:pt x="716" y="14"/>
                  </a:cubicBezTo>
                  <a:cubicBezTo>
                    <a:pt x="721" y="6"/>
                    <a:pt x="728" y="0"/>
                    <a:pt x="739" y="1"/>
                  </a:cubicBezTo>
                  <a:close/>
                </a:path>
              </a:pathLst>
            </a:custGeom>
            <a:solidFill>
              <a:srgbClr val="E7AE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D6C92049-FEF4-EAEB-6AB9-B36BB9D2FCF7}"/>
              </a:ext>
            </a:extLst>
          </p:cNvPr>
          <p:cNvCxnSpPr/>
          <p:nvPr/>
        </p:nvCxnSpPr>
        <p:spPr>
          <a:xfrm>
            <a:off x="5633927" y="1625795"/>
            <a:ext cx="6226628" cy="0"/>
          </a:xfrm>
          <a:prstGeom prst="line">
            <a:avLst/>
          </a:prstGeom>
          <a:ln w="28575">
            <a:solidFill>
              <a:srgbClr val="E7A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 36">
            <a:extLst>
              <a:ext uri="{FF2B5EF4-FFF2-40B4-BE49-F238E27FC236}">
                <a16:creationId xmlns:a16="http://schemas.microsoft.com/office/drawing/2014/main" id="{C4EAFF8C-F5C3-CFA8-D63B-BC3F6A26AB4F}"/>
              </a:ext>
            </a:extLst>
          </p:cNvPr>
          <p:cNvSpPr/>
          <p:nvPr/>
        </p:nvSpPr>
        <p:spPr>
          <a:xfrm rot="1800000">
            <a:off x="11417333" y="560189"/>
            <a:ext cx="372209" cy="383784"/>
          </a:xfrm>
          <a:prstGeom prst="rect">
            <a:avLst/>
          </a:pr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5F2CF2E3-9766-777B-B59A-04DF617D5FE1}"/>
              </a:ext>
            </a:extLst>
          </p:cNvPr>
          <p:cNvCxnSpPr/>
          <p:nvPr/>
        </p:nvCxnSpPr>
        <p:spPr>
          <a:xfrm>
            <a:off x="5771813" y="1734653"/>
            <a:ext cx="622662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62934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9731D4D-8BE2-EA00-0351-FF23AE9AEC57}"/>
              </a:ext>
            </a:extLst>
          </p:cNvPr>
          <p:cNvSpPr/>
          <p:nvPr/>
        </p:nvSpPr>
        <p:spPr>
          <a:xfrm>
            <a:off x="-20031" y="0"/>
            <a:ext cx="7614429" cy="6857999"/>
          </a:xfrm>
          <a:prstGeom prst="rect">
            <a:avLst/>
          </a:pr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FB2A1C-F4AF-4756-A66A-8836247D21A2}"/>
              </a:ext>
            </a:extLst>
          </p:cNvPr>
          <p:cNvSpPr txBox="1"/>
          <p:nvPr/>
        </p:nvSpPr>
        <p:spPr>
          <a:xfrm>
            <a:off x="831853" y="1415167"/>
            <a:ext cx="494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solidFill>
                  <a:schemeClr val="bg1"/>
                </a:solidFill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B2C52-A8EC-4899-9CA2-2DB0E0752E05}"/>
              </a:ext>
            </a:extLst>
          </p:cNvPr>
          <p:cNvSpPr txBox="1"/>
          <p:nvPr/>
        </p:nvSpPr>
        <p:spPr>
          <a:xfrm>
            <a:off x="1826969" y="907336"/>
            <a:ext cx="395141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>
                <a:solidFill>
                  <a:schemeClr val="bg1"/>
                </a:solidFill>
                <a:cs typeface="Arial" panose="020b0604020202020204" pitchFamily="34" charset="0"/>
              </a:rPr>
              <a:t>Contents</a:t>
            </a:r>
            <a:endParaRPr lang="ko-KR" altLang="en-US" sz="27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342FBD-2F43-4B23-9BC3-560F53FE4700}"/>
              </a:ext>
            </a:extLst>
          </p:cNvPr>
          <p:cNvSpPr txBox="1"/>
          <p:nvPr/>
        </p:nvSpPr>
        <p:spPr>
          <a:xfrm>
            <a:off x="606695" y="509983"/>
            <a:ext cx="153154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sz="6600" b="1">
                <a:solidFill>
                  <a:schemeClr val="bg1">
                    <a:alpha val="40000"/>
                  </a:schemeClr>
                </a:solidFill>
                <a:effectLst/>
              </a:rPr>
              <a:t>01</a:t>
            </a:r>
            <a:endParaRPr lang="ko-KR" altLang="en-US" sz="6600" b="1">
              <a:solidFill>
                <a:schemeClr val="bg1">
                  <a:alpha val="40000"/>
                </a:schemeClr>
              </a:solidFill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B3FE65-DD92-42DC-A5DB-01C21120FF84}"/>
              </a:ext>
            </a:extLst>
          </p:cNvPr>
          <p:cNvSpPr txBox="1"/>
          <p:nvPr/>
        </p:nvSpPr>
        <p:spPr>
          <a:xfrm>
            <a:off x="831853" y="2912098"/>
            <a:ext cx="494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solidFill>
                  <a:schemeClr val="bg1"/>
                </a:solidFill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E8D23C-EF8E-4B92-8AD5-2A25EBCC6CFC}"/>
              </a:ext>
            </a:extLst>
          </p:cNvPr>
          <p:cNvSpPr txBox="1"/>
          <p:nvPr/>
        </p:nvSpPr>
        <p:spPr>
          <a:xfrm>
            <a:off x="1826969" y="2410803"/>
            <a:ext cx="395141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>
                <a:solidFill>
                  <a:schemeClr val="bg1"/>
                </a:solidFill>
                <a:cs typeface="Arial" panose="020b0604020202020204" pitchFamily="34" charset="0"/>
              </a:rPr>
              <a:t>Contents</a:t>
            </a:r>
            <a:endParaRPr lang="ko-KR" altLang="en-US" sz="27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C70983-8A30-4A6A-929C-DDAFBB6B3280}"/>
              </a:ext>
            </a:extLst>
          </p:cNvPr>
          <p:cNvSpPr txBox="1"/>
          <p:nvPr/>
        </p:nvSpPr>
        <p:spPr>
          <a:xfrm>
            <a:off x="606695" y="2006914"/>
            <a:ext cx="1531549" cy="110799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6600" b="1">
                <a:solidFill>
                  <a:schemeClr val="bg1">
                    <a:alpha val="40000"/>
                  </a:schemeClr>
                </a:solidFill>
              </a:rPr>
              <a:t>02</a:t>
            </a:r>
            <a:endParaRPr lang="ko-KR" altLang="en-US" sz="6600" b="1">
              <a:solidFill>
                <a:schemeClr val="bg1">
                  <a:alpha val="4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3CEDE1-017E-4F72-A340-3CBBD249EF93}"/>
              </a:ext>
            </a:extLst>
          </p:cNvPr>
          <p:cNvSpPr txBox="1"/>
          <p:nvPr/>
        </p:nvSpPr>
        <p:spPr>
          <a:xfrm>
            <a:off x="831853" y="4402493"/>
            <a:ext cx="494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solidFill>
                  <a:schemeClr val="bg1"/>
                </a:solidFill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18C812-7063-47A1-9A32-A56B8D3D5D87}"/>
              </a:ext>
            </a:extLst>
          </p:cNvPr>
          <p:cNvSpPr txBox="1"/>
          <p:nvPr/>
        </p:nvSpPr>
        <p:spPr>
          <a:xfrm>
            <a:off x="1826969" y="3907734"/>
            <a:ext cx="395141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>
                <a:solidFill>
                  <a:schemeClr val="bg1"/>
                </a:solidFill>
                <a:cs typeface="Arial" panose="020b0604020202020204" pitchFamily="34" charset="0"/>
              </a:rPr>
              <a:t>Contents</a:t>
            </a:r>
            <a:endParaRPr lang="ko-KR" altLang="en-US" sz="27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012325-B5DC-4E72-877D-2392E97DFE10}"/>
              </a:ext>
            </a:extLst>
          </p:cNvPr>
          <p:cNvSpPr txBox="1"/>
          <p:nvPr/>
        </p:nvSpPr>
        <p:spPr>
          <a:xfrm>
            <a:off x="606695" y="3503845"/>
            <a:ext cx="153154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sz="6600" b="1">
                <a:solidFill>
                  <a:schemeClr val="bg1">
                    <a:alpha val="40000"/>
                  </a:schemeClr>
                </a:solidFill>
                <a:effectLst/>
              </a:rPr>
              <a:t>03</a:t>
            </a:r>
            <a:endParaRPr lang="ko-KR" altLang="en-US" sz="6600" b="1">
              <a:solidFill>
                <a:schemeClr val="bg1">
                  <a:alpha val="40000"/>
                </a:schemeClr>
              </a:solidFill>
              <a:effectLst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9673C2-37A4-4F2B-AC0B-141BAEB47936}"/>
              </a:ext>
            </a:extLst>
          </p:cNvPr>
          <p:cNvSpPr txBox="1"/>
          <p:nvPr/>
        </p:nvSpPr>
        <p:spPr>
          <a:xfrm>
            <a:off x="831853" y="5886352"/>
            <a:ext cx="494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solidFill>
                  <a:schemeClr val="bg1"/>
                </a:solidFill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C17897-F261-4DAA-93DD-8CD6B4A7239D}"/>
              </a:ext>
            </a:extLst>
          </p:cNvPr>
          <p:cNvSpPr txBox="1"/>
          <p:nvPr/>
        </p:nvSpPr>
        <p:spPr>
          <a:xfrm>
            <a:off x="1826969" y="5398128"/>
            <a:ext cx="395141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700" b="1">
                <a:solidFill>
                  <a:schemeClr val="bg1"/>
                </a:solidFill>
                <a:cs typeface="Arial" panose="020b0604020202020204" pitchFamily="34" charset="0"/>
              </a:rPr>
              <a:t>Contents</a:t>
            </a:r>
            <a:endParaRPr lang="ko-KR" altLang="en-US" sz="27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EE466F-82C0-4D34-AE14-BE10AEB89A9A}"/>
              </a:ext>
            </a:extLst>
          </p:cNvPr>
          <p:cNvSpPr txBox="1"/>
          <p:nvPr/>
        </p:nvSpPr>
        <p:spPr>
          <a:xfrm>
            <a:off x="606695" y="5000775"/>
            <a:ext cx="153154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sz="6600" b="1">
                <a:solidFill>
                  <a:schemeClr val="bg1">
                    <a:alpha val="40000"/>
                  </a:schemeClr>
                </a:solidFill>
                <a:effectLst/>
              </a:rPr>
              <a:t>04</a:t>
            </a:r>
            <a:endParaRPr lang="ko-KR" altLang="en-US" sz="6600" b="1">
              <a:solidFill>
                <a:schemeClr val="bg1">
                  <a:alpha val="40000"/>
                </a:schemeClr>
              </a:solidFill>
              <a:effectLst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871500-2393-D679-77CE-87C24771C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266" y="1"/>
            <a:ext cx="4744480" cy="6857999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BBB75871-5E6A-C86E-4BC4-22E74AD03DE5}"/>
              </a:ext>
            </a:extLst>
          </p:cNvPr>
          <p:cNvSpPr/>
          <p:nvPr/>
        </p:nvSpPr>
        <p:spPr>
          <a:xfrm>
            <a:off x="5753744" y="1676832"/>
            <a:ext cx="3522619" cy="3522619"/>
          </a:xfrm>
          <a:prstGeom prst="ellipse">
            <a:avLst/>
          </a:pr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22BF3C-9F7C-44AC-86B9-5AD74AD6D6FA}"/>
              </a:ext>
            </a:extLst>
          </p:cNvPr>
          <p:cNvSpPr txBox="1"/>
          <p:nvPr/>
        </p:nvSpPr>
        <p:spPr>
          <a:xfrm>
            <a:off x="5778379" y="2511550"/>
            <a:ext cx="3675185" cy="1754326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sz="5400" b="1">
                <a:effectLst/>
                <a:latin typeface="+mj-lt"/>
              </a:rPr>
              <a:t>Agenda Style</a:t>
            </a:r>
            <a:endParaRPr lang="ko-KR" altLang="en-US" sz="5400" b="1">
              <a:effectLst/>
              <a:latin typeface="+mj-lt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F0C1F7A-81A3-3786-32D2-262140D2F12D}"/>
              </a:ext>
            </a:extLst>
          </p:cNvPr>
          <p:cNvSpPr/>
          <p:nvPr/>
        </p:nvSpPr>
        <p:spPr>
          <a:xfrm>
            <a:off x="-20031" y="9141"/>
            <a:ext cx="605153" cy="6857999"/>
          </a:xfrm>
          <a:prstGeom prst="rect">
            <a:avLst/>
          </a:prstGeom>
          <a:solidFill>
            <a:srgbClr val="BFA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54A603D-09A0-AE49-EF2B-A92B84F132C8}"/>
              </a:ext>
            </a:extLst>
          </p:cNvPr>
          <p:cNvSpPr/>
          <p:nvPr/>
        </p:nvSpPr>
        <p:spPr>
          <a:xfrm rot="1800000">
            <a:off x="11371815" y="310460"/>
            <a:ext cx="688775" cy="710195"/>
          </a:xfrm>
          <a:prstGeom prst="rect">
            <a:avLst/>
          </a:pr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Freeform 90">
            <a:extLst>
              <a:ext uri="{FF2B5EF4-FFF2-40B4-BE49-F238E27FC236}">
                <a16:creationId xmlns:a16="http://schemas.microsoft.com/office/drawing/2014/main" id="{30D33E08-BCCA-E247-D531-B3D6CCF6045C}"/>
              </a:ext>
            </a:extLst>
          </p:cNvPr>
          <p:cNvSpPr/>
          <p:nvPr/>
        </p:nvSpPr>
        <p:spPr bwMode="auto">
          <a:xfrm flipH="1">
            <a:off x="10996007" y="0"/>
            <a:ext cx="1024038" cy="1393371"/>
          </a:xfrm>
          <a:custGeom>
            <a:gdLst>
              <a:gd name="T0" fmla="*/ 734 w 1795"/>
              <a:gd name="T1" fmla="*/ 80 h 2442"/>
              <a:gd name="T2" fmla="*/ 712 w 1795"/>
              <a:gd name="T3" fmla="*/ 205 h 2442"/>
              <a:gd name="T4" fmla="*/ 739 w 1795"/>
              <a:gd name="T5" fmla="*/ 183 h 2442"/>
              <a:gd name="T6" fmla="*/ 844 w 1795"/>
              <a:gd name="T7" fmla="*/ 35 h 2442"/>
              <a:gd name="T8" fmla="*/ 848 w 1795"/>
              <a:gd name="T9" fmla="*/ 53 h 2442"/>
              <a:gd name="T10" fmla="*/ 799 w 1795"/>
              <a:gd name="T11" fmla="*/ 259 h 2442"/>
              <a:gd name="T12" fmla="*/ 870 w 1795"/>
              <a:gd name="T13" fmla="*/ 315 h 2442"/>
              <a:gd name="T14" fmla="*/ 990 w 1795"/>
              <a:gd name="T15" fmla="*/ 414 h 2442"/>
              <a:gd name="T16" fmla="*/ 1045 w 1795"/>
              <a:gd name="T17" fmla="*/ 469 h 2442"/>
              <a:gd name="T18" fmla="*/ 1114 w 1795"/>
              <a:gd name="T19" fmla="*/ 631 h 2442"/>
              <a:gd name="T20" fmla="*/ 1306 w 1795"/>
              <a:gd name="T21" fmla="*/ 957 h 2442"/>
              <a:gd name="T22" fmla="*/ 1409 w 1795"/>
              <a:gd name="T23" fmla="*/ 1097 h 2442"/>
              <a:gd name="T24" fmla="*/ 1365 w 1795"/>
              <a:gd name="T25" fmla="*/ 1248 h 2442"/>
              <a:gd name="T26" fmla="*/ 1134 w 1795"/>
              <a:gd name="T27" fmla="*/ 1236 h 2442"/>
              <a:gd name="T28" fmla="*/ 1004 w 1795"/>
              <a:gd name="T29" fmla="*/ 1117 h 2442"/>
              <a:gd name="T30" fmla="*/ 797 w 1795"/>
              <a:gd name="T31" fmla="*/ 1023 h 2442"/>
              <a:gd name="T32" fmla="*/ 693 w 1795"/>
              <a:gd name="T33" fmla="*/ 942 h 2442"/>
              <a:gd name="T34" fmla="*/ 709 w 1795"/>
              <a:gd name="T35" fmla="*/ 1051 h 2442"/>
              <a:gd name="T36" fmla="*/ 875 w 1795"/>
              <a:gd name="T37" fmla="*/ 1320 h 2442"/>
              <a:gd name="T38" fmla="*/ 1039 w 1795"/>
              <a:gd name="T39" fmla="*/ 1524 h 2442"/>
              <a:gd name="T40" fmla="*/ 1219 w 1795"/>
              <a:gd name="T41" fmla="*/ 1557 h 2442"/>
              <a:gd name="T42" fmla="*/ 1451 w 1795"/>
              <a:gd name="T43" fmla="*/ 1551 h 2442"/>
              <a:gd name="T44" fmla="*/ 1730 w 1795"/>
              <a:gd name="T45" fmla="*/ 1894 h 2442"/>
              <a:gd name="T46" fmla="*/ 1790 w 1795"/>
              <a:gd name="T47" fmla="*/ 2018 h 2442"/>
              <a:gd name="T48" fmla="*/ 1717 w 1795"/>
              <a:gd name="T49" fmla="*/ 2224 h 2442"/>
              <a:gd name="T50" fmla="*/ 1428 w 1795"/>
              <a:gd name="T51" fmla="*/ 2408 h 2442"/>
              <a:gd name="T52" fmla="*/ 1207 w 1795"/>
              <a:gd name="T53" fmla="*/ 2437 h 2442"/>
              <a:gd name="T54" fmla="*/ 1139 w 1795"/>
              <a:gd name="T55" fmla="*/ 2430 h 2442"/>
              <a:gd name="T56" fmla="*/ 1148 w 1795"/>
              <a:gd name="T57" fmla="*/ 2350 h 2442"/>
              <a:gd name="T58" fmla="*/ 1229 w 1795"/>
              <a:gd name="T59" fmla="*/ 2234 h 2442"/>
              <a:gd name="T60" fmla="*/ 1289 w 1795"/>
              <a:gd name="T61" fmla="*/ 2202 h 2442"/>
              <a:gd name="T62" fmla="*/ 1477 w 1795"/>
              <a:gd name="T63" fmla="*/ 2191 h 2442"/>
              <a:gd name="T64" fmla="*/ 1611 w 1795"/>
              <a:gd name="T65" fmla="*/ 2027 h 2442"/>
              <a:gd name="T66" fmla="*/ 1467 w 1795"/>
              <a:gd name="T67" fmla="*/ 1859 h 2442"/>
              <a:gd name="T68" fmla="*/ 1375 w 1795"/>
              <a:gd name="T69" fmla="*/ 1773 h 2442"/>
              <a:gd name="T70" fmla="*/ 1292 w 1795"/>
              <a:gd name="T71" fmla="*/ 1779 h 2442"/>
              <a:gd name="T72" fmla="*/ 1035 w 1795"/>
              <a:gd name="T73" fmla="*/ 1896 h 2442"/>
              <a:gd name="T74" fmla="*/ 838 w 1795"/>
              <a:gd name="T75" fmla="*/ 2066 h 2442"/>
              <a:gd name="T76" fmla="*/ 612 w 1795"/>
              <a:gd name="T77" fmla="*/ 2114 h 2442"/>
              <a:gd name="T78" fmla="*/ 301 w 1795"/>
              <a:gd name="T79" fmla="*/ 2020 h 2442"/>
              <a:gd name="T80" fmla="*/ 147 w 1795"/>
              <a:gd name="T81" fmla="*/ 1875 h 2442"/>
              <a:gd name="T82" fmla="*/ 198 w 1795"/>
              <a:gd name="T83" fmla="*/ 1728 h 2442"/>
              <a:gd name="T84" fmla="*/ 72 w 1795"/>
              <a:gd name="T85" fmla="*/ 1371 h 2442"/>
              <a:gd name="T86" fmla="*/ 6 w 1795"/>
              <a:gd name="T87" fmla="*/ 1076 h 2442"/>
              <a:gd name="T88" fmla="*/ 7 w 1795"/>
              <a:gd name="T89" fmla="*/ 860 h 2442"/>
              <a:gd name="T90" fmla="*/ 106 w 1795"/>
              <a:gd name="T91" fmla="*/ 570 h 2442"/>
              <a:gd name="T92" fmla="*/ 260 w 1795"/>
              <a:gd name="T93" fmla="*/ 428 h 2442"/>
              <a:gd name="T94" fmla="*/ 624 w 1795"/>
              <a:gd name="T95" fmla="*/ 152 h 2442"/>
              <a:gd name="T96" fmla="*/ 739 w 1795"/>
              <a:gd name="T97" fmla="*/ 1 h 24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94" h="2442">
                <a:moveTo>
                  <a:pt x="739" y="1"/>
                </a:moveTo>
                <a:cubicBezTo>
                  <a:pt x="747" y="28"/>
                  <a:pt x="741" y="54"/>
                  <a:pt x="734" y="80"/>
                </a:cubicBezTo>
                <a:cubicBezTo>
                  <a:pt x="726" y="112"/>
                  <a:pt x="718" y="145"/>
                  <a:pt x="711" y="177"/>
                </a:cubicBezTo>
                <a:cubicBezTo>
                  <a:pt x="709" y="186"/>
                  <a:pt x="712" y="196"/>
                  <a:pt x="712" y="205"/>
                </a:cubicBezTo>
                <a:cubicBezTo>
                  <a:pt x="714" y="206"/>
                  <a:pt x="716" y="206"/>
                  <a:pt x="717" y="207"/>
                </a:cubicBezTo>
                <a:cubicBezTo>
                  <a:pt x="725" y="199"/>
                  <a:pt x="733" y="192"/>
                  <a:pt x="739" y="183"/>
                </a:cubicBezTo>
                <a:cubicBezTo>
                  <a:pt x="767" y="143"/>
                  <a:pt x="794" y="102"/>
                  <a:pt x="821" y="61"/>
                </a:cubicBezTo>
                <a:cubicBezTo>
                  <a:pt x="828" y="52"/>
                  <a:pt x="836" y="44"/>
                  <a:pt x="844" y="35"/>
                </a:cubicBezTo>
                <a:cubicBezTo>
                  <a:pt x="845" y="36"/>
                  <a:pt x="847" y="37"/>
                  <a:pt x="848" y="37"/>
                </a:cubicBezTo>
                <a:cubicBezTo>
                  <a:pt x="848" y="42"/>
                  <a:pt x="849" y="48"/>
                  <a:pt x="848" y="53"/>
                </a:cubicBezTo>
                <a:cubicBezTo>
                  <a:pt x="834" y="107"/>
                  <a:pt x="819" y="161"/>
                  <a:pt x="806" y="215"/>
                </a:cubicBezTo>
                <a:cubicBezTo>
                  <a:pt x="802" y="229"/>
                  <a:pt x="800" y="244"/>
                  <a:pt x="799" y="259"/>
                </a:cubicBezTo>
                <a:cubicBezTo>
                  <a:pt x="798" y="272"/>
                  <a:pt x="803" y="282"/>
                  <a:pt x="816" y="288"/>
                </a:cubicBezTo>
                <a:cubicBezTo>
                  <a:pt x="834" y="296"/>
                  <a:pt x="852" y="305"/>
                  <a:pt x="870" y="315"/>
                </a:cubicBezTo>
                <a:cubicBezTo>
                  <a:pt x="887" y="324"/>
                  <a:pt x="904" y="335"/>
                  <a:pt x="922" y="345"/>
                </a:cubicBezTo>
                <a:cubicBezTo>
                  <a:pt x="950" y="362"/>
                  <a:pt x="971" y="387"/>
                  <a:pt x="990" y="414"/>
                </a:cubicBezTo>
                <a:cubicBezTo>
                  <a:pt x="996" y="422"/>
                  <a:pt x="1006" y="428"/>
                  <a:pt x="1013" y="436"/>
                </a:cubicBezTo>
                <a:cubicBezTo>
                  <a:pt x="1024" y="447"/>
                  <a:pt x="1034" y="459"/>
                  <a:pt x="1045" y="469"/>
                </a:cubicBezTo>
                <a:cubicBezTo>
                  <a:pt x="1080" y="499"/>
                  <a:pt x="1087" y="541"/>
                  <a:pt x="1097" y="581"/>
                </a:cubicBezTo>
                <a:cubicBezTo>
                  <a:pt x="1101" y="598"/>
                  <a:pt x="1106" y="615"/>
                  <a:pt x="1114" y="631"/>
                </a:cubicBezTo>
                <a:cubicBezTo>
                  <a:pt x="1151" y="703"/>
                  <a:pt x="1188" y="775"/>
                  <a:pt x="1228" y="845"/>
                </a:cubicBezTo>
                <a:cubicBezTo>
                  <a:pt x="1251" y="884"/>
                  <a:pt x="1279" y="921"/>
                  <a:pt x="1306" y="957"/>
                </a:cubicBezTo>
                <a:cubicBezTo>
                  <a:pt x="1331" y="993"/>
                  <a:pt x="1359" y="1026"/>
                  <a:pt x="1386" y="1061"/>
                </a:cubicBezTo>
                <a:cubicBezTo>
                  <a:pt x="1394" y="1072"/>
                  <a:pt x="1401" y="1085"/>
                  <a:pt x="1409" y="1097"/>
                </a:cubicBezTo>
                <a:cubicBezTo>
                  <a:pt x="1428" y="1127"/>
                  <a:pt x="1421" y="1158"/>
                  <a:pt x="1413" y="1190"/>
                </a:cubicBezTo>
                <a:cubicBezTo>
                  <a:pt x="1406" y="1218"/>
                  <a:pt x="1386" y="1234"/>
                  <a:pt x="1365" y="1248"/>
                </a:cubicBezTo>
                <a:cubicBezTo>
                  <a:pt x="1335" y="1267"/>
                  <a:pt x="1302" y="1280"/>
                  <a:pt x="1267" y="1288"/>
                </a:cubicBezTo>
                <a:cubicBezTo>
                  <a:pt x="1221" y="1299"/>
                  <a:pt x="1159" y="1275"/>
                  <a:pt x="1134" y="1236"/>
                </a:cubicBezTo>
                <a:cubicBezTo>
                  <a:pt x="1122" y="1217"/>
                  <a:pt x="1111" y="1199"/>
                  <a:pt x="1099" y="1181"/>
                </a:cubicBezTo>
                <a:cubicBezTo>
                  <a:pt x="1076" y="1146"/>
                  <a:pt x="1041" y="1130"/>
                  <a:pt x="1004" y="1117"/>
                </a:cubicBezTo>
                <a:cubicBezTo>
                  <a:pt x="959" y="1102"/>
                  <a:pt x="913" y="1088"/>
                  <a:pt x="869" y="1071"/>
                </a:cubicBezTo>
                <a:cubicBezTo>
                  <a:pt x="841" y="1061"/>
                  <a:pt x="818" y="1044"/>
                  <a:pt x="797" y="1023"/>
                </a:cubicBezTo>
                <a:cubicBezTo>
                  <a:pt x="772" y="996"/>
                  <a:pt x="745" y="971"/>
                  <a:pt x="718" y="947"/>
                </a:cubicBezTo>
                <a:cubicBezTo>
                  <a:pt x="713" y="942"/>
                  <a:pt x="701" y="943"/>
                  <a:pt x="693" y="942"/>
                </a:cubicBezTo>
                <a:cubicBezTo>
                  <a:pt x="691" y="942"/>
                  <a:pt x="688" y="950"/>
                  <a:pt x="687" y="954"/>
                </a:cubicBezTo>
                <a:cubicBezTo>
                  <a:pt x="683" y="989"/>
                  <a:pt x="695" y="1021"/>
                  <a:pt x="709" y="1051"/>
                </a:cubicBezTo>
                <a:cubicBezTo>
                  <a:pt x="727" y="1089"/>
                  <a:pt x="749" y="1125"/>
                  <a:pt x="770" y="1161"/>
                </a:cubicBezTo>
                <a:cubicBezTo>
                  <a:pt x="802" y="1216"/>
                  <a:pt x="834" y="1271"/>
                  <a:pt x="875" y="1320"/>
                </a:cubicBezTo>
                <a:cubicBezTo>
                  <a:pt x="891" y="1338"/>
                  <a:pt x="907" y="1355"/>
                  <a:pt x="924" y="1372"/>
                </a:cubicBezTo>
                <a:cubicBezTo>
                  <a:pt x="967" y="1419"/>
                  <a:pt x="1010" y="1467"/>
                  <a:pt x="1039" y="1524"/>
                </a:cubicBezTo>
                <a:cubicBezTo>
                  <a:pt x="1047" y="1540"/>
                  <a:pt x="1061" y="1549"/>
                  <a:pt x="1080" y="1553"/>
                </a:cubicBezTo>
                <a:cubicBezTo>
                  <a:pt x="1126" y="1564"/>
                  <a:pt x="1173" y="1562"/>
                  <a:pt x="1219" y="1557"/>
                </a:cubicBezTo>
                <a:cubicBezTo>
                  <a:pt x="1274" y="1553"/>
                  <a:pt x="1328" y="1544"/>
                  <a:pt x="1382" y="1537"/>
                </a:cubicBezTo>
                <a:cubicBezTo>
                  <a:pt x="1407" y="1534"/>
                  <a:pt x="1429" y="1542"/>
                  <a:pt x="1451" y="1551"/>
                </a:cubicBezTo>
                <a:cubicBezTo>
                  <a:pt x="1509" y="1575"/>
                  <a:pt x="1553" y="1616"/>
                  <a:pt x="1586" y="1668"/>
                </a:cubicBezTo>
                <a:cubicBezTo>
                  <a:pt x="1634" y="1744"/>
                  <a:pt x="1684" y="1818"/>
                  <a:pt x="1730" y="1894"/>
                </a:cubicBezTo>
                <a:cubicBezTo>
                  <a:pt x="1753" y="1932"/>
                  <a:pt x="1769" y="1973"/>
                  <a:pt x="1788" y="2013"/>
                </a:cubicBezTo>
                <a:cubicBezTo>
                  <a:pt x="1789" y="2014"/>
                  <a:pt x="1790" y="2016"/>
                  <a:pt x="1790" y="2018"/>
                </a:cubicBezTo>
                <a:cubicBezTo>
                  <a:pt x="1790" y="2064"/>
                  <a:pt x="1795" y="2110"/>
                  <a:pt x="1779" y="2155"/>
                </a:cubicBezTo>
                <a:cubicBezTo>
                  <a:pt x="1767" y="2187"/>
                  <a:pt x="1741" y="2205"/>
                  <a:pt x="1717" y="2224"/>
                </a:cubicBezTo>
                <a:cubicBezTo>
                  <a:pt x="1641" y="2285"/>
                  <a:pt x="1556" y="2331"/>
                  <a:pt x="1471" y="2377"/>
                </a:cubicBezTo>
                <a:cubicBezTo>
                  <a:pt x="1456" y="2385"/>
                  <a:pt x="1440" y="2395"/>
                  <a:pt x="1428" y="2408"/>
                </a:cubicBezTo>
                <a:cubicBezTo>
                  <a:pt x="1404" y="2434"/>
                  <a:pt x="1375" y="2436"/>
                  <a:pt x="1344" y="2431"/>
                </a:cubicBezTo>
                <a:cubicBezTo>
                  <a:pt x="1298" y="2423"/>
                  <a:pt x="1252" y="2427"/>
                  <a:pt x="1207" y="2437"/>
                </a:cubicBezTo>
                <a:cubicBezTo>
                  <a:pt x="1193" y="2440"/>
                  <a:pt x="1178" y="2442"/>
                  <a:pt x="1163" y="2441"/>
                </a:cubicBezTo>
                <a:cubicBezTo>
                  <a:pt x="1155" y="2441"/>
                  <a:pt x="1145" y="2436"/>
                  <a:pt x="1139" y="2430"/>
                </a:cubicBezTo>
                <a:cubicBezTo>
                  <a:pt x="1134" y="2426"/>
                  <a:pt x="1135" y="2416"/>
                  <a:pt x="1134" y="2409"/>
                </a:cubicBezTo>
                <a:cubicBezTo>
                  <a:pt x="1133" y="2388"/>
                  <a:pt x="1137" y="2368"/>
                  <a:pt x="1148" y="2350"/>
                </a:cubicBezTo>
                <a:cubicBezTo>
                  <a:pt x="1152" y="2344"/>
                  <a:pt x="1156" y="2338"/>
                  <a:pt x="1159" y="2332"/>
                </a:cubicBezTo>
                <a:cubicBezTo>
                  <a:pt x="1175" y="2294"/>
                  <a:pt x="1201" y="2263"/>
                  <a:pt x="1229" y="2234"/>
                </a:cubicBezTo>
                <a:cubicBezTo>
                  <a:pt x="1232" y="2230"/>
                  <a:pt x="1235" y="2226"/>
                  <a:pt x="1237" y="2223"/>
                </a:cubicBezTo>
                <a:cubicBezTo>
                  <a:pt x="1249" y="2203"/>
                  <a:pt x="1266" y="2196"/>
                  <a:pt x="1289" y="2202"/>
                </a:cubicBezTo>
                <a:cubicBezTo>
                  <a:pt x="1305" y="2207"/>
                  <a:pt x="1321" y="2215"/>
                  <a:pt x="1337" y="2218"/>
                </a:cubicBezTo>
                <a:cubicBezTo>
                  <a:pt x="1387" y="2227"/>
                  <a:pt x="1434" y="2216"/>
                  <a:pt x="1477" y="2191"/>
                </a:cubicBezTo>
                <a:cubicBezTo>
                  <a:pt x="1516" y="2170"/>
                  <a:pt x="1554" y="2144"/>
                  <a:pt x="1590" y="2117"/>
                </a:cubicBezTo>
                <a:cubicBezTo>
                  <a:pt x="1618" y="2097"/>
                  <a:pt x="1627" y="2060"/>
                  <a:pt x="1611" y="2027"/>
                </a:cubicBezTo>
                <a:cubicBezTo>
                  <a:pt x="1603" y="2013"/>
                  <a:pt x="1593" y="1999"/>
                  <a:pt x="1582" y="1987"/>
                </a:cubicBezTo>
                <a:cubicBezTo>
                  <a:pt x="1544" y="1944"/>
                  <a:pt x="1505" y="1902"/>
                  <a:pt x="1467" y="1859"/>
                </a:cubicBezTo>
                <a:cubicBezTo>
                  <a:pt x="1446" y="1835"/>
                  <a:pt x="1425" y="1811"/>
                  <a:pt x="1398" y="1793"/>
                </a:cubicBezTo>
                <a:cubicBezTo>
                  <a:pt x="1390" y="1788"/>
                  <a:pt x="1383" y="1779"/>
                  <a:pt x="1375" y="1773"/>
                </a:cubicBezTo>
                <a:cubicBezTo>
                  <a:pt x="1357" y="1761"/>
                  <a:pt x="1337" y="1759"/>
                  <a:pt x="1317" y="1768"/>
                </a:cubicBezTo>
                <a:cubicBezTo>
                  <a:pt x="1309" y="1771"/>
                  <a:pt x="1301" y="1775"/>
                  <a:pt x="1292" y="1779"/>
                </a:cubicBezTo>
                <a:cubicBezTo>
                  <a:pt x="1267" y="1790"/>
                  <a:pt x="1241" y="1802"/>
                  <a:pt x="1215" y="1811"/>
                </a:cubicBezTo>
                <a:cubicBezTo>
                  <a:pt x="1151" y="1832"/>
                  <a:pt x="1090" y="1857"/>
                  <a:pt x="1035" y="1896"/>
                </a:cubicBezTo>
                <a:cubicBezTo>
                  <a:pt x="1001" y="1920"/>
                  <a:pt x="970" y="1949"/>
                  <a:pt x="938" y="1976"/>
                </a:cubicBezTo>
                <a:cubicBezTo>
                  <a:pt x="905" y="2006"/>
                  <a:pt x="872" y="2036"/>
                  <a:pt x="838" y="2066"/>
                </a:cubicBezTo>
                <a:cubicBezTo>
                  <a:pt x="810" y="2091"/>
                  <a:pt x="775" y="2104"/>
                  <a:pt x="737" y="2107"/>
                </a:cubicBezTo>
                <a:cubicBezTo>
                  <a:pt x="696" y="2111"/>
                  <a:pt x="653" y="2118"/>
                  <a:pt x="612" y="2114"/>
                </a:cubicBezTo>
                <a:cubicBezTo>
                  <a:pt x="538" y="2105"/>
                  <a:pt x="466" y="2086"/>
                  <a:pt x="398" y="2054"/>
                </a:cubicBezTo>
                <a:cubicBezTo>
                  <a:pt x="367" y="2039"/>
                  <a:pt x="333" y="2031"/>
                  <a:pt x="301" y="2020"/>
                </a:cubicBezTo>
                <a:cubicBezTo>
                  <a:pt x="245" y="1999"/>
                  <a:pt x="203" y="1959"/>
                  <a:pt x="170" y="1911"/>
                </a:cubicBezTo>
                <a:cubicBezTo>
                  <a:pt x="162" y="1899"/>
                  <a:pt x="154" y="1887"/>
                  <a:pt x="147" y="1875"/>
                </a:cubicBezTo>
                <a:cubicBezTo>
                  <a:pt x="137" y="1857"/>
                  <a:pt x="140" y="1844"/>
                  <a:pt x="157" y="1834"/>
                </a:cubicBezTo>
                <a:cubicBezTo>
                  <a:pt x="198" y="1809"/>
                  <a:pt x="209" y="1771"/>
                  <a:pt x="198" y="1728"/>
                </a:cubicBezTo>
                <a:cubicBezTo>
                  <a:pt x="187" y="1687"/>
                  <a:pt x="171" y="1647"/>
                  <a:pt x="157" y="1606"/>
                </a:cubicBezTo>
                <a:cubicBezTo>
                  <a:pt x="129" y="1528"/>
                  <a:pt x="98" y="1451"/>
                  <a:pt x="72" y="1371"/>
                </a:cubicBezTo>
                <a:cubicBezTo>
                  <a:pt x="58" y="1328"/>
                  <a:pt x="53" y="1283"/>
                  <a:pt x="43" y="1238"/>
                </a:cubicBezTo>
                <a:cubicBezTo>
                  <a:pt x="31" y="1184"/>
                  <a:pt x="17" y="1131"/>
                  <a:pt x="6" y="1076"/>
                </a:cubicBezTo>
                <a:cubicBezTo>
                  <a:pt x="2" y="1054"/>
                  <a:pt x="0" y="1030"/>
                  <a:pt x="1" y="1007"/>
                </a:cubicBezTo>
                <a:cubicBezTo>
                  <a:pt x="2" y="958"/>
                  <a:pt x="3" y="909"/>
                  <a:pt x="7" y="860"/>
                </a:cubicBezTo>
                <a:cubicBezTo>
                  <a:pt x="12" y="811"/>
                  <a:pt x="17" y="763"/>
                  <a:pt x="29" y="715"/>
                </a:cubicBezTo>
                <a:cubicBezTo>
                  <a:pt x="42" y="661"/>
                  <a:pt x="70" y="613"/>
                  <a:pt x="106" y="570"/>
                </a:cubicBezTo>
                <a:cubicBezTo>
                  <a:pt x="130" y="541"/>
                  <a:pt x="156" y="514"/>
                  <a:pt x="181" y="486"/>
                </a:cubicBezTo>
                <a:cubicBezTo>
                  <a:pt x="204" y="462"/>
                  <a:pt x="230" y="442"/>
                  <a:pt x="260" y="428"/>
                </a:cubicBezTo>
                <a:cubicBezTo>
                  <a:pt x="348" y="385"/>
                  <a:pt x="430" y="332"/>
                  <a:pt x="510" y="275"/>
                </a:cubicBezTo>
                <a:cubicBezTo>
                  <a:pt x="557" y="241"/>
                  <a:pt x="592" y="198"/>
                  <a:pt x="624" y="152"/>
                </a:cubicBezTo>
                <a:cubicBezTo>
                  <a:pt x="656" y="107"/>
                  <a:pt x="685" y="60"/>
                  <a:pt x="716" y="14"/>
                </a:cubicBezTo>
                <a:cubicBezTo>
                  <a:pt x="721" y="6"/>
                  <a:pt x="728" y="0"/>
                  <a:pt x="739" y="1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1064410E-A7AA-4A5D-ABFC-909E77F84821}"/>
              </a:ext>
            </a:extLst>
          </p:cNvPr>
          <p:cNvSpPr txBox="1"/>
          <p:nvPr/>
        </p:nvSpPr>
        <p:spPr>
          <a:xfrm>
            <a:off x="850213" y="1880638"/>
            <a:ext cx="1513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>
                <a:solidFill>
                  <a:srgbClr val="E7AE21"/>
                </a:solidFill>
                <a:cs typeface="Arial" panose="020b0604020202020204" pitchFamily="34" charset="0"/>
              </a:rPr>
              <a:t>STRENGTHS</a:t>
            </a:r>
            <a:endParaRPr lang="ko-KR" altLang="en-US" sz="1200" b="1">
              <a:solidFill>
                <a:srgbClr val="E7AE21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D25BB1-95BC-4B8B-8C0F-C3EDC6EC34CF}"/>
              </a:ext>
            </a:extLst>
          </p:cNvPr>
          <p:cNvSpPr txBox="1"/>
          <p:nvPr/>
        </p:nvSpPr>
        <p:spPr>
          <a:xfrm>
            <a:off x="2859287" y="1786368"/>
            <a:ext cx="3629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21" name="Chevron 25">
            <a:extLst>
              <a:ext uri="{FF2B5EF4-FFF2-40B4-BE49-F238E27FC236}">
                <a16:creationId xmlns:a16="http://schemas.microsoft.com/office/drawing/2014/main" id="{3B30476B-A040-4F72-8767-53F16ECF3AE1}"/>
              </a:ext>
            </a:extLst>
          </p:cNvPr>
          <p:cNvSpPr/>
          <p:nvPr/>
        </p:nvSpPr>
        <p:spPr>
          <a:xfrm>
            <a:off x="2474704" y="1920774"/>
            <a:ext cx="194565" cy="200987"/>
          </a:xfrm>
          <a:prstGeom prst="chevron">
            <a:avLst>
              <a:gd name="adj" fmla="val 54864"/>
            </a:avLst>
          </a:pr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FF6E5D-0355-46FF-9EF1-ECDF664DFF70}"/>
              </a:ext>
            </a:extLst>
          </p:cNvPr>
          <p:cNvSpPr txBox="1"/>
          <p:nvPr/>
        </p:nvSpPr>
        <p:spPr>
          <a:xfrm>
            <a:off x="850213" y="3088758"/>
            <a:ext cx="1513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>
                <a:solidFill>
                  <a:srgbClr val="E7AE21"/>
                </a:solidFill>
                <a:cs typeface="Arial" panose="020b0604020202020204" pitchFamily="34" charset="0"/>
              </a:rPr>
              <a:t>WEAKNESS</a:t>
            </a:r>
            <a:endParaRPr lang="ko-KR" altLang="en-US" sz="1200" b="1">
              <a:solidFill>
                <a:srgbClr val="E7AE21"/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D0C427-44E6-4A99-B46B-3F95B281EE64}"/>
              </a:ext>
            </a:extLst>
          </p:cNvPr>
          <p:cNvSpPr txBox="1"/>
          <p:nvPr/>
        </p:nvSpPr>
        <p:spPr>
          <a:xfrm>
            <a:off x="2859287" y="2993070"/>
            <a:ext cx="3629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24" name="Chevron 26">
            <a:extLst>
              <a:ext uri="{FF2B5EF4-FFF2-40B4-BE49-F238E27FC236}">
                <a16:creationId xmlns:a16="http://schemas.microsoft.com/office/drawing/2014/main" id="{8D641B79-D463-4009-BC1D-7BCD454153BC}"/>
              </a:ext>
            </a:extLst>
          </p:cNvPr>
          <p:cNvSpPr/>
          <p:nvPr/>
        </p:nvSpPr>
        <p:spPr>
          <a:xfrm>
            <a:off x="2480646" y="3127475"/>
            <a:ext cx="194565" cy="200987"/>
          </a:xfrm>
          <a:prstGeom prst="chevron">
            <a:avLst>
              <a:gd name="adj" fmla="val 54864"/>
            </a:avLst>
          </a:pr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37ED96-AA0E-4E3F-9814-719E23D39206}"/>
              </a:ext>
            </a:extLst>
          </p:cNvPr>
          <p:cNvSpPr txBox="1"/>
          <p:nvPr/>
        </p:nvSpPr>
        <p:spPr>
          <a:xfrm>
            <a:off x="850213" y="4296879"/>
            <a:ext cx="1513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>
                <a:solidFill>
                  <a:srgbClr val="E7AE21"/>
                </a:solidFill>
                <a:cs typeface="Arial" panose="020b0604020202020204" pitchFamily="34" charset="0"/>
              </a:rPr>
              <a:t>OPPORTUNITIES</a:t>
            </a:r>
            <a:endParaRPr lang="ko-KR" altLang="en-US" sz="1200" b="1">
              <a:solidFill>
                <a:srgbClr val="E7AE21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897C8B-6946-4E6D-BAB9-BA99EB3ED3FC}"/>
              </a:ext>
            </a:extLst>
          </p:cNvPr>
          <p:cNvSpPr txBox="1"/>
          <p:nvPr/>
        </p:nvSpPr>
        <p:spPr>
          <a:xfrm>
            <a:off x="2859287" y="4199770"/>
            <a:ext cx="3629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27" name="Chevron 27">
            <a:extLst>
              <a:ext uri="{FF2B5EF4-FFF2-40B4-BE49-F238E27FC236}">
                <a16:creationId xmlns:a16="http://schemas.microsoft.com/office/drawing/2014/main" id="{6679A539-5329-47EF-AAD0-7E7CC255DDE2}"/>
              </a:ext>
            </a:extLst>
          </p:cNvPr>
          <p:cNvSpPr/>
          <p:nvPr/>
        </p:nvSpPr>
        <p:spPr>
          <a:xfrm>
            <a:off x="2486588" y="4334176"/>
            <a:ext cx="194565" cy="200987"/>
          </a:xfrm>
          <a:prstGeom prst="chevron">
            <a:avLst>
              <a:gd name="adj" fmla="val 54864"/>
            </a:avLst>
          </a:pr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664C83-0047-4AAB-B2AB-90B94F9D9736}"/>
              </a:ext>
            </a:extLst>
          </p:cNvPr>
          <p:cNvSpPr txBox="1"/>
          <p:nvPr/>
        </p:nvSpPr>
        <p:spPr>
          <a:xfrm>
            <a:off x="850213" y="5500742"/>
            <a:ext cx="1513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>
                <a:solidFill>
                  <a:srgbClr val="E7AE21"/>
                </a:solidFill>
                <a:cs typeface="Arial" panose="020b0604020202020204" pitchFamily="34" charset="0"/>
              </a:rPr>
              <a:t>THREATS</a:t>
            </a:r>
            <a:endParaRPr lang="ko-KR" altLang="en-US" sz="1200" b="1">
              <a:solidFill>
                <a:srgbClr val="E7AE21"/>
              </a:solidFill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832D5E-BDA6-4954-A1C4-6A8B1D3B57CB}"/>
              </a:ext>
            </a:extLst>
          </p:cNvPr>
          <p:cNvSpPr txBox="1"/>
          <p:nvPr/>
        </p:nvSpPr>
        <p:spPr>
          <a:xfrm>
            <a:off x="2859287" y="5406472"/>
            <a:ext cx="3629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0" name="Chevron 28">
            <a:extLst>
              <a:ext uri="{FF2B5EF4-FFF2-40B4-BE49-F238E27FC236}">
                <a16:creationId xmlns:a16="http://schemas.microsoft.com/office/drawing/2014/main" id="{AB22DBDA-6293-4EC2-B4F1-EBF3C0B68FA3}"/>
              </a:ext>
            </a:extLst>
          </p:cNvPr>
          <p:cNvSpPr/>
          <p:nvPr/>
        </p:nvSpPr>
        <p:spPr>
          <a:xfrm>
            <a:off x="2492530" y="5540878"/>
            <a:ext cx="194565" cy="200987"/>
          </a:xfrm>
          <a:prstGeom prst="chevron">
            <a:avLst>
              <a:gd name="adj" fmla="val 54864"/>
            </a:avLst>
          </a:pr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" name="Diagrama de flujo: proceso 30">
            <a:extLst>
              <a:ext uri="{FF2B5EF4-FFF2-40B4-BE49-F238E27FC236}">
                <a16:creationId xmlns:a16="http://schemas.microsoft.com/office/drawing/2014/main" id="{9D3A7567-A9A3-6EB5-A139-B3248FCD9992}"/>
              </a:ext>
            </a:extLst>
          </p:cNvPr>
          <p:cNvSpPr/>
          <p:nvPr/>
        </p:nvSpPr>
        <p:spPr>
          <a:xfrm>
            <a:off x="8036636" y="0"/>
            <a:ext cx="4155364" cy="6858000"/>
          </a:xfrm>
          <a:prstGeom prst="flowChartProcess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A52CEA84-1E22-D192-3AA1-40AB885F5625}"/>
              </a:ext>
            </a:extLst>
          </p:cNvPr>
          <p:cNvSpPr/>
          <p:nvPr/>
        </p:nvSpPr>
        <p:spPr>
          <a:xfrm rot="1800000">
            <a:off x="7770054" y="3213968"/>
            <a:ext cx="688775" cy="710195"/>
          </a:xfrm>
          <a:prstGeom prst="rect">
            <a:avLst/>
          </a:pr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Freeform 90">
            <a:extLst>
              <a:ext uri="{FF2B5EF4-FFF2-40B4-BE49-F238E27FC236}">
                <a16:creationId xmlns:a16="http://schemas.microsoft.com/office/drawing/2014/main" id="{6672BCE6-5926-5201-27C8-B9B52922143C}"/>
              </a:ext>
            </a:extLst>
          </p:cNvPr>
          <p:cNvSpPr/>
          <p:nvPr/>
        </p:nvSpPr>
        <p:spPr bwMode="auto">
          <a:xfrm flipH="1">
            <a:off x="7394246" y="2903508"/>
            <a:ext cx="1024038" cy="1393371"/>
          </a:xfrm>
          <a:custGeom>
            <a:gdLst>
              <a:gd name="T0" fmla="*/ 734 w 1795"/>
              <a:gd name="T1" fmla="*/ 80 h 2442"/>
              <a:gd name="T2" fmla="*/ 712 w 1795"/>
              <a:gd name="T3" fmla="*/ 205 h 2442"/>
              <a:gd name="T4" fmla="*/ 739 w 1795"/>
              <a:gd name="T5" fmla="*/ 183 h 2442"/>
              <a:gd name="T6" fmla="*/ 844 w 1795"/>
              <a:gd name="T7" fmla="*/ 35 h 2442"/>
              <a:gd name="T8" fmla="*/ 848 w 1795"/>
              <a:gd name="T9" fmla="*/ 53 h 2442"/>
              <a:gd name="T10" fmla="*/ 799 w 1795"/>
              <a:gd name="T11" fmla="*/ 259 h 2442"/>
              <a:gd name="T12" fmla="*/ 870 w 1795"/>
              <a:gd name="T13" fmla="*/ 315 h 2442"/>
              <a:gd name="T14" fmla="*/ 990 w 1795"/>
              <a:gd name="T15" fmla="*/ 414 h 2442"/>
              <a:gd name="T16" fmla="*/ 1045 w 1795"/>
              <a:gd name="T17" fmla="*/ 469 h 2442"/>
              <a:gd name="T18" fmla="*/ 1114 w 1795"/>
              <a:gd name="T19" fmla="*/ 631 h 2442"/>
              <a:gd name="T20" fmla="*/ 1306 w 1795"/>
              <a:gd name="T21" fmla="*/ 957 h 2442"/>
              <a:gd name="T22" fmla="*/ 1409 w 1795"/>
              <a:gd name="T23" fmla="*/ 1097 h 2442"/>
              <a:gd name="T24" fmla="*/ 1365 w 1795"/>
              <a:gd name="T25" fmla="*/ 1248 h 2442"/>
              <a:gd name="T26" fmla="*/ 1134 w 1795"/>
              <a:gd name="T27" fmla="*/ 1236 h 2442"/>
              <a:gd name="T28" fmla="*/ 1004 w 1795"/>
              <a:gd name="T29" fmla="*/ 1117 h 2442"/>
              <a:gd name="T30" fmla="*/ 797 w 1795"/>
              <a:gd name="T31" fmla="*/ 1023 h 2442"/>
              <a:gd name="T32" fmla="*/ 693 w 1795"/>
              <a:gd name="T33" fmla="*/ 942 h 2442"/>
              <a:gd name="T34" fmla="*/ 709 w 1795"/>
              <a:gd name="T35" fmla="*/ 1051 h 2442"/>
              <a:gd name="T36" fmla="*/ 875 w 1795"/>
              <a:gd name="T37" fmla="*/ 1320 h 2442"/>
              <a:gd name="T38" fmla="*/ 1039 w 1795"/>
              <a:gd name="T39" fmla="*/ 1524 h 2442"/>
              <a:gd name="T40" fmla="*/ 1219 w 1795"/>
              <a:gd name="T41" fmla="*/ 1557 h 2442"/>
              <a:gd name="T42" fmla="*/ 1451 w 1795"/>
              <a:gd name="T43" fmla="*/ 1551 h 2442"/>
              <a:gd name="T44" fmla="*/ 1730 w 1795"/>
              <a:gd name="T45" fmla="*/ 1894 h 2442"/>
              <a:gd name="T46" fmla="*/ 1790 w 1795"/>
              <a:gd name="T47" fmla="*/ 2018 h 2442"/>
              <a:gd name="T48" fmla="*/ 1717 w 1795"/>
              <a:gd name="T49" fmla="*/ 2224 h 2442"/>
              <a:gd name="T50" fmla="*/ 1428 w 1795"/>
              <a:gd name="T51" fmla="*/ 2408 h 2442"/>
              <a:gd name="T52" fmla="*/ 1207 w 1795"/>
              <a:gd name="T53" fmla="*/ 2437 h 2442"/>
              <a:gd name="T54" fmla="*/ 1139 w 1795"/>
              <a:gd name="T55" fmla="*/ 2430 h 2442"/>
              <a:gd name="T56" fmla="*/ 1148 w 1795"/>
              <a:gd name="T57" fmla="*/ 2350 h 2442"/>
              <a:gd name="T58" fmla="*/ 1229 w 1795"/>
              <a:gd name="T59" fmla="*/ 2234 h 2442"/>
              <a:gd name="T60" fmla="*/ 1289 w 1795"/>
              <a:gd name="T61" fmla="*/ 2202 h 2442"/>
              <a:gd name="T62" fmla="*/ 1477 w 1795"/>
              <a:gd name="T63" fmla="*/ 2191 h 2442"/>
              <a:gd name="T64" fmla="*/ 1611 w 1795"/>
              <a:gd name="T65" fmla="*/ 2027 h 2442"/>
              <a:gd name="T66" fmla="*/ 1467 w 1795"/>
              <a:gd name="T67" fmla="*/ 1859 h 2442"/>
              <a:gd name="T68" fmla="*/ 1375 w 1795"/>
              <a:gd name="T69" fmla="*/ 1773 h 2442"/>
              <a:gd name="T70" fmla="*/ 1292 w 1795"/>
              <a:gd name="T71" fmla="*/ 1779 h 2442"/>
              <a:gd name="T72" fmla="*/ 1035 w 1795"/>
              <a:gd name="T73" fmla="*/ 1896 h 2442"/>
              <a:gd name="T74" fmla="*/ 838 w 1795"/>
              <a:gd name="T75" fmla="*/ 2066 h 2442"/>
              <a:gd name="T76" fmla="*/ 612 w 1795"/>
              <a:gd name="T77" fmla="*/ 2114 h 2442"/>
              <a:gd name="T78" fmla="*/ 301 w 1795"/>
              <a:gd name="T79" fmla="*/ 2020 h 2442"/>
              <a:gd name="T80" fmla="*/ 147 w 1795"/>
              <a:gd name="T81" fmla="*/ 1875 h 2442"/>
              <a:gd name="T82" fmla="*/ 198 w 1795"/>
              <a:gd name="T83" fmla="*/ 1728 h 2442"/>
              <a:gd name="T84" fmla="*/ 72 w 1795"/>
              <a:gd name="T85" fmla="*/ 1371 h 2442"/>
              <a:gd name="T86" fmla="*/ 6 w 1795"/>
              <a:gd name="T87" fmla="*/ 1076 h 2442"/>
              <a:gd name="T88" fmla="*/ 7 w 1795"/>
              <a:gd name="T89" fmla="*/ 860 h 2442"/>
              <a:gd name="T90" fmla="*/ 106 w 1795"/>
              <a:gd name="T91" fmla="*/ 570 h 2442"/>
              <a:gd name="T92" fmla="*/ 260 w 1795"/>
              <a:gd name="T93" fmla="*/ 428 h 2442"/>
              <a:gd name="T94" fmla="*/ 624 w 1795"/>
              <a:gd name="T95" fmla="*/ 152 h 2442"/>
              <a:gd name="T96" fmla="*/ 739 w 1795"/>
              <a:gd name="T97" fmla="*/ 1 h 24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94" h="2442">
                <a:moveTo>
                  <a:pt x="739" y="1"/>
                </a:moveTo>
                <a:cubicBezTo>
                  <a:pt x="747" y="28"/>
                  <a:pt x="741" y="54"/>
                  <a:pt x="734" y="80"/>
                </a:cubicBezTo>
                <a:cubicBezTo>
                  <a:pt x="726" y="112"/>
                  <a:pt x="718" y="145"/>
                  <a:pt x="711" y="177"/>
                </a:cubicBezTo>
                <a:cubicBezTo>
                  <a:pt x="709" y="186"/>
                  <a:pt x="712" y="196"/>
                  <a:pt x="712" y="205"/>
                </a:cubicBezTo>
                <a:cubicBezTo>
                  <a:pt x="714" y="206"/>
                  <a:pt x="716" y="206"/>
                  <a:pt x="717" y="207"/>
                </a:cubicBezTo>
                <a:cubicBezTo>
                  <a:pt x="725" y="199"/>
                  <a:pt x="733" y="192"/>
                  <a:pt x="739" y="183"/>
                </a:cubicBezTo>
                <a:cubicBezTo>
                  <a:pt x="767" y="143"/>
                  <a:pt x="794" y="102"/>
                  <a:pt x="821" y="61"/>
                </a:cubicBezTo>
                <a:cubicBezTo>
                  <a:pt x="828" y="52"/>
                  <a:pt x="836" y="44"/>
                  <a:pt x="844" y="35"/>
                </a:cubicBezTo>
                <a:cubicBezTo>
                  <a:pt x="845" y="36"/>
                  <a:pt x="847" y="37"/>
                  <a:pt x="848" y="37"/>
                </a:cubicBezTo>
                <a:cubicBezTo>
                  <a:pt x="848" y="42"/>
                  <a:pt x="849" y="48"/>
                  <a:pt x="848" y="53"/>
                </a:cubicBezTo>
                <a:cubicBezTo>
                  <a:pt x="834" y="107"/>
                  <a:pt x="819" y="161"/>
                  <a:pt x="806" y="215"/>
                </a:cubicBezTo>
                <a:cubicBezTo>
                  <a:pt x="802" y="229"/>
                  <a:pt x="800" y="244"/>
                  <a:pt x="799" y="259"/>
                </a:cubicBezTo>
                <a:cubicBezTo>
                  <a:pt x="798" y="272"/>
                  <a:pt x="803" y="282"/>
                  <a:pt x="816" y="288"/>
                </a:cubicBezTo>
                <a:cubicBezTo>
                  <a:pt x="834" y="296"/>
                  <a:pt x="852" y="305"/>
                  <a:pt x="870" y="315"/>
                </a:cubicBezTo>
                <a:cubicBezTo>
                  <a:pt x="887" y="324"/>
                  <a:pt x="904" y="335"/>
                  <a:pt x="922" y="345"/>
                </a:cubicBezTo>
                <a:cubicBezTo>
                  <a:pt x="950" y="362"/>
                  <a:pt x="971" y="387"/>
                  <a:pt x="990" y="414"/>
                </a:cubicBezTo>
                <a:cubicBezTo>
                  <a:pt x="996" y="422"/>
                  <a:pt x="1006" y="428"/>
                  <a:pt x="1013" y="436"/>
                </a:cubicBezTo>
                <a:cubicBezTo>
                  <a:pt x="1024" y="447"/>
                  <a:pt x="1034" y="459"/>
                  <a:pt x="1045" y="469"/>
                </a:cubicBezTo>
                <a:cubicBezTo>
                  <a:pt x="1080" y="499"/>
                  <a:pt x="1087" y="541"/>
                  <a:pt x="1097" y="581"/>
                </a:cubicBezTo>
                <a:cubicBezTo>
                  <a:pt x="1101" y="598"/>
                  <a:pt x="1106" y="615"/>
                  <a:pt x="1114" y="631"/>
                </a:cubicBezTo>
                <a:cubicBezTo>
                  <a:pt x="1151" y="703"/>
                  <a:pt x="1188" y="775"/>
                  <a:pt x="1228" y="845"/>
                </a:cubicBezTo>
                <a:cubicBezTo>
                  <a:pt x="1251" y="884"/>
                  <a:pt x="1279" y="921"/>
                  <a:pt x="1306" y="957"/>
                </a:cubicBezTo>
                <a:cubicBezTo>
                  <a:pt x="1331" y="993"/>
                  <a:pt x="1359" y="1026"/>
                  <a:pt x="1386" y="1061"/>
                </a:cubicBezTo>
                <a:cubicBezTo>
                  <a:pt x="1394" y="1072"/>
                  <a:pt x="1401" y="1085"/>
                  <a:pt x="1409" y="1097"/>
                </a:cubicBezTo>
                <a:cubicBezTo>
                  <a:pt x="1428" y="1127"/>
                  <a:pt x="1421" y="1158"/>
                  <a:pt x="1413" y="1190"/>
                </a:cubicBezTo>
                <a:cubicBezTo>
                  <a:pt x="1406" y="1218"/>
                  <a:pt x="1386" y="1234"/>
                  <a:pt x="1365" y="1248"/>
                </a:cubicBezTo>
                <a:cubicBezTo>
                  <a:pt x="1335" y="1267"/>
                  <a:pt x="1302" y="1280"/>
                  <a:pt x="1267" y="1288"/>
                </a:cubicBezTo>
                <a:cubicBezTo>
                  <a:pt x="1221" y="1299"/>
                  <a:pt x="1159" y="1275"/>
                  <a:pt x="1134" y="1236"/>
                </a:cubicBezTo>
                <a:cubicBezTo>
                  <a:pt x="1122" y="1217"/>
                  <a:pt x="1111" y="1199"/>
                  <a:pt x="1099" y="1181"/>
                </a:cubicBezTo>
                <a:cubicBezTo>
                  <a:pt x="1076" y="1146"/>
                  <a:pt x="1041" y="1130"/>
                  <a:pt x="1004" y="1117"/>
                </a:cubicBezTo>
                <a:cubicBezTo>
                  <a:pt x="959" y="1102"/>
                  <a:pt x="913" y="1088"/>
                  <a:pt x="869" y="1071"/>
                </a:cubicBezTo>
                <a:cubicBezTo>
                  <a:pt x="841" y="1061"/>
                  <a:pt x="818" y="1044"/>
                  <a:pt x="797" y="1023"/>
                </a:cubicBezTo>
                <a:cubicBezTo>
                  <a:pt x="772" y="996"/>
                  <a:pt x="745" y="971"/>
                  <a:pt x="718" y="947"/>
                </a:cubicBezTo>
                <a:cubicBezTo>
                  <a:pt x="713" y="942"/>
                  <a:pt x="701" y="943"/>
                  <a:pt x="693" y="942"/>
                </a:cubicBezTo>
                <a:cubicBezTo>
                  <a:pt x="691" y="942"/>
                  <a:pt x="688" y="950"/>
                  <a:pt x="687" y="954"/>
                </a:cubicBezTo>
                <a:cubicBezTo>
                  <a:pt x="683" y="989"/>
                  <a:pt x="695" y="1021"/>
                  <a:pt x="709" y="1051"/>
                </a:cubicBezTo>
                <a:cubicBezTo>
                  <a:pt x="727" y="1089"/>
                  <a:pt x="749" y="1125"/>
                  <a:pt x="770" y="1161"/>
                </a:cubicBezTo>
                <a:cubicBezTo>
                  <a:pt x="802" y="1216"/>
                  <a:pt x="834" y="1271"/>
                  <a:pt x="875" y="1320"/>
                </a:cubicBezTo>
                <a:cubicBezTo>
                  <a:pt x="891" y="1338"/>
                  <a:pt x="907" y="1355"/>
                  <a:pt x="924" y="1372"/>
                </a:cubicBezTo>
                <a:cubicBezTo>
                  <a:pt x="967" y="1419"/>
                  <a:pt x="1010" y="1467"/>
                  <a:pt x="1039" y="1524"/>
                </a:cubicBezTo>
                <a:cubicBezTo>
                  <a:pt x="1047" y="1540"/>
                  <a:pt x="1061" y="1549"/>
                  <a:pt x="1080" y="1553"/>
                </a:cubicBezTo>
                <a:cubicBezTo>
                  <a:pt x="1126" y="1564"/>
                  <a:pt x="1173" y="1562"/>
                  <a:pt x="1219" y="1557"/>
                </a:cubicBezTo>
                <a:cubicBezTo>
                  <a:pt x="1274" y="1553"/>
                  <a:pt x="1328" y="1544"/>
                  <a:pt x="1382" y="1537"/>
                </a:cubicBezTo>
                <a:cubicBezTo>
                  <a:pt x="1407" y="1534"/>
                  <a:pt x="1429" y="1542"/>
                  <a:pt x="1451" y="1551"/>
                </a:cubicBezTo>
                <a:cubicBezTo>
                  <a:pt x="1509" y="1575"/>
                  <a:pt x="1553" y="1616"/>
                  <a:pt x="1586" y="1668"/>
                </a:cubicBezTo>
                <a:cubicBezTo>
                  <a:pt x="1634" y="1744"/>
                  <a:pt x="1684" y="1818"/>
                  <a:pt x="1730" y="1894"/>
                </a:cubicBezTo>
                <a:cubicBezTo>
                  <a:pt x="1753" y="1932"/>
                  <a:pt x="1769" y="1973"/>
                  <a:pt x="1788" y="2013"/>
                </a:cubicBezTo>
                <a:cubicBezTo>
                  <a:pt x="1789" y="2014"/>
                  <a:pt x="1790" y="2016"/>
                  <a:pt x="1790" y="2018"/>
                </a:cubicBezTo>
                <a:cubicBezTo>
                  <a:pt x="1790" y="2064"/>
                  <a:pt x="1795" y="2110"/>
                  <a:pt x="1779" y="2155"/>
                </a:cubicBezTo>
                <a:cubicBezTo>
                  <a:pt x="1767" y="2187"/>
                  <a:pt x="1741" y="2205"/>
                  <a:pt x="1717" y="2224"/>
                </a:cubicBezTo>
                <a:cubicBezTo>
                  <a:pt x="1641" y="2285"/>
                  <a:pt x="1556" y="2331"/>
                  <a:pt x="1471" y="2377"/>
                </a:cubicBezTo>
                <a:cubicBezTo>
                  <a:pt x="1456" y="2385"/>
                  <a:pt x="1440" y="2395"/>
                  <a:pt x="1428" y="2408"/>
                </a:cubicBezTo>
                <a:cubicBezTo>
                  <a:pt x="1404" y="2434"/>
                  <a:pt x="1375" y="2436"/>
                  <a:pt x="1344" y="2431"/>
                </a:cubicBezTo>
                <a:cubicBezTo>
                  <a:pt x="1298" y="2423"/>
                  <a:pt x="1252" y="2427"/>
                  <a:pt x="1207" y="2437"/>
                </a:cubicBezTo>
                <a:cubicBezTo>
                  <a:pt x="1193" y="2440"/>
                  <a:pt x="1178" y="2442"/>
                  <a:pt x="1163" y="2441"/>
                </a:cubicBezTo>
                <a:cubicBezTo>
                  <a:pt x="1155" y="2441"/>
                  <a:pt x="1145" y="2436"/>
                  <a:pt x="1139" y="2430"/>
                </a:cubicBezTo>
                <a:cubicBezTo>
                  <a:pt x="1134" y="2426"/>
                  <a:pt x="1135" y="2416"/>
                  <a:pt x="1134" y="2409"/>
                </a:cubicBezTo>
                <a:cubicBezTo>
                  <a:pt x="1133" y="2388"/>
                  <a:pt x="1137" y="2368"/>
                  <a:pt x="1148" y="2350"/>
                </a:cubicBezTo>
                <a:cubicBezTo>
                  <a:pt x="1152" y="2344"/>
                  <a:pt x="1156" y="2338"/>
                  <a:pt x="1159" y="2332"/>
                </a:cubicBezTo>
                <a:cubicBezTo>
                  <a:pt x="1175" y="2294"/>
                  <a:pt x="1201" y="2263"/>
                  <a:pt x="1229" y="2234"/>
                </a:cubicBezTo>
                <a:cubicBezTo>
                  <a:pt x="1232" y="2230"/>
                  <a:pt x="1235" y="2226"/>
                  <a:pt x="1237" y="2223"/>
                </a:cubicBezTo>
                <a:cubicBezTo>
                  <a:pt x="1249" y="2203"/>
                  <a:pt x="1266" y="2196"/>
                  <a:pt x="1289" y="2202"/>
                </a:cubicBezTo>
                <a:cubicBezTo>
                  <a:pt x="1305" y="2207"/>
                  <a:pt x="1321" y="2215"/>
                  <a:pt x="1337" y="2218"/>
                </a:cubicBezTo>
                <a:cubicBezTo>
                  <a:pt x="1387" y="2227"/>
                  <a:pt x="1434" y="2216"/>
                  <a:pt x="1477" y="2191"/>
                </a:cubicBezTo>
                <a:cubicBezTo>
                  <a:pt x="1516" y="2170"/>
                  <a:pt x="1554" y="2144"/>
                  <a:pt x="1590" y="2117"/>
                </a:cubicBezTo>
                <a:cubicBezTo>
                  <a:pt x="1618" y="2097"/>
                  <a:pt x="1627" y="2060"/>
                  <a:pt x="1611" y="2027"/>
                </a:cubicBezTo>
                <a:cubicBezTo>
                  <a:pt x="1603" y="2013"/>
                  <a:pt x="1593" y="1999"/>
                  <a:pt x="1582" y="1987"/>
                </a:cubicBezTo>
                <a:cubicBezTo>
                  <a:pt x="1544" y="1944"/>
                  <a:pt x="1505" y="1902"/>
                  <a:pt x="1467" y="1859"/>
                </a:cubicBezTo>
                <a:cubicBezTo>
                  <a:pt x="1446" y="1835"/>
                  <a:pt x="1425" y="1811"/>
                  <a:pt x="1398" y="1793"/>
                </a:cubicBezTo>
                <a:cubicBezTo>
                  <a:pt x="1390" y="1788"/>
                  <a:pt x="1383" y="1779"/>
                  <a:pt x="1375" y="1773"/>
                </a:cubicBezTo>
                <a:cubicBezTo>
                  <a:pt x="1357" y="1761"/>
                  <a:pt x="1337" y="1759"/>
                  <a:pt x="1317" y="1768"/>
                </a:cubicBezTo>
                <a:cubicBezTo>
                  <a:pt x="1309" y="1771"/>
                  <a:pt x="1301" y="1775"/>
                  <a:pt x="1292" y="1779"/>
                </a:cubicBezTo>
                <a:cubicBezTo>
                  <a:pt x="1267" y="1790"/>
                  <a:pt x="1241" y="1802"/>
                  <a:pt x="1215" y="1811"/>
                </a:cubicBezTo>
                <a:cubicBezTo>
                  <a:pt x="1151" y="1832"/>
                  <a:pt x="1090" y="1857"/>
                  <a:pt x="1035" y="1896"/>
                </a:cubicBezTo>
                <a:cubicBezTo>
                  <a:pt x="1001" y="1920"/>
                  <a:pt x="970" y="1949"/>
                  <a:pt x="938" y="1976"/>
                </a:cubicBezTo>
                <a:cubicBezTo>
                  <a:pt x="905" y="2006"/>
                  <a:pt x="872" y="2036"/>
                  <a:pt x="838" y="2066"/>
                </a:cubicBezTo>
                <a:cubicBezTo>
                  <a:pt x="810" y="2091"/>
                  <a:pt x="775" y="2104"/>
                  <a:pt x="737" y="2107"/>
                </a:cubicBezTo>
                <a:cubicBezTo>
                  <a:pt x="696" y="2111"/>
                  <a:pt x="653" y="2118"/>
                  <a:pt x="612" y="2114"/>
                </a:cubicBezTo>
                <a:cubicBezTo>
                  <a:pt x="538" y="2105"/>
                  <a:pt x="466" y="2086"/>
                  <a:pt x="398" y="2054"/>
                </a:cubicBezTo>
                <a:cubicBezTo>
                  <a:pt x="367" y="2039"/>
                  <a:pt x="333" y="2031"/>
                  <a:pt x="301" y="2020"/>
                </a:cubicBezTo>
                <a:cubicBezTo>
                  <a:pt x="245" y="1999"/>
                  <a:pt x="203" y="1959"/>
                  <a:pt x="170" y="1911"/>
                </a:cubicBezTo>
                <a:cubicBezTo>
                  <a:pt x="162" y="1899"/>
                  <a:pt x="154" y="1887"/>
                  <a:pt x="147" y="1875"/>
                </a:cubicBezTo>
                <a:cubicBezTo>
                  <a:pt x="137" y="1857"/>
                  <a:pt x="140" y="1844"/>
                  <a:pt x="157" y="1834"/>
                </a:cubicBezTo>
                <a:cubicBezTo>
                  <a:pt x="198" y="1809"/>
                  <a:pt x="209" y="1771"/>
                  <a:pt x="198" y="1728"/>
                </a:cubicBezTo>
                <a:cubicBezTo>
                  <a:pt x="187" y="1687"/>
                  <a:pt x="171" y="1647"/>
                  <a:pt x="157" y="1606"/>
                </a:cubicBezTo>
                <a:cubicBezTo>
                  <a:pt x="129" y="1528"/>
                  <a:pt x="98" y="1451"/>
                  <a:pt x="72" y="1371"/>
                </a:cubicBezTo>
                <a:cubicBezTo>
                  <a:pt x="58" y="1328"/>
                  <a:pt x="53" y="1283"/>
                  <a:pt x="43" y="1238"/>
                </a:cubicBezTo>
                <a:cubicBezTo>
                  <a:pt x="31" y="1184"/>
                  <a:pt x="17" y="1131"/>
                  <a:pt x="6" y="1076"/>
                </a:cubicBezTo>
                <a:cubicBezTo>
                  <a:pt x="2" y="1054"/>
                  <a:pt x="0" y="1030"/>
                  <a:pt x="1" y="1007"/>
                </a:cubicBezTo>
                <a:cubicBezTo>
                  <a:pt x="2" y="958"/>
                  <a:pt x="3" y="909"/>
                  <a:pt x="7" y="860"/>
                </a:cubicBezTo>
                <a:cubicBezTo>
                  <a:pt x="12" y="811"/>
                  <a:pt x="17" y="763"/>
                  <a:pt x="29" y="715"/>
                </a:cubicBezTo>
                <a:cubicBezTo>
                  <a:pt x="42" y="661"/>
                  <a:pt x="70" y="613"/>
                  <a:pt x="106" y="570"/>
                </a:cubicBezTo>
                <a:cubicBezTo>
                  <a:pt x="130" y="541"/>
                  <a:pt x="156" y="514"/>
                  <a:pt x="181" y="486"/>
                </a:cubicBezTo>
                <a:cubicBezTo>
                  <a:pt x="204" y="462"/>
                  <a:pt x="230" y="442"/>
                  <a:pt x="260" y="428"/>
                </a:cubicBezTo>
                <a:cubicBezTo>
                  <a:pt x="348" y="385"/>
                  <a:pt x="430" y="332"/>
                  <a:pt x="510" y="275"/>
                </a:cubicBezTo>
                <a:cubicBezTo>
                  <a:pt x="557" y="241"/>
                  <a:pt x="592" y="198"/>
                  <a:pt x="624" y="152"/>
                </a:cubicBezTo>
                <a:cubicBezTo>
                  <a:pt x="656" y="107"/>
                  <a:pt x="685" y="60"/>
                  <a:pt x="716" y="14"/>
                </a:cubicBezTo>
                <a:cubicBezTo>
                  <a:pt x="721" y="6"/>
                  <a:pt x="728" y="0"/>
                  <a:pt x="739" y="1"/>
                </a:cubicBezTo>
                <a:close/>
              </a:path>
            </a:pathLst>
          </a:custGeom>
          <a:solidFill>
            <a:srgbClr val="E7AE2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TextBox 25">
            <a:extLst>
              <a:ext uri="{FF2B5EF4-FFF2-40B4-BE49-F238E27FC236}">
                <a16:creationId xmlns:a16="http://schemas.microsoft.com/office/drawing/2014/main" id="{215A19DA-5D56-5E5B-9243-C8B8750996CD}"/>
              </a:ext>
            </a:extLst>
          </p:cNvPr>
          <p:cNvSpPr txBox="1"/>
          <p:nvPr/>
        </p:nvSpPr>
        <p:spPr>
          <a:xfrm>
            <a:off x="885372" y="143455"/>
            <a:ext cx="6364514" cy="76944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altLang="ko-KR" sz="4400" b="1">
                <a:solidFill>
                  <a:srgbClr val="AB9375"/>
                </a:solidFill>
                <a:effectLst/>
                <a:latin typeface="+mj-lt"/>
              </a:rPr>
              <a:t>INFOGRAPHIC </a:t>
            </a:r>
            <a:r>
              <a:rPr lang="en-US" altLang="ko-KR" sz="4400">
                <a:solidFill>
                  <a:srgbClr val="AB9375"/>
                </a:solidFill>
                <a:effectLst/>
                <a:latin typeface="+mj-lt"/>
              </a:rPr>
              <a:t>STYLE</a:t>
            </a:r>
            <a:endParaRPr lang="ko-KR" altLang="en-US" sz="4400">
              <a:solidFill>
                <a:srgbClr val="AB9375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6" name="Grupo 35">
            <a:extLst>
              <a:ext uri="{FF2B5EF4-FFF2-40B4-BE49-F238E27FC236}">
                <a16:creationId xmlns:a16="http://schemas.microsoft.com/office/drawing/2014/main" id="{830EEC40-2D17-3A96-A1D1-8B18B3E6C512}"/>
              </a:ext>
            </a:extLst>
          </p:cNvPr>
          <p:cNvGrpSpPr/>
          <p:nvPr/>
        </p:nvGrpSpPr>
        <p:grpSpPr>
          <a:xfrm>
            <a:off x="-1" y="-10132"/>
            <a:ext cx="12186661" cy="6868132"/>
            <a:chOff x="-1" y="-10132"/>
            <a:chExt cx="12186661" cy="6868132"/>
          </a:xfrm>
        </p:grpSpPr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871742E8-CDDD-4ED0-7E94-22C2D6B0F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8076663" cy="6858000"/>
            </a:xfrm>
            <a:prstGeom prst="rect">
              <a:avLst/>
            </a:prstGeom>
          </p:spPr>
        </p:pic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2C65CBAF-FB9A-363A-A516-6AC69A3C4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076663" y="0"/>
              <a:ext cx="2253533" cy="6858000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83D834F3-A1B7-D245-D1C4-0E9648EB0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88957" y="-10132"/>
              <a:ext cx="1897703" cy="6858000"/>
            </a:xfrm>
            <a:prstGeom prst="rect">
              <a:avLst/>
            </a:prstGeom>
          </p:spPr>
        </p:pic>
      </p:grpSp>
      <p:sp>
        <p:nvSpPr>
          <p:cNvPr id="35" name="Rectángulo 34">
            <a:extLst>
              <a:ext uri="{FF2B5EF4-FFF2-40B4-BE49-F238E27FC236}">
                <a16:creationId xmlns:a16="http://schemas.microsoft.com/office/drawing/2014/main" id="{33EF79EC-D01C-D31C-90D7-B07F35CF3F29}"/>
              </a:ext>
            </a:extLst>
          </p:cNvPr>
          <p:cNvSpPr/>
          <p:nvPr/>
        </p:nvSpPr>
        <p:spPr>
          <a:xfrm>
            <a:off x="6309120" y="1752856"/>
            <a:ext cx="5737737" cy="4261230"/>
          </a:xfrm>
          <a:prstGeom prst="rect">
            <a:avLst/>
          </a:prstGeom>
          <a:solidFill>
            <a:srgbClr val="AB937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D8BA1ECB-766A-CE15-C7C7-C70FC31BE68B}"/>
              </a:ext>
            </a:extLst>
          </p:cNvPr>
          <p:cNvGrpSpPr/>
          <p:nvPr/>
        </p:nvGrpSpPr>
        <p:grpSpPr>
          <a:xfrm>
            <a:off x="3301276" y="1752856"/>
            <a:ext cx="8595450" cy="4262338"/>
            <a:chOff x="3301276" y="1752856"/>
            <a:chExt cx="8595450" cy="426233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6D03DBB-F1E8-4F1A-9E09-FC73372EBC37}"/>
                </a:ext>
              </a:extLst>
            </p:cNvPr>
            <p:cNvSpPr/>
            <p:nvPr/>
          </p:nvSpPr>
          <p:spPr>
            <a:xfrm>
              <a:off x="5380620" y="1783768"/>
              <a:ext cx="928500" cy="891459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rgbClr val="AB9375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4CF8CB4-7D69-4ED9-83EF-678D1FFC887E}"/>
                </a:ext>
              </a:extLst>
            </p:cNvPr>
            <p:cNvSpPr/>
            <p:nvPr/>
          </p:nvSpPr>
          <p:spPr>
            <a:xfrm>
              <a:off x="5380620" y="2885052"/>
              <a:ext cx="928500" cy="891459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rgbClr val="AB9375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327E95D-B652-4D36-B4FC-53F7264614DE}"/>
                </a:ext>
              </a:extLst>
            </p:cNvPr>
            <p:cNvSpPr/>
            <p:nvPr/>
          </p:nvSpPr>
          <p:spPr>
            <a:xfrm>
              <a:off x="5380620" y="3986336"/>
              <a:ext cx="928500" cy="891459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rgbClr val="AB9375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1D6F59F-DFFC-4ED7-A896-9BF0960332D3}"/>
                </a:ext>
              </a:extLst>
            </p:cNvPr>
            <p:cNvSpPr/>
            <p:nvPr/>
          </p:nvSpPr>
          <p:spPr>
            <a:xfrm>
              <a:off x="5380620" y="5087620"/>
              <a:ext cx="928500" cy="891459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rgbClr val="AB9375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E2FDC980-F836-495E-AFD8-7DE2127506B3}"/>
                </a:ext>
              </a:extLst>
            </p:cNvPr>
            <p:cNvSpPr/>
            <p:nvPr/>
          </p:nvSpPr>
          <p:spPr>
            <a:xfrm>
              <a:off x="3303594" y="2854481"/>
              <a:ext cx="2071343" cy="1032243"/>
            </a:xfrm>
            <a:custGeom>
              <a:gdLst>
                <a:gd name="connsiteX0" fmla="*/ 1593941 w 1596151"/>
                <a:gd name="connsiteY0" fmla="*/ 0 h 999669"/>
                <a:gd name="connsiteX1" fmla="*/ 0 w 1596151"/>
                <a:gd name="connsiteY1" fmla="*/ 999669 h 999669"/>
                <a:gd name="connsiteX2" fmla="*/ 1596019 w 1596151"/>
                <a:gd name="connsiteY2" fmla="*/ 922875 h 999669"/>
                <a:gd name="connsiteX3" fmla="*/ 1593941 w 1596151"/>
                <a:gd name="connsiteY3" fmla="*/ 0 h 99966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6151" h="999669">
                  <a:moveTo>
                    <a:pt x="1593941" y="0"/>
                  </a:moveTo>
                  <a:lnTo>
                    <a:pt x="0" y="999669"/>
                  </a:lnTo>
                  <a:lnTo>
                    <a:pt x="1596019" y="922875"/>
                  </a:lnTo>
                  <a:cubicBezTo>
                    <a:pt x="1596900" y="618075"/>
                    <a:pt x="1593060" y="304800"/>
                    <a:pt x="1593941" y="0"/>
                  </a:cubicBezTo>
                  <a:close/>
                </a:path>
              </a:pathLst>
            </a:custGeom>
            <a:solidFill>
              <a:srgbClr val="AB93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2BCCF678-1F12-4644-8CE8-C14C6222AE97}"/>
                </a:ext>
              </a:extLst>
            </p:cNvPr>
            <p:cNvSpPr/>
            <p:nvPr/>
          </p:nvSpPr>
          <p:spPr>
            <a:xfrm>
              <a:off x="3301276" y="1752856"/>
              <a:ext cx="2068658" cy="2133869"/>
            </a:xfrm>
            <a:custGeom>
              <a:gdLst>
                <a:gd name="connsiteX0" fmla="*/ 1613693 w 1614110"/>
                <a:gd name="connsiteY0" fmla="*/ 0 h 2068370"/>
                <a:gd name="connsiteX1" fmla="*/ 0 w 1614110"/>
                <a:gd name="connsiteY1" fmla="*/ 2068370 h 2068370"/>
                <a:gd name="connsiteX2" fmla="*/ 1610327 w 1614110"/>
                <a:gd name="connsiteY2" fmla="*/ 915735 h 2068370"/>
                <a:gd name="connsiteX3" fmla="*/ 1613693 w 1614110"/>
                <a:gd name="connsiteY3" fmla="*/ 0 h 20683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4110" h="2068370">
                  <a:moveTo>
                    <a:pt x="1613693" y="0"/>
                  </a:moveTo>
                  <a:lnTo>
                    <a:pt x="0" y="2068370"/>
                  </a:lnTo>
                  <a:lnTo>
                    <a:pt x="1610327" y="915735"/>
                  </a:lnTo>
                  <a:cubicBezTo>
                    <a:pt x="1608043" y="625618"/>
                    <a:pt x="1615977" y="290117"/>
                    <a:pt x="1613693" y="0"/>
                  </a:cubicBezTo>
                  <a:close/>
                </a:path>
              </a:pathLst>
            </a:custGeom>
            <a:solidFill>
              <a:srgbClr val="AB93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9" name="Freeform 59">
              <a:extLst>
                <a:ext uri="{FF2B5EF4-FFF2-40B4-BE49-F238E27FC236}">
                  <a16:creationId xmlns:a16="http://schemas.microsoft.com/office/drawing/2014/main" id="{3FFF0ACF-BF5A-4F69-9545-6F7608534213}"/>
                </a:ext>
              </a:extLst>
            </p:cNvPr>
            <p:cNvSpPr/>
            <p:nvPr/>
          </p:nvSpPr>
          <p:spPr>
            <a:xfrm flipV="1">
              <a:off x="3310891" y="3883082"/>
              <a:ext cx="2055408" cy="1029679"/>
            </a:xfrm>
            <a:custGeom>
              <a:gdLst>
                <a:gd name="connsiteX0" fmla="*/ 1593652 w 1597214"/>
                <a:gd name="connsiteY0" fmla="*/ 0 h 956677"/>
                <a:gd name="connsiteX1" fmla="*/ 0 w 1597214"/>
                <a:gd name="connsiteY1" fmla="*/ 956677 h 956677"/>
                <a:gd name="connsiteX2" fmla="*/ 1597114 w 1597214"/>
                <a:gd name="connsiteY2" fmla="*/ 890420 h 956677"/>
                <a:gd name="connsiteX3" fmla="*/ 1593652 w 1597214"/>
                <a:gd name="connsiteY3" fmla="*/ 0 h 95667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7214" h="956677">
                  <a:moveTo>
                    <a:pt x="1593652" y="0"/>
                  </a:moveTo>
                  <a:lnTo>
                    <a:pt x="0" y="956677"/>
                  </a:lnTo>
                  <a:lnTo>
                    <a:pt x="1597114" y="890420"/>
                  </a:lnTo>
                  <a:cubicBezTo>
                    <a:pt x="1597995" y="585620"/>
                    <a:pt x="1592771" y="304800"/>
                    <a:pt x="1593652" y="0"/>
                  </a:cubicBezTo>
                  <a:close/>
                </a:path>
              </a:pathLst>
            </a:custGeom>
            <a:solidFill>
              <a:srgbClr val="AB93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0" name="Freeform 60">
              <a:extLst>
                <a:ext uri="{FF2B5EF4-FFF2-40B4-BE49-F238E27FC236}">
                  <a16:creationId xmlns:a16="http://schemas.microsoft.com/office/drawing/2014/main" id="{EEA794CF-93A5-4228-BBFB-6446205CD776}"/>
                </a:ext>
              </a:extLst>
            </p:cNvPr>
            <p:cNvSpPr/>
            <p:nvPr/>
          </p:nvSpPr>
          <p:spPr>
            <a:xfrm flipV="1">
              <a:off x="3309004" y="3883085"/>
              <a:ext cx="2058102" cy="2132109"/>
            </a:xfrm>
            <a:custGeom>
              <a:gdLst>
                <a:gd name="connsiteX0" fmla="*/ 1605965 w 1614711"/>
                <a:gd name="connsiteY0" fmla="*/ 0 h 2018259"/>
                <a:gd name="connsiteX1" fmla="*/ 0 w 1614711"/>
                <a:gd name="connsiteY1" fmla="*/ 2018259 h 2018259"/>
                <a:gd name="connsiteX2" fmla="*/ 1614711 w 1614711"/>
                <a:gd name="connsiteY2" fmla="*/ 908971 h 2018259"/>
                <a:gd name="connsiteX3" fmla="*/ 1605965 w 1614711"/>
                <a:gd name="connsiteY3" fmla="*/ 0 h 201825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4711" h="2018258">
                  <a:moveTo>
                    <a:pt x="1605965" y="0"/>
                  </a:moveTo>
                  <a:lnTo>
                    <a:pt x="0" y="2018259"/>
                  </a:lnTo>
                  <a:lnTo>
                    <a:pt x="1614711" y="908971"/>
                  </a:lnTo>
                  <a:cubicBezTo>
                    <a:pt x="1614189" y="614601"/>
                    <a:pt x="1606487" y="294370"/>
                    <a:pt x="1605965" y="0"/>
                  </a:cubicBezTo>
                  <a:close/>
                </a:path>
              </a:pathLst>
            </a:custGeom>
            <a:solidFill>
              <a:srgbClr val="AB93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2" name="Rectangle 30">
              <a:extLst>
                <a:ext uri="{FF2B5EF4-FFF2-40B4-BE49-F238E27FC236}">
                  <a16:creationId xmlns:a16="http://schemas.microsoft.com/office/drawing/2014/main" id="{6B7EE70D-E17A-4BF5-8AE8-DD85047804A6}"/>
                </a:ext>
              </a:extLst>
            </p:cNvPr>
            <p:cNvSpPr/>
            <p:nvPr/>
          </p:nvSpPr>
          <p:spPr>
            <a:xfrm>
              <a:off x="5700311" y="3185344"/>
              <a:ext cx="317209" cy="316282"/>
            </a:xfrm>
            <a:custGeom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rgbClr val="E7A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Rounded Rectangle 32">
              <a:extLst>
                <a:ext uri="{FF2B5EF4-FFF2-40B4-BE49-F238E27FC236}">
                  <a16:creationId xmlns:a16="http://schemas.microsoft.com/office/drawing/2014/main" id="{CB4BFF6C-304D-4598-BE9D-A984F426E29A}"/>
                </a:ext>
              </a:extLst>
            </p:cNvPr>
            <p:cNvSpPr/>
            <p:nvPr/>
          </p:nvSpPr>
          <p:spPr>
            <a:xfrm>
              <a:off x="5700311" y="5367756"/>
              <a:ext cx="322637" cy="322637"/>
            </a:xfrm>
            <a:custGeom>
              <a:rect l="l" t="t" r="r" b="b"/>
              <a:pathLst>
                <a:path w="3240000" h="3240000">
                  <a:moveTo>
                    <a:pt x="2019696" y="2510955"/>
                  </a:moveTo>
                  <a:lnTo>
                    <a:pt x="2019696" y="2797359"/>
                  </a:lnTo>
                  <a:lnTo>
                    <a:pt x="2914589" y="2797359"/>
                  </a:lnTo>
                  <a:lnTo>
                    <a:pt x="2914589" y="2510955"/>
                  </a:lnTo>
                  <a:close/>
                  <a:moveTo>
                    <a:pt x="2019696" y="2081348"/>
                  </a:moveTo>
                  <a:lnTo>
                    <a:pt x="2019696" y="2367752"/>
                  </a:lnTo>
                  <a:lnTo>
                    <a:pt x="2914589" y="2367752"/>
                  </a:lnTo>
                  <a:lnTo>
                    <a:pt x="2914589" y="2081348"/>
                  </a:lnTo>
                  <a:close/>
                  <a:moveTo>
                    <a:pt x="580710" y="2021703"/>
                  </a:moveTo>
                  <a:lnTo>
                    <a:pt x="378191" y="2224222"/>
                  </a:lnTo>
                  <a:lnTo>
                    <a:pt x="593323" y="2439354"/>
                  </a:lnTo>
                  <a:lnTo>
                    <a:pt x="378191" y="2654485"/>
                  </a:lnTo>
                  <a:lnTo>
                    <a:pt x="580710" y="2857004"/>
                  </a:lnTo>
                  <a:lnTo>
                    <a:pt x="795842" y="2641872"/>
                  </a:lnTo>
                  <a:lnTo>
                    <a:pt x="1010973" y="2857004"/>
                  </a:lnTo>
                  <a:lnTo>
                    <a:pt x="1213492" y="2654485"/>
                  </a:lnTo>
                  <a:lnTo>
                    <a:pt x="998360" y="2439354"/>
                  </a:lnTo>
                  <a:lnTo>
                    <a:pt x="1213492" y="2224222"/>
                  </a:lnTo>
                  <a:lnTo>
                    <a:pt x="1010973" y="2021703"/>
                  </a:lnTo>
                  <a:lnTo>
                    <a:pt x="795842" y="2236835"/>
                  </a:lnTo>
                  <a:close/>
                  <a:moveTo>
                    <a:pt x="1656000" y="1656001"/>
                  </a:moveTo>
                  <a:lnTo>
                    <a:pt x="3240000" y="1656001"/>
                  </a:lnTo>
                  <a:lnTo>
                    <a:pt x="3240000" y="2699989"/>
                  </a:lnTo>
                  <a:cubicBezTo>
                    <a:pt x="3240000" y="2998229"/>
                    <a:pt x="2998229" y="3240000"/>
                    <a:pt x="2699989" y="3240000"/>
                  </a:cubicBezTo>
                  <a:lnTo>
                    <a:pt x="1656000" y="3240000"/>
                  </a:lnTo>
                  <a:close/>
                  <a:moveTo>
                    <a:pt x="0" y="1656001"/>
                  </a:moveTo>
                  <a:lnTo>
                    <a:pt x="1584000" y="1656001"/>
                  </a:lnTo>
                  <a:lnTo>
                    <a:pt x="1584000" y="3240000"/>
                  </a:lnTo>
                  <a:lnTo>
                    <a:pt x="540011" y="3240000"/>
                  </a:lnTo>
                  <a:cubicBezTo>
                    <a:pt x="241771" y="3240000"/>
                    <a:pt x="0" y="2998229"/>
                    <a:pt x="0" y="2699989"/>
                  </a:cubicBezTo>
                  <a:close/>
                  <a:moveTo>
                    <a:pt x="2467143" y="957859"/>
                  </a:moveTo>
                  <a:cubicBezTo>
                    <a:pt x="2388055" y="957859"/>
                    <a:pt x="2323941" y="1021973"/>
                    <a:pt x="2323941" y="1101061"/>
                  </a:cubicBezTo>
                  <a:cubicBezTo>
                    <a:pt x="2323941" y="1180149"/>
                    <a:pt x="2388055" y="1244263"/>
                    <a:pt x="2467143" y="1244263"/>
                  </a:cubicBezTo>
                  <a:cubicBezTo>
                    <a:pt x="2546231" y="1244263"/>
                    <a:pt x="2610345" y="1180149"/>
                    <a:pt x="2610345" y="1101061"/>
                  </a:cubicBezTo>
                  <a:cubicBezTo>
                    <a:pt x="2610345" y="1021973"/>
                    <a:pt x="2546231" y="957859"/>
                    <a:pt x="2467143" y="957859"/>
                  </a:cubicBezTo>
                  <a:close/>
                  <a:moveTo>
                    <a:pt x="2019696" y="635775"/>
                  </a:moveTo>
                  <a:lnTo>
                    <a:pt x="2019696" y="922180"/>
                  </a:lnTo>
                  <a:lnTo>
                    <a:pt x="2914589" y="922180"/>
                  </a:lnTo>
                  <a:lnTo>
                    <a:pt x="2914589" y="635775"/>
                  </a:lnTo>
                  <a:close/>
                  <a:moveTo>
                    <a:pt x="652639" y="331531"/>
                  </a:moveTo>
                  <a:lnTo>
                    <a:pt x="652639" y="635775"/>
                  </a:lnTo>
                  <a:lnTo>
                    <a:pt x="348395" y="635775"/>
                  </a:lnTo>
                  <a:lnTo>
                    <a:pt x="348395" y="922180"/>
                  </a:lnTo>
                  <a:lnTo>
                    <a:pt x="652639" y="922180"/>
                  </a:lnTo>
                  <a:lnTo>
                    <a:pt x="652639" y="1226424"/>
                  </a:lnTo>
                  <a:lnTo>
                    <a:pt x="939044" y="1226424"/>
                  </a:lnTo>
                  <a:lnTo>
                    <a:pt x="939044" y="922180"/>
                  </a:lnTo>
                  <a:lnTo>
                    <a:pt x="1243288" y="922180"/>
                  </a:lnTo>
                  <a:lnTo>
                    <a:pt x="1243288" y="635775"/>
                  </a:lnTo>
                  <a:lnTo>
                    <a:pt x="939044" y="635775"/>
                  </a:lnTo>
                  <a:lnTo>
                    <a:pt x="939044" y="331531"/>
                  </a:lnTo>
                  <a:close/>
                  <a:moveTo>
                    <a:pt x="2467143" y="313692"/>
                  </a:moveTo>
                  <a:cubicBezTo>
                    <a:pt x="2388055" y="313692"/>
                    <a:pt x="2323941" y="377806"/>
                    <a:pt x="2323941" y="456894"/>
                  </a:cubicBezTo>
                  <a:cubicBezTo>
                    <a:pt x="2323941" y="535982"/>
                    <a:pt x="2388055" y="600096"/>
                    <a:pt x="2467143" y="600096"/>
                  </a:cubicBezTo>
                  <a:cubicBezTo>
                    <a:pt x="2546231" y="600096"/>
                    <a:pt x="2610345" y="535982"/>
                    <a:pt x="2610345" y="456894"/>
                  </a:cubicBezTo>
                  <a:cubicBezTo>
                    <a:pt x="2610345" y="377806"/>
                    <a:pt x="2546231" y="313692"/>
                    <a:pt x="2467143" y="313692"/>
                  </a:cubicBezTo>
                  <a:close/>
                  <a:moveTo>
                    <a:pt x="540011" y="0"/>
                  </a:moveTo>
                  <a:lnTo>
                    <a:pt x="2699989" y="0"/>
                  </a:lnTo>
                  <a:cubicBezTo>
                    <a:pt x="2998229" y="0"/>
                    <a:pt x="3240000" y="241771"/>
                    <a:pt x="3240000" y="540011"/>
                  </a:cubicBezTo>
                  <a:lnTo>
                    <a:pt x="3240000" y="1584001"/>
                  </a:lnTo>
                  <a:lnTo>
                    <a:pt x="1656000" y="1584001"/>
                  </a:lnTo>
                  <a:lnTo>
                    <a:pt x="1656000" y="1"/>
                  </a:lnTo>
                  <a:lnTo>
                    <a:pt x="1584000" y="1"/>
                  </a:lnTo>
                  <a:lnTo>
                    <a:pt x="1584000" y="1584001"/>
                  </a:lnTo>
                  <a:lnTo>
                    <a:pt x="0" y="1584001"/>
                  </a:lnTo>
                  <a:lnTo>
                    <a:pt x="0" y="540011"/>
                  </a:lnTo>
                  <a:cubicBezTo>
                    <a:pt x="0" y="241771"/>
                    <a:pt x="241771" y="0"/>
                    <a:pt x="540011" y="0"/>
                  </a:cubicBezTo>
                  <a:close/>
                </a:path>
              </a:pathLst>
            </a:custGeom>
            <a:solidFill>
              <a:srgbClr val="E7A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F26CB535-0F09-4B70-BF45-6A8933849559}"/>
                </a:ext>
              </a:extLst>
            </p:cNvPr>
            <p:cNvSpPr/>
            <p:nvPr/>
          </p:nvSpPr>
          <p:spPr>
            <a:xfrm rot="2700000">
              <a:off x="5761389" y="4179167"/>
              <a:ext cx="265920" cy="476745"/>
            </a:xfrm>
            <a:custGeom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rgbClr val="E7A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53D990F5-34E4-45B0-AA9C-9704C4AED720}"/>
                </a:ext>
              </a:extLst>
            </p:cNvPr>
            <p:cNvSpPr/>
            <p:nvPr/>
          </p:nvSpPr>
          <p:spPr>
            <a:xfrm>
              <a:off x="5715618" y="2101440"/>
              <a:ext cx="329463" cy="308407"/>
            </a:xfrm>
            <a:custGeom>
              <a:gdLst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rgbClr val="E7A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9AE780C-3075-471D-93F9-9CA68E5ED22B}"/>
                </a:ext>
              </a:extLst>
            </p:cNvPr>
            <p:cNvGrpSpPr/>
            <p:nvPr/>
          </p:nvGrpSpPr>
          <p:grpSpPr>
            <a:xfrm>
              <a:off x="6651536" y="1827176"/>
              <a:ext cx="5245190" cy="892552"/>
              <a:chOff x="1353016" y="1766707"/>
              <a:chExt cx="4320480" cy="892552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2459AEB-2A6A-4569-821E-41DC57987E7D}"/>
                  </a:ext>
                </a:extLst>
              </p:cNvPr>
              <p:cNvSpPr txBox="1"/>
              <p:nvPr/>
            </p:nvSpPr>
            <p:spPr>
              <a:xfrm>
                <a:off x="1364065" y="2012928"/>
                <a:ext cx="42976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bg1"/>
                    </a:solidFill>
                    <a:cs typeface="Arial" panose="020b0604020202020204" pitchFamily="34" charset="0"/>
                  </a:rPr>
                  <a:t>Get a modern PowerPoint  Presentation that is beautifully designed. I hope and I believe that this Template will your Time, Money and Reputation. Easy to change colors, photos and Text. 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92D7B6E-776D-4754-9B4E-C02D55E3258A}"/>
                  </a:ext>
                </a:extLst>
              </p:cNvPr>
              <p:cNvSpPr txBox="1"/>
              <p:nvPr/>
            </p:nvSpPr>
            <p:spPr>
              <a:xfrm>
                <a:off x="1353016" y="1766707"/>
                <a:ext cx="432048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Contents Title</a:t>
                </a:r>
                <a:endParaRPr lang="ko-KR" altLang="en-US" sz="14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F41C3B7-ACF9-4D3C-A810-A4CA4C1905C2}"/>
                </a:ext>
              </a:extLst>
            </p:cNvPr>
            <p:cNvGrpSpPr/>
            <p:nvPr/>
          </p:nvGrpSpPr>
          <p:grpSpPr>
            <a:xfrm>
              <a:off x="6651536" y="2925296"/>
              <a:ext cx="5245190" cy="892552"/>
              <a:chOff x="1353016" y="1766707"/>
              <a:chExt cx="4320480" cy="892552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D8DE65-F860-4EF9-8A63-EF934FDD0DC9}"/>
                  </a:ext>
                </a:extLst>
              </p:cNvPr>
              <p:cNvSpPr txBox="1"/>
              <p:nvPr/>
            </p:nvSpPr>
            <p:spPr>
              <a:xfrm>
                <a:off x="1364065" y="2012928"/>
                <a:ext cx="42976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bg1"/>
                    </a:solidFill>
                    <a:cs typeface="Arial" panose="020b0604020202020204" pitchFamily="34" charset="0"/>
                  </a:rPr>
                  <a:t>Get a modern PowerPoint  Presentation that is beautifully designed. I hope and I believe that this Template will your Time, Money and Reputation. Easy to change colors, photos and Text. 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BDA5E6C-5E4B-4797-95A0-9387ADC1424F}"/>
                  </a:ext>
                </a:extLst>
              </p:cNvPr>
              <p:cNvSpPr txBox="1"/>
              <p:nvPr/>
            </p:nvSpPr>
            <p:spPr>
              <a:xfrm>
                <a:off x="1353016" y="1766707"/>
                <a:ext cx="432048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Contents Title</a:t>
                </a:r>
                <a:endParaRPr lang="ko-KR" altLang="en-US" sz="14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A4F2C2F-20E3-4DB5-9FA9-AAC4CA5C818D}"/>
                </a:ext>
              </a:extLst>
            </p:cNvPr>
            <p:cNvGrpSpPr/>
            <p:nvPr/>
          </p:nvGrpSpPr>
          <p:grpSpPr>
            <a:xfrm>
              <a:off x="6651536" y="4023414"/>
              <a:ext cx="5245190" cy="892552"/>
              <a:chOff x="1353016" y="1766707"/>
              <a:chExt cx="4320480" cy="89255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8AE3D0-AD51-4E70-84DE-92CF32D0C74D}"/>
                  </a:ext>
                </a:extLst>
              </p:cNvPr>
              <p:cNvSpPr txBox="1"/>
              <p:nvPr/>
            </p:nvSpPr>
            <p:spPr>
              <a:xfrm>
                <a:off x="1364065" y="2012928"/>
                <a:ext cx="42976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bg1"/>
                    </a:solidFill>
                    <a:cs typeface="Arial" panose="020b0604020202020204" pitchFamily="34" charset="0"/>
                  </a:rPr>
                  <a:t>Get a modern PowerPoint  Presentation that is beautifully designed. I hope and I believe that this Template will your Time, Money and Reputation. Easy to change colors, photos and Text. 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8B8E9A-10E4-48F3-8E6F-762CC70B3E50}"/>
                  </a:ext>
                </a:extLst>
              </p:cNvPr>
              <p:cNvSpPr txBox="1"/>
              <p:nvPr/>
            </p:nvSpPr>
            <p:spPr>
              <a:xfrm>
                <a:off x="1353016" y="1766707"/>
                <a:ext cx="432048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Contents Title</a:t>
                </a:r>
                <a:endParaRPr lang="ko-KR" altLang="en-US" sz="14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91C2901-2BBC-461F-8F95-16EEA6B4DB37}"/>
                </a:ext>
              </a:extLst>
            </p:cNvPr>
            <p:cNvGrpSpPr/>
            <p:nvPr/>
          </p:nvGrpSpPr>
          <p:grpSpPr>
            <a:xfrm>
              <a:off x="6651536" y="5121534"/>
              <a:ext cx="5245190" cy="892552"/>
              <a:chOff x="1353016" y="1766707"/>
              <a:chExt cx="4320480" cy="892552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1076767-D3DE-4D9D-A436-EC76E96B8F53}"/>
                  </a:ext>
                </a:extLst>
              </p:cNvPr>
              <p:cNvSpPr txBox="1"/>
              <p:nvPr/>
            </p:nvSpPr>
            <p:spPr>
              <a:xfrm>
                <a:off x="1364065" y="2012928"/>
                <a:ext cx="42976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bg1"/>
                    </a:solidFill>
                    <a:cs typeface="Arial" panose="020b0604020202020204" pitchFamily="34" charset="0"/>
                  </a:rPr>
                  <a:t>Get a modern PowerPoint  Presentation that is beautifully designed. I hope and I believe that this Template will your Time, Money and Reputation. Easy to change colors, photos and Text. 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4526806-8106-4861-BA35-B41A39E2E469}"/>
                  </a:ext>
                </a:extLst>
              </p:cNvPr>
              <p:cNvSpPr txBox="1"/>
              <p:nvPr/>
            </p:nvSpPr>
            <p:spPr>
              <a:xfrm>
                <a:off x="1353016" y="1766707"/>
                <a:ext cx="4320480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Contents Title</a:t>
                </a:r>
                <a:endParaRPr lang="ko-KR" altLang="en-US" sz="14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7" name="Rectángulo 36">
            <a:extLst>
              <a:ext uri="{FF2B5EF4-FFF2-40B4-BE49-F238E27FC236}">
                <a16:creationId xmlns:a16="http://schemas.microsoft.com/office/drawing/2014/main" id="{D75431C8-F5DF-21E2-2D66-B423A3C031E6}"/>
              </a:ext>
            </a:extLst>
          </p:cNvPr>
          <p:cNvSpPr/>
          <p:nvPr/>
        </p:nvSpPr>
        <p:spPr>
          <a:xfrm rot="1800000">
            <a:off x="10876112" y="453915"/>
            <a:ext cx="688775" cy="710195"/>
          </a:xfrm>
          <a:prstGeom prst="rect">
            <a:avLst/>
          </a:pr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8" name="Freeform 90">
            <a:extLst>
              <a:ext uri="{FF2B5EF4-FFF2-40B4-BE49-F238E27FC236}">
                <a16:creationId xmlns:a16="http://schemas.microsoft.com/office/drawing/2014/main" id="{75653DA0-ABE9-9372-62D2-F65F733553B2}"/>
              </a:ext>
            </a:extLst>
          </p:cNvPr>
          <p:cNvSpPr/>
          <p:nvPr/>
        </p:nvSpPr>
        <p:spPr bwMode="auto">
          <a:xfrm flipH="1">
            <a:off x="10500304" y="143455"/>
            <a:ext cx="1024038" cy="1393371"/>
          </a:xfrm>
          <a:custGeom>
            <a:gdLst>
              <a:gd name="T0" fmla="*/ 734 w 1795"/>
              <a:gd name="T1" fmla="*/ 80 h 2442"/>
              <a:gd name="T2" fmla="*/ 712 w 1795"/>
              <a:gd name="T3" fmla="*/ 205 h 2442"/>
              <a:gd name="T4" fmla="*/ 739 w 1795"/>
              <a:gd name="T5" fmla="*/ 183 h 2442"/>
              <a:gd name="T6" fmla="*/ 844 w 1795"/>
              <a:gd name="T7" fmla="*/ 35 h 2442"/>
              <a:gd name="T8" fmla="*/ 848 w 1795"/>
              <a:gd name="T9" fmla="*/ 53 h 2442"/>
              <a:gd name="T10" fmla="*/ 799 w 1795"/>
              <a:gd name="T11" fmla="*/ 259 h 2442"/>
              <a:gd name="T12" fmla="*/ 870 w 1795"/>
              <a:gd name="T13" fmla="*/ 315 h 2442"/>
              <a:gd name="T14" fmla="*/ 990 w 1795"/>
              <a:gd name="T15" fmla="*/ 414 h 2442"/>
              <a:gd name="T16" fmla="*/ 1045 w 1795"/>
              <a:gd name="T17" fmla="*/ 469 h 2442"/>
              <a:gd name="T18" fmla="*/ 1114 w 1795"/>
              <a:gd name="T19" fmla="*/ 631 h 2442"/>
              <a:gd name="T20" fmla="*/ 1306 w 1795"/>
              <a:gd name="T21" fmla="*/ 957 h 2442"/>
              <a:gd name="T22" fmla="*/ 1409 w 1795"/>
              <a:gd name="T23" fmla="*/ 1097 h 2442"/>
              <a:gd name="T24" fmla="*/ 1365 w 1795"/>
              <a:gd name="T25" fmla="*/ 1248 h 2442"/>
              <a:gd name="T26" fmla="*/ 1134 w 1795"/>
              <a:gd name="T27" fmla="*/ 1236 h 2442"/>
              <a:gd name="T28" fmla="*/ 1004 w 1795"/>
              <a:gd name="T29" fmla="*/ 1117 h 2442"/>
              <a:gd name="T30" fmla="*/ 797 w 1795"/>
              <a:gd name="T31" fmla="*/ 1023 h 2442"/>
              <a:gd name="T32" fmla="*/ 693 w 1795"/>
              <a:gd name="T33" fmla="*/ 942 h 2442"/>
              <a:gd name="T34" fmla="*/ 709 w 1795"/>
              <a:gd name="T35" fmla="*/ 1051 h 2442"/>
              <a:gd name="T36" fmla="*/ 875 w 1795"/>
              <a:gd name="T37" fmla="*/ 1320 h 2442"/>
              <a:gd name="T38" fmla="*/ 1039 w 1795"/>
              <a:gd name="T39" fmla="*/ 1524 h 2442"/>
              <a:gd name="T40" fmla="*/ 1219 w 1795"/>
              <a:gd name="T41" fmla="*/ 1557 h 2442"/>
              <a:gd name="T42" fmla="*/ 1451 w 1795"/>
              <a:gd name="T43" fmla="*/ 1551 h 2442"/>
              <a:gd name="T44" fmla="*/ 1730 w 1795"/>
              <a:gd name="T45" fmla="*/ 1894 h 2442"/>
              <a:gd name="T46" fmla="*/ 1790 w 1795"/>
              <a:gd name="T47" fmla="*/ 2018 h 2442"/>
              <a:gd name="T48" fmla="*/ 1717 w 1795"/>
              <a:gd name="T49" fmla="*/ 2224 h 2442"/>
              <a:gd name="T50" fmla="*/ 1428 w 1795"/>
              <a:gd name="T51" fmla="*/ 2408 h 2442"/>
              <a:gd name="T52" fmla="*/ 1207 w 1795"/>
              <a:gd name="T53" fmla="*/ 2437 h 2442"/>
              <a:gd name="T54" fmla="*/ 1139 w 1795"/>
              <a:gd name="T55" fmla="*/ 2430 h 2442"/>
              <a:gd name="T56" fmla="*/ 1148 w 1795"/>
              <a:gd name="T57" fmla="*/ 2350 h 2442"/>
              <a:gd name="T58" fmla="*/ 1229 w 1795"/>
              <a:gd name="T59" fmla="*/ 2234 h 2442"/>
              <a:gd name="T60" fmla="*/ 1289 w 1795"/>
              <a:gd name="T61" fmla="*/ 2202 h 2442"/>
              <a:gd name="T62" fmla="*/ 1477 w 1795"/>
              <a:gd name="T63" fmla="*/ 2191 h 2442"/>
              <a:gd name="T64" fmla="*/ 1611 w 1795"/>
              <a:gd name="T65" fmla="*/ 2027 h 2442"/>
              <a:gd name="T66" fmla="*/ 1467 w 1795"/>
              <a:gd name="T67" fmla="*/ 1859 h 2442"/>
              <a:gd name="T68" fmla="*/ 1375 w 1795"/>
              <a:gd name="T69" fmla="*/ 1773 h 2442"/>
              <a:gd name="T70" fmla="*/ 1292 w 1795"/>
              <a:gd name="T71" fmla="*/ 1779 h 2442"/>
              <a:gd name="T72" fmla="*/ 1035 w 1795"/>
              <a:gd name="T73" fmla="*/ 1896 h 2442"/>
              <a:gd name="T74" fmla="*/ 838 w 1795"/>
              <a:gd name="T75" fmla="*/ 2066 h 2442"/>
              <a:gd name="T76" fmla="*/ 612 w 1795"/>
              <a:gd name="T77" fmla="*/ 2114 h 2442"/>
              <a:gd name="T78" fmla="*/ 301 w 1795"/>
              <a:gd name="T79" fmla="*/ 2020 h 2442"/>
              <a:gd name="T80" fmla="*/ 147 w 1795"/>
              <a:gd name="T81" fmla="*/ 1875 h 2442"/>
              <a:gd name="T82" fmla="*/ 198 w 1795"/>
              <a:gd name="T83" fmla="*/ 1728 h 2442"/>
              <a:gd name="T84" fmla="*/ 72 w 1795"/>
              <a:gd name="T85" fmla="*/ 1371 h 2442"/>
              <a:gd name="T86" fmla="*/ 6 w 1795"/>
              <a:gd name="T87" fmla="*/ 1076 h 2442"/>
              <a:gd name="T88" fmla="*/ 7 w 1795"/>
              <a:gd name="T89" fmla="*/ 860 h 2442"/>
              <a:gd name="T90" fmla="*/ 106 w 1795"/>
              <a:gd name="T91" fmla="*/ 570 h 2442"/>
              <a:gd name="T92" fmla="*/ 260 w 1795"/>
              <a:gd name="T93" fmla="*/ 428 h 2442"/>
              <a:gd name="T94" fmla="*/ 624 w 1795"/>
              <a:gd name="T95" fmla="*/ 152 h 2442"/>
              <a:gd name="T96" fmla="*/ 739 w 1795"/>
              <a:gd name="T97" fmla="*/ 1 h 24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94" h="2442">
                <a:moveTo>
                  <a:pt x="739" y="1"/>
                </a:moveTo>
                <a:cubicBezTo>
                  <a:pt x="747" y="28"/>
                  <a:pt x="741" y="54"/>
                  <a:pt x="734" y="80"/>
                </a:cubicBezTo>
                <a:cubicBezTo>
                  <a:pt x="726" y="112"/>
                  <a:pt x="718" y="145"/>
                  <a:pt x="711" y="177"/>
                </a:cubicBezTo>
                <a:cubicBezTo>
                  <a:pt x="709" y="186"/>
                  <a:pt x="712" y="196"/>
                  <a:pt x="712" y="205"/>
                </a:cubicBezTo>
                <a:cubicBezTo>
                  <a:pt x="714" y="206"/>
                  <a:pt x="716" y="206"/>
                  <a:pt x="717" y="207"/>
                </a:cubicBezTo>
                <a:cubicBezTo>
                  <a:pt x="725" y="199"/>
                  <a:pt x="733" y="192"/>
                  <a:pt x="739" y="183"/>
                </a:cubicBezTo>
                <a:cubicBezTo>
                  <a:pt x="767" y="143"/>
                  <a:pt x="794" y="102"/>
                  <a:pt x="821" y="61"/>
                </a:cubicBezTo>
                <a:cubicBezTo>
                  <a:pt x="828" y="52"/>
                  <a:pt x="836" y="44"/>
                  <a:pt x="844" y="35"/>
                </a:cubicBezTo>
                <a:cubicBezTo>
                  <a:pt x="845" y="36"/>
                  <a:pt x="847" y="37"/>
                  <a:pt x="848" y="37"/>
                </a:cubicBezTo>
                <a:cubicBezTo>
                  <a:pt x="848" y="42"/>
                  <a:pt x="849" y="48"/>
                  <a:pt x="848" y="53"/>
                </a:cubicBezTo>
                <a:cubicBezTo>
                  <a:pt x="834" y="107"/>
                  <a:pt x="819" y="161"/>
                  <a:pt x="806" y="215"/>
                </a:cubicBezTo>
                <a:cubicBezTo>
                  <a:pt x="802" y="229"/>
                  <a:pt x="800" y="244"/>
                  <a:pt x="799" y="259"/>
                </a:cubicBezTo>
                <a:cubicBezTo>
                  <a:pt x="798" y="272"/>
                  <a:pt x="803" y="282"/>
                  <a:pt x="816" y="288"/>
                </a:cubicBezTo>
                <a:cubicBezTo>
                  <a:pt x="834" y="296"/>
                  <a:pt x="852" y="305"/>
                  <a:pt x="870" y="315"/>
                </a:cubicBezTo>
                <a:cubicBezTo>
                  <a:pt x="887" y="324"/>
                  <a:pt x="904" y="335"/>
                  <a:pt x="922" y="345"/>
                </a:cubicBezTo>
                <a:cubicBezTo>
                  <a:pt x="950" y="362"/>
                  <a:pt x="971" y="387"/>
                  <a:pt x="990" y="414"/>
                </a:cubicBezTo>
                <a:cubicBezTo>
                  <a:pt x="996" y="422"/>
                  <a:pt x="1006" y="428"/>
                  <a:pt x="1013" y="436"/>
                </a:cubicBezTo>
                <a:cubicBezTo>
                  <a:pt x="1024" y="447"/>
                  <a:pt x="1034" y="459"/>
                  <a:pt x="1045" y="469"/>
                </a:cubicBezTo>
                <a:cubicBezTo>
                  <a:pt x="1080" y="499"/>
                  <a:pt x="1087" y="541"/>
                  <a:pt x="1097" y="581"/>
                </a:cubicBezTo>
                <a:cubicBezTo>
                  <a:pt x="1101" y="598"/>
                  <a:pt x="1106" y="615"/>
                  <a:pt x="1114" y="631"/>
                </a:cubicBezTo>
                <a:cubicBezTo>
                  <a:pt x="1151" y="703"/>
                  <a:pt x="1188" y="775"/>
                  <a:pt x="1228" y="845"/>
                </a:cubicBezTo>
                <a:cubicBezTo>
                  <a:pt x="1251" y="884"/>
                  <a:pt x="1279" y="921"/>
                  <a:pt x="1306" y="957"/>
                </a:cubicBezTo>
                <a:cubicBezTo>
                  <a:pt x="1331" y="993"/>
                  <a:pt x="1359" y="1026"/>
                  <a:pt x="1386" y="1061"/>
                </a:cubicBezTo>
                <a:cubicBezTo>
                  <a:pt x="1394" y="1072"/>
                  <a:pt x="1401" y="1085"/>
                  <a:pt x="1409" y="1097"/>
                </a:cubicBezTo>
                <a:cubicBezTo>
                  <a:pt x="1428" y="1127"/>
                  <a:pt x="1421" y="1158"/>
                  <a:pt x="1413" y="1190"/>
                </a:cubicBezTo>
                <a:cubicBezTo>
                  <a:pt x="1406" y="1218"/>
                  <a:pt x="1386" y="1234"/>
                  <a:pt x="1365" y="1248"/>
                </a:cubicBezTo>
                <a:cubicBezTo>
                  <a:pt x="1335" y="1267"/>
                  <a:pt x="1302" y="1280"/>
                  <a:pt x="1267" y="1288"/>
                </a:cubicBezTo>
                <a:cubicBezTo>
                  <a:pt x="1221" y="1299"/>
                  <a:pt x="1159" y="1275"/>
                  <a:pt x="1134" y="1236"/>
                </a:cubicBezTo>
                <a:cubicBezTo>
                  <a:pt x="1122" y="1217"/>
                  <a:pt x="1111" y="1199"/>
                  <a:pt x="1099" y="1181"/>
                </a:cubicBezTo>
                <a:cubicBezTo>
                  <a:pt x="1076" y="1146"/>
                  <a:pt x="1041" y="1130"/>
                  <a:pt x="1004" y="1117"/>
                </a:cubicBezTo>
                <a:cubicBezTo>
                  <a:pt x="959" y="1102"/>
                  <a:pt x="913" y="1088"/>
                  <a:pt x="869" y="1071"/>
                </a:cubicBezTo>
                <a:cubicBezTo>
                  <a:pt x="841" y="1061"/>
                  <a:pt x="818" y="1044"/>
                  <a:pt x="797" y="1023"/>
                </a:cubicBezTo>
                <a:cubicBezTo>
                  <a:pt x="772" y="996"/>
                  <a:pt x="745" y="971"/>
                  <a:pt x="718" y="947"/>
                </a:cubicBezTo>
                <a:cubicBezTo>
                  <a:pt x="713" y="942"/>
                  <a:pt x="701" y="943"/>
                  <a:pt x="693" y="942"/>
                </a:cubicBezTo>
                <a:cubicBezTo>
                  <a:pt x="691" y="942"/>
                  <a:pt x="688" y="950"/>
                  <a:pt x="687" y="954"/>
                </a:cubicBezTo>
                <a:cubicBezTo>
                  <a:pt x="683" y="989"/>
                  <a:pt x="695" y="1021"/>
                  <a:pt x="709" y="1051"/>
                </a:cubicBezTo>
                <a:cubicBezTo>
                  <a:pt x="727" y="1089"/>
                  <a:pt x="749" y="1125"/>
                  <a:pt x="770" y="1161"/>
                </a:cubicBezTo>
                <a:cubicBezTo>
                  <a:pt x="802" y="1216"/>
                  <a:pt x="834" y="1271"/>
                  <a:pt x="875" y="1320"/>
                </a:cubicBezTo>
                <a:cubicBezTo>
                  <a:pt x="891" y="1338"/>
                  <a:pt x="907" y="1355"/>
                  <a:pt x="924" y="1372"/>
                </a:cubicBezTo>
                <a:cubicBezTo>
                  <a:pt x="967" y="1419"/>
                  <a:pt x="1010" y="1467"/>
                  <a:pt x="1039" y="1524"/>
                </a:cubicBezTo>
                <a:cubicBezTo>
                  <a:pt x="1047" y="1540"/>
                  <a:pt x="1061" y="1549"/>
                  <a:pt x="1080" y="1553"/>
                </a:cubicBezTo>
                <a:cubicBezTo>
                  <a:pt x="1126" y="1564"/>
                  <a:pt x="1173" y="1562"/>
                  <a:pt x="1219" y="1557"/>
                </a:cubicBezTo>
                <a:cubicBezTo>
                  <a:pt x="1274" y="1553"/>
                  <a:pt x="1328" y="1544"/>
                  <a:pt x="1382" y="1537"/>
                </a:cubicBezTo>
                <a:cubicBezTo>
                  <a:pt x="1407" y="1534"/>
                  <a:pt x="1429" y="1542"/>
                  <a:pt x="1451" y="1551"/>
                </a:cubicBezTo>
                <a:cubicBezTo>
                  <a:pt x="1509" y="1575"/>
                  <a:pt x="1553" y="1616"/>
                  <a:pt x="1586" y="1668"/>
                </a:cubicBezTo>
                <a:cubicBezTo>
                  <a:pt x="1634" y="1744"/>
                  <a:pt x="1684" y="1818"/>
                  <a:pt x="1730" y="1894"/>
                </a:cubicBezTo>
                <a:cubicBezTo>
                  <a:pt x="1753" y="1932"/>
                  <a:pt x="1769" y="1973"/>
                  <a:pt x="1788" y="2013"/>
                </a:cubicBezTo>
                <a:cubicBezTo>
                  <a:pt x="1789" y="2014"/>
                  <a:pt x="1790" y="2016"/>
                  <a:pt x="1790" y="2018"/>
                </a:cubicBezTo>
                <a:cubicBezTo>
                  <a:pt x="1790" y="2064"/>
                  <a:pt x="1795" y="2110"/>
                  <a:pt x="1779" y="2155"/>
                </a:cubicBezTo>
                <a:cubicBezTo>
                  <a:pt x="1767" y="2187"/>
                  <a:pt x="1741" y="2205"/>
                  <a:pt x="1717" y="2224"/>
                </a:cubicBezTo>
                <a:cubicBezTo>
                  <a:pt x="1641" y="2285"/>
                  <a:pt x="1556" y="2331"/>
                  <a:pt x="1471" y="2377"/>
                </a:cubicBezTo>
                <a:cubicBezTo>
                  <a:pt x="1456" y="2385"/>
                  <a:pt x="1440" y="2395"/>
                  <a:pt x="1428" y="2408"/>
                </a:cubicBezTo>
                <a:cubicBezTo>
                  <a:pt x="1404" y="2434"/>
                  <a:pt x="1375" y="2436"/>
                  <a:pt x="1344" y="2431"/>
                </a:cubicBezTo>
                <a:cubicBezTo>
                  <a:pt x="1298" y="2423"/>
                  <a:pt x="1252" y="2427"/>
                  <a:pt x="1207" y="2437"/>
                </a:cubicBezTo>
                <a:cubicBezTo>
                  <a:pt x="1193" y="2440"/>
                  <a:pt x="1178" y="2442"/>
                  <a:pt x="1163" y="2441"/>
                </a:cubicBezTo>
                <a:cubicBezTo>
                  <a:pt x="1155" y="2441"/>
                  <a:pt x="1145" y="2436"/>
                  <a:pt x="1139" y="2430"/>
                </a:cubicBezTo>
                <a:cubicBezTo>
                  <a:pt x="1134" y="2426"/>
                  <a:pt x="1135" y="2416"/>
                  <a:pt x="1134" y="2409"/>
                </a:cubicBezTo>
                <a:cubicBezTo>
                  <a:pt x="1133" y="2388"/>
                  <a:pt x="1137" y="2368"/>
                  <a:pt x="1148" y="2350"/>
                </a:cubicBezTo>
                <a:cubicBezTo>
                  <a:pt x="1152" y="2344"/>
                  <a:pt x="1156" y="2338"/>
                  <a:pt x="1159" y="2332"/>
                </a:cubicBezTo>
                <a:cubicBezTo>
                  <a:pt x="1175" y="2294"/>
                  <a:pt x="1201" y="2263"/>
                  <a:pt x="1229" y="2234"/>
                </a:cubicBezTo>
                <a:cubicBezTo>
                  <a:pt x="1232" y="2230"/>
                  <a:pt x="1235" y="2226"/>
                  <a:pt x="1237" y="2223"/>
                </a:cubicBezTo>
                <a:cubicBezTo>
                  <a:pt x="1249" y="2203"/>
                  <a:pt x="1266" y="2196"/>
                  <a:pt x="1289" y="2202"/>
                </a:cubicBezTo>
                <a:cubicBezTo>
                  <a:pt x="1305" y="2207"/>
                  <a:pt x="1321" y="2215"/>
                  <a:pt x="1337" y="2218"/>
                </a:cubicBezTo>
                <a:cubicBezTo>
                  <a:pt x="1387" y="2227"/>
                  <a:pt x="1434" y="2216"/>
                  <a:pt x="1477" y="2191"/>
                </a:cubicBezTo>
                <a:cubicBezTo>
                  <a:pt x="1516" y="2170"/>
                  <a:pt x="1554" y="2144"/>
                  <a:pt x="1590" y="2117"/>
                </a:cubicBezTo>
                <a:cubicBezTo>
                  <a:pt x="1618" y="2097"/>
                  <a:pt x="1627" y="2060"/>
                  <a:pt x="1611" y="2027"/>
                </a:cubicBezTo>
                <a:cubicBezTo>
                  <a:pt x="1603" y="2013"/>
                  <a:pt x="1593" y="1999"/>
                  <a:pt x="1582" y="1987"/>
                </a:cubicBezTo>
                <a:cubicBezTo>
                  <a:pt x="1544" y="1944"/>
                  <a:pt x="1505" y="1902"/>
                  <a:pt x="1467" y="1859"/>
                </a:cubicBezTo>
                <a:cubicBezTo>
                  <a:pt x="1446" y="1835"/>
                  <a:pt x="1425" y="1811"/>
                  <a:pt x="1398" y="1793"/>
                </a:cubicBezTo>
                <a:cubicBezTo>
                  <a:pt x="1390" y="1788"/>
                  <a:pt x="1383" y="1779"/>
                  <a:pt x="1375" y="1773"/>
                </a:cubicBezTo>
                <a:cubicBezTo>
                  <a:pt x="1357" y="1761"/>
                  <a:pt x="1337" y="1759"/>
                  <a:pt x="1317" y="1768"/>
                </a:cubicBezTo>
                <a:cubicBezTo>
                  <a:pt x="1309" y="1771"/>
                  <a:pt x="1301" y="1775"/>
                  <a:pt x="1292" y="1779"/>
                </a:cubicBezTo>
                <a:cubicBezTo>
                  <a:pt x="1267" y="1790"/>
                  <a:pt x="1241" y="1802"/>
                  <a:pt x="1215" y="1811"/>
                </a:cubicBezTo>
                <a:cubicBezTo>
                  <a:pt x="1151" y="1832"/>
                  <a:pt x="1090" y="1857"/>
                  <a:pt x="1035" y="1896"/>
                </a:cubicBezTo>
                <a:cubicBezTo>
                  <a:pt x="1001" y="1920"/>
                  <a:pt x="970" y="1949"/>
                  <a:pt x="938" y="1976"/>
                </a:cubicBezTo>
                <a:cubicBezTo>
                  <a:pt x="905" y="2006"/>
                  <a:pt x="872" y="2036"/>
                  <a:pt x="838" y="2066"/>
                </a:cubicBezTo>
                <a:cubicBezTo>
                  <a:pt x="810" y="2091"/>
                  <a:pt x="775" y="2104"/>
                  <a:pt x="737" y="2107"/>
                </a:cubicBezTo>
                <a:cubicBezTo>
                  <a:pt x="696" y="2111"/>
                  <a:pt x="653" y="2118"/>
                  <a:pt x="612" y="2114"/>
                </a:cubicBezTo>
                <a:cubicBezTo>
                  <a:pt x="538" y="2105"/>
                  <a:pt x="466" y="2086"/>
                  <a:pt x="398" y="2054"/>
                </a:cubicBezTo>
                <a:cubicBezTo>
                  <a:pt x="367" y="2039"/>
                  <a:pt x="333" y="2031"/>
                  <a:pt x="301" y="2020"/>
                </a:cubicBezTo>
                <a:cubicBezTo>
                  <a:pt x="245" y="1999"/>
                  <a:pt x="203" y="1959"/>
                  <a:pt x="170" y="1911"/>
                </a:cubicBezTo>
                <a:cubicBezTo>
                  <a:pt x="162" y="1899"/>
                  <a:pt x="154" y="1887"/>
                  <a:pt x="147" y="1875"/>
                </a:cubicBezTo>
                <a:cubicBezTo>
                  <a:pt x="137" y="1857"/>
                  <a:pt x="140" y="1844"/>
                  <a:pt x="157" y="1834"/>
                </a:cubicBezTo>
                <a:cubicBezTo>
                  <a:pt x="198" y="1809"/>
                  <a:pt x="209" y="1771"/>
                  <a:pt x="198" y="1728"/>
                </a:cubicBezTo>
                <a:cubicBezTo>
                  <a:pt x="187" y="1687"/>
                  <a:pt x="171" y="1647"/>
                  <a:pt x="157" y="1606"/>
                </a:cubicBezTo>
                <a:cubicBezTo>
                  <a:pt x="129" y="1528"/>
                  <a:pt x="98" y="1451"/>
                  <a:pt x="72" y="1371"/>
                </a:cubicBezTo>
                <a:cubicBezTo>
                  <a:pt x="58" y="1328"/>
                  <a:pt x="53" y="1283"/>
                  <a:pt x="43" y="1238"/>
                </a:cubicBezTo>
                <a:cubicBezTo>
                  <a:pt x="31" y="1184"/>
                  <a:pt x="17" y="1131"/>
                  <a:pt x="6" y="1076"/>
                </a:cubicBezTo>
                <a:cubicBezTo>
                  <a:pt x="2" y="1054"/>
                  <a:pt x="0" y="1030"/>
                  <a:pt x="1" y="1007"/>
                </a:cubicBezTo>
                <a:cubicBezTo>
                  <a:pt x="2" y="958"/>
                  <a:pt x="3" y="909"/>
                  <a:pt x="7" y="860"/>
                </a:cubicBezTo>
                <a:cubicBezTo>
                  <a:pt x="12" y="811"/>
                  <a:pt x="17" y="763"/>
                  <a:pt x="29" y="715"/>
                </a:cubicBezTo>
                <a:cubicBezTo>
                  <a:pt x="42" y="661"/>
                  <a:pt x="70" y="613"/>
                  <a:pt x="106" y="570"/>
                </a:cubicBezTo>
                <a:cubicBezTo>
                  <a:pt x="130" y="541"/>
                  <a:pt x="156" y="514"/>
                  <a:pt x="181" y="486"/>
                </a:cubicBezTo>
                <a:cubicBezTo>
                  <a:pt x="204" y="462"/>
                  <a:pt x="230" y="442"/>
                  <a:pt x="260" y="428"/>
                </a:cubicBezTo>
                <a:cubicBezTo>
                  <a:pt x="348" y="385"/>
                  <a:pt x="430" y="332"/>
                  <a:pt x="510" y="275"/>
                </a:cubicBezTo>
                <a:cubicBezTo>
                  <a:pt x="557" y="241"/>
                  <a:pt x="592" y="198"/>
                  <a:pt x="624" y="152"/>
                </a:cubicBezTo>
                <a:cubicBezTo>
                  <a:pt x="656" y="107"/>
                  <a:pt x="685" y="60"/>
                  <a:pt x="716" y="14"/>
                </a:cubicBezTo>
                <a:cubicBezTo>
                  <a:pt x="721" y="6"/>
                  <a:pt x="728" y="0"/>
                  <a:pt x="73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81D88674-313D-D305-B07D-854A0DE72278}"/>
              </a:ext>
            </a:extLst>
          </p:cNvPr>
          <p:cNvCxnSpPr/>
          <p:nvPr/>
        </p:nvCxnSpPr>
        <p:spPr>
          <a:xfrm>
            <a:off x="885372" y="880826"/>
            <a:ext cx="6226628" cy="0"/>
          </a:xfrm>
          <a:prstGeom prst="line">
            <a:avLst/>
          </a:prstGeom>
          <a:ln w="28575">
            <a:solidFill>
              <a:srgbClr val="E7A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25">
            <a:extLst>
              <a:ext uri="{FF2B5EF4-FFF2-40B4-BE49-F238E27FC236}">
                <a16:creationId xmlns:a16="http://schemas.microsoft.com/office/drawing/2014/main" id="{A5DD35DE-9F72-2B61-B4A8-A2D1D2768CF2}"/>
              </a:ext>
            </a:extLst>
          </p:cNvPr>
          <p:cNvSpPr txBox="1"/>
          <p:nvPr/>
        </p:nvSpPr>
        <p:spPr>
          <a:xfrm>
            <a:off x="885372" y="143455"/>
            <a:ext cx="6364514" cy="76944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altLang="ko-KR" sz="4400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AGENDA</a:t>
            </a:r>
            <a:r>
              <a:rPr lang="en-US" altLang="ko-KR" sz="4400" b="1">
                <a:effectLst/>
                <a:latin typeface="+mj-lt"/>
              </a:rPr>
              <a:t> </a:t>
            </a:r>
            <a:r>
              <a:rPr lang="en-US" altLang="ko-KR" sz="4400">
                <a:solidFill>
                  <a:srgbClr val="E7AE21"/>
                </a:solidFill>
                <a:effectLst/>
                <a:latin typeface="+mj-lt"/>
              </a:rPr>
              <a:t>STYLE</a:t>
            </a:r>
            <a:endParaRPr lang="ko-KR" altLang="en-US" sz="4400">
              <a:solidFill>
                <a:srgbClr val="E7AE21"/>
              </a:solidFill>
              <a:effectLst/>
              <a:latin typeface="+mj-lt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A7C5AF6B-9384-F19A-EADB-BEDFC6688886}"/>
              </a:ext>
            </a:extLst>
          </p:cNvPr>
          <p:cNvSpPr/>
          <p:nvPr/>
        </p:nvSpPr>
        <p:spPr>
          <a:xfrm rot="1800000">
            <a:off x="309598" y="336282"/>
            <a:ext cx="372209" cy="383784"/>
          </a:xfrm>
          <a:prstGeom prst="rect">
            <a:avLst/>
          </a:pr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85677421-839B-2182-77F0-6EA62907927D}"/>
              </a:ext>
            </a:extLst>
          </p:cNvPr>
          <p:cNvCxnSpPr/>
          <p:nvPr/>
        </p:nvCxnSpPr>
        <p:spPr>
          <a:xfrm>
            <a:off x="1023258" y="989684"/>
            <a:ext cx="622662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직선 연결선 2">
            <a:extLst>
              <a:ext uri="{FF2B5EF4-FFF2-40B4-BE49-F238E27FC236}">
                <a16:creationId xmlns:a16="http://schemas.microsoft.com/office/drawing/2014/main" id="{0EFF08BF-81A7-469C-830A-9B8EA8446415}"/>
              </a:ext>
            </a:extLst>
          </p:cNvPr>
          <p:cNvCxnSpPr/>
          <p:nvPr/>
        </p:nvCxnSpPr>
        <p:spPr>
          <a:xfrm>
            <a:off x="5036652" y="2243305"/>
            <a:ext cx="1656000" cy="0"/>
          </a:xfrm>
          <a:prstGeom prst="line">
            <a:avLst/>
          </a:prstGeom>
          <a:ln w="25400">
            <a:solidFill>
              <a:srgbClr val="E7AE21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24">
            <a:extLst>
              <a:ext uri="{FF2B5EF4-FFF2-40B4-BE49-F238E27FC236}">
                <a16:creationId xmlns:a16="http://schemas.microsoft.com/office/drawing/2014/main" id="{F6D77C68-BE79-4562-B5A8-3D8780B1C826}"/>
              </a:ext>
            </a:extLst>
          </p:cNvPr>
          <p:cNvCxnSpPr/>
          <p:nvPr/>
        </p:nvCxnSpPr>
        <p:spPr>
          <a:xfrm>
            <a:off x="5044267" y="3084866"/>
            <a:ext cx="1656184" cy="0"/>
          </a:xfrm>
          <a:prstGeom prst="line">
            <a:avLst/>
          </a:prstGeom>
          <a:ln w="25400">
            <a:solidFill>
              <a:srgbClr val="E7AE21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25">
            <a:extLst>
              <a:ext uri="{FF2B5EF4-FFF2-40B4-BE49-F238E27FC236}">
                <a16:creationId xmlns:a16="http://schemas.microsoft.com/office/drawing/2014/main" id="{EEFB0206-873A-474D-9C19-A6B4F5F4F2C3}"/>
              </a:ext>
            </a:extLst>
          </p:cNvPr>
          <p:cNvCxnSpPr/>
          <p:nvPr/>
        </p:nvCxnSpPr>
        <p:spPr>
          <a:xfrm>
            <a:off x="5404307" y="3926427"/>
            <a:ext cx="1296144" cy="0"/>
          </a:xfrm>
          <a:prstGeom prst="line">
            <a:avLst/>
          </a:prstGeom>
          <a:ln w="25400">
            <a:solidFill>
              <a:srgbClr val="E7AE21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26">
            <a:extLst>
              <a:ext uri="{FF2B5EF4-FFF2-40B4-BE49-F238E27FC236}">
                <a16:creationId xmlns:a16="http://schemas.microsoft.com/office/drawing/2014/main" id="{FD7EE290-F12D-4A76-B5AC-87686961BCB0}"/>
              </a:ext>
            </a:extLst>
          </p:cNvPr>
          <p:cNvCxnSpPr/>
          <p:nvPr/>
        </p:nvCxnSpPr>
        <p:spPr>
          <a:xfrm>
            <a:off x="5692339" y="4767988"/>
            <a:ext cx="1008112" cy="0"/>
          </a:xfrm>
          <a:prstGeom prst="line">
            <a:avLst/>
          </a:prstGeom>
          <a:ln w="25400">
            <a:solidFill>
              <a:srgbClr val="E7AE21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27">
            <a:extLst>
              <a:ext uri="{FF2B5EF4-FFF2-40B4-BE49-F238E27FC236}">
                <a16:creationId xmlns:a16="http://schemas.microsoft.com/office/drawing/2014/main" id="{27AFA337-CC8E-414B-B8A8-9B763ABE3952}"/>
              </a:ext>
            </a:extLst>
          </p:cNvPr>
          <p:cNvCxnSpPr/>
          <p:nvPr/>
        </p:nvCxnSpPr>
        <p:spPr>
          <a:xfrm>
            <a:off x="6052379" y="5609551"/>
            <a:ext cx="648072" cy="0"/>
          </a:xfrm>
          <a:prstGeom prst="line">
            <a:avLst/>
          </a:prstGeom>
          <a:ln w="25400">
            <a:solidFill>
              <a:srgbClr val="E7AE21"/>
            </a:solidFill>
            <a:prstDash val="solid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02EBBD0D-351A-431B-9B48-F6D10EEBEAF3}"/>
              </a:ext>
            </a:extLst>
          </p:cNvPr>
          <p:cNvGrpSpPr/>
          <p:nvPr/>
        </p:nvGrpSpPr>
        <p:grpSpPr>
          <a:xfrm>
            <a:off x="7015191" y="2725146"/>
            <a:ext cx="4671617" cy="719450"/>
            <a:chOff x="395534" y="3737445"/>
            <a:chExt cx="3972999" cy="7194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4E7AB9-B1DE-446C-B9A9-A858009E3153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rgbClr val="E7AE2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rgbClr val="E7AE2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06208B-CB6F-4550-B6CA-7DC9C51DED7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C28908B-9782-44EF-A5AB-A7F8C1064357}"/>
              </a:ext>
            </a:extLst>
          </p:cNvPr>
          <p:cNvGrpSpPr/>
          <p:nvPr/>
        </p:nvGrpSpPr>
        <p:grpSpPr>
          <a:xfrm>
            <a:off x="7015191" y="3566708"/>
            <a:ext cx="4671617" cy="719450"/>
            <a:chOff x="395534" y="3737445"/>
            <a:chExt cx="3972999" cy="71945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455382-74F5-4DCD-9E7B-0C2E862E5998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rgbClr val="E7AE2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rgbClr val="E7AE2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7095A3-CE80-48B9-8C5A-B124892FCC7C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97DA70-0F5A-4AF6-B27B-BB1CDD34554F}"/>
              </a:ext>
            </a:extLst>
          </p:cNvPr>
          <p:cNvGrpSpPr/>
          <p:nvPr/>
        </p:nvGrpSpPr>
        <p:grpSpPr>
          <a:xfrm>
            <a:off x="7015191" y="4408270"/>
            <a:ext cx="4671617" cy="719450"/>
            <a:chOff x="395534" y="3737445"/>
            <a:chExt cx="3972999" cy="7194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6AEC80-6C27-4E7C-A074-CF1108C09C70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rgbClr val="E7AE2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rgbClr val="E7AE2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985F7BF-33A0-4A9C-A14E-B62E7076D6B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B770D7A-FEBE-4FC8-B9C2-F56831BB784F}"/>
              </a:ext>
            </a:extLst>
          </p:cNvPr>
          <p:cNvGrpSpPr/>
          <p:nvPr/>
        </p:nvGrpSpPr>
        <p:grpSpPr>
          <a:xfrm>
            <a:off x="7015191" y="5249830"/>
            <a:ext cx="4671617" cy="719450"/>
            <a:chOff x="395534" y="3737445"/>
            <a:chExt cx="3972999" cy="71945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F708F0-4BFD-4A5B-B152-DEB1008C015E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rgbClr val="E7AE2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rgbClr val="E7AE2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26956D-2519-430D-9ADC-6BBFBA0E803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F2B1694-2746-47B2-A452-0704C4281217}"/>
              </a:ext>
            </a:extLst>
          </p:cNvPr>
          <p:cNvGrpSpPr/>
          <p:nvPr/>
        </p:nvGrpSpPr>
        <p:grpSpPr>
          <a:xfrm>
            <a:off x="7015191" y="1883584"/>
            <a:ext cx="4671617" cy="719450"/>
            <a:chOff x="395534" y="3737445"/>
            <a:chExt cx="3972999" cy="71945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7BE105D-444B-4A00-AFF9-4DFD6A6C4EB0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rgbClr val="E7AE2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rgbClr val="E7AE2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04A376D-FF0B-467B-8332-0583046A769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4" name="Isosceles Triangle 8">
            <a:extLst>
              <a:ext uri="{FF2B5EF4-FFF2-40B4-BE49-F238E27FC236}">
                <a16:creationId xmlns:a16="http://schemas.microsoft.com/office/drawing/2014/main" id="{D5C0119E-7E7A-4878-98D9-BE53DF345F21}"/>
              </a:ext>
            </a:extLst>
          </p:cNvPr>
          <p:cNvSpPr/>
          <p:nvPr/>
        </p:nvSpPr>
        <p:spPr>
          <a:xfrm rot="16200000">
            <a:off x="3304669" y="5444991"/>
            <a:ext cx="340647" cy="406141"/>
          </a:xfrm>
          <a:custGeom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/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3D09DD18-16DD-4720-AA79-5F2240B7441B}"/>
              </a:ext>
            </a:extLst>
          </p:cNvPr>
          <p:cNvSpPr>
            <a:spLocks noChangeAspect="1"/>
          </p:cNvSpPr>
          <p:nvPr/>
        </p:nvSpPr>
        <p:spPr>
          <a:xfrm rot="9900000">
            <a:off x="3276991" y="3020078"/>
            <a:ext cx="396000" cy="336326"/>
          </a:xfrm>
          <a:custGeom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/>
          </a:p>
        </p:txBody>
      </p: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B4E4FA20-C686-4D73-9267-DD9E30FB2FC2}"/>
              </a:ext>
            </a:extLst>
          </p:cNvPr>
          <p:cNvSpPr/>
          <p:nvPr/>
        </p:nvSpPr>
        <p:spPr>
          <a:xfrm>
            <a:off x="3301793" y="2261594"/>
            <a:ext cx="346396" cy="266079"/>
          </a:xfrm>
          <a:custGeom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D0386FA6-0E86-4A49-83C0-D39E91B69626}"/>
              </a:ext>
            </a:extLst>
          </p:cNvPr>
          <p:cNvSpPr/>
          <p:nvPr/>
        </p:nvSpPr>
        <p:spPr>
          <a:xfrm>
            <a:off x="3277932" y="4726310"/>
            <a:ext cx="394118" cy="259020"/>
          </a:xfrm>
          <a:custGeom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/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4274CF60-0A5B-4829-8AAC-281E5E7F016D}"/>
              </a:ext>
            </a:extLst>
          </p:cNvPr>
          <p:cNvSpPr>
            <a:spLocks noChangeAspect="1"/>
          </p:cNvSpPr>
          <p:nvPr/>
        </p:nvSpPr>
        <p:spPr>
          <a:xfrm>
            <a:off x="3284040" y="3848810"/>
            <a:ext cx="381905" cy="385094"/>
          </a:xfrm>
          <a:custGeom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B68CEF7-11CD-E47F-5952-93F9791E609D}"/>
              </a:ext>
            </a:extLst>
          </p:cNvPr>
          <p:cNvGrpSpPr>
            <a:grpSpLocks noChangeAspect="1"/>
          </p:cNvGrpSpPr>
          <p:nvPr/>
        </p:nvGrpSpPr>
        <p:grpSpPr>
          <a:xfrm>
            <a:off x="213884" y="1909021"/>
            <a:ext cx="5849461" cy="3869372"/>
            <a:chOff x="1145" y="663"/>
            <a:chExt cx="4960" cy="3281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DC62C7CA-6D3B-3233-52EF-0F7E502F6EEB}"/>
                </a:ext>
              </a:extLst>
            </p:cNvPr>
            <p:cNvSpPr/>
            <p:nvPr/>
          </p:nvSpPr>
          <p:spPr bwMode="auto">
            <a:xfrm>
              <a:off x="1145" y="663"/>
              <a:ext cx="4960" cy="3281"/>
            </a:xfrm>
            <a:custGeom>
              <a:gdLst>
                <a:gd name="T0" fmla="*/ 640 w 2966"/>
                <a:gd name="T1" fmla="*/ 424 h 1961"/>
                <a:gd name="T2" fmla="*/ 918 w 2966"/>
                <a:gd name="T3" fmla="*/ 671 h 1961"/>
                <a:gd name="T4" fmla="*/ 1307 w 2966"/>
                <a:gd name="T5" fmla="*/ 375 h 1961"/>
                <a:gd name="T6" fmla="*/ 1809 w 2966"/>
                <a:gd name="T7" fmla="*/ 116 h 1961"/>
                <a:gd name="T8" fmla="*/ 1961 w 2966"/>
                <a:gd name="T9" fmla="*/ 101 h 1961"/>
                <a:gd name="T10" fmla="*/ 2053 w 2966"/>
                <a:gd name="T11" fmla="*/ 157 h 1961"/>
                <a:gd name="T12" fmla="*/ 2167 w 2966"/>
                <a:gd name="T13" fmla="*/ 516 h 1961"/>
                <a:gd name="T14" fmla="*/ 2027 w 2966"/>
                <a:gd name="T15" fmla="*/ 974 h 1961"/>
                <a:gd name="T16" fmla="*/ 2323 w 2966"/>
                <a:gd name="T17" fmla="*/ 971 h 1961"/>
                <a:gd name="T18" fmla="*/ 2325 w 2966"/>
                <a:gd name="T19" fmla="*/ 517 h 1961"/>
                <a:gd name="T20" fmla="*/ 2490 w 2966"/>
                <a:gd name="T21" fmla="*/ 373 h 1961"/>
                <a:gd name="T22" fmla="*/ 2442 w 2966"/>
                <a:gd name="T23" fmla="*/ 297 h 1961"/>
                <a:gd name="T24" fmla="*/ 2429 w 2966"/>
                <a:gd name="T25" fmla="*/ 183 h 1961"/>
                <a:gd name="T26" fmla="*/ 2649 w 2966"/>
                <a:gd name="T27" fmla="*/ 188 h 1961"/>
                <a:gd name="T28" fmla="*/ 2649 w 2966"/>
                <a:gd name="T29" fmla="*/ 248 h 1961"/>
                <a:gd name="T30" fmla="*/ 2680 w 2966"/>
                <a:gd name="T31" fmla="*/ 429 h 1961"/>
                <a:gd name="T32" fmla="*/ 2908 w 2966"/>
                <a:gd name="T33" fmla="*/ 811 h 1961"/>
                <a:gd name="T34" fmla="*/ 2778 w 2966"/>
                <a:gd name="T35" fmla="*/ 1064 h 1961"/>
                <a:gd name="T36" fmla="*/ 2855 w 2966"/>
                <a:gd name="T37" fmla="*/ 1404 h 1961"/>
                <a:gd name="T38" fmla="*/ 2859 w 2966"/>
                <a:gd name="T39" fmla="*/ 1828 h 1961"/>
                <a:gd name="T40" fmla="*/ 2886 w 2966"/>
                <a:gd name="T41" fmla="*/ 1949 h 1961"/>
                <a:gd name="T42" fmla="*/ 2696 w 2966"/>
                <a:gd name="T43" fmla="*/ 1886 h 1961"/>
                <a:gd name="T44" fmla="*/ 2725 w 2966"/>
                <a:gd name="T45" fmla="*/ 1513 h 1961"/>
                <a:gd name="T46" fmla="*/ 2668 w 2966"/>
                <a:gd name="T47" fmla="*/ 1309 h 1961"/>
                <a:gd name="T48" fmla="*/ 2526 w 2966"/>
                <a:gd name="T49" fmla="*/ 1534 h 1961"/>
                <a:gd name="T50" fmla="*/ 2622 w 2966"/>
                <a:gd name="T51" fmla="*/ 1855 h 1961"/>
                <a:gd name="T52" fmla="*/ 2557 w 2966"/>
                <a:gd name="T53" fmla="*/ 1952 h 1961"/>
                <a:gd name="T54" fmla="*/ 2415 w 2966"/>
                <a:gd name="T55" fmla="*/ 1563 h 1961"/>
                <a:gd name="T56" fmla="*/ 2407 w 2966"/>
                <a:gd name="T57" fmla="*/ 1078 h 1961"/>
                <a:gd name="T58" fmla="*/ 2271 w 2966"/>
                <a:gd name="T59" fmla="*/ 1185 h 1961"/>
                <a:gd name="T60" fmla="*/ 1967 w 2966"/>
                <a:gd name="T61" fmla="*/ 551 h 1961"/>
                <a:gd name="T62" fmla="*/ 1694 w 2966"/>
                <a:gd name="T63" fmla="*/ 649 h 1961"/>
                <a:gd name="T64" fmla="*/ 1508 w 2966"/>
                <a:gd name="T65" fmla="*/ 1070 h 1961"/>
                <a:gd name="T66" fmla="*/ 1403 w 2966"/>
                <a:gd name="T67" fmla="*/ 1749 h 1961"/>
                <a:gd name="T68" fmla="*/ 1337 w 2966"/>
                <a:gd name="T69" fmla="*/ 1828 h 1961"/>
                <a:gd name="T70" fmla="*/ 1302 w 2966"/>
                <a:gd name="T71" fmla="*/ 1405 h 1961"/>
                <a:gd name="T72" fmla="*/ 1278 w 2966"/>
                <a:gd name="T73" fmla="*/ 1806 h 1961"/>
                <a:gd name="T74" fmla="*/ 1147 w 2966"/>
                <a:gd name="T75" fmla="*/ 1742 h 1961"/>
                <a:gd name="T76" fmla="*/ 1204 w 2966"/>
                <a:gd name="T77" fmla="*/ 1237 h 1961"/>
                <a:gd name="T78" fmla="*/ 1071 w 2966"/>
                <a:gd name="T79" fmla="*/ 1114 h 1961"/>
                <a:gd name="T80" fmla="*/ 919 w 2966"/>
                <a:gd name="T81" fmla="*/ 1213 h 1961"/>
                <a:gd name="T82" fmla="*/ 586 w 2966"/>
                <a:gd name="T83" fmla="*/ 980 h 1961"/>
                <a:gd name="T84" fmla="*/ 415 w 2966"/>
                <a:gd name="T85" fmla="*/ 1551 h 1961"/>
                <a:gd name="T86" fmla="*/ 554 w 2966"/>
                <a:gd name="T87" fmla="*/ 1788 h 1961"/>
                <a:gd name="T88" fmla="*/ 420 w 2966"/>
                <a:gd name="T89" fmla="*/ 1811 h 1961"/>
                <a:gd name="T90" fmla="*/ 284 w 2966"/>
                <a:gd name="T91" fmla="*/ 1390 h 1961"/>
                <a:gd name="T92" fmla="*/ 333 w 2966"/>
                <a:gd name="T93" fmla="*/ 1787 h 1961"/>
                <a:gd name="T94" fmla="*/ 215 w 2966"/>
                <a:gd name="T95" fmla="*/ 1857 h 1961"/>
                <a:gd name="T96" fmla="*/ 155 w 2966"/>
                <a:gd name="T97" fmla="*/ 1668 h 1961"/>
                <a:gd name="T98" fmla="*/ 109 w 2966"/>
                <a:gd name="T99" fmla="*/ 1672 h 1961"/>
                <a:gd name="T100" fmla="*/ 36 w 2966"/>
                <a:gd name="T101" fmla="*/ 1173 h 1961"/>
                <a:gd name="T102" fmla="*/ 28 w 2966"/>
                <a:gd name="T103" fmla="*/ 1074 h 1961"/>
                <a:gd name="T104" fmla="*/ 55 w 2966"/>
                <a:gd name="T105" fmla="*/ 750 h 19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66" h="1961">
                  <a:moveTo>
                    <a:pt x="172" y="502"/>
                  </a:moveTo>
                  <a:cubicBezTo>
                    <a:pt x="222" y="490"/>
                    <a:pt x="267" y="463"/>
                    <a:pt x="314" y="444"/>
                  </a:cubicBezTo>
                  <a:cubicBezTo>
                    <a:pt x="362" y="425"/>
                    <a:pt x="411" y="405"/>
                    <a:pt x="459" y="386"/>
                  </a:cubicBezTo>
                  <a:cubicBezTo>
                    <a:pt x="461" y="385"/>
                    <a:pt x="464" y="383"/>
                    <a:pt x="467" y="384"/>
                  </a:cubicBezTo>
                  <a:cubicBezTo>
                    <a:pt x="493" y="387"/>
                    <a:pt x="520" y="383"/>
                    <a:pt x="545" y="393"/>
                  </a:cubicBezTo>
                  <a:cubicBezTo>
                    <a:pt x="576" y="405"/>
                    <a:pt x="608" y="416"/>
                    <a:pt x="640" y="424"/>
                  </a:cubicBezTo>
                  <a:cubicBezTo>
                    <a:pt x="639" y="420"/>
                    <a:pt x="638" y="418"/>
                    <a:pt x="638" y="415"/>
                  </a:cubicBezTo>
                  <a:cubicBezTo>
                    <a:pt x="637" y="410"/>
                    <a:pt x="640" y="412"/>
                    <a:pt x="642" y="413"/>
                  </a:cubicBezTo>
                  <a:cubicBezTo>
                    <a:pt x="646" y="416"/>
                    <a:pt x="648" y="421"/>
                    <a:pt x="650" y="425"/>
                  </a:cubicBezTo>
                  <a:cubicBezTo>
                    <a:pt x="683" y="488"/>
                    <a:pt x="718" y="551"/>
                    <a:pt x="751" y="614"/>
                  </a:cubicBezTo>
                  <a:cubicBezTo>
                    <a:pt x="755" y="623"/>
                    <a:pt x="762" y="629"/>
                    <a:pt x="771" y="633"/>
                  </a:cubicBezTo>
                  <a:cubicBezTo>
                    <a:pt x="818" y="654"/>
                    <a:pt x="867" y="667"/>
                    <a:pt x="918" y="671"/>
                  </a:cubicBezTo>
                  <a:cubicBezTo>
                    <a:pt x="975" y="676"/>
                    <a:pt x="1031" y="668"/>
                    <a:pt x="1086" y="655"/>
                  </a:cubicBezTo>
                  <a:cubicBezTo>
                    <a:pt x="1148" y="641"/>
                    <a:pt x="1208" y="621"/>
                    <a:pt x="1269" y="602"/>
                  </a:cubicBezTo>
                  <a:cubicBezTo>
                    <a:pt x="1278" y="599"/>
                    <a:pt x="1280" y="593"/>
                    <a:pt x="1282" y="585"/>
                  </a:cubicBezTo>
                  <a:cubicBezTo>
                    <a:pt x="1287" y="556"/>
                    <a:pt x="1291" y="526"/>
                    <a:pt x="1297" y="496"/>
                  </a:cubicBezTo>
                  <a:cubicBezTo>
                    <a:pt x="1302" y="464"/>
                    <a:pt x="1307" y="432"/>
                    <a:pt x="1313" y="401"/>
                  </a:cubicBezTo>
                  <a:cubicBezTo>
                    <a:pt x="1315" y="391"/>
                    <a:pt x="1315" y="382"/>
                    <a:pt x="1307" y="375"/>
                  </a:cubicBezTo>
                  <a:cubicBezTo>
                    <a:pt x="1305" y="373"/>
                    <a:pt x="1301" y="369"/>
                    <a:pt x="1307" y="366"/>
                  </a:cubicBezTo>
                  <a:cubicBezTo>
                    <a:pt x="1312" y="372"/>
                    <a:pt x="1316" y="366"/>
                    <a:pt x="1320" y="363"/>
                  </a:cubicBezTo>
                  <a:cubicBezTo>
                    <a:pt x="1379" y="328"/>
                    <a:pt x="1438" y="293"/>
                    <a:pt x="1497" y="258"/>
                  </a:cubicBezTo>
                  <a:cubicBezTo>
                    <a:pt x="1539" y="233"/>
                    <a:pt x="1581" y="209"/>
                    <a:pt x="1625" y="186"/>
                  </a:cubicBezTo>
                  <a:cubicBezTo>
                    <a:pt x="1650" y="173"/>
                    <a:pt x="1678" y="165"/>
                    <a:pt x="1705" y="155"/>
                  </a:cubicBezTo>
                  <a:cubicBezTo>
                    <a:pt x="1739" y="142"/>
                    <a:pt x="1774" y="130"/>
                    <a:pt x="1809" y="116"/>
                  </a:cubicBezTo>
                  <a:cubicBezTo>
                    <a:pt x="1825" y="110"/>
                    <a:pt x="1843" y="108"/>
                    <a:pt x="1860" y="105"/>
                  </a:cubicBezTo>
                  <a:cubicBezTo>
                    <a:pt x="1868" y="103"/>
                    <a:pt x="1872" y="100"/>
                    <a:pt x="1876" y="95"/>
                  </a:cubicBezTo>
                  <a:cubicBezTo>
                    <a:pt x="1898" y="62"/>
                    <a:pt x="1920" y="30"/>
                    <a:pt x="1952" y="7"/>
                  </a:cubicBezTo>
                  <a:cubicBezTo>
                    <a:pt x="1961" y="0"/>
                    <a:pt x="1963" y="3"/>
                    <a:pt x="1966" y="12"/>
                  </a:cubicBezTo>
                  <a:cubicBezTo>
                    <a:pt x="1976" y="40"/>
                    <a:pt x="1976" y="67"/>
                    <a:pt x="1963" y="95"/>
                  </a:cubicBezTo>
                  <a:cubicBezTo>
                    <a:pt x="1962" y="97"/>
                    <a:pt x="1961" y="99"/>
                    <a:pt x="1961" y="101"/>
                  </a:cubicBezTo>
                  <a:cubicBezTo>
                    <a:pt x="1962" y="102"/>
                    <a:pt x="1962" y="102"/>
                    <a:pt x="1963" y="102"/>
                  </a:cubicBezTo>
                  <a:cubicBezTo>
                    <a:pt x="1999" y="104"/>
                    <a:pt x="1999" y="104"/>
                    <a:pt x="2014" y="71"/>
                  </a:cubicBezTo>
                  <a:cubicBezTo>
                    <a:pt x="2021" y="55"/>
                    <a:pt x="2029" y="39"/>
                    <a:pt x="2037" y="21"/>
                  </a:cubicBezTo>
                  <a:cubicBezTo>
                    <a:pt x="2050" y="35"/>
                    <a:pt x="2060" y="50"/>
                    <a:pt x="2066" y="67"/>
                  </a:cubicBezTo>
                  <a:cubicBezTo>
                    <a:pt x="2071" y="81"/>
                    <a:pt x="2066" y="95"/>
                    <a:pt x="2057" y="104"/>
                  </a:cubicBezTo>
                  <a:cubicBezTo>
                    <a:pt x="2042" y="122"/>
                    <a:pt x="2044" y="138"/>
                    <a:pt x="2053" y="157"/>
                  </a:cubicBezTo>
                  <a:cubicBezTo>
                    <a:pt x="2064" y="177"/>
                    <a:pt x="2071" y="198"/>
                    <a:pt x="2079" y="219"/>
                  </a:cubicBezTo>
                  <a:cubicBezTo>
                    <a:pt x="2084" y="232"/>
                    <a:pt x="2089" y="244"/>
                    <a:pt x="2100" y="254"/>
                  </a:cubicBezTo>
                  <a:cubicBezTo>
                    <a:pt x="2109" y="262"/>
                    <a:pt x="2110" y="272"/>
                    <a:pt x="2105" y="283"/>
                  </a:cubicBezTo>
                  <a:cubicBezTo>
                    <a:pt x="2101" y="296"/>
                    <a:pt x="2093" y="307"/>
                    <a:pt x="2084" y="317"/>
                  </a:cubicBezTo>
                  <a:cubicBezTo>
                    <a:pt x="2079" y="322"/>
                    <a:pt x="2078" y="326"/>
                    <a:pt x="2081" y="333"/>
                  </a:cubicBezTo>
                  <a:cubicBezTo>
                    <a:pt x="2106" y="396"/>
                    <a:pt x="2131" y="458"/>
                    <a:pt x="2167" y="516"/>
                  </a:cubicBezTo>
                  <a:cubicBezTo>
                    <a:pt x="2170" y="521"/>
                    <a:pt x="2170" y="525"/>
                    <a:pt x="2168" y="531"/>
                  </a:cubicBezTo>
                  <a:cubicBezTo>
                    <a:pt x="2159" y="554"/>
                    <a:pt x="2150" y="577"/>
                    <a:pt x="2141" y="601"/>
                  </a:cubicBezTo>
                  <a:cubicBezTo>
                    <a:pt x="2139" y="607"/>
                    <a:pt x="2135" y="610"/>
                    <a:pt x="2129" y="612"/>
                  </a:cubicBezTo>
                  <a:cubicBezTo>
                    <a:pt x="2104" y="618"/>
                    <a:pt x="2079" y="625"/>
                    <a:pt x="2054" y="632"/>
                  </a:cubicBezTo>
                  <a:cubicBezTo>
                    <a:pt x="2048" y="633"/>
                    <a:pt x="2045" y="636"/>
                    <a:pt x="2045" y="642"/>
                  </a:cubicBezTo>
                  <a:cubicBezTo>
                    <a:pt x="2030" y="752"/>
                    <a:pt x="2022" y="863"/>
                    <a:pt x="2027" y="974"/>
                  </a:cubicBezTo>
                  <a:cubicBezTo>
                    <a:pt x="2029" y="1039"/>
                    <a:pt x="2037" y="1104"/>
                    <a:pt x="2061" y="1165"/>
                  </a:cubicBezTo>
                  <a:cubicBezTo>
                    <a:pt x="2065" y="1175"/>
                    <a:pt x="2069" y="1184"/>
                    <a:pt x="2073" y="1193"/>
                  </a:cubicBezTo>
                  <a:cubicBezTo>
                    <a:pt x="2083" y="1211"/>
                    <a:pt x="2094" y="1216"/>
                    <a:pt x="2116" y="1213"/>
                  </a:cubicBezTo>
                  <a:cubicBezTo>
                    <a:pt x="2147" y="1209"/>
                    <a:pt x="2169" y="1191"/>
                    <a:pt x="2190" y="1170"/>
                  </a:cubicBezTo>
                  <a:cubicBezTo>
                    <a:pt x="2233" y="1129"/>
                    <a:pt x="2264" y="1080"/>
                    <a:pt x="2292" y="1029"/>
                  </a:cubicBezTo>
                  <a:cubicBezTo>
                    <a:pt x="2303" y="1010"/>
                    <a:pt x="2313" y="990"/>
                    <a:pt x="2323" y="971"/>
                  </a:cubicBezTo>
                  <a:cubicBezTo>
                    <a:pt x="2326" y="965"/>
                    <a:pt x="2325" y="962"/>
                    <a:pt x="2320" y="958"/>
                  </a:cubicBezTo>
                  <a:cubicBezTo>
                    <a:pt x="2269" y="910"/>
                    <a:pt x="2218" y="862"/>
                    <a:pt x="2164" y="817"/>
                  </a:cubicBezTo>
                  <a:cubicBezTo>
                    <a:pt x="2162" y="815"/>
                    <a:pt x="2159" y="813"/>
                    <a:pt x="2159" y="812"/>
                  </a:cubicBezTo>
                  <a:cubicBezTo>
                    <a:pt x="2154" y="787"/>
                    <a:pt x="2144" y="763"/>
                    <a:pt x="2149" y="737"/>
                  </a:cubicBezTo>
                  <a:cubicBezTo>
                    <a:pt x="2150" y="732"/>
                    <a:pt x="2153" y="730"/>
                    <a:pt x="2155" y="727"/>
                  </a:cubicBezTo>
                  <a:cubicBezTo>
                    <a:pt x="2211" y="656"/>
                    <a:pt x="2267" y="586"/>
                    <a:pt x="2325" y="517"/>
                  </a:cubicBezTo>
                  <a:cubicBezTo>
                    <a:pt x="2337" y="503"/>
                    <a:pt x="2351" y="491"/>
                    <a:pt x="2365" y="479"/>
                  </a:cubicBezTo>
                  <a:cubicBezTo>
                    <a:pt x="2371" y="473"/>
                    <a:pt x="2379" y="474"/>
                    <a:pt x="2386" y="473"/>
                  </a:cubicBezTo>
                  <a:cubicBezTo>
                    <a:pt x="2393" y="472"/>
                    <a:pt x="2399" y="469"/>
                    <a:pt x="2405" y="465"/>
                  </a:cubicBezTo>
                  <a:cubicBezTo>
                    <a:pt x="2423" y="454"/>
                    <a:pt x="2441" y="442"/>
                    <a:pt x="2459" y="431"/>
                  </a:cubicBezTo>
                  <a:cubicBezTo>
                    <a:pt x="2476" y="421"/>
                    <a:pt x="2485" y="404"/>
                    <a:pt x="2494" y="389"/>
                  </a:cubicBezTo>
                  <a:cubicBezTo>
                    <a:pt x="2497" y="384"/>
                    <a:pt x="2492" y="378"/>
                    <a:pt x="2490" y="373"/>
                  </a:cubicBezTo>
                  <a:cubicBezTo>
                    <a:pt x="2487" y="368"/>
                    <a:pt x="2484" y="372"/>
                    <a:pt x="2481" y="372"/>
                  </a:cubicBezTo>
                  <a:cubicBezTo>
                    <a:pt x="2469" y="375"/>
                    <a:pt x="2468" y="374"/>
                    <a:pt x="2464" y="356"/>
                  </a:cubicBezTo>
                  <a:cubicBezTo>
                    <a:pt x="2469" y="356"/>
                    <a:pt x="2472" y="364"/>
                    <a:pt x="2478" y="360"/>
                  </a:cubicBezTo>
                  <a:cubicBezTo>
                    <a:pt x="2474" y="346"/>
                    <a:pt x="2466" y="335"/>
                    <a:pt x="2458" y="324"/>
                  </a:cubicBezTo>
                  <a:cubicBezTo>
                    <a:pt x="2453" y="318"/>
                    <a:pt x="2449" y="312"/>
                    <a:pt x="2451" y="304"/>
                  </a:cubicBezTo>
                  <a:cubicBezTo>
                    <a:pt x="2452" y="298"/>
                    <a:pt x="2449" y="296"/>
                    <a:pt x="2442" y="297"/>
                  </a:cubicBezTo>
                  <a:cubicBezTo>
                    <a:pt x="2425" y="299"/>
                    <a:pt x="2408" y="300"/>
                    <a:pt x="2392" y="297"/>
                  </a:cubicBezTo>
                  <a:cubicBezTo>
                    <a:pt x="2373" y="293"/>
                    <a:pt x="2363" y="279"/>
                    <a:pt x="2366" y="261"/>
                  </a:cubicBezTo>
                  <a:cubicBezTo>
                    <a:pt x="2367" y="256"/>
                    <a:pt x="2370" y="255"/>
                    <a:pt x="2374" y="256"/>
                  </a:cubicBezTo>
                  <a:cubicBezTo>
                    <a:pt x="2393" y="257"/>
                    <a:pt x="2410" y="248"/>
                    <a:pt x="2428" y="243"/>
                  </a:cubicBezTo>
                  <a:cubicBezTo>
                    <a:pt x="2434" y="241"/>
                    <a:pt x="2436" y="238"/>
                    <a:pt x="2435" y="231"/>
                  </a:cubicBezTo>
                  <a:cubicBezTo>
                    <a:pt x="2431" y="215"/>
                    <a:pt x="2429" y="199"/>
                    <a:pt x="2429" y="183"/>
                  </a:cubicBezTo>
                  <a:cubicBezTo>
                    <a:pt x="2430" y="165"/>
                    <a:pt x="2436" y="150"/>
                    <a:pt x="2448" y="138"/>
                  </a:cubicBezTo>
                  <a:cubicBezTo>
                    <a:pt x="2455" y="129"/>
                    <a:pt x="2463" y="125"/>
                    <a:pt x="2476" y="130"/>
                  </a:cubicBezTo>
                  <a:cubicBezTo>
                    <a:pt x="2491" y="134"/>
                    <a:pt x="2507" y="130"/>
                    <a:pt x="2519" y="118"/>
                  </a:cubicBezTo>
                  <a:cubicBezTo>
                    <a:pt x="2536" y="99"/>
                    <a:pt x="2562" y="99"/>
                    <a:pt x="2579" y="120"/>
                  </a:cubicBezTo>
                  <a:cubicBezTo>
                    <a:pt x="2589" y="133"/>
                    <a:pt x="2594" y="149"/>
                    <a:pt x="2599" y="164"/>
                  </a:cubicBezTo>
                  <a:cubicBezTo>
                    <a:pt x="2607" y="187"/>
                    <a:pt x="2625" y="196"/>
                    <a:pt x="2649" y="188"/>
                  </a:cubicBezTo>
                  <a:cubicBezTo>
                    <a:pt x="2656" y="186"/>
                    <a:pt x="2663" y="183"/>
                    <a:pt x="2669" y="180"/>
                  </a:cubicBezTo>
                  <a:cubicBezTo>
                    <a:pt x="2680" y="176"/>
                    <a:pt x="2688" y="179"/>
                    <a:pt x="2694" y="189"/>
                  </a:cubicBezTo>
                  <a:cubicBezTo>
                    <a:pt x="2701" y="199"/>
                    <a:pt x="2700" y="208"/>
                    <a:pt x="2691" y="216"/>
                  </a:cubicBezTo>
                  <a:cubicBezTo>
                    <a:pt x="2679" y="227"/>
                    <a:pt x="2662" y="231"/>
                    <a:pt x="2647" y="237"/>
                  </a:cubicBezTo>
                  <a:cubicBezTo>
                    <a:pt x="2643" y="238"/>
                    <a:pt x="2636" y="237"/>
                    <a:pt x="2637" y="244"/>
                  </a:cubicBezTo>
                  <a:cubicBezTo>
                    <a:pt x="2638" y="251"/>
                    <a:pt x="2645" y="246"/>
                    <a:pt x="2649" y="248"/>
                  </a:cubicBezTo>
                  <a:cubicBezTo>
                    <a:pt x="2640" y="259"/>
                    <a:pt x="2640" y="271"/>
                    <a:pt x="2641" y="284"/>
                  </a:cubicBezTo>
                  <a:cubicBezTo>
                    <a:pt x="2643" y="296"/>
                    <a:pt x="2639" y="306"/>
                    <a:pt x="2630" y="314"/>
                  </a:cubicBezTo>
                  <a:cubicBezTo>
                    <a:pt x="2624" y="318"/>
                    <a:pt x="2623" y="323"/>
                    <a:pt x="2624" y="330"/>
                  </a:cubicBezTo>
                  <a:cubicBezTo>
                    <a:pt x="2627" y="345"/>
                    <a:pt x="2623" y="358"/>
                    <a:pt x="2617" y="371"/>
                  </a:cubicBezTo>
                  <a:cubicBezTo>
                    <a:pt x="2614" y="377"/>
                    <a:pt x="2615" y="381"/>
                    <a:pt x="2619" y="386"/>
                  </a:cubicBezTo>
                  <a:cubicBezTo>
                    <a:pt x="2635" y="407"/>
                    <a:pt x="2649" y="428"/>
                    <a:pt x="2680" y="429"/>
                  </a:cubicBezTo>
                  <a:cubicBezTo>
                    <a:pt x="2695" y="429"/>
                    <a:pt x="2711" y="437"/>
                    <a:pt x="2726" y="444"/>
                  </a:cubicBezTo>
                  <a:cubicBezTo>
                    <a:pt x="2744" y="452"/>
                    <a:pt x="2757" y="467"/>
                    <a:pt x="2769" y="483"/>
                  </a:cubicBezTo>
                  <a:cubicBezTo>
                    <a:pt x="2819" y="543"/>
                    <a:pt x="2857" y="611"/>
                    <a:pt x="2900" y="675"/>
                  </a:cubicBezTo>
                  <a:cubicBezTo>
                    <a:pt x="2904" y="681"/>
                    <a:pt x="2907" y="687"/>
                    <a:pt x="2913" y="692"/>
                  </a:cubicBezTo>
                  <a:cubicBezTo>
                    <a:pt x="2915" y="694"/>
                    <a:pt x="2917" y="696"/>
                    <a:pt x="2917" y="699"/>
                  </a:cubicBezTo>
                  <a:cubicBezTo>
                    <a:pt x="2924" y="737"/>
                    <a:pt x="2925" y="775"/>
                    <a:pt x="2908" y="811"/>
                  </a:cubicBezTo>
                  <a:cubicBezTo>
                    <a:pt x="2889" y="853"/>
                    <a:pt x="2866" y="894"/>
                    <a:pt x="2855" y="940"/>
                  </a:cubicBezTo>
                  <a:cubicBezTo>
                    <a:pt x="2855" y="943"/>
                    <a:pt x="2855" y="948"/>
                    <a:pt x="2848" y="945"/>
                  </a:cubicBezTo>
                  <a:cubicBezTo>
                    <a:pt x="2846" y="944"/>
                    <a:pt x="2843" y="950"/>
                    <a:pt x="2842" y="953"/>
                  </a:cubicBezTo>
                  <a:cubicBezTo>
                    <a:pt x="2836" y="970"/>
                    <a:pt x="2824" y="978"/>
                    <a:pt x="2807" y="980"/>
                  </a:cubicBezTo>
                  <a:cubicBezTo>
                    <a:pt x="2797" y="980"/>
                    <a:pt x="2793" y="988"/>
                    <a:pt x="2791" y="997"/>
                  </a:cubicBezTo>
                  <a:cubicBezTo>
                    <a:pt x="2786" y="1019"/>
                    <a:pt x="2782" y="1041"/>
                    <a:pt x="2778" y="1064"/>
                  </a:cubicBezTo>
                  <a:cubicBezTo>
                    <a:pt x="2778" y="1066"/>
                    <a:pt x="2776" y="1069"/>
                    <a:pt x="2778" y="1070"/>
                  </a:cubicBezTo>
                  <a:cubicBezTo>
                    <a:pt x="2792" y="1076"/>
                    <a:pt x="2787" y="1090"/>
                    <a:pt x="2790" y="1100"/>
                  </a:cubicBezTo>
                  <a:cubicBezTo>
                    <a:pt x="2797" y="1128"/>
                    <a:pt x="2803" y="1155"/>
                    <a:pt x="2810" y="1182"/>
                  </a:cubicBezTo>
                  <a:cubicBezTo>
                    <a:pt x="2823" y="1232"/>
                    <a:pt x="2833" y="1282"/>
                    <a:pt x="2844" y="1332"/>
                  </a:cubicBezTo>
                  <a:cubicBezTo>
                    <a:pt x="2845" y="1337"/>
                    <a:pt x="2846" y="1342"/>
                    <a:pt x="2848" y="1346"/>
                  </a:cubicBezTo>
                  <a:cubicBezTo>
                    <a:pt x="2859" y="1364"/>
                    <a:pt x="2857" y="1384"/>
                    <a:pt x="2855" y="1404"/>
                  </a:cubicBezTo>
                  <a:cubicBezTo>
                    <a:pt x="2853" y="1426"/>
                    <a:pt x="2849" y="1447"/>
                    <a:pt x="2847" y="1469"/>
                  </a:cubicBezTo>
                  <a:cubicBezTo>
                    <a:pt x="2846" y="1479"/>
                    <a:pt x="2851" y="1489"/>
                    <a:pt x="2852" y="1499"/>
                  </a:cubicBezTo>
                  <a:cubicBezTo>
                    <a:pt x="2853" y="1504"/>
                    <a:pt x="2854" y="1509"/>
                    <a:pt x="2852" y="1514"/>
                  </a:cubicBezTo>
                  <a:cubicBezTo>
                    <a:pt x="2847" y="1524"/>
                    <a:pt x="2847" y="1535"/>
                    <a:pt x="2847" y="1547"/>
                  </a:cubicBezTo>
                  <a:cubicBezTo>
                    <a:pt x="2849" y="1600"/>
                    <a:pt x="2850" y="1654"/>
                    <a:pt x="2851" y="1708"/>
                  </a:cubicBezTo>
                  <a:cubicBezTo>
                    <a:pt x="2851" y="1748"/>
                    <a:pt x="2857" y="1788"/>
                    <a:pt x="2859" y="1828"/>
                  </a:cubicBezTo>
                  <a:cubicBezTo>
                    <a:pt x="2860" y="1835"/>
                    <a:pt x="2863" y="1844"/>
                    <a:pt x="2856" y="1851"/>
                  </a:cubicBezTo>
                  <a:cubicBezTo>
                    <a:pt x="2856" y="1851"/>
                    <a:pt x="2855" y="1853"/>
                    <a:pt x="2855" y="1854"/>
                  </a:cubicBezTo>
                  <a:cubicBezTo>
                    <a:pt x="2856" y="1860"/>
                    <a:pt x="2878" y="1887"/>
                    <a:pt x="2885" y="1889"/>
                  </a:cubicBezTo>
                  <a:cubicBezTo>
                    <a:pt x="2901" y="1893"/>
                    <a:pt x="2917" y="1899"/>
                    <a:pt x="2933" y="1902"/>
                  </a:cubicBezTo>
                  <a:cubicBezTo>
                    <a:pt x="2949" y="1905"/>
                    <a:pt x="2958" y="1916"/>
                    <a:pt x="2966" y="1928"/>
                  </a:cubicBezTo>
                  <a:cubicBezTo>
                    <a:pt x="2941" y="1943"/>
                    <a:pt x="2913" y="1945"/>
                    <a:pt x="2886" y="1949"/>
                  </a:cubicBezTo>
                  <a:cubicBezTo>
                    <a:pt x="2873" y="1951"/>
                    <a:pt x="2859" y="1945"/>
                    <a:pt x="2845" y="1943"/>
                  </a:cubicBezTo>
                  <a:cubicBezTo>
                    <a:pt x="2828" y="1940"/>
                    <a:pt x="2812" y="1936"/>
                    <a:pt x="2795" y="1933"/>
                  </a:cubicBezTo>
                  <a:cubicBezTo>
                    <a:pt x="2792" y="1932"/>
                    <a:pt x="2788" y="1932"/>
                    <a:pt x="2785" y="1933"/>
                  </a:cubicBezTo>
                  <a:cubicBezTo>
                    <a:pt x="2757" y="1941"/>
                    <a:pt x="2730" y="1928"/>
                    <a:pt x="2703" y="1925"/>
                  </a:cubicBezTo>
                  <a:cubicBezTo>
                    <a:pt x="2699" y="1925"/>
                    <a:pt x="2698" y="1923"/>
                    <a:pt x="2698" y="1920"/>
                  </a:cubicBezTo>
                  <a:cubicBezTo>
                    <a:pt x="2700" y="1908"/>
                    <a:pt x="2698" y="1897"/>
                    <a:pt x="2696" y="1886"/>
                  </a:cubicBezTo>
                  <a:cubicBezTo>
                    <a:pt x="2691" y="1858"/>
                    <a:pt x="2707" y="1835"/>
                    <a:pt x="2711" y="1809"/>
                  </a:cubicBezTo>
                  <a:cubicBezTo>
                    <a:pt x="2713" y="1798"/>
                    <a:pt x="2715" y="1787"/>
                    <a:pt x="2718" y="1777"/>
                  </a:cubicBezTo>
                  <a:cubicBezTo>
                    <a:pt x="2723" y="1760"/>
                    <a:pt x="2725" y="1744"/>
                    <a:pt x="2715" y="1729"/>
                  </a:cubicBezTo>
                  <a:cubicBezTo>
                    <a:pt x="2712" y="1726"/>
                    <a:pt x="2713" y="1722"/>
                    <a:pt x="2714" y="1718"/>
                  </a:cubicBezTo>
                  <a:cubicBezTo>
                    <a:pt x="2719" y="1693"/>
                    <a:pt x="2724" y="1668"/>
                    <a:pt x="2728" y="1642"/>
                  </a:cubicBezTo>
                  <a:cubicBezTo>
                    <a:pt x="2735" y="1599"/>
                    <a:pt x="2733" y="1556"/>
                    <a:pt x="2725" y="1513"/>
                  </a:cubicBezTo>
                  <a:cubicBezTo>
                    <a:pt x="2724" y="1503"/>
                    <a:pt x="2722" y="1493"/>
                    <a:pt x="2721" y="1482"/>
                  </a:cubicBezTo>
                  <a:cubicBezTo>
                    <a:pt x="2720" y="1479"/>
                    <a:pt x="2720" y="1476"/>
                    <a:pt x="2721" y="1473"/>
                  </a:cubicBezTo>
                  <a:cubicBezTo>
                    <a:pt x="2725" y="1466"/>
                    <a:pt x="2732" y="1457"/>
                    <a:pt x="2718" y="1452"/>
                  </a:cubicBezTo>
                  <a:cubicBezTo>
                    <a:pt x="2717" y="1451"/>
                    <a:pt x="2717" y="1447"/>
                    <a:pt x="2716" y="1444"/>
                  </a:cubicBezTo>
                  <a:cubicBezTo>
                    <a:pt x="2714" y="1435"/>
                    <a:pt x="2711" y="1425"/>
                    <a:pt x="2709" y="1415"/>
                  </a:cubicBezTo>
                  <a:cubicBezTo>
                    <a:pt x="2701" y="1377"/>
                    <a:pt x="2687" y="1342"/>
                    <a:pt x="2668" y="1309"/>
                  </a:cubicBezTo>
                  <a:cubicBezTo>
                    <a:pt x="2649" y="1274"/>
                    <a:pt x="2635" y="1237"/>
                    <a:pt x="2618" y="1199"/>
                  </a:cubicBezTo>
                  <a:cubicBezTo>
                    <a:pt x="2595" y="1246"/>
                    <a:pt x="2568" y="1289"/>
                    <a:pt x="2559" y="1341"/>
                  </a:cubicBezTo>
                  <a:cubicBezTo>
                    <a:pt x="2552" y="1382"/>
                    <a:pt x="2540" y="1423"/>
                    <a:pt x="2530" y="1464"/>
                  </a:cubicBezTo>
                  <a:cubicBezTo>
                    <a:pt x="2527" y="1475"/>
                    <a:pt x="2529" y="1485"/>
                    <a:pt x="2530" y="1496"/>
                  </a:cubicBezTo>
                  <a:cubicBezTo>
                    <a:pt x="2531" y="1500"/>
                    <a:pt x="2533" y="1505"/>
                    <a:pt x="2529" y="1509"/>
                  </a:cubicBezTo>
                  <a:cubicBezTo>
                    <a:pt x="2521" y="1517"/>
                    <a:pt x="2524" y="1525"/>
                    <a:pt x="2526" y="1534"/>
                  </a:cubicBezTo>
                  <a:cubicBezTo>
                    <a:pt x="2534" y="1564"/>
                    <a:pt x="2541" y="1594"/>
                    <a:pt x="2548" y="1624"/>
                  </a:cubicBezTo>
                  <a:cubicBezTo>
                    <a:pt x="2556" y="1657"/>
                    <a:pt x="2573" y="1686"/>
                    <a:pt x="2585" y="1717"/>
                  </a:cubicBezTo>
                  <a:cubicBezTo>
                    <a:pt x="2586" y="1719"/>
                    <a:pt x="2586" y="1720"/>
                    <a:pt x="2587" y="1722"/>
                  </a:cubicBezTo>
                  <a:cubicBezTo>
                    <a:pt x="2607" y="1757"/>
                    <a:pt x="2616" y="1794"/>
                    <a:pt x="2613" y="1835"/>
                  </a:cubicBezTo>
                  <a:cubicBezTo>
                    <a:pt x="2613" y="1840"/>
                    <a:pt x="2610" y="1847"/>
                    <a:pt x="2620" y="1847"/>
                  </a:cubicBezTo>
                  <a:cubicBezTo>
                    <a:pt x="2624" y="1847"/>
                    <a:pt x="2622" y="1852"/>
                    <a:pt x="2622" y="1855"/>
                  </a:cubicBezTo>
                  <a:cubicBezTo>
                    <a:pt x="2619" y="1864"/>
                    <a:pt x="2623" y="1870"/>
                    <a:pt x="2628" y="1877"/>
                  </a:cubicBezTo>
                  <a:cubicBezTo>
                    <a:pt x="2636" y="1887"/>
                    <a:pt x="2643" y="1897"/>
                    <a:pt x="2650" y="1908"/>
                  </a:cubicBezTo>
                  <a:cubicBezTo>
                    <a:pt x="2660" y="1920"/>
                    <a:pt x="2656" y="1948"/>
                    <a:pt x="2644" y="1958"/>
                  </a:cubicBezTo>
                  <a:cubicBezTo>
                    <a:pt x="2642" y="1960"/>
                    <a:pt x="2640" y="1960"/>
                    <a:pt x="2637" y="1960"/>
                  </a:cubicBezTo>
                  <a:cubicBezTo>
                    <a:pt x="2613" y="1961"/>
                    <a:pt x="2590" y="1959"/>
                    <a:pt x="2566" y="1956"/>
                  </a:cubicBezTo>
                  <a:cubicBezTo>
                    <a:pt x="2563" y="1955"/>
                    <a:pt x="2560" y="1954"/>
                    <a:pt x="2557" y="1952"/>
                  </a:cubicBezTo>
                  <a:cubicBezTo>
                    <a:pt x="2555" y="1950"/>
                    <a:pt x="2553" y="1948"/>
                    <a:pt x="2550" y="1946"/>
                  </a:cubicBezTo>
                  <a:cubicBezTo>
                    <a:pt x="2532" y="1927"/>
                    <a:pt x="2512" y="1909"/>
                    <a:pt x="2517" y="1879"/>
                  </a:cubicBezTo>
                  <a:cubicBezTo>
                    <a:pt x="2519" y="1870"/>
                    <a:pt x="2515" y="1863"/>
                    <a:pt x="2505" y="1862"/>
                  </a:cubicBezTo>
                  <a:cubicBezTo>
                    <a:pt x="2495" y="1861"/>
                    <a:pt x="2492" y="1856"/>
                    <a:pt x="2491" y="1847"/>
                  </a:cubicBezTo>
                  <a:cubicBezTo>
                    <a:pt x="2486" y="1817"/>
                    <a:pt x="2474" y="1789"/>
                    <a:pt x="2462" y="1761"/>
                  </a:cubicBezTo>
                  <a:cubicBezTo>
                    <a:pt x="2436" y="1698"/>
                    <a:pt x="2423" y="1631"/>
                    <a:pt x="2415" y="1563"/>
                  </a:cubicBezTo>
                  <a:cubicBezTo>
                    <a:pt x="2413" y="1543"/>
                    <a:pt x="2410" y="1522"/>
                    <a:pt x="2407" y="1502"/>
                  </a:cubicBezTo>
                  <a:cubicBezTo>
                    <a:pt x="2405" y="1488"/>
                    <a:pt x="2405" y="1474"/>
                    <a:pt x="2407" y="1460"/>
                  </a:cubicBezTo>
                  <a:cubicBezTo>
                    <a:pt x="2411" y="1431"/>
                    <a:pt x="2412" y="1402"/>
                    <a:pt x="2409" y="1373"/>
                  </a:cubicBezTo>
                  <a:cubicBezTo>
                    <a:pt x="2405" y="1321"/>
                    <a:pt x="2407" y="1270"/>
                    <a:pt x="2414" y="1218"/>
                  </a:cubicBezTo>
                  <a:cubicBezTo>
                    <a:pt x="2417" y="1190"/>
                    <a:pt x="2412" y="1163"/>
                    <a:pt x="2412" y="1135"/>
                  </a:cubicBezTo>
                  <a:cubicBezTo>
                    <a:pt x="2412" y="1116"/>
                    <a:pt x="2407" y="1097"/>
                    <a:pt x="2407" y="1078"/>
                  </a:cubicBezTo>
                  <a:cubicBezTo>
                    <a:pt x="2405" y="1044"/>
                    <a:pt x="2407" y="1011"/>
                    <a:pt x="2424" y="980"/>
                  </a:cubicBezTo>
                  <a:cubicBezTo>
                    <a:pt x="2414" y="979"/>
                    <a:pt x="2406" y="981"/>
                    <a:pt x="2399" y="984"/>
                  </a:cubicBezTo>
                  <a:cubicBezTo>
                    <a:pt x="2385" y="991"/>
                    <a:pt x="2374" y="988"/>
                    <a:pt x="2364" y="977"/>
                  </a:cubicBezTo>
                  <a:cubicBezTo>
                    <a:pt x="2359" y="972"/>
                    <a:pt x="2357" y="971"/>
                    <a:pt x="2352" y="978"/>
                  </a:cubicBezTo>
                  <a:cubicBezTo>
                    <a:pt x="2350" y="983"/>
                    <a:pt x="2347" y="987"/>
                    <a:pt x="2346" y="992"/>
                  </a:cubicBezTo>
                  <a:cubicBezTo>
                    <a:pt x="2327" y="1059"/>
                    <a:pt x="2305" y="1124"/>
                    <a:pt x="2271" y="1185"/>
                  </a:cubicBezTo>
                  <a:cubicBezTo>
                    <a:pt x="2260" y="1204"/>
                    <a:pt x="2248" y="1223"/>
                    <a:pt x="2232" y="1239"/>
                  </a:cubicBezTo>
                  <a:cubicBezTo>
                    <a:pt x="2189" y="1283"/>
                    <a:pt x="2142" y="1285"/>
                    <a:pt x="2098" y="1242"/>
                  </a:cubicBezTo>
                  <a:cubicBezTo>
                    <a:pt x="2082" y="1227"/>
                    <a:pt x="2066" y="1214"/>
                    <a:pt x="2049" y="1201"/>
                  </a:cubicBezTo>
                  <a:cubicBezTo>
                    <a:pt x="2015" y="1178"/>
                    <a:pt x="1996" y="1142"/>
                    <a:pt x="1982" y="1105"/>
                  </a:cubicBezTo>
                  <a:cubicBezTo>
                    <a:pt x="1962" y="1051"/>
                    <a:pt x="1954" y="994"/>
                    <a:pt x="1950" y="937"/>
                  </a:cubicBezTo>
                  <a:cubicBezTo>
                    <a:pt x="1940" y="808"/>
                    <a:pt x="1950" y="679"/>
                    <a:pt x="1967" y="551"/>
                  </a:cubicBezTo>
                  <a:cubicBezTo>
                    <a:pt x="1967" y="545"/>
                    <a:pt x="1966" y="542"/>
                    <a:pt x="1961" y="538"/>
                  </a:cubicBezTo>
                  <a:cubicBezTo>
                    <a:pt x="1939" y="524"/>
                    <a:pt x="1917" y="508"/>
                    <a:pt x="1895" y="493"/>
                  </a:cubicBezTo>
                  <a:cubicBezTo>
                    <a:pt x="1892" y="491"/>
                    <a:pt x="1888" y="489"/>
                    <a:pt x="1883" y="489"/>
                  </a:cubicBezTo>
                  <a:cubicBezTo>
                    <a:pt x="1860" y="489"/>
                    <a:pt x="1838" y="482"/>
                    <a:pt x="1818" y="469"/>
                  </a:cubicBezTo>
                  <a:cubicBezTo>
                    <a:pt x="1811" y="465"/>
                    <a:pt x="1808" y="466"/>
                    <a:pt x="1804" y="473"/>
                  </a:cubicBezTo>
                  <a:cubicBezTo>
                    <a:pt x="1768" y="532"/>
                    <a:pt x="1731" y="591"/>
                    <a:pt x="1694" y="649"/>
                  </a:cubicBezTo>
                  <a:cubicBezTo>
                    <a:pt x="1678" y="675"/>
                    <a:pt x="1659" y="700"/>
                    <a:pt x="1641" y="726"/>
                  </a:cubicBezTo>
                  <a:cubicBezTo>
                    <a:pt x="1636" y="733"/>
                    <a:pt x="1635" y="739"/>
                    <a:pt x="1635" y="747"/>
                  </a:cubicBezTo>
                  <a:cubicBezTo>
                    <a:pt x="1638" y="797"/>
                    <a:pt x="1638" y="847"/>
                    <a:pt x="1630" y="897"/>
                  </a:cubicBezTo>
                  <a:cubicBezTo>
                    <a:pt x="1627" y="918"/>
                    <a:pt x="1619" y="937"/>
                    <a:pt x="1608" y="955"/>
                  </a:cubicBezTo>
                  <a:cubicBezTo>
                    <a:pt x="1600" y="970"/>
                    <a:pt x="1590" y="983"/>
                    <a:pt x="1582" y="997"/>
                  </a:cubicBezTo>
                  <a:cubicBezTo>
                    <a:pt x="1564" y="1028"/>
                    <a:pt x="1537" y="1050"/>
                    <a:pt x="1508" y="1070"/>
                  </a:cubicBezTo>
                  <a:cubicBezTo>
                    <a:pt x="1502" y="1074"/>
                    <a:pt x="1499" y="1078"/>
                    <a:pt x="1499" y="1086"/>
                  </a:cubicBezTo>
                  <a:cubicBezTo>
                    <a:pt x="1496" y="1171"/>
                    <a:pt x="1464" y="1250"/>
                    <a:pt x="1446" y="1332"/>
                  </a:cubicBezTo>
                  <a:cubicBezTo>
                    <a:pt x="1435" y="1381"/>
                    <a:pt x="1420" y="1429"/>
                    <a:pt x="1401" y="1476"/>
                  </a:cubicBezTo>
                  <a:cubicBezTo>
                    <a:pt x="1387" y="1510"/>
                    <a:pt x="1385" y="1547"/>
                    <a:pt x="1377" y="1582"/>
                  </a:cubicBezTo>
                  <a:cubicBezTo>
                    <a:pt x="1367" y="1622"/>
                    <a:pt x="1378" y="1661"/>
                    <a:pt x="1380" y="1700"/>
                  </a:cubicBezTo>
                  <a:cubicBezTo>
                    <a:pt x="1382" y="1720"/>
                    <a:pt x="1389" y="1735"/>
                    <a:pt x="1403" y="1749"/>
                  </a:cubicBezTo>
                  <a:cubicBezTo>
                    <a:pt x="1422" y="1768"/>
                    <a:pt x="1434" y="1790"/>
                    <a:pt x="1442" y="1816"/>
                  </a:cubicBezTo>
                  <a:cubicBezTo>
                    <a:pt x="1449" y="1840"/>
                    <a:pt x="1459" y="1863"/>
                    <a:pt x="1467" y="1885"/>
                  </a:cubicBezTo>
                  <a:cubicBezTo>
                    <a:pt x="1443" y="1885"/>
                    <a:pt x="1420" y="1885"/>
                    <a:pt x="1397" y="1885"/>
                  </a:cubicBezTo>
                  <a:cubicBezTo>
                    <a:pt x="1375" y="1885"/>
                    <a:pt x="1353" y="1883"/>
                    <a:pt x="1331" y="1883"/>
                  </a:cubicBezTo>
                  <a:cubicBezTo>
                    <a:pt x="1321" y="1883"/>
                    <a:pt x="1321" y="1880"/>
                    <a:pt x="1324" y="1872"/>
                  </a:cubicBezTo>
                  <a:cubicBezTo>
                    <a:pt x="1329" y="1857"/>
                    <a:pt x="1333" y="1842"/>
                    <a:pt x="1337" y="1828"/>
                  </a:cubicBezTo>
                  <a:cubicBezTo>
                    <a:pt x="1339" y="1822"/>
                    <a:pt x="1339" y="1817"/>
                    <a:pt x="1335" y="1812"/>
                  </a:cubicBezTo>
                  <a:cubicBezTo>
                    <a:pt x="1319" y="1785"/>
                    <a:pt x="1301" y="1760"/>
                    <a:pt x="1279" y="1737"/>
                  </a:cubicBezTo>
                  <a:cubicBezTo>
                    <a:pt x="1274" y="1733"/>
                    <a:pt x="1273" y="1728"/>
                    <a:pt x="1274" y="1722"/>
                  </a:cubicBezTo>
                  <a:cubicBezTo>
                    <a:pt x="1289" y="1647"/>
                    <a:pt x="1300" y="1572"/>
                    <a:pt x="1308" y="1497"/>
                  </a:cubicBezTo>
                  <a:cubicBezTo>
                    <a:pt x="1311" y="1475"/>
                    <a:pt x="1305" y="1453"/>
                    <a:pt x="1304" y="1431"/>
                  </a:cubicBezTo>
                  <a:cubicBezTo>
                    <a:pt x="1304" y="1423"/>
                    <a:pt x="1303" y="1416"/>
                    <a:pt x="1302" y="1405"/>
                  </a:cubicBezTo>
                  <a:cubicBezTo>
                    <a:pt x="1295" y="1420"/>
                    <a:pt x="1290" y="1432"/>
                    <a:pt x="1283" y="1443"/>
                  </a:cubicBezTo>
                  <a:cubicBezTo>
                    <a:pt x="1247" y="1503"/>
                    <a:pt x="1235" y="1571"/>
                    <a:pt x="1221" y="1638"/>
                  </a:cubicBezTo>
                  <a:cubicBezTo>
                    <a:pt x="1216" y="1661"/>
                    <a:pt x="1219" y="1686"/>
                    <a:pt x="1219" y="1710"/>
                  </a:cubicBezTo>
                  <a:cubicBezTo>
                    <a:pt x="1219" y="1713"/>
                    <a:pt x="1221" y="1715"/>
                    <a:pt x="1223" y="1717"/>
                  </a:cubicBezTo>
                  <a:cubicBezTo>
                    <a:pt x="1227" y="1721"/>
                    <a:pt x="1231" y="1726"/>
                    <a:pt x="1235" y="1729"/>
                  </a:cubicBezTo>
                  <a:cubicBezTo>
                    <a:pt x="1261" y="1749"/>
                    <a:pt x="1275" y="1774"/>
                    <a:pt x="1278" y="1806"/>
                  </a:cubicBezTo>
                  <a:cubicBezTo>
                    <a:pt x="1280" y="1818"/>
                    <a:pt x="1284" y="1830"/>
                    <a:pt x="1286" y="1841"/>
                  </a:cubicBezTo>
                  <a:cubicBezTo>
                    <a:pt x="1288" y="1846"/>
                    <a:pt x="1287" y="1848"/>
                    <a:pt x="1281" y="1847"/>
                  </a:cubicBezTo>
                  <a:cubicBezTo>
                    <a:pt x="1241" y="1842"/>
                    <a:pt x="1201" y="1838"/>
                    <a:pt x="1161" y="1834"/>
                  </a:cubicBezTo>
                  <a:cubicBezTo>
                    <a:pt x="1154" y="1833"/>
                    <a:pt x="1152" y="1831"/>
                    <a:pt x="1153" y="1824"/>
                  </a:cubicBezTo>
                  <a:cubicBezTo>
                    <a:pt x="1153" y="1802"/>
                    <a:pt x="1153" y="1780"/>
                    <a:pt x="1153" y="1758"/>
                  </a:cubicBezTo>
                  <a:cubicBezTo>
                    <a:pt x="1153" y="1752"/>
                    <a:pt x="1151" y="1747"/>
                    <a:pt x="1147" y="1742"/>
                  </a:cubicBezTo>
                  <a:cubicBezTo>
                    <a:pt x="1136" y="1731"/>
                    <a:pt x="1126" y="1719"/>
                    <a:pt x="1115" y="1708"/>
                  </a:cubicBezTo>
                  <a:cubicBezTo>
                    <a:pt x="1109" y="1702"/>
                    <a:pt x="1108" y="1697"/>
                    <a:pt x="1111" y="1688"/>
                  </a:cubicBezTo>
                  <a:cubicBezTo>
                    <a:pt x="1131" y="1620"/>
                    <a:pt x="1152" y="1553"/>
                    <a:pt x="1172" y="1484"/>
                  </a:cubicBezTo>
                  <a:cubicBezTo>
                    <a:pt x="1185" y="1436"/>
                    <a:pt x="1193" y="1386"/>
                    <a:pt x="1203" y="1336"/>
                  </a:cubicBezTo>
                  <a:cubicBezTo>
                    <a:pt x="1204" y="1332"/>
                    <a:pt x="1205" y="1327"/>
                    <a:pt x="1206" y="1323"/>
                  </a:cubicBezTo>
                  <a:cubicBezTo>
                    <a:pt x="1215" y="1294"/>
                    <a:pt x="1216" y="1266"/>
                    <a:pt x="1204" y="1237"/>
                  </a:cubicBezTo>
                  <a:cubicBezTo>
                    <a:pt x="1199" y="1224"/>
                    <a:pt x="1205" y="1211"/>
                    <a:pt x="1207" y="1198"/>
                  </a:cubicBezTo>
                  <a:cubicBezTo>
                    <a:pt x="1211" y="1166"/>
                    <a:pt x="1217" y="1134"/>
                    <a:pt x="1222" y="1102"/>
                  </a:cubicBezTo>
                  <a:cubicBezTo>
                    <a:pt x="1223" y="1094"/>
                    <a:pt x="1222" y="1092"/>
                    <a:pt x="1213" y="1092"/>
                  </a:cubicBezTo>
                  <a:cubicBezTo>
                    <a:pt x="1179" y="1091"/>
                    <a:pt x="1145" y="1089"/>
                    <a:pt x="1111" y="1089"/>
                  </a:cubicBezTo>
                  <a:cubicBezTo>
                    <a:pt x="1093" y="1088"/>
                    <a:pt x="1076" y="1088"/>
                    <a:pt x="1056" y="1083"/>
                  </a:cubicBezTo>
                  <a:cubicBezTo>
                    <a:pt x="1061" y="1095"/>
                    <a:pt x="1066" y="1105"/>
                    <a:pt x="1071" y="1114"/>
                  </a:cubicBezTo>
                  <a:cubicBezTo>
                    <a:pt x="1078" y="1129"/>
                    <a:pt x="1086" y="1144"/>
                    <a:pt x="1093" y="1159"/>
                  </a:cubicBezTo>
                  <a:cubicBezTo>
                    <a:pt x="1096" y="1163"/>
                    <a:pt x="1095" y="1166"/>
                    <a:pt x="1092" y="1170"/>
                  </a:cubicBezTo>
                  <a:cubicBezTo>
                    <a:pt x="1080" y="1184"/>
                    <a:pt x="1069" y="1199"/>
                    <a:pt x="1057" y="1213"/>
                  </a:cubicBezTo>
                  <a:cubicBezTo>
                    <a:pt x="1054" y="1217"/>
                    <a:pt x="1051" y="1219"/>
                    <a:pt x="1046" y="1219"/>
                  </a:cubicBezTo>
                  <a:cubicBezTo>
                    <a:pt x="1008" y="1218"/>
                    <a:pt x="970" y="1218"/>
                    <a:pt x="932" y="1219"/>
                  </a:cubicBezTo>
                  <a:cubicBezTo>
                    <a:pt x="927" y="1219"/>
                    <a:pt x="923" y="1217"/>
                    <a:pt x="919" y="1213"/>
                  </a:cubicBezTo>
                  <a:cubicBezTo>
                    <a:pt x="906" y="1200"/>
                    <a:pt x="893" y="1187"/>
                    <a:pt x="880" y="1174"/>
                  </a:cubicBezTo>
                  <a:cubicBezTo>
                    <a:pt x="874" y="1169"/>
                    <a:pt x="873" y="1165"/>
                    <a:pt x="875" y="1158"/>
                  </a:cubicBezTo>
                  <a:cubicBezTo>
                    <a:pt x="884" y="1127"/>
                    <a:pt x="892" y="1095"/>
                    <a:pt x="901" y="1064"/>
                  </a:cubicBezTo>
                  <a:cubicBezTo>
                    <a:pt x="903" y="1055"/>
                    <a:pt x="901" y="1053"/>
                    <a:pt x="893" y="1051"/>
                  </a:cubicBezTo>
                  <a:cubicBezTo>
                    <a:pt x="803" y="1029"/>
                    <a:pt x="712" y="1010"/>
                    <a:pt x="621" y="989"/>
                  </a:cubicBezTo>
                  <a:cubicBezTo>
                    <a:pt x="609" y="987"/>
                    <a:pt x="598" y="984"/>
                    <a:pt x="586" y="980"/>
                  </a:cubicBezTo>
                  <a:cubicBezTo>
                    <a:pt x="561" y="972"/>
                    <a:pt x="537" y="987"/>
                    <a:pt x="529" y="1010"/>
                  </a:cubicBezTo>
                  <a:cubicBezTo>
                    <a:pt x="502" y="1088"/>
                    <a:pt x="479" y="1167"/>
                    <a:pt x="453" y="1246"/>
                  </a:cubicBezTo>
                  <a:cubicBezTo>
                    <a:pt x="446" y="1267"/>
                    <a:pt x="433" y="1287"/>
                    <a:pt x="424" y="1307"/>
                  </a:cubicBezTo>
                  <a:cubicBezTo>
                    <a:pt x="421" y="1312"/>
                    <a:pt x="420" y="1318"/>
                    <a:pt x="419" y="1324"/>
                  </a:cubicBezTo>
                  <a:cubicBezTo>
                    <a:pt x="417" y="1368"/>
                    <a:pt x="414" y="1413"/>
                    <a:pt x="411" y="1458"/>
                  </a:cubicBezTo>
                  <a:cubicBezTo>
                    <a:pt x="410" y="1489"/>
                    <a:pt x="414" y="1520"/>
                    <a:pt x="415" y="1551"/>
                  </a:cubicBezTo>
                  <a:cubicBezTo>
                    <a:pt x="415" y="1555"/>
                    <a:pt x="418" y="1558"/>
                    <a:pt x="419" y="1561"/>
                  </a:cubicBezTo>
                  <a:cubicBezTo>
                    <a:pt x="434" y="1591"/>
                    <a:pt x="449" y="1622"/>
                    <a:pt x="465" y="1652"/>
                  </a:cubicBezTo>
                  <a:cubicBezTo>
                    <a:pt x="469" y="1660"/>
                    <a:pt x="470" y="1666"/>
                    <a:pt x="464" y="1673"/>
                  </a:cubicBezTo>
                  <a:cubicBezTo>
                    <a:pt x="456" y="1680"/>
                    <a:pt x="459" y="1686"/>
                    <a:pt x="467" y="1692"/>
                  </a:cubicBezTo>
                  <a:cubicBezTo>
                    <a:pt x="475" y="1698"/>
                    <a:pt x="482" y="1706"/>
                    <a:pt x="490" y="1712"/>
                  </a:cubicBezTo>
                  <a:cubicBezTo>
                    <a:pt x="518" y="1732"/>
                    <a:pt x="538" y="1759"/>
                    <a:pt x="554" y="1788"/>
                  </a:cubicBezTo>
                  <a:cubicBezTo>
                    <a:pt x="562" y="1802"/>
                    <a:pt x="557" y="1816"/>
                    <a:pt x="558" y="1830"/>
                  </a:cubicBezTo>
                  <a:cubicBezTo>
                    <a:pt x="558" y="1834"/>
                    <a:pt x="554" y="1833"/>
                    <a:pt x="551" y="1834"/>
                  </a:cubicBezTo>
                  <a:cubicBezTo>
                    <a:pt x="532" y="1836"/>
                    <a:pt x="512" y="1839"/>
                    <a:pt x="493" y="1842"/>
                  </a:cubicBezTo>
                  <a:cubicBezTo>
                    <a:pt x="486" y="1843"/>
                    <a:pt x="480" y="1839"/>
                    <a:pt x="474" y="1837"/>
                  </a:cubicBezTo>
                  <a:cubicBezTo>
                    <a:pt x="459" y="1832"/>
                    <a:pt x="444" y="1826"/>
                    <a:pt x="428" y="1821"/>
                  </a:cubicBezTo>
                  <a:cubicBezTo>
                    <a:pt x="423" y="1819"/>
                    <a:pt x="420" y="1817"/>
                    <a:pt x="420" y="1811"/>
                  </a:cubicBezTo>
                  <a:cubicBezTo>
                    <a:pt x="422" y="1779"/>
                    <a:pt x="410" y="1753"/>
                    <a:pt x="389" y="1731"/>
                  </a:cubicBezTo>
                  <a:cubicBezTo>
                    <a:pt x="379" y="1721"/>
                    <a:pt x="372" y="1709"/>
                    <a:pt x="362" y="1700"/>
                  </a:cubicBezTo>
                  <a:cubicBezTo>
                    <a:pt x="358" y="1697"/>
                    <a:pt x="357" y="1692"/>
                    <a:pt x="356" y="1687"/>
                  </a:cubicBezTo>
                  <a:cubicBezTo>
                    <a:pt x="334" y="1586"/>
                    <a:pt x="312" y="1486"/>
                    <a:pt x="290" y="1385"/>
                  </a:cubicBezTo>
                  <a:cubicBezTo>
                    <a:pt x="290" y="1384"/>
                    <a:pt x="290" y="1383"/>
                    <a:pt x="289" y="1382"/>
                  </a:cubicBezTo>
                  <a:cubicBezTo>
                    <a:pt x="284" y="1382"/>
                    <a:pt x="284" y="1387"/>
                    <a:pt x="284" y="1390"/>
                  </a:cubicBezTo>
                  <a:cubicBezTo>
                    <a:pt x="278" y="1415"/>
                    <a:pt x="271" y="1440"/>
                    <a:pt x="270" y="1467"/>
                  </a:cubicBezTo>
                  <a:cubicBezTo>
                    <a:pt x="267" y="1507"/>
                    <a:pt x="264" y="1547"/>
                    <a:pt x="260" y="1587"/>
                  </a:cubicBezTo>
                  <a:cubicBezTo>
                    <a:pt x="258" y="1609"/>
                    <a:pt x="264" y="1630"/>
                    <a:pt x="269" y="1651"/>
                  </a:cubicBezTo>
                  <a:cubicBezTo>
                    <a:pt x="271" y="1664"/>
                    <a:pt x="273" y="1676"/>
                    <a:pt x="265" y="1688"/>
                  </a:cubicBezTo>
                  <a:cubicBezTo>
                    <a:pt x="259" y="1698"/>
                    <a:pt x="262" y="1704"/>
                    <a:pt x="269" y="1712"/>
                  </a:cubicBezTo>
                  <a:cubicBezTo>
                    <a:pt x="291" y="1737"/>
                    <a:pt x="312" y="1762"/>
                    <a:pt x="333" y="1787"/>
                  </a:cubicBezTo>
                  <a:cubicBezTo>
                    <a:pt x="337" y="1790"/>
                    <a:pt x="339" y="1794"/>
                    <a:pt x="340" y="1799"/>
                  </a:cubicBezTo>
                  <a:cubicBezTo>
                    <a:pt x="347" y="1824"/>
                    <a:pt x="354" y="1849"/>
                    <a:pt x="362" y="1874"/>
                  </a:cubicBezTo>
                  <a:cubicBezTo>
                    <a:pt x="363" y="1881"/>
                    <a:pt x="362" y="1883"/>
                    <a:pt x="355" y="1883"/>
                  </a:cubicBezTo>
                  <a:cubicBezTo>
                    <a:pt x="310" y="1883"/>
                    <a:pt x="265" y="1873"/>
                    <a:pt x="220" y="1869"/>
                  </a:cubicBezTo>
                  <a:cubicBezTo>
                    <a:pt x="216" y="1869"/>
                    <a:pt x="215" y="1867"/>
                    <a:pt x="215" y="1863"/>
                  </a:cubicBezTo>
                  <a:cubicBezTo>
                    <a:pt x="215" y="1861"/>
                    <a:pt x="215" y="1859"/>
                    <a:pt x="215" y="1857"/>
                  </a:cubicBezTo>
                  <a:cubicBezTo>
                    <a:pt x="220" y="1817"/>
                    <a:pt x="210" y="1779"/>
                    <a:pt x="197" y="1742"/>
                  </a:cubicBezTo>
                  <a:cubicBezTo>
                    <a:pt x="194" y="1735"/>
                    <a:pt x="190" y="1733"/>
                    <a:pt x="184" y="1731"/>
                  </a:cubicBezTo>
                  <a:cubicBezTo>
                    <a:pt x="161" y="1725"/>
                    <a:pt x="161" y="1725"/>
                    <a:pt x="161" y="1701"/>
                  </a:cubicBezTo>
                  <a:cubicBezTo>
                    <a:pt x="161" y="1693"/>
                    <a:pt x="161" y="1686"/>
                    <a:pt x="161" y="1678"/>
                  </a:cubicBezTo>
                  <a:cubicBezTo>
                    <a:pt x="160" y="1671"/>
                    <a:pt x="159" y="1663"/>
                    <a:pt x="157" y="1656"/>
                  </a:cubicBezTo>
                  <a:cubicBezTo>
                    <a:pt x="156" y="1660"/>
                    <a:pt x="156" y="1663"/>
                    <a:pt x="155" y="1668"/>
                  </a:cubicBezTo>
                  <a:cubicBezTo>
                    <a:pt x="147" y="1663"/>
                    <a:pt x="141" y="1659"/>
                    <a:pt x="132" y="1653"/>
                  </a:cubicBezTo>
                  <a:cubicBezTo>
                    <a:pt x="135" y="1676"/>
                    <a:pt x="138" y="1696"/>
                    <a:pt x="141" y="1717"/>
                  </a:cubicBezTo>
                  <a:cubicBezTo>
                    <a:pt x="142" y="1730"/>
                    <a:pt x="144" y="1743"/>
                    <a:pt x="146" y="1756"/>
                  </a:cubicBezTo>
                  <a:cubicBezTo>
                    <a:pt x="147" y="1761"/>
                    <a:pt x="147" y="1764"/>
                    <a:pt x="141" y="1765"/>
                  </a:cubicBezTo>
                  <a:cubicBezTo>
                    <a:pt x="135" y="1766"/>
                    <a:pt x="134" y="1763"/>
                    <a:pt x="133" y="1759"/>
                  </a:cubicBezTo>
                  <a:cubicBezTo>
                    <a:pt x="125" y="1730"/>
                    <a:pt x="117" y="1701"/>
                    <a:pt x="109" y="1672"/>
                  </a:cubicBezTo>
                  <a:cubicBezTo>
                    <a:pt x="109" y="1669"/>
                    <a:pt x="107" y="1666"/>
                    <a:pt x="106" y="1662"/>
                  </a:cubicBezTo>
                  <a:cubicBezTo>
                    <a:pt x="89" y="1680"/>
                    <a:pt x="73" y="1698"/>
                    <a:pt x="55" y="1718"/>
                  </a:cubicBezTo>
                  <a:cubicBezTo>
                    <a:pt x="58" y="1700"/>
                    <a:pt x="60" y="1685"/>
                    <a:pt x="64" y="1671"/>
                  </a:cubicBezTo>
                  <a:cubicBezTo>
                    <a:pt x="77" y="1625"/>
                    <a:pt x="74" y="1580"/>
                    <a:pt x="65" y="1533"/>
                  </a:cubicBezTo>
                  <a:cubicBezTo>
                    <a:pt x="47" y="1443"/>
                    <a:pt x="39" y="1351"/>
                    <a:pt x="26" y="1259"/>
                  </a:cubicBezTo>
                  <a:cubicBezTo>
                    <a:pt x="21" y="1229"/>
                    <a:pt x="31" y="1202"/>
                    <a:pt x="36" y="1173"/>
                  </a:cubicBezTo>
                  <a:cubicBezTo>
                    <a:pt x="37" y="1171"/>
                    <a:pt x="37" y="1169"/>
                    <a:pt x="37" y="1167"/>
                  </a:cubicBezTo>
                  <a:cubicBezTo>
                    <a:pt x="38" y="1167"/>
                    <a:pt x="37" y="1166"/>
                    <a:pt x="37" y="1164"/>
                  </a:cubicBezTo>
                  <a:cubicBezTo>
                    <a:pt x="25" y="1168"/>
                    <a:pt x="13" y="1173"/>
                    <a:pt x="0" y="1177"/>
                  </a:cubicBezTo>
                  <a:cubicBezTo>
                    <a:pt x="0" y="1176"/>
                    <a:pt x="0" y="1175"/>
                    <a:pt x="0" y="1174"/>
                  </a:cubicBezTo>
                  <a:cubicBezTo>
                    <a:pt x="7" y="1147"/>
                    <a:pt x="19" y="1122"/>
                    <a:pt x="28" y="1096"/>
                  </a:cubicBezTo>
                  <a:cubicBezTo>
                    <a:pt x="31" y="1088"/>
                    <a:pt x="31" y="1082"/>
                    <a:pt x="28" y="1074"/>
                  </a:cubicBezTo>
                  <a:cubicBezTo>
                    <a:pt x="24" y="1062"/>
                    <a:pt x="19" y="1049"/>
                    <a:pt x="15" y="1037"/>
                  </a:cubicBezTo>
                  <a:cubicBezTo>
                    <a:pt x="12" y="1028"/>
                    <a:pt x="11" y="1019"/>
                    <a:pt x="16" y="1010"/>
                  </a:cubicBezTo>
                  <a:cubicBezTo>
                    <a:pt x="35" y="974"/>
                    <a:pt x="40" y="936"/>
                    <a:pt x="37" y="896"/>
                  </a:cubicBezTo>
                  <a:cubicBezTo>
                    <a:pt x="36" y="892"/>
                    <a:pt x="37" y="889"/>
                    <a:pt x="37" y="885"/>
                  </a:cubicBezTo>
                  <a:cubicBezTo>
                    <a:pt x="34" y="846"/>
                    <a:pt x="38" y="808"/>
                    <a:pt x="51" y="770"/>
                  </a:cubicBezTo>
                  <a:cubicBezTo>
                    <a:pt x="53" y="764"/>
                    <a:pt x="56" y="757"/>
                    <a:pt x="55" y="750"/>
                  </a:cubicBezTo>
                  <a:cubicBezTo>
                    <a:pt x="53" y="727"/>
                    <a:pt x="59" y="706"/>
                    <a:pt x="67" y="685"/>
                  </a:cubicBezTo>
                  <a:cubicBezTo>
                    <a:pt x="83" y="643"/>
                    <a:pt x="94" y="599"/>
                    <a:pt x="112" y="558"/>
                  </a:cubicBezTo>
                  <a:cubicBezTo>
                    <a:pt x="122" y="536"/>
                    <a:pt x="133" y="515"/>
                    <a:pt x="158" y="505"/>
                  </a:cubicBezTo>
                  <a:cubicBezTo>
                    <a:pt x="162" y="503"/>
                    <a:pt x="167" y="501"/>
                    <a:pt x="172" y="502"/>
                  </a:cubicBezTo>
                  <a:close/>
                </a:path>
              </a:pathLst>
            </a:custGeom>
            <a:solidFill>
              <a:srgbClr val="BFA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7D5F3FA-B8F1-1758-09F9-975E7CDA2106}"/>
                </a:ext>
              </a:extLst>
            </p:cNvPr>
            <p:cNvSpPr/>
            <p:nvPr/>
          </p:nvSpPr>
          <p:spPr bwMode="auto">
            <a:xfrm>
              <a:off x="2200" y="1080"/>
              <a:ext cx="1229" cy="716"/>
            </a:xfrm>
            <a:custGeom>
              <a:gdLst>
                <a:gd name="T0" fmla="*/ 676 w 735"/>
                <a:gd name="T1" fmla="*/ 117 h 428"/>
                <a:gd name="T2" fmla="*/ 675 w 735"/>
                <a:gd name="T3" fmla="*/ 120 h 428"/>
                <a:gd name="T4" fmla="*/ 683 w 735"/>
                <a:gd name="T5" fmla="*/ 167 h 428"/>
                <a:gd name="T6" fmla="*/ 656 w 735"/>
                <a:gd name="T7" fmla="*/ 327 h 428"/>
                <a:gd name="T8" fmla="*/ 652 w 735"/>
                <a:gd name="T9" fmla="*/ 344 h 428"/>
                <a:gd name="T10" fmla="*/ 641 w 735"/>
                <a:gd name="T11" fmla="*/ 355 h 428"/>
                <a:gd name="T12" fmla="*/ 496 w 735"/>
                <a:gd name="T13" fmla="*/ 399 h 428"/>
                <a:gd name="T14" fmla="*/ 378 w 735"/>
                <a:gd name="T15" fmla="*/ 423 h 428"/>
                <a:gd name="T16" fmla="*/ 312 w 735"/>
                <a:gd name="T17" fmla="*/ 427 h 428"/>
                <a:gd name="T18" fmla="*/ 144 w 735"/>
                <a:gd name="T19" fmla="*/ 390 h 428"/>
                <a:gd name="T20" fmla="*/ 113 w 735"/>
                <a:gd name="T21" fmla="*/ 359 h 428"/>
                <a:gd name="T22" fmla="*/ 12 w 735"/>
                <a:gd name="T23" fmla="*/ 170 h 428"/>
                <a:gd name="T24" fmla="*/ 7 w 735"/>
                <a:gd name="T25" fmla="*/ 166 h 428"/>
                <a:gd name="T26" fmla="*/ 8 w 735"/>
                <a:gd name="T27" fmla="*/ 151 h 428"/>
                <a:gd name="T28" fmla="*/ 48 w 735"/>
                <a:gd name="T29" fmla="*/ 120 h 428"/>
                <a:gd name="T30" fmla="*/ 26 w 735"/>
                <a:gd name="T31" fmla="*/ 103 h 428"/>
                <a:gd name="T32" fmla="*/ 17 w 735"/>
                <a:gd name="T33" fmla="*/ 84 h 428"/>
                <a:gd name="T34" fmla="*/ 35 w 735"/>
                <a:gd name="T35" fmla="*/ 70 h 428"/>
                <a:gd name="T36" fmla="*/ 121 w 735"/>
                <a:gd name="T37" fmla="*/ 94 h 428"/>
                <a:gd name="T38" fmla="*/ 145 w 735"/>
                <a:gd name="T39" fmla="*/ 117 h 428"/>
                <a:gd name="T40" fmla="*/ 278 w 735"/>
                <a:gd name="T41" fmla="*/ 192 h 428"/>
                <a:gd name="T42" fmla="*/ 533 w 735"/>
                <a:gd name="T43" fmla="*/ 176 h 428"/>
                <a:gd name="T44" fmla="*/ 553 w 735"/>
                <a:gd name="T45" fmla="*/ 158 h 428"/>
                <a:gd name="T46" fmla="*/ 599 w 735"/>
                <a:gd name="T47" fmla="*/ 120 h 428"/>
                <a:gd name="T48" fmla="*/ 606 w 735"/>
                <a:gd name="T49" fmla="*/ 109 h 428"/>
                <a:gd name="T50" fmla="*/ 605 w 735"/>
                <a:gd name="T51" fmla="*/ 37 h 428"/>
                <a:gd name="T52" fmla="*/ 616 w 735"/>
                <a:gd name="T53" fmla="*/ 18 h 428"/>
                <a:gd name="T54" fmla="*/ 674 w 735"/>
                <a:gd name="T55" fmla="*/ 2 h 428"/>
                <a:gd name="T56" fmla="*/ 721 w 735"/>
                <a:gd name="T57" fmla="*/ 1 h 428"/>
                <a:gd name="T58" fmla="*/ 732 w 735"/>
                <a:gd name="T59" fmla="*/ 16 h 428"/>
                <a:gd name="T60" fmla="*/ 707 w 735"/>
                <a:gd name="T61" fmla="*/ 46 h 428"/>
                <a:gd name="T62" fmla="*/ 666 w 735"/>
                <a:gd name="T63" fmla="*/ 88 h 428"/>
                <a:gd name="T64" fmla="*/ 671 w 735"/>
                <a:gd name="T65" fmla="*/ 111 h 428"/>
                <a:gd name="T66" fmla="*/ 676 w 735"/>
                <a:gd name="T67" fmla="*/ 117 h 4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5" h="428">
                  <a:moveTo>
                    <a:pt x="676" y="117"/>
                  </a:moveTo>
                  <a:cubicBezTo>
                    <a:pt x="676" y="118"/>
                    <a:pt x="675" y="120"/>
                    <a:pt x="675" y="120"/>
                  </a:cubicBezTo>
                  <a:cubicBezTo>
                    <a:pt x="694" y="133"/>
                    <a:pt x="685" y="150"/>
                    <a:pt x="683" y="167"/>
                  </a:cubicBezTo>
                  <a:cubicBezTo>
                    <a:pt x="674" y="220"/>
                    <a:pt x="665" y="274"/>
                    <a:pt x="656" y="327"/>
                  </a:cubicBezTo>
                  <a:cubicBezTo>
                    <a:pt x="655" y="333"/>
                    <a:pt x="653" y="338"/>
                    <a:pt x="652" y="344"/>
                  </a:cubicBezTo>
                  <a:cubicBezTo>
                    <a:pt x="651" y="351"/>
                    <a:pt x="647" y="354"/>
                    <a:pt x="641" y="355"/>
                  </a:cubicBezTo>
                  <a:cubicBezTo>
                    <a:pt x="593" y="370"/>
                    <a:pt x="545" y="385"/>
                    <a:pt x="496" y="399"/>
                  </a:cubicBezTo>
                  <a:cubicBezTo>
                    <a:pt x="458" y="410"/>
                    <a:pt x="418" y="419"/>
                    <a:pt x="378" y="423"/>
                  </a:cubicBezTo>
                  <a:cubicBezTo>
                    <a:pt x="356" y="425"/>
                    <a:pt x="334" y="428"/>
                    <a:pt x="312" y="427"/>
                  </a:cubicBezTo>
                  <a:cubicBezTo>
                    <a:pt x="254" y="425"/>
                    <a:pt x="198" y="413"/>
                    <a:pt x="144" y="390"/>
                  </a:cubicBezTo>
                  <a:cubicBezTo>
                    <a:pt x="129" y="383"/>
                    <a:pt x="120" y="373"/>
                    <a:pt x="113" y="359"/>
                  </a:cubicBezTo>
                  <a:cubicBezTo>
                    <a:pt x="80" y="296"/>
                    <a:pt x="46" y="233"/>
                    <a:pt x="12" y="170"/>
                  </a:cubicBezTo>
                  <a:cubicBezTo>
                    <a:pt x="11" y="168"/>
                    <a:pt x="11" y="163"/>
                    <a:pt x="7" y="166"/>
                  </a:cubicBezTo>
                  <a:cubicBezTo>
                    <a:pt x="0" y="160"/>
                    <a:pt x="2" y="156"/>
                    <a:pt x="8" y="151"/>
                  </a:cubicBezTo>
                  <a:cubicBezTo>
                    <a:pt x="22" y="141"/>
                    <a:pt x="34" y="131"/>
                    <a:pt x="48" y="120"/>
                  </a:cubicBezTo>
                  <a:cubicBezTo>
                    <a:pt x="40" y="114"/>
                    <a:pt x="33" y="109"/>
                    <a:pt x="26" y="103"/>
                  </a:cubicBezTo>
                  <a:cubicBezTo>
                    <a:pt x="20" y="98"/>
                    <a:pt x="14" y="92"/>
                    <a:pt x="17" y="84"/>
                  </a:cubicBezTo>
                  <a:cubicBezTo>
                    <a:pt x="20" y="75"/>
                    <a:pt x="27" y="70"/>
                    <a:pt x="35" y="70"/>
                  </a:cubicBezTo>
                  <a:cubicBezTo>
                    <a:pt x="66" y="68"/>
                    <a:pt x="97" y="71"/>
                    <a:pt x="121" y="94"/>
                  </a:cubicBezTo>
                  <a:cubicBezTo>
                    <a:pt x="129" y="102"/>
                    <a:pt x="138" y="109"/>
                    <a:pt x="145" y="117"/>
                  </a:cubicBezTo>
                  <a:cubicBezTo>
                    <a:pt x="180" y="159"/>
                    <a:pt x="229" y="176"/>
                    <a:pt x="278" y="192"/>
                  </a:cubicBezTo>
                  <a:cubicBezTo>
                    <a:pt x="365" y="219"/>
                    <a:pt x="450" y="216"/>
                    <a:pt x="533" y="176"/>
                  </a:cubicBezTo>
                  <a:cubicBezTo>
                    <a:pt x="541" y="172"/>
                    <a:pt x="549" y="167"/>
                    <a:pt x="553" y="158"/>
                  </a:cubicBezTo>
                  <a:cubicBezTo>
                    <a:pt x="563" y="139"/>
                    <a:pt x="580" y="128"/>
                    <a:pt x="599" y="120"/>
                  </a:cubicBezTo>
                  <a:cubicBezTo>
                    <a:pt x="605" y="118"/>
                    <a:pt x="607" y="115"/>
                    <a:pt x="606" y="109"/>
                  </a:cubicBezTo>
                  <a:cubicBezTo>
                    <a:pt x="605" y="85"/>
                    <a:pt x="608" y="61"/>
                    <a:pt x="605" y="37"/>
                  </a:cubicBezTo>
                  <a:cubicBezTo>
                    <a:pt x="604" y="28"/>
                    <a:pt x="610" y="22"/>
                    <a:pt x="616" y="18"/>
                  </a:cubicBezTo>
                  <a:cubicBezTo>
                    <a:pt x="634" y="6"/>
                    <a:pt x="654" y="3"/>
                    <a:pt x="674" y="2"/>
                  </a:cubicBezTo>
                  <a:cubicBezTo>
                    <a:pt x="689" y="0"/>
                    <a:pt x="705" y="1"/>
                    <a:pt x="721" y="1"/>
                  </a:cubicBezTo>
                  <a:cubicBezTo>
                    <a:pt x="730" y="1"/>
                    <a:pt x="735" y="7"/>
                    <a:pt x="732" y="16"/>
                  </a:cubicBezTo>
                  <a:cubicBezTo>
                    <a:pt x="727" y="28"/>
                    <a:pt x="721" y="40"/>
                    <a:pt x="707" y="46"/>
                  </a:cubicBezTo>
                  <a:cubicBezTo>
                    <a:pt x="688" y="55"/>
                    <a:pt x="673" y="67"/>
                    <a:pt x="666" y="88"/>
                  </a:cubicBezTo>
                  <a:cubicBezTo>
                    <a:pt x="663" y="97"/>
                    <a:pt x="662" y="105"/>
                    <a:pt x="671" y="111"/>
                  </a:cubicBezTo>
                  <a:cubicBezTo>
                    <a:pt x="673" y="112"/>
                    <a:pt x="674" y="115"/>
                    <a:pt x="676" y="117"/>
                  </a:cubicBezTo>
                  <a:close/>
                </a:path>
              </a:pathLst>
            </a:custGeom>
            <a:solidFill>
              <a:srgbClr val="E7A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531ADE4-9247-A642-7663-DFC50167D842}"/>
                </a:ext>
              </a:extLst>
            </p:cNvPr>
            <p:cNvSpPr/>
            <p:nvPr/>
          </p:nvSpPr>
          <p:spPr bwMode="auto">
            <a:xfrm>
              <a:off x="2692" y="1789"/>
              <a:ext cx="201" cy="641"/>
            </a:xfrm>
            <a:custGeom>
              <a:gdLst>
                <a:gd name="T0" fmla="*/ 120 w 120"/>
                <a:gd name="T1" fmla="*/ 383 h 383"/>
                <a:gd name="T2" fmla="*/ 68 w 120"/>
                <a:gd name="T3" fmla="*/ 367 h 383"/>
                <a:gd name="T4" fmla="*/ 16 w 120"/>
                <a:gd name="T5" fmla="*/ 355 h 383"/>
                <a:gd name="T6" fmla="*/ 7 w 120"/>
                <a:gd name="T7" fmla="*/ 344 h 383"/>
                <a:gd name="T8" fmla="*/ 5 w 120"/>
                <a:gd name="T9" fmla="*/ 231 h 383"/>
                <a:gd name="T10" fmla="*/ 2 w 120"/>
                <a:gd name="T11" fmla="*/ 81 h 383"/>
                <a:gd name="T12" fmla="*/ 0 w 120"/>
                <a:gd name="T13" fmla="*/ 15 h 383"/>
                <a:gd name="T14" fmla="*/ 10 w 120"/>
                <a:gd name="T15" fmla="*/ 5 h 383"/>
                <a:gd name="T16" fmla="*/ 95 w 120"/>
                <a:gd name="T17" fmla="*/ 1 h 383"/>
                <a:gd name="T18" fmla="*/ 105 w 120"/>
                <a:gd name="T19" fmla="*/ 10 h 383"/>
                <a:gd name="T20" fmla="*/ 107 w 120"/>
                <a:gd name="T21" fmla="*/ 110 h 383"/>
                <a:gd name="T22" fmla="*/ 112 w 120"/>
                <a:gd name="T23" fmla="*/ 243 h 383"/>
                <a:gd name="T24" fmla="*/ 116 w 120"/>
                <a:gd name="T25" fmla="*/ 356 h 383"/>
                <a:gd name="T26" fmla="*/ 120 w 120"/>
                <a:gd name="T27" fmla="*/ 383 h 3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383">
                  <a:moveTo>
                    <a:pt x="120" y="383"/>
                  </a:moveTo>
                  <a:cubicBezTo>
                    <a:pt x="102" y="372"/>
                    <a:pt x="84" y="372"/>
                    <a:pt x="68" y="367"/>
                  </a:cubicBezTo>
                  <a:cubicBezTo>
                    <a:pt x="51" y="363"/>
                    <a:pt x="33" y="359"/>
                    <a:pt x="16" y="355"/>
                  </a:cubicBezTo>
                  <a:cubicBezTo>
                    <a:pt x="10" y="354"/>
                    <a:pt x="7" y="351"/>
                    <a:pt x="7" y="344"/>
                  </a:cubicBezTo>
                  <a:cubicBezTo>
                    <a:pt x="8" y="307"/>
                    <a:pt x="4" y="269"/>
                    <a:pt x="5" y="231"/>
                  </a:cubicBezTo>
                  <a:cubicBezTo>
                    <a:pt x="5" y="181"/>
                    <a:pt x="3" y="131"/>
                    <a:pt x="2" y="81"/>
                  </a:cubicBezTo>
                  <a:cubicBezTo>
                    <a:pt x="2" y="59"/>
                    <a:pt x="1" y="37"/>
                    <a:pt x="0" y="15"/>
                  </a:cubicBezTo>
                  <a:cubicBezTo>
                    <a:pt x="0" y="8"/>
                    <a:pt x="2" y="5"/>
                    <a:pt x="10" y="5"/>
                  </a:cubicBezTo>
                  <a:cubicBezTo>
                    <a:pt x="38" y="6"/>
                    <a:pt x="67" y="7"/>
                    <a:pt x="95" y="1"/>
                  </a:cubicBezTo>
                  <a:cubicBezTo>
                    <a:pt x="102" y="0"/>
                    <a:pt x="105" y="3"/>
                    <a:pt x="105" y="10"/>
                  </a:cubicBezTo>
                  <a:cubicBezTo>
                    <a:pt x="103" y="44"/>
                    <a:pt x="107" y="77"/>
                    <a:pt x="107" y="110"/>
                  </a:cubicBezTo>
                  <a:cubicBezTo>
                    <a:pt x="108" y="155"/>
                    <a:pt x="110" y="199"/>
                    <a:pt x="112" y="243"/>
                  </a:cubicBezTo>
                  <a:cubicBezTo>
                    <a:pt x="113" y="281"/>
                    <a:pt x="116" y="318"/>
                    <a:pt x="116" y="356"/>
                  </a:cubicBezTo>
                  <a:cubicBezTo>
                    <a:pt x="116" y="364"/>
                    <a:pt x="116" y="373"/>
                    <a:pt x="120" y="383"/>
                  </a:cubicBezTo>
                  <a:close/>
                </a:path>
              </a:pathLst>
            </a:custGeom>
            <a:solidFill>
              <a:srgbClr val="E7A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0138D06-A372-47AE-153E-93DACB100F07}"/>
                </a:ext>
              </a:extLst>
            </p:cNvPr>
            <p:cNvSpPr/>
            <p:nvPr/>
          </p:nvSpPr>
          <p:spPr bwMode="auto">
            <a:xfrm>
              <a:off x="4409" y="1587"/>
              <a:ext cx="182" cy="1075"/>
            </a:xfrm>
            <a:custGeom>
              <a:gdLst>
                <a:gd name="T0" fmla="*/ 109 w 109"/>
                <a:gd name="T1" fmla="*/ 643 h 643"/>
                <a:gd name="T2" fmla="*/ 55 w 109"/>
                <a:gd name="T3" fmla="*/ 582 h 643"/>
                <a:gd name="T4" fmla="*/ 14 w 109"/>
                <a:gd name="T5" fmla="*/ 432 h 643"/>
                <a:gd name="T6" fmla="*/ 13 w 109"/>
                <a:gd name="T7" fmla="*/ 112 h 643"/>
                <a:gd name="T8" fmla="*/ 26 w 109"/>
                <a:gd name="T9" fmla="*/ 0 h 643"/>
                <a:gd name="T10" fmla="*/ 33 w 109"/>
                <a:gd name="T11" fmla="*/ 5 h 643"/>
                <a:gd name="T12" fmla="*/ 35 w 109"/>
                <a:gd name="T13" fmla="*/ 13 h 643"/>
                <a:gd name="T14" fmla="*/ 74 w 109"/>
                <a:gd name="T15" fmla="*/ 78 h 643"/>
                <a:gd name="T16" fmla="*/ 81 w 109"/>
                <a:gd name="T17" fmla="*/ 100 h 643"/>
                <a:gd name="T18" fmla="*/ 63 w 109"/>
                <a:gd name="T19" fmla="*/ 417 h 643"/>
                <a:gd name="T20" fmla="*/ 100 w 109"/>
                <a:gd name="T21" fmla="*/ 621 h 643"/>
                <a:gd name="T22" fmla="*/ 109 w 109"/>
                <a:gd name="T23" fmla="*/ 643 h 6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643">
                  <a:moveTo>
                    <a:pt x="109" y="643"/>
                  </a:moveTo>
                  <a:cubicBezTo>
                    <a:pt x="84" y="629"/>
                    <a:pt x="68" y="607"/>
                    <a:pt x="55" y="582"/>
                  </a:cubicBezTo>
                  <a:cubicBezTo>
                    <a:pt x="31" y="535"/>
                    <a:pt x="21" y="484"/>
                    <a:pt x="14" y="432"/>
                  </a:cubicBezTo>
                  <a:cubicBezTo>
                    <a:pt x="0" y="326"/>
                    <a:pt x="4" y="219"/>
                    <a:pt x="13" y="112"/>
                  </a:cubicBezTo>
                  <a:cubicBezTo>
                    <a:pt x="16" y="75"/>
                    <a:pt x="21" y="37"/>
                    <a:pt x="26" y="0"/>
                  </a:cubicBezTo>
                  <a:cubicBezTo>
                    <a:pt x="30" y="0"/>
                    <a:pt x="32" y="2"/>
                    <a:pt x="33" y="5"/>
                  </a:cubicBezTo>
                  <a:cubicBezTo>
                    <a:pt x="34" y="8"/>
                    <a:pt x="35" y="10"/>
                    <a:pt x="35" y="13"/>
                  </a:cubicBezTo>
                  <a:cubicBezTo>
                    <a:pt x="39" y="40"/>
                    <a:pt x="52" y="62"/>
                    <a:pt x="74" y="78"/>
                  </a:cubicBezTo>
                  <a:cubicBezTo>
                    <a:pt x="81" y="84"/>
                    <a:pt x="82" y="91"/>
                    <a:pt x="81" y="100"/>
                  </a:cubicBezTo>
                  <a:cubicBezTo>
                    <a:pt x="67" y="205"/>
                    <a:pt x="59" y="311"/>
                    <a:pt x="63" y="417"/>
                  </a:cubicBezTo>
                  <a:cubicBezTo>
                    <a:pt x="66" y="487"/>
                    <a:pt x="74" y="556"/>
                    <a:pt x="100" y="621"/>
                  </a:cubicBezTo>
                  <a:cubicBezTo>
                    <a:pt x="103" y="628"/>
                    <a:pt x="106" y="636"/>
                    <a:pt x="109" y="643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4C18A20A-A7A0-8AE2-7E4F-8B6F5CB1905D}"/>
                </a:ext>
              </a:extLst>
            </p:cNvPr>
            <p:cNvSpPr/>
            <p:nvPr/>
          </p:nvSpPr>
          <p:spPr bwMode="auto">
            <a:xfrm>
              <a:off x="2662" y="2437"/>
              <a:ext cx="257" cy="222"/>
            </a:xfrm>
            <a:custGeom>
              <a:gdLst>
                <a:gd name="T0" fmla="*/ 81 w 154"/>
                <a:gd name="T1" fmla="*/ 129 h 133"/>
                <a:gd name="T2" fmla="*/ 63 w 154"/>
                <a:gd name="T3" fmla="*/ 129 h 133"/>
                <a:gd name="T4" fmla="*/ 4 w 154"/>
                <a:gd name="T5" fmla="*/ 103 h 133"/>
                <a:gd name="T6" fmla="*/ 1 w 154"/>
                <a:gd name="T7" fmla="*/ 91 h 133"/>
                <a:gd name="T8" fmla="*/ 23 w 154"/>
                <a:gd name="T9" fmla="*/ 8 h 133"/>
                <a:gd name="T10" fmla="*/ 33 w 154"/>
                <a:gd name="T11" fmla="*/ 3 h 133"/>
                <a:gd name="T12" fmla="*/ 105 w 154"/>
                <a:gd name="T13" fmla="*/ 19 h 133"/>
                <a:gd name="T14" fmla="*/ 119 w 154"/>
                <a:gd name="T15" fmla="*/ 31 h 133"/>
                <a:gd name="T16" fmla="*/ 150 w 154"/>
                <a:gd name="T17" fmla="*/ 93 h 133"/>
                <a:gd name="T18" fmla="*/ 149 w 154"/>
                <a:gd name="T19" fmla="*/ 108 h 133"/>
                <a:gd name="T20" fmla="*/ 106 w 154"/>
                <a:gd name="T21" fmla="*/ 129 h 133"/>
                <a:gd name="T22" fmla="*/ 81 w 154"/>
                <a:gd name="T23" fmla="*/ 129 h 1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4" h="133">
                  <a:moveTo>
                    <a:pt x="81" y="129"/>
                  </a:moveTo>
                  <a:cubicBezTo>
                    <a:pt x="75" y="129"/>
                    <a:pt x="69" y="129"/>
                    <a:pt x="63" y="129"/>
                  </a:cubicBezTo>
                  <a:cubicBezTo>
                    <a:pt x="28" y="129"/>
                    <a:pt x="28" y="129"/>
                    <a:pt x="4" y="103"/>
                  </a:cubicBezTo>
                  <a:cubicBezTo>
                    <a:pt x="0" y="99"/>
                    <a:pt x="0" y="96"/>
                    <a:pt x="1" y="91"/>
                  </a:cubicBezTo>
                  <a:cubicBezTo>
                    <a:pt x="9" y="64"/>
                    <a:pt x="16" y="36"/>
                    <a:pt x="23" y="8"/>
                  </a:cubicBezTo>
                  <a:cubicBezTo>
                    <a:pt x="25" y="2"/>
                    <a:pt x="26" y="0"/>
                    <a:pt x="33" y="3"/>
                  </a:cubicBezTo>
                  <a:cubicBezTo>
                    <a:pt x="57" y="10"/>
                    <a:pt x="82" y="11"/>
                    <a:pt x="105" y="19"/>
                  </a:cubicBezTo>
                  <a:cubicBezTo>
                    <a:pt x="112" y="21"/>
                    <a:pt x="116" y="24"/>
                    <a:pt x="119" y="31"/>
                  </a:cubicBezTo>
                  <a:cubicBezTo>
                    <a:pt x="129" y="52"/>
                    <a:pt x="140" y="72"/>
                    <a:pt x="150" y="93"/>
                  </a:cubicBezTo>
                  <a:cubicBezTo>
                    <a:pt x="154" y="99"/>
                    <a:pt x="152" y="103"/>
                    <a:pt x="149" y="108"/>
                  </a:cubicBezTo>
                  <a:cubicBezTo>
                    <a:pt x="139" y="124"/>
                    <a:pt x="126" y="133"/>
                    <a:pt x="106" y="129"/>
                  </a:cubicBezTo>
                  <a:cubicBezTo>
                    <a:pt x="98" y="128"/>
                    <a:pt x="89" y="129"/>
                    <a:pt x="81" y="12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DEC033F-A098-E15C-319A-91A53EF51B39}"/>
                </a:ext>
              </a:extLst>
            </p:cNvPr>
            <p:cNvSpPr/>
            <p:nvPr/>
          </p:nvSpPr>
          <p:spPr bwMode="auto">
            <a:xfrm>
              <a:off x="4948" y="1853"/>
              <a:ext cx="272" cy="354"/>
            </a:xfrm>
            <a:custGeom>
              <a:gdLst>
                <a:gd name="T0" fmla="*/ 92 w 163"/>
                <a:gd name="T1" fmla="*/ 0 h 212"/>
                <a:gd name="T2" fmla="*/ 132 w 163"/>
                <a:gd name="T3" fmla="*/ 143 h 212"/>
                <a:gd name="T4" fmla="*/ 163 w 163"/>
                <a:gd name="T5" fmla="*/ 183 h 212"/>
                <a:gd name="T6" fmla="*/ 132 w 163"/>
                <a:gd name="T7" fmla="*/ 209 h 212"/>
                <a:gd name="T8" fmla="*/ 123 w 163"/>
                <a:gd name="T9" fmla="*/ 208 h 212"/>
                <a:gd name="T10" fmla="*/ 60 w 163"/>
                <a:gd name="T11" fmla="*/ 147 h 212"/>
                <a:gd name="T12" fmla="*/ 33 w 163"/>
                <a:gd name="T13" fmla="*/ 122 h 212"/>
                <a:gd name="T14" fmla="*/ 31 w 163"/>
                <a:gd name="T15" fmla="*/ 118 h 212"/>
                <a:gd name="T16" fmla="*/ 13 w 163"/>
                <a:gd name="T17" fmla="*/ 87 h 212"/>
                <a:gd name="T18" fmla="*/ 1 w 163"/>
                <a:gd name="T19" fmla="*/ 70 h 212"/>
                <a:gd name="T20" fmla="*/ 14 w 163"/>
                <a:gd name="T21" fmla="*/ 58 h 212"/>
                <a:gd name="T22" fmla="*/ 43 w 163"/>
                <a:gd name="T23" fmla="*/ 36 h 212"/>
                <a:gd name="T24" fmla="*/ 92 w 163"/>
                <a:gd name="T25" fmla="*/ 0 h 2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" h="211">
                  <a:moveTo>
                    <a:pt x="92" y="0"/>
                  </a:moveTo>
                  <a:cubicBezTo>
                    <a:pt x="101" y="51"/>
                    <a:pt x="115" y="97"/>
                    <a:pt x="132" y="143"/>
                  </a:cubicBezTo>
                  <a:cubicBezTo>
                    <a:pt x="138" y="159"/>
                    <a:pt x="142" y="176"/>
                    <a:pt x="163" y="183"/>
                  </a:cubicBezTo>
                  <a:cubicBezTo>
                    <a:pt x="151" y="193"/>
                    <a:pt x="141" y="201"/>
                    <a:pt x="132" y="209"/>
                  </a:cubicBezTo>
                  <a:cubicBezTo>
                    <a:pt x="128" y="212"/>
                    <a:pt x="126" y="211"/>
                    <a:pt x="123" y="208"/>
                  </a:cubicBezTo>
                  <a:cubicBezTo>
                    <a:pt x="103" y="187"/>
                    <a:pt x="83" y="166"/>
                    <a:pt x="60" y="147"/>
                  </a:cubicBezTo>
                  <a:cubicBezTo>
                    <a:pt x="51" y="140"/>
                    <a:pt x="45" y="128"/>
                    <a:pt x="33" y="122"/>
                  </a:cubicBezTo>
                  <a:cubicBezTo>
                    <a:pt x="32" y="121"/>
                    <a:pt x="31" y="119"/>
                    <a:pt x="31" y="118"/>
                  </a:cubicBezTo>
                  <a:cubicBezTo>
                    <a:pt x="34" y="102"/>
                    <a:pt x="21" y="96"/>
                    <a:pt x="13" y="87"/>
                  </a:cubicBezTo>
                  <a:cubicBezTo>
                    <a:pt x="9" y="81"/>
                    <a:pt x="3" y="76"/>
                    <a:pt x="1" y="70"/>
                  </a:cubicBezTo>
                  <a:cubicBezTo>
                    <a:pt x="0" y="63"/>
                    <a:pt x="10" y="63"/>
                    <a:pt x="14" y="58"/>
                  </a:cubicBezTo>
                  <a:cubicBezTo>
                    <a:pt x="22" y="48"/>
                    <a:pt x="32" y="41"/>
                    <a:pt x="43" y="36"/>
                  </a:cubicBezTo>
                  <a:cubicBezTo>
                    <a:pt x="61" y="27"/>
                    <a:pt x="76" y="16"/>
                    <a:pt x="9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024EEEC-4697-3AE7-B3EE-8F908EF67AAE}"/>
                </a:ext>
              </a:extLst>
            </p:cNvPr>
            <p:cNvSpPr/>
            <p:nvPr/>
          </p:nvSpPr>
          <p:spPr bwMode="auto">
            <a:xfrm>
              <a:off x="4648" y="2288"/>
              <a:ext cx="408" cy="493"/>
            </a:xfrm>
            <a:custGeom>
              <a:gdLst>
                <a:gd name="T0" fmla="*/ 241 w 244"/>
                <a:gd name="T1" fmla="*/ 0 h 295"/>
                <a:gd name="T2" fmla="*/ 243 w 244"/>
                <a:gd name="T3" fmla="*/ 6 h 295"/>
                <a:gd name="T4" fmla="*/ 149 w 244"/>
                <a:gd name="T5" fmla="*/ 236 h 295"/>
                <a:gd name="T6" fmla="*/ 106 w 244"/>
                <a:gd name="T7" fmla="*/ 279 h 295"/>
                <a:gd name="T8" fmla="*/ 35 w 244"/>
                <a:gd name="T9" fmla="*/ 281 h 295"/>
                <a:gd name="T10" fmla="*/ 0 w 244"/>
                <a:gd name="T11" fmla="*/ 253 h 295"/>
                <a:gd name="T12" fmla="*/ 102 w 244"/>
                <a:gd name="T13" fmla="*/ 208 h 295"/>
                <a:gd name="T14" fmla="*/ 209 w 244"/>
                <a:gd name="T15" fmla="*/ 60 h 295"/>
                <a:gd name="T16" fmla="*/ 241 w 244"/>
                <a:gd name="T17" fmla="*/ 0 h 2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95">
                  <a:moveTo>
                    <a:pt x="241" y="0"/>
                  </a:moveTo>
                  <a:cubicBezTo>
                    <a:pt x="244" y="2"/>
                    <a:pt x="244" y="4"/>
                    <a:pt x="243" y="6"/>
                  </a:cubicBezTo>
                  <a:cubicBezTo>
                    <a:pt x="221" y="87"/>
                    <a:pt x="196" y="166"/>
                    <a:pt x="149" y="236"/>
                  </a:cubicBezTo>
                  <a:cubicBezTo>
                    <a:pt x="137" y="253"/>
                    <a:pt x="124" y="268"/>
                    <a:pt x="106" y="279"/>
                  </a:cubicBezTo>
                  <a:cubicBezTo>
                    <a:pt x="83" y="295"/>
                    <a:pt x="59" y="294"/>
                    <a:pt x="35" y="281"/>
                  </a:cubicBezTo>
                  <a:cubicBezTo>
                    <a:pt x="22" y="274"/>
                    <a:pt x="11" y="265"/>
                    <a:pt x="0" y="253"/>
                  </a:cubicBezTo>
                  <a:cubicBezTo>
                    <a:pt x="43" y="257"/>
                    <a:pt x="74" y="235"/>
                    <a:pt x="102" y="208"/>
                  </a:cubicBezTo>
                  <a:cubicBezTo>
                    <a:pt x="147" y="166"/>
                    <a:pt x="179" y="114"/>
                    <a:pt x="209" y="60"/>
                  </a:cubicBezTo>
                  <a:cubicBezTo>
                    <a:pt x="220" y="40"/>
                    <a:pt x="230" y="20"/>
                    <a:pt x="2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42B2F22-D8E5-CBA8-312C-165282B08201}"/>
                </a:ext>
              </a:extLst>
            </p:cNvPr>
            <p:cNvSpPr/>
            <p:nvPr/>
          </p:nvSpPr>
          <p:spPr bwMode="auto">
            <a:xfrm>
              <a:off x="5730" y="1757"/>
              <a:ext cx="139" cy="445"/>
            </a:xfrm>
            <a:custGeom>
              <a:gdLst>
                <a:gd name="T0" fmla="*/ 4 w 83"/>
                <a:gd name="T1" fmla="*/ 0 h 266"/>
                <a:gd name="T2" fmla="*/ 34 w 83"/>
                <a:gd name="T3" fmla="*/ 20 h 266"/>
                <a:gd name="T4" fmla="*/ 41 w 83"/>
                <a:gd name="T5" fmla="*/ 30 h 266"/>
                <a:gd name="T6" fmla="*/ 71 w 83"/>
                <a:gd name="T7" fmla="*/ 109 h 266"/>
                <a:gd name="T8" fmla="*/ 76 w 83"/>
                <a:gd name="T9" fmla="*/ 161 h 266"/>
                <a:gd name="T10" fmla="*/ 57 w 83"/>
                <a:gd name="T11" fmla="*/ 224 h 266"/>
                <a:gd name="T12" fmla="*/ 46 w 83"/>
                <a:gd name="T13" fmla="*/ 258 h 266"/>
                <a:gd name="T14" fmla="*/ 36 w 83"/>
                <a:gd name="T15" fmla="*/ 264 h 266"/>
                <a:gd name="T16" fmla="*/ 29 w 83"/>
                <a:gd name="T17" fmla="*/ 263 h 266"/>
                <a:gd name="T18" fmla="*/ 7 w 83"/>
                <a:gd name="T19" fmla="*/ 258 h 266"/>
                <a:gd name="T20" fmla="*/ 6 w 83"/>
                <a:gd name="T21" fmla="*/ 226 h 266"/>
                <a:gd name="T22" fmla="*/ 5 w 83"/>
                <a:gd name="T23" fmla="*/ 136 h 266"/>
                <a:gd name="T24" fmla="*/ 6 w 83"/>
                <a:gd name="T25" fmla="*/ 84 h 266"/>
                <a:gd name="T26" fmla="*/ 7 w 83"/>
                <a:gd name="T27" fmla="*/ 54 h 266"/>
                <a:gd name="T28" fmla="*/ 4 w 83"/>
                <a:gd name="T29" fmla="*/ 0 h 2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266">
                  <a:moveTo>
                    <a:pt x="4" y="0"/>
                  </a:moveTo>
                  <a:cubicBezTo>
                    <a:pt x="16" y="8"/>
                    <a:pt x="25" y="14"/>
                    <a:pt x="34" y="20"/>
                  </a:cubicBezTo>
                  <a:cubicBezTo>
                    <a:pt x="38" y="23"/>
                    <a:pt x="39" y="26"/>
                    <a:pt x="41" y="30"/>
                  </a:cubicBezTo>
                  <a:cubicBezTo>
                    <a:pt x="51" y="56"/>
                    <a:pt x="60" y="83"/>
                    <a:pt x="71" y="109"/>
                  </a:cubicBezTo>
                  <a:cubicBezTo>
                    <a:pt x="77" y="124"/>
                    <a:pt x="83" y="146"/>
                    <a:pt x="76" y="161"/>
                  </a:cubicBezTo>
                  <a:cubicBezTo>
                    <a:pt x="67" y="182"/>
                    <a:pt x="65" y="204"/>
                    <a:pt x="57" y="224"/>
                  </a:cubicBezTo>
                  <a:cubicBezTo>
                    <a:pt x="53" y="235"/>
                    <a:pt x="49" y="247"/>
                    <a:pt x="46" y="258"/>
                  </a:cubicBezTo>
                  <a:cubicBezTo>
                    <a:pt x="44" y="264"/>
                    <a:pt x="42" y="266"/>
                    <a:pt x="36" y="264"/>
                  </a:cubicBezTo>
                  <a:cubicBezTo>
                    <a:pt x="34" y="263"/>
                    <a:pt x="31" y="263"/>
                    <a:pt x="29" y="263"/>
                  </a:cubicBezTo>
                  <a:cubicBezTo>
                    <a:pt x="21" y="260"/>
                    <a:pt x="7" y="262"/>
                    <a:pt x="7" y="258"/>
                  </a:cubicBezTo>
                  <a:cubicBezTo>
                    <a:pt x="7" y="247"/>
                    <a:pt x="3" y="237"/>
                    <a:pt x="6" y="226"/>
                  </a:cubicBezTo>
                  <a:cubicBezTo>
                    <a:pt x="15" y="196"/>
                    <a:pt x="15" y="166"/>
                    <a:pt x="5" y="136"/>
                  </a:cubicBezTo>
                  <a:cubicBezTo>
                    <a:pt x="0" y="118"/>
                    <a:pt x="1" y="101"/>
                    <a:pt x="6" y="84"/>
                  </a:cubicBezTo>
                  <a:cubicBezTo>
                    <a:pt x="9" y="74"/>
                    <a:pt x="9" y="64"/>
                    <a:pt x="7" y="54"/>
                  </a:cubicBezTo>
                  <a:cubicBezTo>
                    <a:pt x="3" y="37"/>
                    <a:pt x="5" y="19"/>
                    <a:pt x="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5C4700E8-2488-9D25-0111-F4A114243565}"/>
                </a:ext>
              </a:extLst>
            </p:cNvPr>
            <p:cNvSpPr/>
            <p:nvPr/>
          </p:nvSpPr>
          <p:spPr bwMode="auto">
            <a:xfrm>
              <a:off x="5217" y="939"/>
              <a:ext cx="284" cy="148"/>
            </a:xfrm>
            <a:custGeom>
              <a:gdLst>
                <a:gd name="T0" fmla="*/ 161 w 170"/>
                <a:gd name="T1" fmla="*/ 0 h 88"/>
                <a:gd name="T2" fmla="*/ 168 w 170"/>
                <a:gd name="T3" fmla="*/ 32 h 88"/>
                <a:gd name="T4" fmla="*/ 160 w 170"/>
                <a:gd name="T5" fmla="*/ 42 h 88"/>
                <a:gd name="T6" fmla="*/ 65 w 170"/>
                <a:gd name="T7" fmla="*/ 73 h 88"/>
                <a:gd name="T8" fmla="*/ 17 w 170"/>
                <a:gd name="T9" fmla="*/ 87 h 88"/>
                <a:gd name="T10" fmla="*/ 6 w 170"/>
                <a:gd name="T11" fmla="*/ 80 h 88"/>
                <a:gd name="T12" fmla="*/ 26 w 170"/>
                <a:gd name="T13" fmla="*/ 47 h 88"/>
                <a:gd name="T14" fmla="*/ 161 w 170"/>
                <a:gd name="T15" fmla="*/ 0 h 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88">
                  <a:moveTo>
                    <a:pt x="161" y="0"/>
                  </a:moveTo>
                  <a:cubicBezTo>
                    <a:pt x="163" y="11"/>
                    <a:pt x="166" y="21"/>
                    <a:pt x="168" y="32"/>
                  </a:cubicBezTo>
                  <a:cubicBezTo>
                    <a:pt x="170" y="39"/>
                    <a:pt x="164" y="40"/>
                    <a:pt x="160" y="42"/>
                  </a:cubicBezTo>
                  <a:cubicBezTo>
                    <a:pt x="129" y="54"/>
                    <a:pt x="97" y="64"/>
                    <a:pt x="65" y="73"/>
                  </a:cubicBezTo>
                  <a:cubicBezTo>
                    <a:pt x="49" y="78"/>
                    <a:pt x="33" y="82"/>
                    <a:pt x="17" y="87"/>
                  </a:cubicBezTo>
                  <a:cubicBezTo>
                    <a:pt x="11" y="88"/>
                    <a:pt x="7" y="88"/>
                    <a:pt x="6" y="80"/>
                  </a:cubicBezTo>
                  <a:cubicBezTo>
                    <a:pt x="1" y="54"/>
                    <a:pt x="0" y="54"/>
                    <a:pt x="26" y="47"/>
                  </a:cubicBezTo>
                  <a:cubicBezTo>
                    <a:pt x="72" y="36"/>
                    <a:pt x="117" y="22"/>
                    <a:pt x="161" y="0"/>
                  </a:cubicBezTo>
                  <a:close/>
                </a:path>
              </a:pathLst>
            </a:custGeom>
            <a:solidFill>
              <a:srgbClr val="E7A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43" name="TextBox 25">
            <a:extLst>
              <a:ext uri="{FF2B5EF4-FFF2-40B4-BE49-F238E27FC236}">
                <a16:creationId xmlns:a16="http://schemas.microsoft.com/office/drawing/2014/main" id="{100F1CEA-7E69-886D-FA79-D8E973B440CB}"/>
              </a:ext>
            </a:extLst>
          </p:cNvPr>
          <p:cNvSpPr txBox="1"/>
          <p:nvPr/>
        </p:nvSpPr>
        <p:spPr>
          <a:xfrm>
            <a:off x="885372" y="143455"/>
            <a:ext cx="6364514" cy="76944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altLang="ko-KR" sz="4400" b="1">
                <a:solidFill>
                  <a:srgbClr val="AB9375"/>
                </a:solidFill>
                <a:effectLst/>
                <a:latin typeface="+mj-lt"/>
              </a:rPr>
              <a:t>AGENDA </a:t>
            </a:r>
            <a:r>
              <a:rPr lang="en-US" altLang="ko-KR" sz="4400">
                <a:solidFill>
                  <a:srgbClr val="AB9375"/>
                </a:solidFill>
                <a:effectLst/>
                <a:latin typeface="+mj-lt"/>
              </a:rPr>
              <a:t>STYLE</a:t>
            </a:r>
            <a:endParaRPr lang="ko-KR" altLang="en-US" sz="4400">
              <a:solidFill>
                <a:srgbClr val="AB9375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9B802752-EB5C-2171-D716-F944E52CC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06400"/>
            <a:ext cx="12192000" cy="7264400"/>
          </a:xfrm>
          <a:prstGeom prst="rect">
            <a:avLst/>
          </a:prstGeom>
        </p:spPr>
      </p:pic>
      <p:sp>
        <p:nvSpPr>
          <p:cNvPr id="15" name="Rectangle 5">
            <a:extLst>
              <a:ext uri="{FF2B5EF4-FFF2-40B4-BE49-F238E27FC236}">
                <a16:creationId xmlns:a16="http://schemas.microsoft.com/office/drawing/2014/main" id="{EB997387-5D9F-3295-D50C-7D7FF432229B}"/>
              </a:ext>
            </a:extLst>
          </p:cNvPr>
          <p:cNvSpPr/>
          <p:nvPr/>
        </p:nvSpPr>
        <p:spPr>
          <a:xfrm>
            <a:off x="176212" y="-40685"/>
            <a:ext cx="11839575" cy="6644760"/>
          </a:xfrm>
          <a:prstGeom prst="rect">
            <a:avLst/>
          </a:prstGeom>
          <a:solidFill>
            <a:srgbClr val="AB9375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054D0BC-E5FE-4D32-A16B-F88CF7742D0A}"/>
              </a:ext>
            </a:extLst>
          </p:cNvPr>
          <p:cNvGrpSpPr/>
          <p:nvPr/>
        </p:nvGrpSpPr>
        <p:grpSpPr>
          <a:xfrm>
            <a:off x="6474802" y="4932503"/>
            <a:ext cx="5214511" cy="1671572"/>
            <a:chOff x="6474802" y="4944615"/>
            <a:chExt cx="5214511" cy="167157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D6ABFA6-660A-4D78-8825-7406609D845A}"/>
                </a:ext>
              </a:extLst>
            </p:cNvPr>
            <p:cNvSpPr txBox="1"/>
            <p:nvPr/>
          </p:nvSpPr>
          <p:spPr>
            <a:xfrm>
              <a:off x="6474802" y="5877523"/>
              <a:ext cx="521451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B00691F-7824-40F1-9AB7-39C6DA7B9EBC}"/>
                </a:ext>
              </a:extLst>
            </p:cNvPr>
            <p:cNvSpPr txBox="1"/>
            <p:nvPr/>
          </p:nvSpPr>
          <p:spPr>
            <a:xfrm>
              <a:off x="6474802" y="4944615"/>
              <a:ext cx="5214511" cy="861774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>
              <a:spAutoFit/>
            </a:bodyPr>
            <a:lstStyle/>
            <a:p>
              <a:r>
                <a:rPr lang="en-US" altLang="ko-KR" sz="2800">
                  <a:solidFill>
                    <a:schemeClr val="bg1"/>
                  </a:solidFill>
                </a:rPr>
                <a:t>We Create Quality </a:t>
              </a:r>
            </a:p>
            <a:p>
              <a:r>
                <a:rPr lang="en-US" altLang="ko-KR" sz="2800">
                  <a:solidFill>
                    <a:schemeClr val="bg1"/>
                  </a:solidFill>
                </a:rPr>
                <a:t>Professional PPT Presentation</a:t>
              </a:r>
              <a:endParaRPr lang="ko-KR" altLang="en-US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CD0AFF9-501A-4247-AC55-0508CAF7F892}"/>
              </a:ext>
            </a:extLst>
          </p:cNvPr>
          <p:cNvGrpSpPr/>
          <p:nvPr/>
        </p:nvGrpSpPr>
        <p:grpSpPr>
          <a:xfrm>
            <a:off x="712177" y="4837265"/>
            <a:ext cx="4791807" cy="1862048"/>
            <a:chOff x="4651035" y="1734907"/>
            <a:chExt cx="4791807" cy="18620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FACB52-18ED-47AF-AB81-F30A1C538B23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>
                  <a:solidFill>
                    <a:schemeClr val="bg1"/>
                  </a:solidFill>
                  <a:cs typeface="Arial" panose="020b0604020202020204" pitchFamily="34" charset="0"/>
                </a:rPr>
                <a:t>WESOME</a:t>
              </a:r>
              <a:endParaRPr lang="en-US" altLang="ko-KR" sz="6000" b="1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F0EDB6F-8BD5-44B7-9795-16A02FD16318}"/>
                </a:ext>
              </a:extLst>
            </p:cNvPr>
            <p:cNvSpPr txBox="1"/>
            <p:nvPr/>
          </p:nvSpPr>
          <p:spPr>
            <a:xfrm>
              <a:off x="5666752" y="2619733"/>
              <a:ext cx="377608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4800">
                  <a:solidFill>
                    <a:schemeClr val="bg1"/>
                  </a:solidFill>
                  <a:cs typeface="Arial" panose="020b0604020202020204" pitchFamily="34" charset="0"/>
                </a:rPr>
                <a:t>Presentation</a:t>
              </a:r>
              <a:endParaRPr lang="ko-KR" altLang="en-US" sz="48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05E2D6-7FF2-4DF3-8DD7-A03FBC4B0D80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>
                  <a:solidFill>
                    <a:schemeClr val="bg1"/>
                  </a:solidFill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9" name="직사각형 1">
            <a:extLst>
              <a:ext uri="{FF2B5EF4-FFF2-40B4-BE49-F238E27FC236}">
                <a16:creationId xmlns:a16="http://schemas.microsoft.com/office/drawing/2014/main" id="{4A982A05-FC40-4A21-8AE6-BAC80BEEB793}"/>
              </a:ext>
            </a:extLst>
          </p:cNvPr>
          <p:cNvSpPr/>
          <p:nvPr/>
        </p:nvSpPr>
        <p:spPr>
          <a:xfrm>
            <a:off x="2478426" y="1144893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0" name="직사각형 2">
            <a:extLst>
              <a:ext uri="{FF2B5EF4-FFF2-40B4-BE49-F238E27FC236}">
                <a16:creationId xmlns:a16="http://schemas.microsoft.com/office/drawing/2014/main" id="{B464F46F-2D74-4530-8FAB-277E864B7074}"/>
              </a:ext>
            </a:extLst>
          </p:cNvPr>
          <p:cNvSpPr/>
          <p:nvPr/>
        </p:nvSpPr>
        <p:spPr>
          <a:xfrm>
            <a:off x="2478426" y="1662067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</a:rPr>
              <a:t>Get a modern PowerPoint  Presentation that is beautifully designed</a:t>
            </a:r>
          </a:p>
        </p:txBody>
      </p:sp>
      <p:sp>
        <p:nvSpPr>
          <p:cNvPr id="11" name="직사각형 17">
            <a:extLst>
              <a:ext uri="{FF2B5EF4-FFF2-40B4-BE49-F238E27FC236}">
                <a16:creationId xmlns:a16="http://schemas.microsoft.com/office/drawing/2014/main" id="{CAB9953C-FD72-48BF-A79A-DF9E9592FD17}"/>
              </a:ext>
            </a:extLst>
          </p:cNvPr>
          <p:cNvSpPr/>
          <p:nvPr/>
        </p:nvSpPr>
        <p:spPr>
          <a:xfrm>
            <a:off x="4930653" y="2652066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2800" b="1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2" name="직사각형 21">
            <a:extLst>
              <a:ext uri="{FF2B5EF4-FFF2-40B4-BE49-F238E27FC236}">
                <a16:creationId xmlns:a16="http://schemas.microsoft.com/office/drawing/2014/main" id="{15BA42C8-5B9D-45FB-AC55-CDEB8DE14841}"/>
              </a:ext>
            </a:extLst>
          </p:cNvPr>
          <p:cNvSpPr/>
          <p:nvPr/>
        </p:nvSpPr>
        <p:spPr>
          <a:xfrm>
            <a:off x="5578764" y="3169240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>
                <a:solidFill>
                  <a:schemeClr val="bg1"/>
                </a:solidFill>
              </a:rPr>
              <a:t>Get a modern PowerPoint  Presentation that is beautifully designed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6" name="Elipse 155">
            <a:extLst>
              <a:ext uri="{FF2B5EF4-FFF2-40B4-BE49-F238E27FC236}">
                <a16:creationId xmlns:a16="http://schemas.microsoft.com/office/drawing/2014/main" id="{62FDAC85-6784-B896-E004-2C73C9555FE1}"/>
              </a:ext>
            </a:extLst>
          </p:cNvPr>
          <p:cNvSpPr/>
          <p:nvPr/>
        </p:nvSpPr>
        <p:spPr>
          <a:xfrm>
            <a:off x="9176826" y="2954043"/>
            <a:ext cx="2089362" cy="14934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57" name="Group 70">
            <a:extLst>
              <a:ext uri="{FF2B5EF4-FFF2-40B4-BE49-F238E27FC236}">
                <a16:creationId xmlns:a16="http://schemas.microsoft.com/office/drawing/2014/main" id="{6330F18B-C14A-857C-5869-4BE5141C8083}"/>
              </a:ext>
            </a:extLst>
          </p:cNvPr>
          <p:cNvGrpSpPr/>
          <p:nvPr/>
        </p:nvGrpSpPr>
        <p:grpSpPr>
          <a:xfrm>
            <a:off x="974624" y="5435393"/>
            <a:ext cx="1871818" cy="923330"/>
            <a:chOff x="2551705" y="4283314"/>
            <a:chExt cx="2357003" cy="923330"/>
          </a:xfrm>
        </p:grpSpPr>
        <p:sp>
          <p:nvSpPr>
            <p:cNvPr id="158" name="TextBox 71">
              <a:extLst>
                <a:ext uri="{FF2B5EF4-FFF2-40B4-BE49-F238E27FC236}">
                  <a16:creationId xmlns:a16="http://schemas.microsoft.com/office/drawing/2014/main" id="{75E15DB3-3847-A299-D5E4-B33811B8681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zing. </a:t>
              </a:r>
              <a:endParaRPr lang="ko-KR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TextBox 72">
              <a:extLst>
                <a:ext uri="{FF2B5EF4-FFF2-40B4-BE49-F238E27FC236}">
                  <a16:creationId xmlns:a16="http://schemas.microsoft.com/office/drawing/2014/main" id="{4957240C-156D-40AB-1993-A91DBF4FC1F5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rgbClr val="E7AE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rgbClr val="E7AE2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0" name="Group 73">
            <a:extLst>
              <a:ext uri="{FF2B5EF4-FFF2-40B4-BE49-F238E27FC236}">
                <a16:creationId xmlns:a16="http://schemas.microsoft.com/office/drawing/2014/main" id="{E01170B3-E238-1E59-B70F-771323C5E5A0}"/>
              </a:ext>
            </a:extLst>
          </p:cNvPr>
          <p:cNvGrpSpPr/>
          <p:nvPr/>
        </p:nvGrpSpPr>
        <p:grpSpPr>
          <a:xfrm rot="8935246">
            <a:off x="3764058" y="3854904"/>
            <a:ext cx="234910" cy="1315030"/>
            <a:chOff x="1403648" y="3356992"/>
            <a:chExt cx="234910" cy="1315030"/>
          </a:xfrm>
          <a:solidFill>
            <a:srgbClr val="E7AE21"/>
          </a:solidFill>
        </p:grpSpPr>
        <p:sp>
          <p:nvSpPr>
            <p:cNvPr id="161" name="Rectangle 74">
              <a:extLst>
                <a:ext uri="{FF2B5EF4-FFF2-40B4-BE49-F238E27FC236}">
                  <a16:creationId xmlns:a16="http://schemas.microsoft.com/office/drawing/2014/main" id="{D962A90D-9DD4-40FC-43BD-55CE37A408F4}"/>
                </a:ext>
              </a:extLst>
            </p:cNvPr>
            <p:cNvSpPr/>
            <p:nvPr/>
          </p:nvSpPr>
          <p:spPr>
            <a:xfrm>
              <a:off x="1403648" y="4437112"/>
              <a:ext cx="234910" cy="234910"/>
            </a:xfrm>
            <a:prstGeom prst="rect">
              <a:avLst/>
            </a:prstGeom>
            <a:solidFill>
              <a:srgbClr val="AB937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2" name="Rectangle 75">
              <a:extLst>
                <a:ext uri="{FF2B5EF4-FFF2-40B4-BE49-F238E27FC236}">
                  <a16:creationId xmlns:a16="http://schemas.microsoft.com/office/drawing/2014/main" id="{14AF6CF9-AB86-6877-4BAE-DF1920DA6403}"/>
                </a:ext>
              </a:extLst>
            </p:cNvPr>
            <p:cNvSpPr/>
            <p:nvPr/>
          </p:nvSpPr>
          <p:spPr>
            <a:xfrm>
              <a:off x="1403648" y="407707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3" name="Rectangle 76">
              <a:extLst>
                <a:ext uri="{FF2B5EF4-FFF2-40B4-BE49-F238E27FC236}">
                  <a16:creationId xmlns:a16="http://schemas.microsoft.com/office/drawing/2014/main" id="{D7B578A9-C269-F0DE-AA69-A562A1796586}"/>
                </a:ext>
              </a:extLst>
            </p:cNvPr>
            <p:cNvSpPr/>
            <p:nvPr/>
          </p:nvSpPr>
          <p:spPr>
            <a:xfrm>
              <a:off x="1403648" y="371703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4" name="Rectangle 77">
              <a:extLst>
                <a:ext uri="{FF2B5EF4-FFF2-40B4-BE49-F238E27FC236}">
                  <a16:creationId xmlns:a16="http://schemas.microsoft.com/office/drawing/2014/main" id="{59BBB322-DDE1-6ACF-0999-18E91A3540DF}"/>
                </a:ext>
              </a:extLst>
            </p:cNvPr>
            <p:cNvSpPr/>
            <p:nvPr/>
          </p:nvSpPr>
          <p:spPr>
            <a:xfrm>
              <a:off x="1403648" y="3356992"/>
              <a:ext cx="234910" cy="234910"/>
            </a:xfrm>
            <a:prstGeom prst="rect">
              <a:avLst/>
            </a:prstGeom>
            <a:solidFill>
              <a:srgbClr val="AB937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65" name="Group 78">
            <a:extLst>
              <a:ext uri="{FF2B5EF4-FFF2-40B4-BE49-F238E27FC236}">
                <a16:creationId xmlns:a16="http://schemas.microsoft.com/office/drawing/2014/main" id="{4B640608-A2C5-705F-1D1F-5E97523BC9DE}"/>
              </a:ext>
            </a:extLst>
          </p:cNvPr>
          <p:cNvGrpSpPr/>
          <p:nvPr/>
        </p:nvGrpSpPr>
        <p:grpSpPr>
          <a:xfrm rot="3537961">
            <a:off x="5079710" y="3359980"/>
            <a:ext cx="234910" cy="2006104"/>
            <a:chOff x="1405139" y="2657468"/>
            <a:chExt cx="234910" cy="2014554"/>
          </a:xfrm>
          <a:solidFill>
            <a:srgbClr val="E7AE21"/>
          </a:solidFill>
        </p:grpSpPr>
        <p:sp>
          <p:nvSpPr>
            <p:cNvPr id="166" name="Rectangle 79">
              <a:extLst>
                <a:ext uri="{FF2B5EF4-FFF2-40B4-BE49-F238E27FC236}">
                  <a16:creationId xmlns:a16="http://schemas.microsoft.com/office/drawing/2014/main" id="{0FFDBAF8-FEE1-129F-E457-69B69F9755B4}"/>
                </a:ext>
              </a:extLst>
            </p:cNvPr>
            <p:cNvSpPr/>
            <p:nvPr/>
          </p:nvSpPr>
          <p:spPr>
            <a:xfrm>
              <a:off x="1405139" y="443711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7" name="Rectangle 80">
              <a:extLst>
                <a:ext uri="{FF2B5EF4-FFF2-40B4-BE49-F238E27FC236}">
                  <a16:creationId xmlns:a16="http://schemas.microsoft.com/office/drawing/2014/main" id="{ABA19506-1FDB-20FF-A864-B1D8D473BC52}"/>
                </a:ext>
              </a:extLst>
            </p:cNvPr>
            <p:cNvSpPr/>
            <p:nvPr/>
          </p:nvSpPr>
          <p:spPr>
            <a:xfrm>
              <a:off x="1405139" y="407707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8" name="Rectangle 81">
              <a:extLst>
                <a:ext uri="{FF2B5EF4-FFF2-40B4-BE49-F238E27FC236}">
                  <a16:creationId xmlns:a16="http://schemas.microsoft.com/office/drawing/2014/main" id="{5BCB155E-06A5-189B-D6D7-475F907DE8DD}"/>
                </a:ext>
              </a:extLst>
            </p:cNvPr>
            <p:cNvSpPr/>
            <p:nvPr/>
          </p:nvSpPr>
          <p:spPr>
            <a:xfrm>
              <a:off x="1405139" y="371703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9" name="Rectangle 82">
              <a:extLst>
                <a:ext uri="{FF2B5EF4-FFF2-40B4-BE49-F238E27FC236}">
                  <a16:creationId xmlns:a16="http://schemas.microsoft.com/office/drawing/2014/main" id="{D035DB51-43D1-8F52-BB40-5939A8DA1B8D}"/>
                </a:ext>
              </a:extLst>
            </p:cNvPr>
            <p:cNvSpPr/>
            <p:nvPr/>
          </p:nvSpPr>
          <p:spPr>
            <a:xfrm>
              <a:off x="1405139" y="335699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0" name="Rectangle 83">
              <a:extLst>
                <a:ext uri="{FF2B5EF4-FFF2-40B4-BE49-F238E27FC236}">
                  <a16:creationId xmlns:a16="http://schemas.microsoft.com/office/drawing/2014/main" id="{CDAD803A-DB5C-9AF8-014E-76C604249DD0}"/>
                </a:ext>
              </a:extLst>
            </p:cNvPr>
            <p:cNvSpPr/>
            <p:nvPr/>
          </p:nvSpPr>
          <p:spPr>
            <a:xfrm>
              <a:off x="1405139" y="299695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1" name="Rectangle 84">
              <a:extLst>
                <a:ext uri="{FF2B5EF4-FFF2-40B4-BE49-F238E27FC236}">
                  <a16:creationId xmlns:a16="http://schemas.microsoft.com/office/drawing/2014/main" id="{9E429C44-CD44-47C6-75C7-87186009EB6B}"/>
                </a:ext>
              </a:extLst>
            </p:cNvPr>
            <p:cNvSpPr/>
            <p:nvPr/>
          </p:nvSpPr>
          <p:spPr>
            <a:xfrm>
              <a:off x="1405139" y="2657468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72" name="Group 85">
            <a:extLst>
              <a:ext uri="{FF2B5EF4-FFF2-40B4-BE49-F238E27FC236}">
                <a16:creationId xmlns:a16="http://schemas.microsoft.com/office/drawing/2014/main" id="{E5D3B7B5-FB65-22E9-4F5B-57CDE76BE207}"/>
              </a:ext>
            </a:extLst>
          </p:cNvPr>
          <p:cNvGrpSpPr/>
          <p:nvPr/>
        </p:nvGrpSpPr>
        <p:grpSpPr>
          <a:xfrm rot="3195195">
            <a:off x="7884681" y="2572857"/>
            <a:ext cx="238181" cy="2359800"/>
            <a:chOff x="1401868" y="2657468"/>
            <a:chExt cx="238181" cy="2369740"/>
          </a:xfrm>
          <a:solidFill>
            <a:srgbClr val="E7AE21"/>
          </a:solidFill>
        </p:grpSpPr>
        <p:sp>
          <p:nvSpPr>
            <p:cNvPr id="173" name="Rectangle 86">
              <a:extLst>
                <a:ext uri="{FF2B5EF4-FFF2-40B4-BE49-F238E27FC236}">
                  <a16:creationId xmlns:a16="http://schemas.microsoft.com/office/drawing/2014/main" id="{CB8B7C55-CB6C-F706-3F43-8236D6222E1D}"/>
                </a:ext>
              </a:extLst>
            </p:cNvPr>
            <p:cNvSpPr/>
            <p:nvPr/>
          </p:nvSpPr>
          <p:spPr>
            <a:xfrm>
              <a:off x="1405139" y="443711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4" name="Rectangle 87">
              <a:extLst>
                <a:ext uri="{FF2B5EF4-FFF2-40B4-BE49-F238E27FC236}">
                  <a16:creationId xmlns:a16="http://schemas.microsoft.com/office/drawing/2014/main" id="{778FF4DC-4AE0-4BC9-12F6-5238AE057136}"/>
                </a:ext>
              </a:extLst>
            </p:cNvPr>
            <p:cNvSpPr/>
            <p:nvPr/>
          </p:nvSpPr>
          <p:spPr>
            <a:xfrm>
              <a:off x="1405139" y="407707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5" name="Rectangle 88">
              <a:extLst>
                <a:ext uri="{FF2B5EF4-FFF2-40B4-BE49-F238E27FC236}">
                  <a16:creationId xmlns:a16="http://schemas.microsoft.com/office/drawing/2014/main" id="{9143B7B0-AB29-EA9D-C000-29E0E96B5CB4}"/>
                </a:ext>
              </a:extLst>
            </p:cNvPr>
            <p:cNvSpPr/>
            <p:nvPr/>
          </p:nvSpPr>
          <p:spPr>
            <a:xfrm>
              <a:off x="1405139" y="371703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6" name="Rectangle 89">
              <a:extLst>
                <a:ext uri="{FF2B5EF4-FFF2-40B4-BE49-F238E27FC236}">
                  <a16:creationId xmlns:a16="http://schemas.microsoft.com/office/drawing/2014/main" id="{FB712482-535A-C35C-9DC4-A4296E0B7E4F}"/>
                </a:ext>
              </a:extLst>
            </p:cNvPr>
            <p:cNvSpPr/>
            <p:nvPr/>
          </p:nvSpPr>
          <p:spPr>
            <a:xfrm>
              <a:off x="1405139" y="335699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7" name="Rectangle 90">
              <a:extLst>
                <a:ext uri="{FF2B5EF4-FFF2-40B4-BE49-F238E27FC236}">
                  <a16:creationId xmlns:a16="http://schemas.microsoft.com/office/drawing/2014/main" id="{ED08E79F-8298-FF81-5701-E543F41C1BD6}"/>
                </a:ext>
              </a:extLst>
            </p:cNvPr>
            <p:cNvSpPr/>
            <p:nvPr/>
          </p:nvSpPr>
          <p:spPr>
            <a:xfrm>
              <a:off x="1405139" y="299695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8" name="Rectangle 91">
              <a:extLst>
                <a:ext uri="{FF2B5EF4-FFF2-40B4-BE49-F238E27FC236}">
                  <a16:creationId xmlns:a16="http://schemas.microsoft.com/office/drawing/2014/main" id="{07AC63AA-3784-36BE-2230-56BFCF251D33}"/>
                </a:ext>
              </a:extLst>
            </p:cNvPr>
            <p:cNvSpPr/>
            <p:nvPr/>
          </p:nvSpPr>
          <p:spPr>
            <a:xfrm>
              <a:off x="1405139" y="2657468"/>
              <a:ext cx="234910" cy="234910"/>
            </a:xfrm>
            <a:prstGeom prst="rect">
              <a:avLst/>
            </a:prstGeom>
            <a:solidFill>
              <a:srgbClr val="AB937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9" name="Rectangle 39">
              <a:extLst>
                <a:ext uri="{FF2B5EF4-FFF2-40B4-BE49-F238E27FC236}">
                  <a16:creationId xmlns:a16="http://schemas.microsoft.com/office/drawing/2014/main" id="{9CA8DFE3-E008-47B7-7C6E-5F6A2F822684}"/>
                </a:ext>
              </a:extLst>
            </p:cNvPr>
            <p:cNvSpPr/>
            <p:nvPr/>
          </p:nvSpPr>
          <p:spPr>
            <a:xfrm>
              <a:off x="1401868" y="4792298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0" name="Group 93">
            <a:extLst>
              <a:ext uri="{FF2B5EF4-FFF2-40B4-BE49-F238E27FC236}">
                <a16:creationId xmlns:a16="http://schemas.microsoft.com/office/drawing/2014/main" id="{6A293E3E-2A30-0D8C-E64E-35AF1C26A329}"/>
              </a:ext>
            </a:extLst>
          </p:cNvPr>
          <p:cNvGrpSpPr/>
          <p:nvPr/>
        </p:nvGrpSpPr>
        <p:grpSpPr>
          <a:xfrm>
            <a:off x="2073749" y="2818850"/>
            <a:ext cx="1871818" cy="923330"/>
            <a:chOff x="2551705" y="4283314"/>
            <a:chExt cx="2357003" cy="923330"/>
          </a:xfrm>
        </p:grpSpPr>
        <p:sp>
          <p:nvSpPr>
            <p:cNvPr id="181" name="TextBox 94">
              <a:extLst>
                <a:ext uri="{FF2B5EF4-FFF2-40B4-BE49-F238E27FC236}">
                  <a16:creationId xmlns:a16="http://schemas.microsoft.com/office/drawing/2014/main" id="{7580669F-ACFB-DF95-9639-6220141C9E8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zing. </a:t>
              </a:r>
              <a:endParaRPr lang="ko-KR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TextBox 95">
              <a:extLst>
                <a:ext uri="{FF2B5EF4-FFF2-40B4-BE49-F238E27FC236}">
                  <a16:creationId xmlns:a16="http://schemas.microsoft.com/office/drawing/2014/main" id="{2772B75A-2582-3357-D410-C693711312C6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rgbClr val="E7AE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rgbClr val="E7AE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3" name="Group 96">
            <a:extLst>
              <a:ext uri="{FF2B5EF4-FFF2-40B4-BE49-F238E27FC236}">
                <a16:creationId xmlns:a16="http://schemas.microsoft.com/office/drawing/2014/main" id="{A661A7B1-F289-E08B-037F-5D1AA7EB297B}"/>
              </a:ext>
            </a:extLst>
          </p:cNvPr>
          <p:cNvGrpSpPr/>
          <p:nvPr/>
        </p:nvGrpSpPr>
        <p:grpSpPr>
          <a:xfrm>
            <a:off x="4915158" y="2427646"/>
            <a:ext cx="1871818" cy="923330"/>
            <a:chOff x="2551705" y="4283314"/>
            <a:chExt cx="2357003" cy="923330"/>
          </a:xfrm>
        </p:grpSpPr>
        <p:sp>
          <p:nvSpPr>
            <p:cNvPr id="184" name="TextBox 97">
              <a:extLst>
                <a:ext uri="{FF2B5EF4-FFF2-40B4-BE49-F238E27FC236}">
                  <a16:creationId xmlns:a16="http://schemas.microsoft.com/office/drawing/2014/main" id="{065214BA-F06F-D504-8858-81E48E3B18E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zing. </a:t>
              </a:r>
              <a:endParaRPr lang="ko-KR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TextBox 98">
              <a:extLst>
                <a:ext uri="{FF2B5EF4-FFF2-40B4-BE49-F238E27FC236}">
                  <a16:creationId xmlns:a16="http://schemas.microsoft.com/office/drawing/2014/main" id="{29A38AA9-52FD-FB93-CDC8-35B736140558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rgbClr val="E7AE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rgbClr val="E7AE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6" name="Group 99">
            <a:extLst>
              <a:ext uri="{FF2B5EF4-FFF2-40B4-BE49-F238E27FC236}">
                <a16:creationId xmlns:a16="http://schemas.microsoft.com/office/drawing/2014/main" id="{5589795B-E5C2-0BE2-A8E2-6924D179A256}"/>
              </a:ext>
            </a:extLst>
          </p:cNvPr>
          <p:cNvGrpSpPr/>
          <p:nvPr/>
        </p:nvGrpSpPr>
        <p:grpSpPr>
          <a:xfrm>
            <a:off x="3487722" y="5293109"/>
            <a:ext cx="1871818" cy="923330"/>
            <a:chOff x="2551705" y="4283314"/>
            <a:chExt cx="2357003" cy="923330"/>
          </a:xfrm>
        </p:grpSpPr>
        <p:sp>
          <p:nvSpPr>
            <p:cNvPr id="187" name="TextBox 100">
              <a:extLst>
                <a:ext uri="{FF2B5EF4-FFF2-40B4-BE49-F238E27FC236}">
                  <a16:creationId xmlns:a16="http://schemas.microsoft.com/office/drawing/2014/main" id="{67DFD5F6-E75C-3B41-0370-D031F12C82E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zing. </a:t>
              </a:r>
              <a:endParaRPr lang="ko-KR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TextBox 101">
              <a:extLst>
                <a:ext uri="{FF2B5EF4-FFF2-40B4-BE49-F238E27FC236}">
                  <a16:creationId xmlns:a16="http://schemas.microsoft.com/office/drawing/2014/main" id="{0026C1AA-C87D-0C11-3A63-F3CE13A9E021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rgbClr val="E7AE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rgbClr val="E7AE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9" name="Group 102">
            <a:extLst>
              <a:ext uri="{FF2B5EF4-FFF2-40B4-BE49-F238E27FC236}">
                <a16:creationId xmlns:a16="http://schemas.microsoft.com/office/drawing/2014/main" id="{F8CAB445-333E-5107-F9EC-494D7CBBD1F4}"/>
              </a:ext>
            </a:extLst>
          </p:cNvPr>
          <p:cNvGrpSpPr/>
          <p:nvPr/>
        </p:nvGrpSpPr>
        <p:grpSpPr>
          <a:xfrm>
            <a:off x="6051172" y="4934559"/>
            <a:ext cx="1871818" cy="923330"/>
            <a:chOff x="2551705" y="4283314"/>
            <a:chExt cx="2357003" cy="923330"/>
          </a:xfrm>
        </p:grpSpPr>
        <p:sp>
          <p:nvSpPr>
            <p:cNvPr id="190" name="TextBox 103">
              <a:extLst>
                <a:ext uri="{FF2B5EF4-FFF2-40B4-BE49-F238E27FC236}">
                  <a16:creationId xmlns:a16="http://schemas.microsoft.com/office/drawing/2014/main" id="{B6B80C61-26E4-6A3E-2EDD-CAA1E0570FA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zing. </a:t>
              </a:r>
              <a:endParaRPr lang="ko-KR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TextBox 104">
              <a:extLst>
                <a:ext uri="{FF2B5EF4-FFF2-40B4-BE49-F238E27FC236}">
                  <a16:creationId xmlns:a16="http://schemas.microsoft.com/office/drawing/2014/main" id="{B516CF36-C42A-CD1C-D7D2-AB4A7A2B0B6B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rgbClr val="E7AE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rgbClr val="E7AE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2" name="Group 105">
            <a:extLst>
              <a:ext uri="{FF2B5EF4-FFF2-40B4-BE49-F238E27FC236}">
                <a16:creationId xmlns:a16="http://schemas.microsoft.com/office/drawing/2014/main" id="{0C1474E8-48E6-A46F-D428-7E00F4AE265C}"/>
              </a:ext>
            </a:extLst>
          </p:cNvPr>
          <p:cNvGrpSpPr/>
          <p:nvPr/>
        </p:nvGrpSpPr>
        <p:grpSpPr>
          <a:xfrm>
            <a:off x="9170360" y="3234488"/>
            <a:ext cx="2113796" cy="923330"/>
            <a:chOff x="2551705" y="4283314"/>
            <a:chExt cx="2357003" cy="923330"/>
          </a:xfrm>
        </p:grpSpPr>
        <p:sp>
          <p:nvSpPr>
            <p:cNvPr id="193" name="TextBox 106">
              <a:extLst>
                <a:ext uri="{FF2B5EF4-FFF2-40B4-BE49-F238E27FC236}">
                  <a16:creationId xmlns:a16="http://schemas.microsoft.com/office/drawing/2014/main" id="{0EB80752-605A-BD14-283A-E2504D83CBC7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zing.  </a:t>
              </a:r>
              <a:endParaRPr lang="ko-KR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TextBox 107">
              <a:extLst>
                <a:ext uri="{FF2B5EF4-FFF2-40B4-BE49-F238E27FC236}">
                  <a16:creationId xmlns:a16="http://schemas.microsoft.com/office/drawing/2014/main" id="{2D4E70A1-A595-08FF-BD31-C2FB1DFA947C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rgbClr val="E7AE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rgbClr val="E7AE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5" name="Group 31">
            <a:extLst>
              <a:ext uri="{FF2B5EF4-FFF2-40B4-BE49-F238E27FC236}">
                <a16:creationId xmlns:a16="http://schemas.microsoft.com/office/drawing/2014/main" id="{6012F216-7286-DD88-AD2A-D57D30ABBF79}"/>
              </a:ext>
            </a:extLst>
          </p:cNvPr>
          <p:cNvGrpSpPr/>
          <p:nvPr/>
        </p:nvGrpSpPr>
        <p:grpSpPr>
          <a:xfrm rot="3400690">
            <a:off x="2457628" y="3737975"/>
            <a:ext cx="234910" cy="2006104"/>
            <a:chOff x="1405139" y="2657468"/>
            <a:chExt cx="234910" cy="2014554"/>
          </a:xfrm>
          <a:solidFill>
            <a:srgbClr val="E7AE21"/>
          </a:solidFill>
        </p:grpSpPr>
        <p:sp>
          <p:nvSpPr>
            <p:cNvPr id="196" name="Rectangle 32">
              <a:extLst>
                <a:ext uri="{FF2B5EF4-FFF2-40B4-BE49-F238E27FC236}">
                  <a16:creationId xmlns:a16="http://schemas.microsoft.com/office/drawing/2014/main" id="{957FA091-D8CD-3DAE-CF74-B7A164AD033E}"/>
                </a:ext>
              </a:extLst>
            </p:cNvPr>
            <p:cNvSpPr/>
            <p:nvPr/>
          </p:nvSpPr>
          <p:spPr>
            <a:xfrm>
              <a:off x="1405139" y="4437112"/>
              <a:ext cx="234910" cy="234910"/>
            </a:xfrm>
            <a:prstGeom prst="rect">
              <a:avLst/>
            </a:prstGeom>
            <a:solidFill>
              <a:srgbClr val="AB937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97" name="Rectangle 33">
              <a:extLst>
                <a:ext uri="{FF2B5EF4-FFF2-40B4-BE49-F238E27FC236}">
                  <a16:creationId xmlns:a16="http://schemas.microsoft.com/office/drawing/2014/main" id="{66D1A2BD-E938-196E-CC20-0FB89F4C0620}"/>
                </a:ext>
              </a:extLst>
            </p:cNvPr>
            <p:cNvSpPr/>
            <p:nvPr/>
          </p:nvSpPr>
          <p:spPr>
            <a:xfrm>
              <a:off x="1405139" y="407707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98" name="Rectangle 34">
              <a:extLst>
                <a:ext uri="{FF2B5EF4-FFF2-40B4-BE49-F238E27FC236}">
                  <a16:creationId xmlns:a16="http://schemas.microsoft.com/office/drawing/2014/main" id="{8095F75F-085C-9EA4-3621-EB85AFFAF7A7}"/>
                </a:ext>
              </a:extLst>
            </p:cNvPr>
            <p:cNvSpPr/>
            <p:nvPr/>
          </p:nvSpPr>
          <p:spPr>
            <a:xfrm>
              <a:off x="1405139" y="371703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99" name="Rectangle 35">
              <a:extLst>
                <a:ext uri="{FF2B5EF4-FFF2-40B4-BE49-F238E27FC236}">
                  <a16:creationId xmlns:a16="http://schemas.microsoft.com/office/drawing/2014/main" id="{F7720C37-CA9E-0744-C025-948270208587}"/>
                </a:ext>
              </a:extLst>
            </p:cNvPr>
            <p:cNvSpPr/>
            <p:nvPr/>
          </p:nvSpPr>
          <p:spPr>
            <a:xfrm>
              <a:off x="1405139" y="335699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0" name="Rectangle 36">
              <a:extLst>
                <a:ext uri="{FF2B5EF4-FFF2-40B4-BE49-F238E27FC236}">
                  <a16:creationId xmlns:a16="http://schemas.microsoft.com/office/drawing/2014/main" id="{4323E01B-EE73-8900-F95E-421DD7BBF2F5}"/>
                </a:ext>
              </a:extLst>
            </p:cNvPr>
            <p:cNvSpPr/>
            <p:nvPr/>
          </p:nvSpPr>
          <p:spPr>
            <a:xfrm>
              <a:off x="1405139" y="299695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1" name="Rectangle 37">
              <a:extLst>
                <a:ext uri="{FF2B5EF4-FFF2-40B4-BE49-F238E27FC236}">
                  <a16:creationId xmlns:a16="http://schemas.microsoft.com/office/drawing/2014/main" id="{8D91AF38-4FDD-BD63-F969-BAC63D9F4884}"/>
                </a:ext>
              </a:extLst>
            </p:cNvPr>
            <p:cNvSpPr/>
            <p:nvPr/>
          </p:nvSpPr>
          <p:spPr>
            <a:xfrm>
              <a:off x="1405139" y="2657468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02" name="Group 31">
            <a:extLst>
              <a:ext uri="{FF2B5EF4-FFF2-40B4-BE49-F238E27FC236}">
                <a16:creationId xmlns:a16="http://schemas.microsoft.com/office/drawing/2014/main" id="{7C59E1C2-C198-0601-134B-FECCA6493281}"/>
              </a:ext>
            </a:extLst>
          </p:cNvPr>
          <p:cNvGrpSpPr/>
          <p:nvPr/>
        </p:nvGrpSpPr>
        <p:grpSpPr>
          <a:xfrm rot="19500000">
            <a:off x="6440166" y="3496234"/>
            <a:ext cx="234910" cy="1294474"/>
            <a:chOff x="1405139" y="2657468"/>
            <a:chExt cx="234910" cy="1294474"/>
          </a:xfrm>
          <a:solidFill>
            <a:srgbClr val="E7AE21"/>
          </a:solidFill>
        </p:grpSpPr>
        <p:sp>
          <p:nvSpPr>
            <p:cNvPr id="203" name="Rectangle 34">
              <a:extLst>
                <a:ext uri="{FF2B5EF4-FFF2-40B4-BE49-F238E27FC236}">
                  <a16:creationId xmlns:a16="http://schemas.microsoft.com/office/drawing/2014/main" id="{3F680505-293A-4762-D25E-EF48878B68BA}"/>
                </a:ext>
              </a:extLst>
            </p:cNvPr>
            <p:cNvSpPr/>
            <p:nvPr/>
          </p:nvSpPr>
          <p:spPr>
            <a:xfrm>
              <a:off x="1405139" y="3717032"/>
              <a:ext cx="234910" cy="234910"/>
            </a:xfrm>
            <a:prstGeom prst="rect">
              <a:avLst/>
            </a:prstGeom>
            <a:solidFill>
              <a:srgbClr val="AB937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4" name="Rectangle 35">
              <a:extLst>
                <a:ext uri="{FF2B5EF4-FFF2-40B4-BE49-F238E27FC236}">
                  <a16:creationId xmlns:a16="http://schemas.microsoft.com/office/drawing/2014/main" id="{C9B63FAB-1C33-FA38-DDF7-06269472DCDE}"/>
                </a:ext>
              </a:extLst>
            </p:cNvPr>
            <p:cNvSpPr/>
            <p:nvPr/>
          </p:nvSpPr>
          <p:spPr>
            <a:xfrm>
              <a:off x="1405139" y="335699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5" name="Rectangle 36">
              <a:extLst>
                <a:ext uri="{FF2B5EF4-FFF2-40B4-BE49-F238E27FC236}">
                  <a16:creationId xmlns:a16="http://schemas.microsoft.com/office/drawing/2014/main" id="{A7138905-FE18-7585-2671-3A48ECE3017D}"/>
                </a:ext>
              </a:extLst>
            </p:cNvPr>
            <p:cNvSpPr/>
            <p:nvPr/>
          </p:nvSpPr>
          <p:spPr>
            <a:xfrm>
              <a:off x="1405139" y="2996952"/>
              <a:ext cx="234910" cy="23491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6" name="Rectangle 37">
              <a:extLst>
                <a:ext uri="{FF2B5EF4-FFF2-40B4-BE49-F238E27FC236}">
                  <a16:creationId xmlns:a16="http://schemas.microsoft.com/office/drawing/2014/main" id="{B409A7E0-D2DE-5749-9698-6FF8122CF0CB}"/>
                </a:ext>
              </a:extLst>
            </p:cNvPr>
            <p:cNvSpPr/>
            <p:nvPr/>
          </p:nvSpPr>
          <p:spPr>
            <a:xfrm>
              <a:off x="1405139" y="2657468"/>
              <a:ext cx="234910" cy="234910"/>
            </a:xfrm>
            <a:prstGeom prst="rect">
              <a:avLst/>
            </a:prstGeom>
            <a:solidFill>
              <a:srgbClr val="AB937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07" name="Freeform 41">
            <a:extLst>
              <a:ext uri="{FF2B5EF4-FFF2-40B4-BE49-F238E27FC236}">
                <a16:creationId xmlns:a16="http://schemas.microsoft.com/office/drawing/2014/main" id="{5A23EFAA-8EA2-63FA-5C59-788741591787}"/>
              </a:ext>
            </a:extLst>
          </p:cNvPr>
          <p:cNvSpPr>
            <a:spLocks noEditPoints="1"/>
          </p:cNvSpPr>
          <p:nvPr/>
        </p:nvSpPr>
        <p:spPr bwMode="auto">
          <a:xfrm>
            <a:off x="8536113" y="768804"/>
            <a:ext cx="2955276" cy="2314124"/>
          </a:xfrm>
          <a:custGeom>
            <a:gdLst>
              <a:gd name="T0" fmla="*/ 1686 w 3182"/>
              <a:gd name="T1" fmla="*/ 2431 h 2492"/>
              <a:gd name="T2" fmla="*/ 1576 w 3182"/>
              <a:gd name="T3" fmla="*/ 2400 h 2492"/>
              <a:gd name="T4" fmla="*/ 1441 w 3182"/>
              <a:gd name="T5" fmla="*/ 2273 h 2492"/>
              <a:gd name="T6" fmla="*/ 964 w 3182"/>
              <a:gd name="T7" fmla="*/ 2043 h 2492"/>
              <a:gd name="T8" fmla="*/ 974 w 3182"/>
              <a:gd name="T9" fmla="*/ 1619 h 2492"/>
              <a:gd name="T10" fmla="*/ 739 w 3182"/>
              <a:gd name="T11" fmla="*/ 1224 h 2492"/>
              <a:gd name="T12" fmla="*/ 492 w 3182"/>
              <a:gd name="T13" fmla="*/ 1429 h 2492"/>
              <a:gd name="T14" fmla="*/ 202 w 3182"/>
              <a:gd name="T15" fmla="*/ 1780 h 2492"/>
              <a:gd name="T16" fmla="*/ 22 w 3182"/>
              <a:gd name="T17" fmla="*/ 1744 h 2492"/>
              <a:gd name="T18" fmla="*/ 343 w 3182"/>
              <a:gd name="T19" fmla="*/ 1271 h 2492"/>
              <a:gd name="T20" fmla="*/ 871 w 3182"/>
              <a:gd name="T21" fmla="*/ 1041 h 2492"/>
              <a:gd name="T22" fmla="*/ 1424 w 3182"/>
              <a:gd name="T23" fmla="*/ 943 h 2492"/>
              <a:gd name="T24" fmla="*/ 1697 w 3182"/>
              <a:gd name="T25" fmla="*/ 831 h 2492"/>
              <a:gd name="T26" fmla="*/ 1362 w 3182"/>
              <a:gd name="T27" fmla="*/ 559 h 2492"/>
              <a:gd name="T28" fmla="*/ 1503 w 3182"/>
              <a:gd name="T29" fmla="*/ 289 h 2492"/>
              <a:gd name="T30" fmla="*/ 1966 w 3182"/>
              <a:gd name="T31" fmla="*/ 245 h 2492"/>
              <a:gd name="T32" fmla="*/ 2074 w 3182"/>
              <a:gd name="T33" fmla="*/ 68 h 2492"/>
              <a:gd name="T34" fmla="*/ 2370 w 3182"/>
              <a:gd name="T35" fmla="*/ 100 h 2492"/>
              <a:gd name="T36" fmla="*/ 2367 w 3182"/>
              <a:gd name="T37" fmla="*/ 141 h 2492"/>
              <a:gd name="T38" fmla="*/ 2308 w 3182"/>
              <a:gd name="T39" fmla="*/ 257 h 2492"/>
              <a:gd name="T40" fmla="*/ 2234 w 3182"/>
              <a:gd name="T41" fmla="*/ 350 h 2492"/>
              <a:gd name="T42" fmla="*/ 2051 w 3182"/>
              <a:gd name="T43" fmla="*/ 430 h 2492"/>
              <a:gd name="T44" fmla="*/ 1951 w 3182"/>
              <a:gd name="T45" fmla="*/ 650 h 2492"/>
              <a:gd name="T46" fmla="*/ 2140 w 3182"/>
              <a:gd name="T47" fmla="*/ 664 h 2492"/>
              <a:gd name="T48" fmla="*/ 2185 w 3182"/>
              <a:gd name="T49" fmla="*/ 533 h 2492"/>
              <a:gd name="T50" fmla="*/ 2266 w 3182"/>
              <a:gd name="T51" fmla="*/ 499 h 2492"/>
              <a:gd name="T52" fmla="*/ 2345 w 3182"/>
              <a:gd name="T53" fmla="*/ 464 h 2492"/>
              <a:gd name="T54" fmla="*/ 2509 w 3182"/>
              <a:gd name="T55" fmla="*/ 427 h 2492"/>
              <a:gd name="T56" fmla="*/ 2615 w 3182"/>
              <a:gd name="T57" fmla="*/ 344 h 2492"/>
              <a:gd name="T58" fmla="*/ 2804 w 3182"/>
              <a:gd name="T59" fmla="*/ 458 h 2492"/>
              <a:gd name="T60" fmla="*/ 3142 w 3182"/>
              <a:gd name="T61" fmla="*/ 826 h 2492"/>
              <a:gd name="T62" fmla="*/ 3141 w 3182"/>
              <a:gd name="T63" fmla="*/ 1005 h 2492"/>
              <a:gd name="T64" fmla="*/ 2999 w 3182"/>
              <a:gd name="T65" fmla="*/ 990 h 2492"/>
              <a:gd name="T66" fmla="*/ 2860 w 3182"/>
              <a:gd name="T67" fmla="*/ 900 h 2492"/>
              <a:gd name="T68" fmla="*/ 2579 w 3182"/>
              <a:gd name="T69" fmla="*/ 979 h 2492"/>
              <a:gd name="T70" fmla="*/ 2424 w 3182"/>
              <a:gd name="T71" fmla="*/ 1491 h 2492"/>
              <a:gd name="T72" fmla="*/ 2601 w 3182"/>
              <a:gd name="T73" fmla="*/ 1755 h 2492"/>
              <a:gd name="T74" fmla="*/ 2579 w 3182"/>
              <a:gd name="T75" fmla="*/ 2003 h 2492"/>
              <a:gd name="T76" fmla="*/ 2465 w 3182"/>
              <a:gd name="T77" fmla="*/ 2219 h 2492"/>
              <a:gd name="T78" fmla="*/ 2229 w 3182"/>
              <a:gd name="T79" fmla="*/ 2220 h 2492"/>
              <a:gd name="T80" fmla="*/ 2429 w 3182"/>
              <a:gd name="T81" fmla="*/ 2122 h 2492"/>
              <a:gd name="T82" fmla="*/ 2154 w 3182"/>
              <a:gd name="T83" fmla="*/ 2213 h 2492"/>
              <a:gd name="T84" fmla="*/ 1835 w 3182"/>
              <a:gd name="T85" fmla="*/ 2200 h 2492"/>
              <a:gd name="T86" fmla="*/ 2149 w 3182"/>
              <a:gd name="T87" fmla="*/ 2118 h 2492"/>
              <a:gd name="T88" fmla="*/ 2325 w 3182"/>
              <a:gd name="T89" fmla="*/ 1936 h 2492"/>
              <a:gd name="T90" fmla="*/ 1607 w 3182"/>
              <a:gd name="T91" fmla="*/ 1563 h 2492"/>
              <a:gd name="T92" fmla="*/ 1385 w 3182"/>
              <a:gd name="T93" fmla="*/ 1755 h 2492"/>
              <a:gd name="T94" fmla="*/ 1451 w 3182"/>
              <a:gd name="T95" fmla="*/ 2118 h 2492"/>
              <a:gd name="T96" fmla="*/ 1723 w 3182"/>
              <a:gd name="T97" fmla="*/ 2375 h 2492"/>
              <a:gd name="T98" fmla="*/ 1808 w 3182"/>
              <a:gd name="T99" fmla="*/ 2492 h 2492"/>
              <a:gd name="T100" fmla="*/ 2516 w 3182"/>
              <a:gd name="T101" fmla="*/ 1957 h 2492"/>
              <a:gd name="T102" fmla="*/ 2451 w 3182"/>
              <a:gd name="T103" fmla="*/ 1777 h 2492"/>
              <a:gd name="T104" fmla="*/ 2456 w 3182"/>
              <a:gd name="T105" fmla="*/ 1930 h 2492"/>
              <a:gd name="T106" fmla="*/ 1860 w 3182"/>
              <a:gd name="T107" fmla="*/ 926 h 2492"/>
              <a:gd name="T108" fmla="*/ 2018 w 3182"/>
              <a:gd name="T109" fmla="*/ 836 h 2492"/>
              <a:gd name="T110" fmla="*/ 1843 w 3182"/>
              <a:gd name="T111" fmla="*/ 790 h 2492"/>
              <a:gd name="T112" fmla="*/ 1665 w 3182"/>
              <a:gd name="T113" fmla="*/ 556 h 2492"/>
              <a:gd name="T114" fmla="*/ 1744 w 3182"/>
              <a:gd name="T115" fmla="*/ 648 h 2492"/>
              <a:gd name="T116" fmla="*/ 1699 w 3182"/>
              <a:gd name="T117" fmla="*/ 536 h 249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81" h="2492">
                <a:moveTo>
                  <a:pt x="1776" y="2492"/>
                </a:moveTo>
                <a:cubicBezTo>
                  <a:pt x="1763" y="2491"/>
                  <a:pt x="1751" y="2488"/>
                  <a:pt x="1738" y="2488"/>
                </a:cubicBezTo>
                <a:cubicBezTo>
                  <a:pt x="1728" y="2489"/>
                  <a:pt x="1721" y="2487"/>
                  <a:pt x="1719" y="2475"/>
                </a:cubicBezTo>
                <a:cubicBezTo>
                  <a:pt x="1718" y="2472"/>
                  <a:pt x="1716" y="2469"/>
                  <a:pt x="1714" y="2467"/>
                </a:cubicBezTo>
                <a:cubicBezTo>
                  <a:pt x="1705" y="2455"/>
                  <a:pt x="1695" y="2443"/>
                  <a:pt x="1686" y="2431"/>
                </a:cubicBezTo>
                <a:cubicBezTo>
                  <a:pt x="1679" y="2421"/>
                  <a:pt x="1673" y="2411"/>
                  <a:pt x="1660" y="2407"/>
                </a:cubicBezTo>
                <a:cubicBezTo>
                  <a:pt x="1657" y="2406"/>
                  <a:pt x="1654" y="2403"/>
                  <a:pt x="1652" y="2399"/>
                </a:cubicBezTo>
                <a:cubicBezTo>
                  <a:pt x="1641" y="2382"/>
                  <a:pt x="1624" y="2377"/>
                  <a:pt x="1604" y="2376"/>
                </a:cubicBezTo>
                <a:cubicBezTo>
                  <a:pt x="1598" y="2376"/>
                  <a:pt x="1594" y="2377"/>
                  <a:pt x="1594" y="2385"/>
                </a:cubicBezTo>
                <a:cubicBezTo>
                  <a:pt x="1595" y="2397"/>
                  <a:pt x="1587" y="2402"/>
                  <a:pt x="1576" y="2400"/>
                </a:cubicBezTo>
                <a:cubicBezTo>
                  <a:pt x="1545" y="2395"/>
                  <a:pt x="1514" y="2391"/>
                  <a:pt x="1487" y="2376"/>
                </a:cubicBezTo>
                <a:cubicBezTo>
                  <a:pt x="1483" y="2373"/>
                  <a:pt x="1479" y="2367"/>
                  <a:pt x="1479" y="2362"/>
                </a:cubicBezTo>
                <a:cubicBezTo>
                  <a:pt x="1479" y="2353"/>
                  <a:pt x="1481" y="2344"/>
                  <a:pt x="1482" y="2335"/>
                </a:cubicBezTo>
                <a:cubicBezTo>
                  <a:pt x="1485" y="2322"/>
                  <a:pt x="1482" y="2311"/>
                  <a:pt x="1472" y="2301"/>
                </a:cubicBezTo>
                <a:cubicBezTo>
                  <a:pt x="1462" y="2292"/>
                  <a:pt x="1452" y="2281"/>
                  <a:pt x="1441" y="2273"/>
                </a:cubicBezTo>
                <a:cubicBezTo>
                  <a:pt x="1390" y="2233"/>
                  <a:pt x="1336" y="2200"/>
                  <a:pt x="1278" y="2171"/>
                </a:cubicBezTo>
                <a:cubicBezTo>
                  <a:pt x="1232" y="2148"/>
                  <a:pt x="1182" y="2137"/>
                  <a:pt x="1132" y="2128"/>
                </a:cubicBezTo>
                <a:cubicBezTo>
                  <a:pt x="1105" y="2123"/>
                  <a:pt x="1079" y="2120"/>
                  <a:pt x="1053" y="2115"/>
                </a:cubicBezTo>
                <a:cubicBezTo>
                  <a:pt x="1033" y="2110"/>
                  <a:pt x="1013" y="2104"/>
                  <a:pt x="994" y="2096"/>
                </a:cubicBezTo>
                <a:cubicBezTo>
                  <a:pt x="972" y="2088"/>
                  <a:pt x="961" y="2067"/>
                  <a:pt x="964" y="2043"/>
                </a:cubicBezTo>
                <a:cubicBezTo>
                  <a:pt x="967" y="2023"/>
                  <a:pt x="972" y="2003"/>
                  <a:pt x="977" y="1984"/>
                </a:cubicBezTo>
                <a:cubicBezTo>
                  <a:pt x="997" y="1913"/>
                  <a:pt x="1019" y="1843"/>
                  <a:pt x="1038" y="1772"/>
                </a:cubicBezTo>
                <a:cubicBezTo>
                  <a:pt x="1045" y="1749"/>
                  <a:pt x="1046" y="1723"/>
                  <a:pt x="1049" y="1699"/>
                </a:cubicBezTo>
                <a:cubicBezTo>
                  <a:pt x="1050" y="1683"/>
                  <a:pt x="1044" y="1670"/>
                  <a:pt x="1031" y="1660"/>
                </a:cubicBezTo>
                <a:cubicBezTo>
                  <a:pt x="1012" y="1646"/>
                  <a:pt x="993" y="1632"/>
                  <a:pt x="974" y="1619"/>
                </a:cubicBezTo>
                <a:cubicBezTo>
                  <a:pt x="973" y="1618"/>
                  <a:pt x="972" y="1617"/>
                  <a:pt x="971" y="1617"/>
                </a:cubicBezTo>
                <a:cubicBezTo>
                  <a:pt x="930" y="1612"/>
                  <a:pt x="899" y="1589"/>
                  <a:pt x="868" y="1564"/>
                </a:cubicBezTo>
                <a:cubicBezTo>
                  <a:pt x="838" y="1540"/>
                  <a:pt x="806" y="1515"/>
                  <a:pt x="783" y="1484"/>
                </a:cubicBezTo>
                <a:cubicBezTo>
                  <a:pt x="737" y="1425"/>
                  <a:pt x="718" y="1356"/>
                  <a:pt x="730" y="1280"/>
                </a:cubicBezTo>
                <a:cubicBezTo>
                  <a:pt x="733" y="1261"/>
                  <a:pt x="737" y="1243"/>
                  <a:pt x="739" y="1224"/>
                </a:cubicBezTo>
                <a:cubicBezTo>
                  <a:pt x="741" y="1212"/>
                  <a:pt x="738" y="1209"/>
                  <a:pt x="727" y="1212"/>
                </a:cubicBezTo>
                <a:cubicBezTo>
                  <a:pt x="718" y="1214"/>
                  <a:pt x="708" y="1216"/>
                  <a:pt x="700" y="1222"/>
                </a:cubicBezTo>
                <a:cubicBezTo>
                  <a:pt x="670" y="1243"/>
                  <a:pt x="640" y="1265"/>
                  <a:pt x="612" y="1289"/>
                </a:cubicBezTo>
                <a:cubicBezTo>
                  <a:pt x="586" y="1311"/>
                  <a:pt x="563" y="1337"/>
                  <a:pt x="539" y="1361"/>
                </a:cubicBezTo>
                <a:cubicBezTo>
                  <a:pt x="519" y="1381"/>
                  <a:pt x="503" y="1403"/>
                  <a:pt x="492" y="1429"/>
                </a:cubicBezTo>
                <a:cubicBezTo>
                  <a:pt x="470" y="1479"/>
                  <a:pt x="435" y="1520"/>
                  <a:pt x="396" y="1557"/>
                </a:cubicBezTo>
                <a:cubicBezTo>
                  <a:pt x="370" y="1581"/>
                  <a:pt x="342" y="1603"/>
                  <a:pt x="315" y="1627"/>
                </a:cubicBezTo>
                <a:cubicBezTo>
                  <a:pt x="309" y="1633"/>
                  <a:pt x="305" y="1642"/>
                  <a:pt x="300" y="1649"/>
                </a:cubicBezTo>
                <a:cubicBezTo>
                  <a:pt x="298" y="1652"/>
                  <a:pt x="297" y="1656"/>
                  <a:pt x="295" y="1658"/>
                </a:cubicBezTo>
                <a:cubicBezTo>
                  <a:pt x="264" y="1699"/>
                  <a:pt x="234" y="1740"/>
                  <a:pt x="202" y="1780"/>
                </a:cubicBezTo>
                <a:cubicBezTo>
                  <a:pt x="181" y="1805"/>
                  <a:pt x="155" y="1823"/>
                  <a:pt x="123" y="1831"/>
                </a:cubicBezTo>
                <a:cubicBezTo>
                  <a:pt x="112" y="1834"/>
                  <a:pt x="101" y="1840"/>
                  <a:pt x="91" y="1846"/>
                </a:cubicBezTo>
                <a:cubicBezTo>
                  <a:pt x="77" y="1854"/>
                  <a:pt x="65" y="1854"/>
                  <a:pt x="53" y="1845"/>
                </a:cubicBezTo>
                <a:cubicBezTo>
                  <a:pt x="44" y="1838"/>
                  <a:pt x="35" y="1832"/>
                  <a:pt x="28" y="1824"/>
                </a:cubicBezTo>
                <a:cubicBezTo>
                  <a:pt x="3" y="1799"/>
                  <a:pt x="0" y="1781"/>
                  <a:pt x="22" y="1744"/>
                </a:cubicBezTo>
                <a:cubicBezTo>
                  <a:pt x="28" y="1735"/>
                  <a:pt x="35" y="1728"/>
                  <a:pt x="39" y="1718"/>
                </a:cubicBezTo>
                <a:cubicBezTo>
                  <a:pt x="62" y="1670"/>
                  <a:pt x="96" y="1629"/>
                  <a:pt x="132" y="1591"/>
                </a:cubicBezTo>
                <a:cubicBezTo>
                  <a:pt x="139" y="1583"/>
                  <a:pt x="143" y="1573"/>
                  <a:pt x="146" y="1564"/>
                </a:cubicBezTo>
                <a:cubicBezTo>
                  <a:pt x="176" y="1475"/>
                  <a:pt x="218" y="1393"/>
                  <a:pt x="276" y="1319"/>
                </a:cubicBezTo>
                <a:cubicBezTo>
                  <a:pt x="294" y="1297"/>
                  <a:pt x="316" y="1281"/>
                  <a:pt x="343" y="1271"/>
                </a:cubicBezTo>
                <a:cubicBezTo>
                  <a:pt x="352" y="1267"/>
                  <a:pt x="360" y="1260"/>
                  <a:pt x="368" y="1254"/>
                </a:cubicBezTo>
                <a:cubicBezTo>
                  <a:pt x="372" y="1252"/>
                  <a:pt x="375" y="1249"/>
                  <a:pt x="378" y="1247"/>
                </a:cubicBezTo>
                <a:cubicBezTo>
                  <a:pt x="447" y="1202"/>
                  <a:pt x="520" y="1165"/>
                  <a:pt x="599" y="1144"/>
                </a:cubicBezTo>
                <a:cubicBezTo>
                  <a:pt x="654" y="1129"/>
                  <a:pt x="709" y="1112"/>
                  <a:pt x="763" y="1096"/>
                </a:cubicBezTo>
                <a:cubicBezTo>
                  <a:pt x="803" y="1084"/>
                  <a:pt x="838" y="1064"/>
                  <a:pt x="871" y="1041"/>
                </a:cubicBezTo>
                <a:cubicBezTo>
                  <a:pt x="968" y="975"/>
                  <a:pt x="1075" y="946"/>
                  <a:pt x="1191" y="948"/>
                </a:cubicBezTo>
                <a:cubicBezTo>
                  <a:pt x="1232" y="949"/>
                  <a:pt x="1273" y="957"/>
                  <a:pt x="1314" y="961"/>
                </a:cubicBezTo>
                <a:cubicBezTo>
                  <a:pt x="1340" y="964"/>
                  <a:pt x="1367" y="964"/>
                  <a:pt x="1393" y="965"/>
                </a:cubicBezTo>
                <a:cubicBezTo>
                  <a:pt x="1403" y="966"/>
                  <a:pt x="1411" y="963"/>
                  <a:pt x="1412" y="951"/>
                </a:cubicBezTo>
                <a:cubicBezTo>
                  <a:pt x="1413" y="944"/>
                  <a:pt x="1417" y="941"/>
                  <a:pt x="1424" y="943"/>
                </a:cubicBezTo>
                <a:cubicBezTo>
                  <a:pt x="1481" y="958"/>
                  <a:pt x="1540" y="957"/>
                  <a:pt x="1598" y="958"/>
                </a:cubicBezTo>
                <a:cubicBezTo>
                  <a:pt x="1616" y="958"/>
                  <a:pt x="1634" y="958"/>
                  <a:pt x="1652" y="959"/>
                </a:cubicBezTo>
                <a:cubicBezTo>
                  <a:pt x="1661" y="959"/>
                  <a:pt x="1667" y="957"/>
                  <a:pt x="1668" y="947"/>
                </a:cubicBezTo>
                <a:cubicBezTo>
                  <a:pt x="1670" y="932"/>
                  <a:pt x="1677" y="919"/>
                  <a:pt x="1686" y="906"/>
                </a:cubicBezTo>
                <a:cubicBezTo>
                  <a:pt x="1703" y="883"/>
                  <a:pt x="1702" y="857"/>
                  <a:pt x="1697" y="831"/>
                </a:cubicBezTo>
                <a:cubicBezTo>
                  <a:pt x="1696" y="825"/>
                  <a:pt x="1691" y="820"/>
                  <a:pt x="1686" y="815"/>
                </a:cubicBezTo>
                <a:cubicBezTo>
                  <a:pt x="1643" y="766"/>
                  <a:pt x="1589" y="730"/>
                  <a:pt x="1535" y="695"/>
                </a:cubicBezTo>
                <a:cubicBezTo>
                  <a:pt x="1501" y="673"/>
                  <a:pt x="1468" y="652"/>
                  <a:pt x="1434" y="630"/>
                </a:cubicBezTo>
                <a:cubicBezTo>
                  <a:pt x="1409" y="613"/>
                  <a:pt x="1386" y="593"/>
                  <a:pt x="1368" y="567"/>
                </a:cubicBezTo>
                <a:cubicBezTo>
                  <a:pt x="1366" y="564"/>
                  <a:pt x="1364" y="561"/>
                  <a:pt x="1362" y="559"/>
                </a:cubicBezTo>
                <a:cubicBezTo>
                  <a:pt x="1338" y="541"/>
                  <a:pt x="1329" y="516"/>
                  <a:pt x="1333" y="486"/>
                </a:cubicBezTo>
                <a:cubicBezTo>
                  <a:pt x="1333" y="486"/>
                  <a:pt x="1333" y="485"/>
                  <a:pt x="1333" y="485"/>
                </a:cubicBezTo>
                <a:cubicBezTo>
                  <a:pt x="1322" y="429"/>
                  <a:pt x="1356" y="394"/>
                  <a:pt x="1394" y="362"/>
                </a:cubicBezTo>
                <a:cubicBezTo>
                  <a:pt x="1422" y="339"/>
                  <a:pt x="1454" y="321"/>
                  <a:pt x="1490" y="310"/>
                </a:cubicBezTo>
                <a:cubicBezTo>
                  <a:pt x="1500" y="307"/>
                  <a:pt x="1508" y="303"/>
                  <a:pt x="1503" y="289"/>
                </a:cubicBezTo>
                <a:cubicBezTo>
                  <a:pt x="1502" y="285"/>
                  <a:pt x="1506" y="276"/>
                  <a:pt x="1510" y="275"/>
                </a:cubicBezTo>
                <a:cubicBezTo>
                  <a:pt x="1523" y="269"/>
                  <a:pt x="1537" y="264"/>
                  <a:pt x="1551" y="261"/>
                </a:cubicBezTo>
                <a:cubicBezTo>
                  <a:pt x="1657" y="243"/>
                  <a:pt x="1765" y="248"/>
                  <a:pt x="1872" y="252"/>
                </a:cubicBezTo>
                <a:cubicBezTo>
                  <a:pt x="1895" y="253"/>
                  <a:pt x="1919" y="252"/>
                  <a:pt x="1942" y="251"/>
                </a:cubicBezTo>
                <a:cubicBezTo>
                  <a:pt x="1950" y="251"/>
                  <a:pt x="1958" y="247"/>
                  <a:pt x="1966" y="245"/>
                </a:cubicBezTo>
                <a:cubicBezTo>
                  <a:pt x="1968" y="244"/>
                  <a:pt x="1970" y="243"/>
                  <a:pt x="1972" y="243"/>
                </a:cubicBezTo>
                <a:cubicBezTo>
                  <a:pt x="1992" y="247"/>
                  <a:pt x="2002" y="231"/>
                  <a:pt x="2013" y="220"/>
                </a:cubicBezTo>
                <a:cubicBezTo>
                  <a:pt x="2018" y="215"/>
                  <a:pt x="2018" y="209"/>
                  <a:pt x="2012" y="204"/>
                </a:cubicBezTo>
                <a:cubicBezTo>
                  <a:pt x="1996" y="189"/>
                  <a:pt x="1996" y="179"/>
                  <a:pt x="2008" y="162"/>
                </a:cubicBezTo>
                <a:cubicBezTo>
                  <a:pt x="2030" y="130"/>
                  <a:pt x="2053" y="99"/>
                  <a:pt x="2074" y="68"/>
                </a:cubicBezTo>
                <a:cubicBezTo>
                  <a:pt x="2111" y="13"/>
                  <a:pt x="2151" y="0"/>
                  <a:pt x="2225" y="12"/>
                </a:cubicBezTo>
                <a:cubicBezTo>
                  <a:pt x="2248" y="16"/>
                  <a:pt x="2271" y="27"/>
                  <a:pt x="2293" y="38"/>
                </a:cubicBezTo>
                <a:cubicBezTo>
                  <a:pt x="2304" y="43"/>
                  <a:pt x="2312" y="53"/>
                  <a:pt x="2320" y="62"/>
                </a:cubicBezTo>
                <a:cubicBezTo>
                  <a:pt x="2328" y="69"/>
                  <a:pt x="2334" y="79"/>
                  <a:pt x="2340" y="87"/>
                </a:cubicBezTo>
                <a:cubicBezTo>
                  <a:pt x="2348" y="97"/>
                  <a:pt x="2358" y="102"/>
                  <a:pt x="2370" y="100"/>
                </a:cubicBezTo>
                <a:cubicBezTo>
                  <a:pt x="2388" y="99"/>
                  <a:pt x="2406" y="96"/>
                  <a:pt x="2423" y="95"/>
                </a:cubicBezTo>
                <a:cubicBezTo>
                  <a:pt x="2428" y="94"/>
                  <a:pt x="2434" y="94"/>
                  <a:pt x="2438" y="96"/>
                </a:cubicBezTo>
                <a:cubicBezTo>
                  <a:pt x="2442" y="98"/>
                  <a:pt x="2446" y="103"/>
                  <a:pt x="2449" y="107"/>
                </a:cubicBezTo>
                <a:cubicBezTo>
                  <a:pt x="2446" y="110"/>
                  <a:pt x="2442" y="114"/>
                  <a:pt x="2438" y="116"/>
                </a:cubicBezTo>
                <a:cubicBezTo>
                  <a:pt x="2415" y="124"/>
                  <a:pt x="2391" y="132"/>
                  <a:pt x="2367" y="141"/>
                </a:cubicBezTo>
                <a:cubicBezTo>
                  <a:pt x="2362" y="143"/>
                  <a:pt x="2358" y="149"/>
                  <a:pt x="2356" y="154"/>
                </a:cubicBezTo>
                <a:cubicBezTo>
                  <a:pt x="2351" y="165"/>
                  <a:pt x="2349" y="177"/>
                  <a:pt x="2345" y="189"/>
                </a:cubicBezTo>
                <a:cubicBezTo>
                  <a:pt x="2345" y="192"/>
                  <a:pt x="2343" y="195"/>
                  <a:pt x="2341" y="198"/>
                </a:cubicBezTo>
                <a:cubicBezTo>
                  <a:pt x="2338" y="205"/>
                  <a:pt x="2333" y="212"/>
                  <a:pt x="2331" y="220"/>
                </a:cubicBezTo>
                <a:cubicBezTo>
                  <a:pt x="2328" y="236"/>
                  <a:pt x="2324" y="249"/>
                  <a:pt x="2308" y="257"/>
                </a:cubicBezTo>
                <a:cubicBezTo>
                  <a:pt x="2304" y="259"/>
                  <a:pt x="2302" y="265"/>
                  <a:pt x="2301" y="270"/>
                </a:cubicBezTo>
                <a:cubicBezTo>
                  <a:pt x="2299" y="282"/>
                  <a:pt x="2299" y="295"/>
                  <a:pt x="2297" y="307"/>
                </a:cubicBezTo>
                <a:cubicBezTo>
                  <a:pt x="2296" y="321"/>
                  <a:pt x="2291" y="324"/>
                  <a:pt x="2277" y="324"/>
                </a:cubicBezTo>
                <a:cubicBezTo>
                  <a:pt x="2272" y="324"/>
                  <a:pt x="2265" y="326"/>
                  <a:pt x="2260" y="329"/>
                </a:cubicBezTo>
                <a:cubicBezTo>
                  <a:pt x="2251" y="335"/>
                  <a:pt x="2243" y="342"/>
                  <a:pt x="2234" y="350"/>
                </a:cubicBezTo>
                <a:cubicBezTo>
                  <a:pt x="2228" y="355"/>
                  <a:pt x="2221" y="361"/>
                  <a:pt x="2216" y="368"/>
                </a:cubicBezTo>
                <a:cubicBezTo>
                  <a:pt x="2207" y="380"/>
                  <a:pt x="2201" y="383"/>
                  <a:pt x="2187" y="376"/>
                </a:cubicBezTo>
                <a:cubicBezTo>
                  <a:pt x="2178" y="372"/>
                  <a:pt x="2169" y="367"/>
                  <a:pt x="2161" y="361"/>
                </a:cubicBezTo>
                <a:cubicBezTo>
                  <a:pt x="2113" y="328"/>
                  <a:pt x="2064" y="371"/>
                  <a:pt x="2059" y="410"/>
                </a:cubicBezTo>
                <a:cubicBezTo>
                  <a:pt x="2058" y="417"/>
                  <a:pt x="2054" y="424"/>
                  <a:pt x="2051" y="430"/>
                </a:cubicBezTo>
                <a:cubicBezTo>
                  <a:pt x="2049" y="436"/>
                  <a:pt x="2045" y="440"/>
                  <a:pt x="2043" y="446"/>
                </a:cubicBezTo>
                <a:cubicBezTo>
                  <a:pt x="2032" y="486"/>
                  <a:pt x="2010" y="520"/>
                  <a:pt x="1990" y="556"/>
                </a:cubicBezTo>
                <a:cubicBezTo>
                  <a:pt x="1979" y="575"/>
                  <a:pt x="1966" y="593"/>
                  <a:pt x="1956" y="613"/>
                </a:cubicBezTo>
                <a:cubicBezTo>
                  <a:pt x="1951" y="622"/>
                  <a:pt x="1952" y="633"/>
                  <a:pt x="1950" y="642"/>
                </a:cubicBezTo>
                <a:cubicBezTo>
                  <a:pt x="1950" y="645"/>
                  <a:pt x="1952" y="648"/>
                  <a:pt x="1951" y="650"/>
                </a:cubicBezTo>
                <a:cubicBezTo>
                  <a:pt x="1946" y="665"/>
                  <a:pt x="1955" y="672"/>
                  <a:pt x="1968" y="676"/>
                </a:cubicBezTo>
                <a:cubicBezTo>
                  <a:pt x="1993" y="686"/>
                  <a:pt x="2019" y="695"/>
                  <a:pt x="2044" y="705"/>
                </a:cubicBezTo>
                <a:cubicBezTo>
                  <a:pt x="2053" y="708"/>
                  <a:pt x="2061" y="712"/>
                  <a:pt x="2070" y="716"/>
                </a:cubicBezTo>
                <a:cubicBezTo>
                  <a:pt x="2087" y="725"/>
                  <a:pt x="2097" y="726"/>
                  <a:pt x="2110" y="711"/>
                </a:cubicBezTo>
                <a:cubicBezTo>
                  <a:pt x="2122" y="697"/>
                  <a:pt x="2134" y="681"/>
                  <a:pt x="2140" y="664"/>
                </a:cubicBezTo>
                <a:cubicBezTo>
                  <a:pt x="2146" y="644"/>
                  <a:pt x="2160" y="636"/>
                  <a:pt x="2176" y="627"/>
                </a:cubicBezTo>
                <a:cubicBezTo>
                  <a:pt x="2194" y="616"/>
                  <a:pt x="2214" y="615"/>
                  <a:pt x="2235" y="615"/>
                </a:cubicBezTo>
                <a:cubicBezTo>
                  <a:pt x="2239" y="615"/>
                  <a:pt x="2246" y="613"/>
                  <a:pt x="2246" y="611"/>
                </a:cubicBezTo>
                <a:cubicBezTo>
                  <a:pt x="2247" y="607"/>
                  <a:pt x="2245" y="601"/>
                  <a:pt x="2242" y="598"/>
                </a:cubicBezTo>
                <a:cubicBezTo>
                  <a:pt x="2223" y="576"/>
                  <a:pt x="2204" y="555"/>
                  <a:pt x="2185" y="533"/>
                </a:cubicBezTo>
                <a:cubicBezTo>
                  <a:pt x="2181" y="529"/>
                  <a:pt x="2181" y="523"/>
                  <a:pt x="2179" y="517"/>
                </a:cubicBezTo>
                <a:cubicBezTo>
                  <a:pt x="2184" y="516"/>
                  <a:pt x="2189" y="515"/>
                  <a:pt x="2195" y="515"/>
                </a:cubicBezTo>
                <a:cubicBezTo>
                  <a:pt x="2197" y="515"/>
                  <a:pt x="2200" y="515"/>
                  <a:pt x="2203" y="517"/>
                </a:cubicBezTo>
                <a:cubicBezTo>
                  <a:pt x="2221" y="525"/>
                  <a:pt x="2236" y="523"/>
                  <a:pt x="2247" y="504"/>
                </a:cubicBezTo>
                <a:cubicBezTo>
                  <a:pt x="2251" y="496"/>
                  <a:pt x="2258" y="497"/>
                  <a:pt x="2266" y="499"/>
                </a:cubicBezTo>
                <a:cubicBezTo>
                  <a:pt x="2283" y="505"/>
                  <a:pt x="2300" y="511"/>
                  <a:pt x="2317" y="516"/>
                </a:cubicBezTo>
                <a:cubicBezTo>
                  <a:pt x="2322" y="518"/>
                  <a:pt x="2328" y="520"/>
                  <a:pt x="2333" y="520"/>
                </a:cubicBezTo>
                <a:cubicBezTo>
                  <a:pt x="2339" y="521"/>
                  <a:pt x="2348" y="521"/>
                  <a:pt x="2351" y="517"/>
                </a:cubicBezTo>
                <a:cubicBezTo>
                  <a:pt x="2354" y="514"/>
                  <a:pt x="2351" y="506"/>
                  <a:pt x="2351" y="500"/>
                </a:cubicBezTo>
                <a:cubicBezTo>
                  <a:pt x="2349" y="488"/>
                  <a:pt x="2346" y="476"/>
                  <a:pt x="2345" y="464"/>
                </a:cubicBezTo>
                <a:cubicBezTo>
                  <a:pt x="2345" y="461"/>
                  <a:pt x="2350" y="455"/>
                  <a:pt x="2353" y="454"/>
                </a:cubicBezTo>
                <a:cubicBezTo>
                  <a:pt x="2367" y="452"/>
                  <a:pt x="2381" y="450"/>
                  <a:pt x="2395" y="452"/>
                </a:cubicBezTo>
                <a:cubicBezTo>
                  <a:pt x="2407" y="453"/>
                  <a:pt x="2416" y="452"/>
                  <a:pt x="2423" y="440"/>
                </a:cubicBezTo>
                <a:cubicBezTo>
                  <a:pt x="2432" y="423"/>
                  <a:pt x="2449" y="420"/>
                  <a:pt x="2467" y="423"/>
                </a:cubicBezTo>
                <a:cubicBezTo>
                  <a:pt x="2481" y="424"/>
                  <a:pt x="2495" y="427"/>
                  <a:pt x="2509" y="427"/>
                </a:cubicBezTo>
                <a:cubicBezTo>
                  <a:pt x="2515" y="427"/>
                  <a:pt x="2521" y="422"/>
                  <a:pt x="2527" y="418"/>
                </a:cubicBezTo>
                <a:cubicBezTo>
                  <a:pt x="2533" y="413"/>
                  <a:pt x="2537" y="407"/>
                  <a:pt x="2543" y="403"/>
                </a:cubicBezTo>
                <a:cubicBezTo>
                  <a:pt x="2561" y="394"/>
                  <a:pt x="2580" y="385"/>
                  <a:pt x="2592" y="369"/>
                </a:cubicBezTo>
                <a:cubicBezTo>
                  <a:pt x="2595" y="364"/>
                  <a:pt x="2598" y="359"/>
                  <a:pt x="2599" y="355"/>
                </a:cubicBezTo>
                <a:cubicBezTo>
                  <a:pt x="2600" y="343"/>
                  <a:pt x="2607" y="341"/>
                  <a:pt x="2615" y="344"/>
                </a:cubicBezTo>
                <a:cubicBezTo>
                  <a:pt x="2635" y="352"/>
                  <a:pt x="2655" y="360"/>
                  <a:pt x="2673" y="371"/>
                </a:cubicBezTo>
                <a:cubicBezTo>
                  <a:pt x="2687" y="380"/>
                  <a:pt x="2700" y="387"/>
                  <a:pt x="2717" y="389"/>
                </a:cubicBezTo>
                <a:cubicBezTo>
                  <a:pt x="2738" y="390"/>
                  <a:pt x="2757" y="396"/>
                  <a:pt x="2772" y="411"/>
                </a:cubicBezTo>
                <a:cubicBezTo>
                  <a:pt x="2780" y="419"/>
                  <a:pt x="2784" y="430"/>
                  <a:pt x="2791" y="440"/>
                </a:cubicBezTo>
                <a:cubicBezTo>
                  <a:pt x="2795" y="446"/>
                  <a:pt x="2799" y="452"/>
                  <a:pt x="2804" y="458"/>
                </a:cubicBezTo>
                <a:cubicBezTo>
                  <a:pt x="2807" y="461"/>
                  <a:pt x="2811" y="463"/>
                  <a:pt x="2814" y="465"/>
                </a:cubicBezTo>
                <a:cubicBezTo>
                  <a:pt x="2870" y="492"/>
                  <a:pt x="2905" y="540"/>
                  <a:pt x="2940" y="588"/>
                </a:cubicBezTo>
                <a:cubicBezTo>
                  <a:pt x="2968" y="627"/>
                  <a:pt x="2994" y="668"/>
                  <a:pt x="3028" y="702"/>
                </a:cubicBezTo>
                <a:cubicBezTo>
                  <a:pt x="3050" y="725"/>
                  <a:pt x="3065" y="754"/>
                  <a:pt x="3088" y="775"/>
                </a:cubicBezTo>
                <a:cubicBezTo>
                  <a:pt x="3106" y="792"/>
                  <a:pt x="3123" y="810"/>
                  <a:pt x="3142" y="826"/>
                </a:cubicBezTo>
                <a:cubicBezTo>
                  <a:pt x="3161" y="842"/>
                  <a:pt x="3173" y="862"/>
                  <a:pt x="3179" y="886"/>
                </a:cubicBezTo>
                <a:cubicBezTo>
                  <a:pt x="3180" y="890"/>
                  <a:pt x="3181" y="894"/>
                  <a:pt x="3182" y="898"/>
                </a:cubicBezTo>
                <a:cubicBezTo>
                  <a:pt x="3182" y="905"/>
                  <a:pt x="3182" y="911"/>
                  <a:pt x="3182" y="918"/>
                </a:cubicBezTo>
                <a:cubicBezTo>
                  <a:pt x="3179" y="930"/>
                  <a:pt x="3173" y="941"/>
                  <a:pt x="3173" y="953"/>
                </a:cubicBezTo>
                <a:cubicBezTo>
                  <a:pt x="3173" y="978"/>
                  <a:pt x="3160" y="993"/>
                  <a:pt x="3141" y="1005"/>
                </a:cubicBezTo>
                <a:cubicBezTo>
                  <a:pt x="3132" y="1011"/>
                  <a:pt x="3123" y="1014"/>
                  <a:pt x="3114" y="1003"/>
                </a:cubicBezTo>
                <a:cubicBezTo>
                  <a:pt x="3110" y="998"/>
                  <a:pt x="3102" y="997"/>
                  <a:pt x="3100" y="1005"/>
                </a:cubicBezTo>
                <a:cubicBezTo>
                  <a:pt x="3097" y="1019"/>
                  <a:pt x="3087" y="1021"/>
                  <a:pt x="3076" y="1022"/>
                </a:cubicBezTo>
                <a:cubicBezTo>
                  <a:pt x="3064" y="1023"/>
                  <a:pt x="3053" y="1023"/>
                  <a:pt x="3041" y="1022"/>
                </a:cubicBezTo>
                <a:cubicBezTo>
                  <a:pt x="3021" y="1021"/>
                  <a:pt x="3006" y="1009"/>
                  <a:pt x="2999" y="990"/>
                </a:cubicBezTo>
                <a:cubicBezTo>
                  <a:pt x="2997" y="983"/>
                  <a:pt x="2995" y="976"/>
                  <a:pt x="2992" y="970"/>
                </a:cubicBezTo>
                <a:cubicBezTo>
                  <a:pt x="2989" y="966"/>
                  <a:pt x="2983" y="959"/>
                  <a:pt x="2979" y="959"/>
                </a:cubicBezTo>
                <a:cubicBezTo>
                  <a:pt x="2961" y="960"/>
                  <a:pt x="2950" y="946"/>
                  <a:pt x="2935" y="940"/>
                </a:cubicBezTo>
                <a:cubicBezTo>
                  <a:pt x="2922" y="934"/>
                  <a:pt x="2909" y="927"/>
                  <a:pt x="2899" y="918"/>
                </a:cubicBezTo>
                <a:cubicBezTo>
                  <a:pt x="2887" y="907"/>
                  <a:pt x="2875" y="902"/>
                  <a:pt x="2860" y="900"/>
                </a:cubicBezTo>
                <a:cubicBezTo>
                  <a:pt x="2850" y="899"/>
                  <a:pt x="2841" y="898"/>
                  <a:pt x="2831" y="897"/>
                </a:cubicBezTo>
                <a:cubicBezTo>
                  <a:pt x="2773" y="887"/>
                  <a:pt x="2714" y="879"/>
                  <a:pt x="2655" y="878"/>
                </a:cubicBezTo>
                <a:cubicBezTo>
                  <a:pt x="2638" y="878"/>
                  <a:pt x="2627" y="884"/>
                  <a:pt x="2620" y="899"/>
                </a:cubicBezTo>
                <a:cubicBezTo>
                  <a:pt x="2610" y="921"/>
                  <a:pt x="2599" y="943"/>
                  <a:pt x="2588" y="965"/>
                </a:cubicBezTo>
                <a:cubicBezTo>
                  <a:pt x="2586" y="970"/>
                  <a:pt x="2582" y="975"/>
                  <a:pt x="2579" y="979"/>
                </a:cubicBezTo>
                <a:cubicBezTo>
                  <a:pt x="2575" y="985"/>
                  <a:pt x="2569" y="989"/>
                  <a:pt x="2566" y="996"/>
                </a:cubicBezTo>
                <a:cubicBezTo>
                  <a:pt x="2534" y="1066"/>
                  <a:pt x="2502" y="1137"/>
                  <a:pt x="2480" y="1211"/>
                </a:cubicBezTo>
                <a:cubicBezTo>
                  <a:pt x="2474" y="1231"/>
                  <a:pt x="2466" y="1250"/>
                  <a:pt x="2463" y="1270"/>
                </a:cubicBezTo>
                <a:cubicBezTo>
                  <a:pt x="2453" y="1334"/>
                  <a:pt x="2445" y="1398"/>
                  <a:pt x="2436" y="1462"/>
                </a:cubicBezTo>
                <a:cubicBezTo>
                  <a:pt x="2434" y="1472"/>
                  <a:pt x="2431" y="1483"/>
                  <a:pt x="2424" y="1491"/>
                </a:cubicBezTo>
                <a:cubicBezTo>
                  <a:pt x="2411" y="1508"/>
                  <a:pt x="2396" y="1524"/>
                  <a:pt x="2380" y="1540"/>
                </a:cubicBezTo>
                <a:cubicBezTo>
                  <a:pt x="2367" y="1554"/>
                  <a:pt x="2366" y="1557"/>
                  <a:pt x="2381" y="1571"/>
                </a:cubicBezTo>
                <a:cubicBezTo>
                  <a:pt x="2415" y="1603"/>
                  <a:pt x="2449" y="1635"/>
                  <a:pt x="2482" y="1668"/>
                </a:cubicBezTo>
                <a:cubicBezTo>
                  <a:pt x="2515" y="1699"/>
                  <a:pt x="2549" y="1729"/>
                  <a:pt x="2590" y="1748"/>
                </a:cubicBezTo>
                <a:cubicBezTo>
                  <a:pt x="2594" y="1750"/>
                  <a:pt x="2597" y="1752"/>
                  <a:pt x="2601" y="1755"/>
                </a:cubicBezTo>
                <a:cubicBezTo>
                  <a:pt x="2611" y="1762"/>
                  <a:pt x="2616" y="1772"/>
                  <a:pt x="2616" y="1785"/>
                </a:cubicBezTo>
                <a:cubicBezTo>
                  <a:pt x="2615" y="1792"/>
                  <a:pt x="2617" y="1799"/>
                  <a:pt x="2620" y="1806"/>
                </a:cubicBezTo>
                <a:cubicBezTo>
                  <a:pt x="2624" y="1818"/>
                  <a:pt x="2631" y="1830"/>
                  <a:pt x="2636" y="1842"/>
                </a:cubicBezTo>
                <a:cubicBezTo>
                  <a:pt x="2644" y="1857"/>
                  <a:pt x="2647" y="1873"/>
                  <a:pt x="2639" y="1889"/>
                </a:cubicBezTo>
                <a:cubicBezTo>
                  <a:pt x="2619" y="1927"/>
                  <a:pt x="2598" y="1965"/>
                  <a:pt x="2579" y="2003"/>
                </a:cubicBezTo>
                <a:cubicBezTo>
                  <a:pt x="2567" y="2027"/>
                  <a:pt x="2556" y="2052"/>
                  <a:pt x="2545" y="2077"/>
                </a:cubicBezTo>
                <a:cubicBezTo>
                  <a:pt x="2539" y="2088"/>
                  <a:pt x="2534" y="2099"/>
                  <a:pt x="2528" y="2111"/>
                </a:cubicBezTo>
                <a:cubicBezTo>
                  <a:pt x="2522" y="2124"/>
                  <a:pt x="2516" y="2137"/>
                  <a:pt x="2510" y="2151"/>
                </a:cubicBezTo>
                <a:cubicBezTo>
                  <a:pt x="2501" y="2169"/>
                  <a:pt x="2492" y="2188"/>
                  <a:pt x="2482" y="2207"/>
                </a:cubicBezTo>
                <a:cubicBezTo>
                  <a:pt x="2479" y="2212"/>
                  <a:pt x="2472" y="2216"/>
                  <a:pt x="2465" y="2219"/>
                </a:cubicBezTo>
                <a:cubicBezTo>
                  <a:pt x="2432" y="2233"/>
                  <a:pt x="2398" y="2245"/>
                  <a:pt x="2364" y="2259"/>
                </a:cubicBezTo>
                <a:cubicBezTo>
                  <a:pt x="2348" y="2266"/>
                  <a:pt x="2332" y="2274"/>
                  <a:pt x="2319" y="2285"/>
                </a:cubicBezTo>
                <a:cubicBezTo>
                  <a:pt x="2293" y="2308"/>
                  <a:pt x="2261" y="2313"/>
                  <a:pt x="2228" y="2317"/>
                </a:cubicBezTo>
                <a:cubicBezTo>
                  <a:pt x="2218" y="2318"/>
                  <a:pt x="2213" y="2313"/>
                  <a:pt x="2212" y="2302"/>
                </a:cubicBezTo>
                <a:cubicBezTo>
                  <a:pt x="2208" y="2273"/>
                  <a:pt x="2218" y="2247"/>
                  <a:pt x="2229" y="2220"/>
                </a:cubicBezTo>
                <a:cubicBezTo>
                  <a:pt x="2230" y="2217"/>
                  <a:pt x="2236" y="2213"/>
                  <a:pt x="2240" y="2213"/>
                </a:cubicBezTo>
                <a:cubicBezTo>
                  <a:pt x="2259" y="2211"/>
                  <a:pt x="2278" y="2212"/>
                  <a:pt x="2295" y="2222"/>
                </a:cubicBezTo>
                <a:cubicBezTo>
                  <a:pt x="2302" y="2226"/>
                  <a:pt x="2312" y="2227"/>
                  <a:pt x="2319" y="2224"/>
                </a:cubicBezTo>
                <a:cubicBezTo>
                  <a:pt x="2352" y="2213"/>
                  <a:pt x="2380" y="2194"/>
                  <a:pt x="2399" y="2164"/>
                </a:cubicBezTo>
                <a:cubicBezTo>
                  <a:pt x="2409" y="2150"/>
                  <a:pt x="2420" y="2137"/>
                  <a:pt x="2429" y="2122"/>
                </a:cubicBezTo>
                <a:cubicBezTo>
                  <a:pt x="2435" y="2112"/>
                  <a:pt x="2440" y="2101"/>
                  <a:pt x="2444" y="2090"/>
                </a:cubicBezTo>
                <a:cubicBezTo>
                  <a:pt x="2447" y="2080"/>
                  <a:pt x="2444" y="2077"/>
                  <a:pt x="2434" y="2081"/>
                </a:cubicBezTo>
                <a:cubicBezTo>
                  <a:pt x="2421" y="2085"/>
                  <a:pt x="2408" y="2089"/>
                  <a:pt x="2396" y="2096"/>
                </a:cubicBezTo>
                <a:cubicBezTo>
                  <a:pt x="2362" y="2114"/>
                  <a:pt x="2323" y="2117"/>
                  <a:pt x="2289" y="2135"/>
                </a:cubicBezTo>
                <a:cubicBezTo>
                  <a:pt x="2243" y="2160"/>
                  <a:pt x="2196" y="2183"/>
                  <a:pt x="2154" y="2213"/>
                </a:cubicBezTo>
                <a:cubicBezTo>
                  <a:pt x="2137" y="2226"/>
                  <a:pt x="2118" y="2230"/>
                  <a:pt x="2098" y="2227"/>
                </a:cubicBezTo>
                <a:cubicBezTo>
                  <a:pt x="2044" y="2217"/>
                  <a:pt x="1992" y="2218"/>
                  <a:pt x="1940" y="2235"/>
                </a:cubicBezTo>
                <a:cubicBezTo>
                  <a:pt x="1928" y="2239"/>
                  <a:pt x="1914" y="2243"/>
                  <a:pt x="1903" y="2241"/>
                </a:cubicBezTo>
                <a:cubicBezTo>
                  <a:pt x="1882" y="2238"/>
                  <a:pt x="1861" y="2231"/>
                  <a:pt x="1841" y="2224"/>
                </a:cubicBezTo>
                <a:cubicBezTo>
                  <a:pt x="1827" y="2219"/>
                  <a:pt x="1825" y="2211"/>
                  <a:pt x="1835" y="2200"/>
                </a:cubicBezTo>
                <a:cubicBezTo>
                  <a:pt x="1848" y="2185"/>
                  <a:pt x="1863" y="2172"/>
                  <a:pt x="1877" y="2157"/>
                </a:cubicBezTo>
                <a:cubicBezTo>
                  <a:pt x="1898" y="2135"/>
                  <a:pt x="1920" y="2140"/>
                  <a:pt x="1944" y="2157"/>
                </a:cubicBezTo>
                <a:cubicBezTo>
                  <a:pt x="1976" y="2181"/>
                  <a:pt x="2005" y="2182"/>
                  <a:pt x="2036" y="2157"/>
                </a:cubicBezTo>
                <a:cubicBezTo>
                  <a:pt x="2038" y="2155"/>
                  <a:pt x="2040" y="2154"/>
                  <a:pt x="2043" y="2153"/>
                </a:cubicBezTo>
                <a:cubicBezTo>
                  <a:pt x="2078" y="2141"/>
                  <a:pt x="2114" y="2130"/>
                  <a:pt x="2149" y="2118"/>
                </a:cubicBezTo>
                <a:cubicBezTo>
                  <a:pt x="2156" y="2116"/>
                  <a:pt x="2163" y="2114"/>
                  <a:pt x="2170" y="2111"/>
                </a:cubicBezTo>
                <a:cubicBezTo>
                  <a:pt x="2210" y="2092"/>
                  <a:pt x="2251" y="2072"/>
                  <a:pt x="2290" y="2052"/>
                </a:cubicBezTo>
                <a:cubicBezTo>
                  <a:pt x="2304" y="2045"/>
                  <a:pt x="2317" y="2037"/>
                  <a:pt x="2328" y="2027"/>
                </a:cubicBezTo>
                <a:cubicBezTo>
                  <a:pt x="2336" y="2020"/>
                  <a:pt x="2341" y="2009"/>
                  <a:pt x="2344" y="1999"/>
                </a:cubicBezTo>
                <a:cubicBezTo>
                  <a:pt x="2351" y="1974"/>
                  <a:pt x="2341" y="1954"/>
                  <a:pt x="2325" y="1936"/>
                </a:cubicBezTo>
                <a:cubicBezTo>
                  <a:pt x="2292" y="1900"/>
                  <a:pt x="2259" y="1864"/>
                  <a:pt x="2226" y="1827"/>
                </a:cubicBezTo>
                <a:cubicBezTo>
                  <a:pt x="2176" y="1771"/>
                  <a:pt x="2121" y="1721"/>
                  <a:pt x="2065" y="1671"/>
                </a:cubicBezTo>
                <a:cubicBezTo>
                  <a:pt x="2028" y="1638"/>
                  <a:pt x="1985" y="1622"/>
                  <a:pt x="1935" y="1628"/>
                </a:cubicBezTo>
                <a:cubicBezTo>
                  <a:pt x="1881" y="1634"/>
                  <a:pt x="1828" y="1630"/>
                  <a:pt x="1775" y="1617"/>
                </a:cubicBezTo>
                <a:cubicBezTo>
                  <a:pt x="1718" y="1604"/>
                  <a:pt x="1660" y="1592"/>
                  <a:pt x="1607" y="1563"/>
                </a:cubicBezTo>
                <a:cubicBezTo>
                  <a:pt x="1574" y="1545"/>
                  <a:pt x="1538" y="1542"/>
                  <a:pt x="1501" y="1540"/>
                </a:cubicBezTo>
                <a:cubicBezTo>
                  <a:pt x="1492" y="1539"/>
                  <a:pt x="1484" y="1541"/>
                  <a:pt x="1475" y="1544"/>
                </a:cubicBezTo>
                <a:cubicBezTo>
                  <a:pt x="1449" y="1551"/>
                  <a:pt x="1442" y="1563"/>
                  <a:pt x="1451" y="1589"/>
                </a:cubicBezTo>
                <a:cubicBezTo>
                  <a:pt x="1455" y="1604"/>
                  <a:pt x="1454" y="1617"/>
                  <a:pt x="1448" y="1630"/>
                </a:cubicBezTo>
                <a:cubicBezTo>
                  <a:pt x="1427" y="1672"/>
                  <a:pt x="1405" y="1713"/>
                  <a:pt x="1385" y="1755"/>
                </a:cubicBezTo>
                <a:cubicBezTo>
                  <a:pt x="1355" y="1821"/>
                  <a:pt x="1328" y="1887"/>
                  <a:pt x="1311" y="1957"/>
                </a:cubicBezTo>
                <a:cubicBezTo>
                  <a:pt x="1305" y="1984"/>
                  <a:pt x="1308" y="2008"/>
                  <a:pt x="1318" y="2032"/>
                </a:cubicBezTo>
                <a:cubicBezTo>
                  <a:pt x="1330" y="2059"/>
                  <a:pt x="1350" y="2078"/>
                  <a:pt x="1372" y="2097"/>
                </a:cubicBezTo>
                <a:cubicBezTo>
                  <a:pt x="1377" y="2101"/>
                  <a:pt x="1383" y="2104"/>
                  <a:pt x="1389" y="2105"/>
                </a:cubicBezTo>
                <a:cubicBezTo>
                  <a:pt x="1410" y="2110"/>
                  <a:pt x="1430" y="2114"/>
                  <a:pt x="1451" y="2118"/>
                </a:cubicBezTo>
                <a:cubicBezTo>
                  <a:pt x="1504" y="2128"/>
                  <a:pt x="1537" y="2157"/>
                  <a:pt x="1543" y="2213"/>
                </a:cubicBezTo>
                <a:cubicBezTo>
                  <a:pt x="1544" y="2221"/>
                  <a:pt x="1550" y="2231"/>
                  <a:pt x="1556" y="2236"/>
                </a:cubicBezTo>
                <a:cubicBezTo>
                  <a:pt x="1578" y="2252"/>
                  <a:pt x="1602" y="2267"/>
                  <a:pt x="1624" y="2283"/>
                </a:cubicBezTo>
                <a:cubicBezTo>
                  <a:pt x="1638" y="2293"/>
                  <a:pt x="1651" y="2302"/>
                  <a:pt x="1663" y="2314"/>
                </a:cubicBezTo>
                <a:cubicBezTo>
                  <a:pt x="1684" y="2333"/>
                  <a:pt x="1703" y="2355"/>
                  <a:pt x="1723" y="2375"/>
                </a:cubicBezTo>
                <a:cubicBezTo>
                  <a:pt x="1737" y="2388"/>
                  <a:pt x="1751" y="2401"/>
                  <a:pt x="1765" y="2413"/>
                </a:cubicBezTo>
                <a:cubicBezTo>
                  <a:pt x="1768" y="2416"/>
                  <a:pt x="1771" y="2418"/>
                  <a:pt x="1775" y="2418"/>
                </a:cubicBezTo>
                <a:cubicBezTo>
                  <a:pt x="1804" y="2425"/>
                  <a:pt x="1820" y="2447"/>
                  <a:pt x="1839" y="2467"/>
                </a:cubicBezTo>
                <a:cubicBezTo>
                  <a:pt x="1845" y="2473"/>
                  <a:pt x="1842" y="2479"/>
                  <a:pt x="1834" y="2482"/>
                </a:cubicBezTo>
                <a:cubicBezTo>
                  <a:pt x="1826" y="2485"/>
                  <a:pt x="1817" y="2489"/>
                  <a:pt x="1808" y="2492"/>
                </a:cubicBezTo>
                <a:cubicBezTo>
                  <a:pt x="1797" y="2492"/>
                  <a:pt x="1787" y="2492"/>
                  <a:pt x="1776" y="2492"/>
                </a:cubicBezTo>
                <a:close/>
                <a:moveTo>
                  <a:pt x="2462" y="2040"/>
                </a:moveTo>
                <a:cubicBezTo>
                  <a:pt x="2463" y="2040"/>
                  <a:pt x="2464" y="2041"/>
                  <a:pt x="2466" y="2041"/>
                </a:cubicBezTo>
                <a:cubicBezTo>
                  <a:pt x="2468" y="2037"/>
                  <a:pt x="2471" y="2034"/>
                  <a:pt x="2473" y="2030"/>
                </a:cubicBezTo>
                <a:cubicBezTo>
                  <a:pt x="2487" y="2005"/>
                  <a:pt x="2499" y="1980"/>
                  <a:pt x="2516" y="1957"/>
                </a:cubicBezTo>
                <a:cubicBezTo>
                  <a:pt x="2532" y="1935"/>
                  <a:pt x="2539" y="1910"/>
                  <a:pt x="2544" y="1884"/>
                </a:cubicBezTo>
                <a:cubicBezTo>
                  <a:pt x="2545" y="1877"/>
                  <a:pt x="2542" y="1867"/>
                  <a:pt x="2538" y="1860"/>
                </a:cubicBezTo>
                <a:cubicBezTo>
                  <a:pt x="2529" y="1843"/>
                  <a:pt x="2518" y="1827"/>
                  <a:pt x="2508" y="1810"/>
                </a:cubicBezTo>
                <a:cubicBezTo>
                  <a:pt x="2499" y="1796"/>
                  <a:pt x="2487" y="1786"/>
                  <a:pt x="2470" y="1784"/>
                </a:cubicBezTo>
                <a:cubicBezTo>
                  <a:pt x="2463" y="1783"/>
                  <a:pt x="2457" y="1780"/>
                  <a:pt x="2451" y="1777"/>
                </a:cubicBezTo>
                <a:cubicBezTo>
                  <a:pt x="2426" y="1763"/>
                  <a:pt x="2402" y="1749"/>
                  <a:pt x="2376" y="1737"/>
                </a:cubicBezTo>
                <a:cubicBezTo>
                  <a:pt x="2371" y="1734"/>
                  <a:pt x="2361" y="1734"/>
                  <a:pt x="2357" y="1737"/>
                </a:cubicBezTo>
                <a:cubicBezTo>
                  <a:pt x="2354" y="1740"/>
                  <a:pt x="2354" y="1750"/>
                  <a:pt x="2356" y="1756"/>
                </a:cubicBezTo>
                <a:cubicBezTo>
                  <a:pt x="2363" y="1772"/>
                  <a:pt x="2371" y="1788"/>
                  <a:pt x="2379" y="1803"/>
                </a:cubicBezTo>
                <a:cubicBezTo>
                  <a:pt x="2403" y="1846"/>
                  <a:pt x="2425" y="1891"/>
                  <a:pt x="2456" y="1930"/>
                </a:cubicBezTo>
                <a:cubicBezTo>
                  <a:pt x="2463" y="1939"/>
                  <a:pt x="2465" y="1952"/>
                  <a:pt x="2466" y="1964"/>
                </a:cubicBezTo>
                <a:cubicBezTo>
                  <a:pt x="2467" y="1972"/>
                  <a:pt x="2462" y="1981"/>
                  <a:pt x="2462" y="1989"/>
                </a:cubicBezTo>
                <a:cubicBezTo>
                  <a:pt x="2461" y="2006"/>
                  <a:pt x="2462" y="2023"/>
                  <a:pt x="2462" y="2040"/>
                </a:cubicBezTo>
                <a:close/>
                <a:moveTo>
                  <a:pt x="1840" y="907"/>
                </a:moveTo>
                <a:cubicBezTo>
                  <a:pt x="1841" y="923"/>
                  <a:pt x="1844" y="926"/>
                  <a:pt x="1860" y="926"/>
                </a:cubicBezTo>
                <a:cubicBezTo>
                  <a:pt x="1867" y="925"/>
                  <a:pt x="1874" y="924"/>
                  <a:pt x="1880" y="921"/>
                </a:cubicBezTo>
                <a:cubicBezTo>
                  <a:pt x="1894" y="916"/>
                  <a:pt x="1909" y="910"/>
                  <a:pt x="1923" y="904"/>
                </a:cubicBezTo>
                <a:cubicBezTo>
                  <a:pt x="1943" y="897"/>
                  <a:pt x="1961" y="888"/>
                  <a:pt x="1976" y="872"/>
                </a:cubicBezTo>
                <a:cubicBezTo>
                  <a:pt x="1979" y="869"/>
                  <a:pt x="1984" y="866"/>
                  <a:pt x="1988" y="865"/>
                </a:cubicBezTo>
                <a:cubicBezTo>
                  <a:pt x="2002" y="859"/>
                  <a:pt x="2011" y="849"/>
                  <a:pt x="2018" y="836"/>
                </a:cubicBezTo>
                <a:cubicBezTo>
                  <a:pt x="2025" y="823"/>
                  <a:pt x="2021" y="816"/>
                  <a:pt x="2007" y="813"/>
                </a:cubicBezTo>
                <a:cubicBezTo>
                  <a:pt x="1993" y="809"/>
                  <a:pt x="1980" y="804"/>
                  <a:pt x="1967" y="800"/>
                </a:cubicBezTo>
                <a:cubicBezTo>
                  <a:pt x="1933" y="787"/>
                  <a:pt x="1900" y="774"/>
                  <a:pt x="1866" y="763"/>
                </a:cubicBezTo>
                <a:cubicBezTo>
                  <a:pt x="1858" y="760"/>
                  <a:pt x="1845" y="759"/>
                  <a:pt x="1839" y="763"/>
                </a:cubicBezTo>
                <a:cubicBezTo>
                  <a:pt x="1829" y="771"/>
                  <a:pt x="1838" y="782"/>
                  <a:pt x="1843" y="790"/>
                </a:cubicBezTo>
                <a:cubicBezTo>
                  <a:pt x="1859" y="818"/>
                  <a:pt x="1859" y="846"/>
                  <a:pt x="1848" y="876"/>
                </a:cubicBezTo>
                <a:cubicBezTo>
                  <a:pt x="1847" y="880"/>
                  <a:pt x="1845" y="885"/>
                  <a:pt x="1844" y="890"/>
                </a:cubicBezTo>
                <a:cubicBezTo>
                  <a:pt x="1842" y="895"/>
                  <a:pt x="1841" y="901"/>
                  <a:pt x="1840" y="907"/>
                </a:cubicBezTo>
                <a:close/>
                <a:moveTo>
                  <a:pt x="1699" y="536"/>
                </a:moveTo>
                <a:cubicBezTo>
                  <a:pt x="1684" y="537"/>
                  <a:pt x="1672" y="543"/>
                  <a:pt x="1665" y="556"/>
                </a:cubicBezTo>
                <a:cubicBezTo>
                  <a:pt x="1659" y="570"/>
                  <a:pt x="1666" y="580"/>
                  <a:pt x="1675" y="589"/>
                </a:cubicBezTo>
                <a:cubicBezTo>
                  <a:pt x="1680" y="594"/>
                  <a:pt x="1685" y="599"/>
                  <a:pt x="1689" y="604"/>
                </a:cubicBezTo>
                <a:cubicBezTo>
                  <a:pt x="1692" y="607"/>
                  <a:pt x="1696" y="612"/>
                  <a:pt x="1697" y="616"/>
                </a:cubicBezTo>
                <a:cubicBezTo>
                  <a:pt x="1699" y="638"/>
                  <a:pt x="1715" y="644"/>
                  <a:pt x="1732" y="649"/>
                </a:cubicBezTo>
                <a:cubicBezTo>
                  <a:pt x="1736" y="650"/>
                  <a:pt x="1742" y="650"/>
                  <a:pt x="1744" y="648"/>
                </a:cubicBezTo>
                <a:cubicBezTo>
                  <a:pt x="1753" y="638"/>
                  <a:pt x="1761" y="628"/>
                  <a:pt x="1767" y="617"/>
                </a:cubicBezTo>
                <a:cubicBezTo>
                  <a:pt x="1774" y="600"/>
                  <a:pt x="1779" y="582"/>
                  <a:pt x="1786" y="564"/>
                </a:cubicBezTo>
                <a:cubicBezTo>
                  <a:pt x="1791" y="550"/>
                  <a:pt x="1790" y="547"/>
                  <a:pt x="1775" y="546"/>
                </a:cubicBezTo>
                <a:cubicBezTo>
                  <a:pt x="1752" y="545"/>
                  <a:pt x="1728" y="549"/>
                  <a:pt x="1707" y="537"/>
                </a:cubicBezTo>
                <a:cubicBezTo>
                  <a:pt x="1705" y="536"/>
                  <a:pt x="1701" y="536"/>
                  <a:pt x="1699" y="536"/>
                </a:cubicBezTo>
                <a:close/>
                <a:moveTo>
                  <a:pt x="2664" y="859"/>
                </a:moveTo>
                <a:cubicBezTo>
                  <a:pt x="2709" y="862"/>
                  <a:pt x="2754" y="866"/>
                  <a:pt x="2796" y="870"/>
                </a:cubicBezTo>
                <a:cubicBezTo>
                  <a:pt x="2771" y="854"/>
                  <a:pt x="2678" y="845"/>
                  <a:pt x="2664" y="859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4" name="TextBox 25">
            <a:extLst>
              <a:ext uri="{FF2B5EF4-FFF2-40B4-BE49-F238E27FC236}">
                <a16:creationId xmlns:a16="http://schemas.microsoft.com/office/drawing/2014/main" id="{99F596D1-E0FE-F969-227C-F894DF639B0C}"/>
              </a:ext>
            </a:extLst>
          </p:cNvPr>
          <p:cNvSpPr txBox="1"/>
          <p:nvPr/>
        </p:nvSpPr>
        <p:spPr>
          <a:xfrm>
            <a:off x="885372" y="143455"/>
            <a:ext cx="6364514" cy="76944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altLang="ko-KR" sz="4400" b="1">
                <a:solidFill>
                  <a:srgbClr val="AB93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INFOGRAPHIC </a:t>
            </a:r>
            <a:r>
              <a:rPr lang="en-US" altLang="ko-KR" sz="4400">
                <a:solidFill>
                  <a:srgbClr val="AB93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STYLE</a:t>
            </a:r>
            <a:endParaRPr lang="ko-KR" altLang="en-US" sz="4400">
              <a:solidFill>
                <a:srgbClr val="AB9375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686658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BC96C0C1-2CB2-503C-0576-2D4FB5DB84E2}"/>
              </a:ext>
            </a:extLst>
          </p:cNvPr>
          <p:cNvSpPr/>
          <p:nvPr/>
        </p:nvSpPr>
        <p:spPr>
          <a:xfrm>
            <a:off x="9009380" y="2831966"/>
            <a:ext cx="3182620" cy="360000"/>
          </a:xfrm>
          <a:prstGeom prst="rect">
            <a:avLst/>
          </a:pr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id="{07B6A0BF-9E68-1310-6C77-7531D82BE063}"/>
              </a:ext>
            </a:extLst>
          </p:cNvPr>
          <p:cNvGrpSpPr/>
          <p:nvPr/>
        </p:nvGrpSpPr>
        <p:grpSpPr>
          <a:xfrm>
            <a:off x="6266874" y="4228919"/>
            <a:ext cx="2842506" cy="923330"/>
            <a:chOff x="2551706" y="4283314"/>
            <a:chExt cx="1480091" cy="923330"/>
          </a:xfrm>
        </p:grpSpPr>
        <p:sp>
          <p:nvSpPr>
            <p:cNvPr id="4" name="TextBox 13">
              <a:extLst>
                <a:ext uri="{FF2B5EF4-FFF2-40B4-BE49-F238E27FC236}">
                  <a16:creationId xmlns:a16="http://schemas.microsoft.com/office/drawing/2014/main" id="{8527782D-8689-D8A7-FE41-0B6A0B1464F9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14">
              <a:extLst>
                <a:ext uri="{FF2B5EF4-FFF2-40B4-BE49-F238E27FC236}">
                  <a16:creationId xmlns:a16="http://schemas.microsoft.com/office/drawing/2014/main" id="{74C7F118-3CF0-BE62-9D11-CB8F54AA8F58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rgbClr val="E7AE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rgbClr val="E7AE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15">
            <a:extLst>
              <a:ext uri="{FF2B5EF4-FFF2-40B4-BE49-F238E27FC236}">
                <a16:creationId xmlns:a16="http://schemas.microsoft.com/office/drawing/2014/main" id="{20D026BD-2CE9-9DA2-05C0-924B77645E01}"/>
              </a:ext>
            </a:extLst>
          </p:cNvPr>
          <p:cNvGrpSpPr/>
          <p:nvPr/>
        </p:nvGrpSpPr>
        <p:grpSpPr>
          <a:xfrm>
            <a:off x="4403452" y="5179863"/>
            <a:ext cx="2842506" cy="923330"/>
            <a:chOff x="2551706" y="4283314"/>
            <a:chExt cx="1480091" cy="923330"/>
          </a:xfrm>
        </p:grpSpPr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67C39E64-2CB2-8296-61D5-3E4927BD4036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17">
              <a:extLst>
                <a:ext uri="{FF2B5EF4-FFF2-40B4-BE49-F238E27FC236}">
                  <a16:creationId xmlns:a16="http://schemas.microsoft.com/office/drawing/2014/main" id="{84296CC9-2590-3CC5-B160-40AE99AD69BD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rgbClr val="E7AE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rgbClr val="E7AE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18">
            <a:extLst>
              <a:ext uri="{FF2B5EF4-FFF2-40B4-BE49-F238E27FC236}">
                <a16:creationId xmlns:a16="http://schemas.microsoft.com/office/drawing/2014/main" id="{B7772FE1-DE83-E96C-EF66-C8BFEF0E688F}"/>
              </a:ext>
            </a:extLst>
          </p:cNvPr>
          <p:cNvGrpSpPr/>
          <p:nvPr/>
        </p:nvGrpSpPr>
        <p:grpSpPr>
          <a:xfrm>
            <a:off x="8130294" y="3277976"/>
            <a:ext cx="2842506" cy="923330"/>
            <a:chOff x="2551706" y="4283314"/>
            <a:chExt cx="1480091" cy="923330"/>
          </a:xfrm>
        </p:grpSpPr>
        <p:sp>
          <p:nvSpPr>
            <p:cNvPr id="10" name="TextBox 19">
              <a:extLst>
                <a:ext uri="{FF2B5EF4-FFF2-40B4-BE49-F238E27FC236}">
                  <a16:creationId xmlns:a16="http://schemas.microsoft.com/office/drawing/2014/main" id="{231645A3-8A6C-20F2-4027-171CE7B2F464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20">
              <a:extLst>
                <a:ext uri="{FF2B5EF4-FFF2-40B4-BE49-F238E27FC236}">
                  <a16:creationId xmlns:a16="http://schemas.microsoft.com/office/drawing/2014/main" id="{1C71A2C2-835A-A73B-ACBD-580EECD2DDAA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rgbClr val="E7AE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rgbClr val="E7AE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21">
            <a:extLst>
              <a:ext uri="{FF2B5EF4-FFF2-40B4-BE49-F238E27FC236}">
                <a16:creationId xmlns:a16="http://schemas.microsoft.com/office/drawing/2014/main" id="{12D6A588-8689-BEB6-1DF7-1A50B5C54F51}"/>
              </a:ext>
            </a:extLst>
          </p:cNvPr>
          <p:cNvSpPr txBox="1"/>
          <p:nvPr/>
        </p:nvSpPr>
        <p:spPr>
          <a:xfrm>
            <a:off x="881501" y="1771741"/>
            <a:ext cx="3589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modern PowerPoint  Presentation that is beautifully designed.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22">
            <a:extLst>
              <a:ext uri="{FF2B5EF4-FFF2-40B4-BE49-F238E27FC236}">
                <a16:creationId xmlns:a16="http://schemas.microsoft.com/office/drawing/2014/main" id="{69305AA7-BC89-AD67-B3EE-74305CC9F8C3}"/>
              </a:ext>
            </a:extLst>
          </p:cNvPr>
          <p:cNvGrpSpPr/>
          <p:nvPr/>
        </p:nvGrpSpPr>
        <p:grpSpPr>
          <a:xfrm>
            <a:off x="1108954" y="3872103"/>
            <a:ext cx="2560030" cy="923330"/>
            <a:chOff x="2551706" y="4283314"/>
            <a:chExt cx="1480091" cy="923330"/>
          </a:xfrm>
        </p:grpSpPr>
        <p:sp>
          <p:nvSpPr>
            <p:cNvPr id="14" name="TextBox 23">
              <a:extLst>
                <a:ext uri="{FF2B5EF4-FFF2-40B4-BE49-F238E27FC236}">
                  <a16:creationId xmlns:a16="http://schemas.microsoft.com/office/drawing/2014/main" id="{3261AC52-A5DA-E733-6F13-4D3B68214091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24">
              <a:extLst>
                <a:ext uri="{FF2B5EF4-FFF2-40B4-BE49-F238E27FC236}">
                  <a16:creationId xmlns:a16="http://schemas.microsoft.com/office/drawing/2014/main" id="{5C715852-E92C-3157-CBB2-D6352CBB1CF2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rgbClr val="E7AE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rgbClr val="E7AE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직사각형 4">
            <a:extLst>
              <a:ext uri="{FF2B5EF4-FFF2-40B4-BE49-F238E27FC236}">
                <a16:creationId xmlns:a16="http://schemas.microsoft.com/office/drawing/2014/main" id="{5ECE227D-EB29-AECE-B634-D8409F4D7022}"/>
              </a:ext>
            </a:extLst>
          </p:cNvPr>
          <p:cNvSpPr/>
          <p:nvPr/>
        </p:nvSpPr>
        <p:spPr>
          <a:xfrm>
            <a:off x="0" y="5693521"/>
            <a:ext cx="4296988" cy="360000"/>
          </a:xfrm>
          <a:prstGeom prst="rect">
            <a:avLst/>
          </a:pr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평행 사변형 5">
            <a:extLst>
              <a:ext uri="{FF2B5EF4-FFF2-40B4-BE49-F238E27FC236}">
                <a16:creationId xmlns:a16="http://schemas.microsoft.com/office/drawing/2014/main" id="{270CB257-C18A-A6AB-A026-C49F26B36BB9}"/>
              </a:ext>
            </a:extLst>
          </p:cNvPr>
          <p:cNvSpPr/>
          <p:nvPr/>
        </p:nvSpPr>
        <p:spPr>
          <a:xfrm rot="16200000">
            <a:off x="3431424" y="5187958"/>
            <a:ext cx="1310938" cy="420190"/>
          </a:xfrm>
          <a:prstGeom prst="parallelogram">
            <a:avLst>
              <a:gd name="adj" fmla="val 84008"/>
            </a:avLst>
          </a:prstGeom>
          <a:solidFill>
            <a:srgbClr val="BFAD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8" name="평행 사변형 32">
            <a:extLst>
              <a:ext uri="{FF2B5EF4-FFF2-40B4-BE49-F238E27FC236}">
                <a16:creationId xmlns:a16="http://schemas.microsoft.com/office/drawing/2014/main" id="{8D0ECE7F-265D-6310-F5E7-38376D14EE1B}"/>
              </a:ext>
            </a:extLst>
          </p:cNvPr>
          <p:cNvSpPr/>
          <p:nvPr/>
        </p:nvSpPr>
        <p:spPr>
          <a:xfrm flipH="1">
            <a:off x="3876798" y="4742582"/>
            <a:ext cx="2278270" cy="356368"/>
          </a:xfrm>
          <a:prstGeom prst="parallelogram">
            <a:avLst>
              <a:gd name="adj" fmla="val 118955"/>
            </a:avLst>
          </a:prstGeom>
          <a:solidFill>
            <a:srgbClr val="AB937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9" name="평행 사변형 33">
            <a:extLst>
              <a:ext uri="{FF2B5EF4-FFF2-40B4-BE49-F238E27FC236}">
                <a16:creationId xmlns:a16="http://schemas.microsoft.com/office/drawing/2014/main" id="{18C466E6-9997-7B83-7AF2-8945331B2E44}"/>
              </a:ext>
            </a:extLst>
          </p:cNvPr>
          <p:cNvSpPr/>
          <p:nvPr/>
        </p:nvSpPr>
        <p:spPr>
          <a:xfrm rot="16200000">
            <a:off x="5292074" y="4233384"/>
            <a:ext cx="1310938" cy="420190"/>
          </a:xfrm>
          <a:prstGeom prst="parallelogram">
            <a:avLst>
              <a:gd name="adj" fmla="val 84008"/>
            </a:avLst>
          </a:prstGeom>
          <a:solidFill>
            <a:srgbClr val="BFAD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0" name="평행 사변형 34">
            <a:extLst>
              <a:ext uri="{FF2B5EF4-FFF2-40B4-BE49-F238E27FC236}">
                <a16:creationId xmlns:a16="http://schemas.microsoft.com/office/drawing/2014/main" id="{84D825D6-31BD-6199-5421-9A83321FE6D7}"/>
              </a:ext>
            </a:extLst>
          </p:cNvPr>
          <p:cNvSpPr/>
          <p:nvPr/>
        </p:nvSpPr>
        <p:spPr>
          <a:xfrm flipH="1">
            <a:off x="5737448" y="3787603"/>
            <a:ext cx="2278270" cy="356368"/>
          </a:xfrm>
          <a:prstGeom prst="parallelogram">
            <a:avLst>
              <a:gd name="adj" fmla="val 118955"/>
            </a:avLst>
          </a:prstGeom>
          <a:solidFill>
            <a:srgbClr val="AB937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1" name="평행 사변형 35">
            <a:extLst>
              <a:ext uri="{FF2B5EF4-FFF2-40B4-BE49-F238E27FC236}">
                <a16:creationId xmlns:a16="http://schemas.microsoft.com/office/drawing/2014/main" id="{DDF235E4-291A-9810-5FC1-0077092326E3}"/>
              </a:ext>
            </a:extLst>
          </p:cNvPr>
          <p:cNvSpPr/>
          <p:nvPr/>
        </p:nvSpPr>
        <p:spPr>
          <a:xfrm rot="16200000">
            <a:off x="7149476" y="3278408"/>
            <a:ext cx="1310938" cy="420190"/>
          </a:xfrm>
          <a:prstGeom prst="parallelogram">
            <a:avLst>
              <a:gd name="adj" fmla="val 84008"/>
            </a:avLst>
          </a:prstGeom>
          <a:solidFill>
            <a:srgbClr val="BFAD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2" name="평행 사변형 36">
            <a:extLst>
              <a:ext uri="{FF2B5EF4-FFF2-40B4-BE49-F238E27FC236}">
                <a16:creationId xmlns:a16="http://schemas.microsoft.com/office/drawing/2014/main" id="{40FB18FD-3EA8-417B-39E6-921E32A077CA}"/>
              </a:ext>
            </a:extLst>
          </p:cNvPr>
          <p:cNvSpPr/>
          <p:nvPr/>
        </p:nvSpPr>
        <p:spPr>
          <a:xfrm flipH="1">
            <a:off x="7594850" y="2832624"/>
            <a:ext cx="2278270" cy="356368"/>
          </a:xfrm>
          <a:prstGeom prst="parallelogram">
            <a:avLst>
              <a:gd name="adj" fmla="val 118955"/>
            </a:avLst>
          </a:pr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Chord 14">
            <a:extLst>
              <a:ext uri="{FF2B5EF4-FFF2-40B4-BE49-F238E27FC236}">
                <a16:creationId xmlns:a16="http://schemas.microsoft.com/office/drawing/2014/main" id="{618E254A-DF4F-0D41-6139-E942EDE75D54}"/>
              </a:ext>
            </a:extLst>
          </p:cNvPr>
          <p:cNvSpPr/>
          <p:nvPr/>
        </p:nvSpPr>
        <p:spPr>
          <a:xfrm>
            <a:off x="9564487" y="988397"/>
            <a:ext cx="1408313" cy="1777177"/>
          </a:xfrm>
          <a:custGeom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4" name="Group 22">
            <a:extLst>
              <a:ext uri="{FF2B5EF4-FFF2-40B4-BE49-F238E27FC236}">
                <a16:creationId xmlns:a16="http://schemas.microsoft.com/office/drawing/2014/main" id="{6DACA852-6FE8-A095-133B-8A4E80575AC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1786789" y="4795433"/>
            <a:ext cx="1779080" cy="1252194"/>
            <a:chOff x="3537" y="572"/>
            <a:chExt cx="4501" cy="3168"/>
          </a:xfrm>
          <a:solidFill>
            <a:srgbClr val="E7AE21"/>
          </a:solidFill>
        </p:grpSpPr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4DEF2443-FC67-BF78-932D-F1EF849612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7" y="572"/>
              <a:ext cx="4501" cy="3168"/>
            </a:xfrm>
            <a:custGeom>
              <a:gdLst>
                <a:gd name="T0" fmla="*/ 1023 w 3250"/>
                <a:gd name="T1" fmla="*/ 109 h 2286"/>
                <a:gd name="T2" fmla="*/ 1216 w 3250"/>
                <a:gd name="T3" fmla="*/ 156 h 2286"/>
                <a:gd name="T4" fmla="*/ 1643 w 3250"/>
                <a:gd name="T5" fmla="*/ 196 h 2286"/>
                <a:gd name="T6" fmla="*/ 1689 w 3250"/>
                <a:gd name="T7" fmla="*/ 311 h 2286"/>
                <a:gd name="T8" fmla="*/ 1539 w 3250"/>
                <a:gd name="T9" fmla="*/ 576 h 2286"/>
                <a:gd name="T10" fmla="*/ 1812 w 3250"/>
                <a:gd name="T11" fmla="*/ 686 h 2286"/>
                <a:gd name="T12" fmla="*/ 1959 w 3250"/>
                <a:gd name="T13" fmla="*/ 767 h 2286"/>
                <a:gd name="T14" fmla="*/ 2750 w 3250"/>
                <a:gd name="T15" fmla="*/ 939 h 2286"/>
                <a:gd name="T16" fmla="*/ 3042 w 3250"/>
                <a:gd name="T17" fmla="*/ 1518 h 2286"/>
                <a:gd name="T18" fmla="*/ 3172 w 3250"/>
                <a:gd name="T19" fmla="*/ 1675 h 2286"/>
                <a:gd name="T20" fmla="*/ 3073 w 3250"/>
                <a:gd name="T21" fmla="*/ 1636 h 2286"/>
                <a:gd name="T22" fmla="*/ 3040 w 3250"/>
                <a:gd name="T23" fmla="*/ 1639 h 2286"/>
                <a:gd name="T24" fmla="*/ 2723 w 3250"/>
                <a:gd name="T25" fmla="*/ 1364 h 2286"/>
                <a:gd name="T26" fmla="*/ 2646 w 3250"/>
                <a:gd name="T27" fmla="*/ 1128 h 2286"/>
                <a:gd name="T28" fmla="*/ 2621 w 3250"/>
                <a:gd name="T29" fmla="*/ 1070 h 2286"/>
                <a:gd name="T30" fmla="*/ 2429 w 3250"/>
                <a:gd name="T31" fmla="*/ 957 h 2286"/>
                <a:gd name="T32" fmla="*/ 2581 w 3250"/>
                <a:gd name="T33" fmla="*/ 1552 h 2286"/>
                <a:gd name="T34" fmla="*/ 2789 w 3250"/>
                <a:gd name="T35" fmla="*/ 1904 h 2286"/>
                <a:gd name="T36" fmla="*/ 2985 w 3250"/>
                <a:gd name="T37" fmla="*/ 2235 h 2286"/>
                <a:gd name="T38" fmla="*/ 2857 w 3250"/>
                <a:gd name="T39" fmla="*/ 2267 h 2286"/>
                <a:gd name="T40" fmla="*/ 2679 w 3250"/>
                <a:gd name="T41" fmla="*/ 2041 h 2286"/>
                <a:gd name="T42" fmla="*/ 2525 w 3250"/>
                <a:gd name="T43" fmla="*/ 1750 h 2286"/>
                <a:gd name="T44" fmla="*/ 2099 w 3250"/>
                <a:gd name="T45" fmla="*/ 1444 h 2286"/>
                <a:gd name="T46" fmla="*/ 1533 w 3250"/>
                <a:gd name="T47" fmla="*/ 1287 h 2286"/>
                <a:gd name="T48" fmla="*/ 968 w 3250"/>
                <a:gd name="T49" fmla="*/ 1245 h 2286"/>
                <a:gd name="T50" fmla="*/ 604 w 3250"/>
                <a:gd name="T51" fmla="*/ 1110 h 2286"/>
                <a:gd name="T52" fmla="*/ 728 w 3250"/>
                <a:gd name="T53" fmla="*/ 1232 h 2286"/>
                <a:gd name="T54" fmla="*/ 911 w 3250"/>
                <a:gd name="T55" fmla="*/ 1348 h 2286"/>
                <a:gd name="T56" fmla="*/ 763 w 3250"/>
                <a:gd name="T57" fmla="*/ 1360 h 2286"/>
                <a:gd name="T58" fmla="*/ 547 w 3250"/>
                <a:gd name="T59" fmla="*/ 1286 h 2286"/>
                <a:gd name="T60" fmla="*/ 461 w 3250"/>
                <a:gd name="T61" fmla="*/ 1010 h 2286"/>
                <a:gd name="T62" fmla="*/ 640 w 3250"/>
                <a:gd name="T63" fmla="*/ 933 h 2286"/>
                <a:gd name="T64" fmla="*/ 505 w 3250"/>
                <a:gd name="T65" fmla="*/ 936 h 2286"/>
                <a:gd name="T66" fmla="*/ 197 w 3250"/>
                <a:gd name="T67" fmla="*/ 860 h 2286"/>
                <a:gd name="T68" fmla="*/ 15 w 3250"/>
                <a:gd name="T69" fmla="*/ 926 h 2286"/>
                <a:gd name="T70" fmla="*/ 25 w 3250"/>
                <a:gd name="T71" fmla="*/ 613 h 2286"/>
                <a:gd name="T72" fmla="*/ 62 w 3250"/>
                <a:gd name="T73" fmla="*/ 283 h 2286"/>
                <a:gd name="T74" fmla="*/ 250 w 3250"/>
                <a:gd name="T75" fmla="*/ 297 h 2286"/>
                <a:gd name="T76" fmla="*/ 394 w 3250"/>
                <a:gd name="T77" fmla="*/ 281 h 2286"/>
                <a:gd name="T78" fmla="*/ 552 w 3250"/>
                <a:gd name="T79" fmla="*/ 313 h 2286"/>
                <a:gd name="T80" fmla="*/ 673 w 3250"/>
                <a:gd name="T81" fmla="*/ 320 h 2286"/>
                <a:gd name="T82" fmla="*/ 775 w 3250"/>
                <a:gd name="T83" fmla="*/ 354 h 2286"/>
                <a:gd name="T84" fmla="*/ 976 w 3250"/>
                <a:gd name="T85" fmla="*/ 386 h 2286"/>
                <a:gd name="T86" fmla="*/ 1063 w 3250"/>
                <a:gd name="T87" fmla="*/ 362 h 2286"/>
                <a:gd name="T88" fmla="*/ 997 w 3250"/>
                <a:gd name="T89" fmla="*/ 303 h 2286"/>
                <a:gd name="T90" fmla="*/ 899 w 3250"/>
                <a:gd name="T91" fmla="*/ 284 h 2286"/>
                <a:gd name="T92" fmla="*/ 831 w 3250"/>
                <a:gd name="T93" fmla="*/ 195 h 2286"/>
                <a:gd name="T94" fmla="*/ 801 w 3250"/>
                <a:gd name="T95" fmla="*/ 101 h 2286"/>
                <a:gd name="T96" fmla="*/ 604 w 3250"/>
                <a:gd name="T97" fmla="*/ 813 h 2286"/>
                <a:gd name="T98" fmla="*/ 255 w 3250"/>
                <a:gd name="T99" fmla="*/ 775 h 2286"/>
                <a:gd name="T100" fmla="*/ 524 w 3250"/>
                <a:gd name="T101" fmla="*/ 886 h 2286"/>
                <a:gd name="T102" fmla="*/ 1349 w 3250"/>
                <a:gd name="T103" fmla="*/ 464 h 2286"/>
                <a:gd name="T104" fmla="*/ 1210 w 3250"/>
                <a:gd name="T105" fmla="*/ 467 h 2286"/>
                <a:gd name="T106" fmla="*/ 392 w 3250"/>
                <a:gd name="T107" fmla="*/ 651 h 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50" h="2286">
                  <a:moveTo>
                    <a:pt x="900" y="0"/>
                  </a:moveTo>
                  <a:cubicBezTo>
                    <a:pt x="908" y="13"/>
                    <a:pt x="921" y="14"/>
                    <a:pt x="935" y="15"/>
                  </a:cubicBezTo>
                  <a:cubicBezTo>
                    <a:pt x="961" y="15"/>
                    <a:pt x="979" y="28"/>
                    <a:pt x="991" y="51"/>
                  </a:cubicBezTo>
                  <a:cubicBezTo>
                    <a:pt x="999" y="68"/>
                    <a:pt x="1008" y="86"/>
                    <a:pt x="1016" y="103"/>
                  </a:cubicBezTo>
                  <a:cubicBezTo>
                    <a:pt x="1017" y="106"/>
                    <a:pt x="1020" y="108"/>
                    <a:pt x="1023" y="109"/>
                  </a:cubicBezTo>
                  <a:cubicBezTo>
                    <a:pt x="1032" y="112"/>
                    <a:pt x="1042" y="115"/>
                    <a:pt x="1051" y="117"/>
                  </a:cubicBezTo>
                  <a:cubicBezTo>
                    <a:pt x="1059" y="118"/>
                    <a:pt x="1068" y="119"/>
                    <a:pt x="1075" y="116"/>
                  </a:cubicBezTo>
                  <a:cubicBezTo>
                    <a:pt x="1104" y="107"/>
                    <a:pt x="1130" y="113"/>
                    <a:pt x="1155" y="125"/>
                  </a:cubicBezTo>
                  <a:cubicBezTo>
                    <a:pt x="1161" y="127"/>
                    <a:pt x="1165" y="136"/>
                    <a:pt x="1171" y="139"/>
                  </a:cubicBezTo>
                  <a:cubicBezTo>
                    <a:pt x="1185" y="146"/>
                    <a:pt x="1201" y="156"/>
                    <a:pt x="1216" y="156"/>
                  </a:cubicBezTo>
                  <a:cubicBezTo>
                    <a:pt x="1265" y="158"/>
                    <a:pt x="1308" y="176"/>
                    <a:pt x="1352" y="192"/>
                  </a:cubicBezTo>
                  <a:cubicBezTo>
                    <a:pt x="1369" y="199"/>
                    <a:pt x="1389" y="200"/>
                    <a:pt x="1407" y="204"/>
                  </a:cubicBezTo>
                  <a:cubicBezTo>
                    <a:pt x="1439" y="212"/>
                    <a:pt x="1471" y="221"/>
                    <a:pt x="1504" y="226"/>
                  </a:cubicBezTo>
                  <a:cubicBezTo>
                    <a:pt x="1551" y="235"/>
                    <a:pt x="1596" y="229"/>
                    <a:pt x="1636" y="198"/>
                  </a:cubicBezTo>
                  <a:cubicBezTo>
                    <a:pt x="1637" y="197"/>
                    <a:pt x="1639" y="197"/>
                    <a:pt x="1643" y="196"/>
                  </a:cubicBezTo>
                  <a:cubicBezTo>
                    <a:pt x="1661" y="225"/>
                    <a:pt x="1646" y="247"/>
                    <a:pt x="1628" y="273"/>
                  </a:cubicBezTo>
                  <a:cubicBezTo>
                    <a:pt x="1638" y="273"/>
                    <a:pt x="1649" y="274"/>
                    <a:pt x="1659" y="273"/>
                  </a:cubicBezTo>
                  <a:cubicBezTo>
                    <a:pt x="1669" y="273"/>
                    <a:pt x="1679" y="271"/>
                    <a:pt x="1689" y="269"/>
                  </a:cubicBezTo>
                  <a:cubicBezTo>
                    <a:pt x="1696" y="268"/>
                    <a:pt x="1699" y="272"/>
                    <a:pt x="1700" y="278"/>
                  </a:cubicBezTo>
                  <a:cubicBezTo>
                    <a:pt x="1702" y="291"/>
                    <a:pt x="1698" y="303"/>
                    <a:pt x="1689" y="311"/>
                  </a:cubicBezTo>
                  <a:cubicBezTo>
                    <a:pt x="1676" y="321"/>
                    <a:pt x="1663" y="329"/>
                    <a:pt x="1649" y="337"/>
                  </a:cubicBezTo>
                  <a:cubicBezTo>
                    <a:pt x="1630" y="346"/>
                    <a:pt x="1628" y="349"/>
                    <a:pt x="1632" y="370"/>
                  </a:cubicBezTo>
                  <a:cubicBezTo>
                    <a:pt x="1633" y="379"/>
                    <a:pt x="1634" y="389"/>
                    <a:pt x="1632" y="398"/>
                  </a:cubicBezTo>
                  <a:cubicBezTo>
                    <a:pt x="1626" y="440"/>
                    <a:pt x="1610" y="478"/>
                    <a:pt x="1585" y="512"/>
                  </a:cubicBezTo>
                  <a:cubicBezTo>
                    <a:pt x="1569" y="533"/>
                    <a:pt x="1554" y="555"/>
                    <a:pt x="1539" y="576"/>
                  </a:cubicBezTo>
                  <a:cubicBezTo>
                    <a:pt x="1530" y="589"/>
                    <a:pt x="1531" y="589"/>
                    <a:pt x="1544" y="600"/>
                  </a:cubicBezTo>
                  <a:cubicBezTo>
                    <a:pt x="1599" y="646"/>
                    <a:pt x="1664" y="657"/>
                    <a:pt x="1733" y="652"/>
                  </a:cubicBezTo>
                  <a:cubicBezTo>
                    <a:pt x="1759" y="650"/>
                    <a:pt x="1786" y="650"/>
                    <a:pt x="1812" y="651"/>
                  </a:cubicBezTo>
                  <a:cubicBezTo>
                    <a:pt x="1826" y="652"/>
                    <a:pt x="1830" y="661"/>
                    <a:pt x="1822" y="673"/>
                  </a:cubicBezTo>
                  <a:cubicBezTo>
                    <a:pt x="1819" y="677"/>
                    <a:pt x="1815" y="681"/>
                    <a:pt x="1812" y="686"/>
                  </a:cubicBezTo>
                  <a:cubicBezTo>
                    <a:pt x="1804" y="698"/>
                    <a:pt x="1807" y="707"/>
                    <a:pt x="1821" y="711"/>
                  </a:cubicBezTo>
                  <a:cubicBezTo>
                    <a:pt x="1827" y="713"/>
                    <a:pt x="1834" y="714"/>
                    <a:pt x="1840" y="715"/>
                  </a:cubicBezTo>
                  <a:cubicBezTo>
                    <a:pt x="1861" y="720"/>
                    <a:pt x="1868" y="728"/>
                    <a:pt x="1868" y="749"/>
                  </a:cubicBezTo>
                  <a:cubicBezTo>
                    <a:pt x="1868" y="759"/>
                    <a:pt x="1871" y="762"/>
                    <a:pt x="1880" y="763"/>
                  </a:cubicBezTo>
                  <a:cubicBezTo>
                    <a:pt x="1906" y="764"/>
                    <a:pt x="1933" y="768"/>
                    <a:pt x="1959" y="767"/>
                  </a:cubicBezTo>
                  <a:cubicBezTo>
                    <a:pt x="2081" y="761"/>
                    <a:pt x="2195" y="790"/>
                    <a:pt x="2306" y="839"/>
                  </a:cubicBezTo>
                  <a:cubicBezTo>
                    <a:pt x="2333" y="851"/>
                    <a:pt x="2360" y="863"/>
                    <a:pt x="2390" y="865"/>
                  </a:cubicBezTo>
                  <a:cubicBezTo>
                    <a:pt x="2396" y="865"/>
                    <a:pt x="2402" y="866"/>
                    <a:pt x="2407" y="865"/>
                  </a:cubicBezTo>
                  <a:cubicBezTo>
                    <a:pt x="2446" y="854"/>
                    <a:pt x="2484" y="863"/>
                    <a:pt x="2523" y="867"/>
                  </a:cubicBezTo>
                  <a:cubicBezTo>
                    <a:pt x="2603" y="875"/>
                    <a:pt x="2679" y="899"/>
                    <a:pt x="2750" y="939"/>
                  </a:cubicBezTo>
                  <a:cubicBezTo>
                    <a:pt x="2774" y="952"/>
                    <a:pt x="2801" y="960"/>
                    <a:pt x="2825" y="974"/>
                  </a:cubicBezTo>
                  <a:cubicBezTo>
                    <a:pt x="2874" y="1002"/>
                    <a:pt x="2908" y="1044"/>
                    <a:pt x="2932" y="1095"/>
                  </a:cubicBezTo>
                  <a:cubicBezTo>
                    <a:pt x="2955" y="1145"/>
                    <a:pt x="2962" y="1198"/>
                    <a:pt x="2964" y="1253"/>
                  </a:cubicBezTo>
                  <a:cubicBezTo>
                    <a:pt x="2966" y="1300"/>
                    <a:pt x="2968" y="1348"/>
                    <a:pt x="2975" y="1396"/>
                  </a:cubicBezTo>
                  <a:cubicBezTo>
                    <a:pt x="2981" y="1444"/>
                    <a:pt x="3006" y="1484"/>
                    <a:pt x="3042" y="1518"/>
                  </a:cubicBezTo>
                  <a:cubicBezTo>
                    <a:pt x="3071" y="1545"/>
                    <a:pt x="3101" y="1570"/>
                    <a:pt x="3135" y="1592"/>
                  </a:cubicBezTo>
                  <a:cubicBezTo>
                    <a:pt x="3151" y="1602"/>
                    <a:pt x="3166" y="1617"/>
                    <a:pt x="3179" y="1631"/>
                  </a:cubicBezTo>
                  <a:cubicBezTo>
                    <a:pt x="3199" y="1654"/>
                    <a:pt x="3218" y="1678"/>
                    <a:pt x="3250" y="1687"/>
                  </a:cubicBezTo>
                  <a:cubicBezTo>
                    <a:pt x="3250" y="1688"/>
                    <a:pt x="3249" y="1690"/>
                    <a:pt x="3248" y="1691"/>
                  </a:cubicBezTo>
                  <a:cubicBezTo>
                    <a:pt x="3223" y="1686"/>
                    <a:pt x="3198" y="1681"/>
                    <a:pt x="3172" y="1675"/>
                  </a:cubicBezTo>
                  <a:cubicBezTo>
                    <a:pt x="3174" y="1679"/>
                    <a:pt x="3176" y="1682"/>
                    <a:pt x="3178" y="1686"/>
                  </a:cubicBezTo>
                  <a:cubicBezTo>
                    <a:pt x="3178" y="1686"/>
                    <a:pt x="3177" y="1687"/>
                    <a:pt x="3177" y="1688"/>
                  </a:cubicBezTo>
                  <a:cubicBezTo>
                    <a:pt x="3168" y="1683"/>
                    <a:pt x="3159" y="1678"/>
                    <a:pt x="3150" y="1673"/>
                  </a:cubicBezTo>
                  <a:cubicBezTo>
                    <a:pt x="3128" y="1661"/>
                    <a:pt x="3105" y="1650"/>
                    <a:pt x="3083" y="1638"/>
                  </a:cubicBezTo>
                  <a:cubicBezTo>
                    <a:pt x="3080" y="1637"/>
                    <a:pt x="3076" y="1637"/>
                    <a:pt x="3073" y="1636"/>
                  </a:cubicBezTo>
                  <a:cubicBezTo>
                    <a:pt x="3072" y="1636"/>
                    <a:pt x="3071" y="1637"/>
                    <a:pt x="3068" y="1637"/>
                  </a:cubicBezTo>
                  <a:cubicBezTo>
                    <a:pt x="3073" y="1641"/>
                    <a:pt x="3076" y="1644"/>
                    <a:pt x="3079" y="1647"/>
                  </a:cubicBezTo>
                  <a:cubicBezTo>
                    <a:pt x="3079" y="1647"/>
                    <a:pt x="3079" y="1648"/>
                    <a:pt x="3079" y="1649"/>
                  </a:cubicBezTo>
                  <a:cubicBezTo>
                    <a:pt x="3075" y="1648"/>
                    <a:pt x="3070" y="1648"/>
                    <a:pt x="3066" y="1647"/>
                  </a:cubicBezTo>
                  <a:cubicBezTo>
                    <a:pt x="3058" y="1644"/>
                    <a:pt x="3049" y="1640"/>
                    <a:pt x="3040" y="1639"/>
                  </a:cubicBezTo>
                  <a:cubicBezTo>
                    <a:pt x="2970" y="1628"/>
                    <a:pt x="2909" y="1598"/>
                    <a:pt x="2851" y="1560"/>
                  </a:cubicBezTo>
                  <a:cubicBezTo>
                    <a:pt x="2850" y="1560"/>
                    <a:pt x="2850" y="1560"/>
                    <a:pt x="2849" y="1560"/>
                  </a:cubicBezTo>
                  <a:cubicBezTo>
                    <a:pt x="2816" y="1527"/>
                    <a:pt x="2777" y="1500"/>
                    <a:pt x="2753" y="1459"/>
                  </a:cubicBezTo>
                  <a:cubicBezTo>
                    <a:pt x="2744" y="1444"/>
                    <a:pt x="2741" y="1425"/>
                    <a:pt x="2735" y="1408"/>
                  </a:cubicBezTo>
                  <a:cubicBezTo>
                    <a:pt x="2731" y="1393"/>
                    <a:pt x="2729" y="1378"/>
                    <a:pt x="2723" y="1364"/>
                  </a:cubicBezTo>
                  <a:cubicBezTo>
                    <a:pt x="2719" y="1354"/>
                    <a:pt x="2710" y="1347"/>
                    <a:pt x="2704" y="1338"/>
                  </a:cubicBezTo>
                  <a:cubicBezTo>
                    <a:pt x="2695" y="1323"/>
                    <a:pt x="2682" y="1311"/>
                    <a:pt x="2670" y="1298"/>
                  </a:cubicBezTo>
                  <a:cubicBezTo>
                    <a:pt x="2658" y="1285"/>
                    <a:pt x="2650" y="1265"/>
                    <a:pt x="2647" y="1248"/>
                  </a:cubicBezTo>
                  <a:cubicBezTo>
                    <a:pt x="2643" y="1228"/>
                    <a:pt x="2647" y="1208"/>
                    <a:pt x="2647" y="1187"/>
                  </a:cubicBezTo>
                  <a:cubicBezTo>
                    <a:pt x="2647" y="1168"/>
                    <a:pt x="2647" y="1148"/>
                    <a:pt x="2646" y="1128"/>
                  </a:cubicBezTo>
                  <a:cubicBezTo>
                    <a:pt x="2646" y="1126"/>
                    <a:pt x="2645" y="1124"/>
                    <a:pt x="2642" y="1122"/>
                  </a:cubicBezTo>
                  <a:cubicBezTo>
                    <a:pt x="2641" y="1130"/>
                    <a:pt x="2640" y="1138"/>
                    <a:pt x="2639" y="1146"/>
                  </a:cubicBezTo>
                  <a:cubicBezTo>
                    <a:pt x="2637" y="1147"/>
                    <a:pt x="2636" y="1147"/>
                    <a:pt x="2635" y="1148"/>
                  </a:cubicBezTo>
                  <a:cubicBezTo>
                    <a:pt x="2632" y="1143"/>
                    <a:pt x="2627" y="1138"/>
                    <a:pt x="2627" y="1133"/>
                  </a:cubicBezTo>
                  <a:cubicBezTo>
                    <a:pt x="2624" y="1112"/>
                    <a:pt x="2621" y="1091"/>
                    <a:pt x="2621" y="1070"/>
                  </a:cubicBezTo>
                  <a:cubicBezTo>
                    <a:pt x="2619" y="1033"/>
                    <a:pt x="2615" y="998"/>
                    <a:pt x="2597" y="966"/>
                  </a:cubicBezTo>
                  <a:cubicBezTo>
                    <a:pt x="2590" y="952"/>
                    <a:pt x="2579" y="943"/>
                    <a:pt x="2564" y="939"/>
                  </a:cubicBezTo>
                  <a:cubicBezTo>
                    <a:pt x="2535" y="931"/>
                    <a:pt x="2505" y="928"/>
                    <a:pt x="2474" y="932"/>
                  </a:cubicBezTo>
                  <a:cubicBezTo>
                    <a:pt x="2463" y="933"/>
                    <a:pt x="2452" y="933"/>
                    <a:pt x="2440" y="934"/>
                  </a:cubicBezTo>
                  <a:cubicBezTo>
                    <a:pt x="2426" y="936"/>
                    <a:pt x="2422" y="944"/>
                    <a:pt x="2429" y="957"/>
                  </a:cubicBezTo>
                  <a:cubicBezTo>
                    <a:pt x="2450" y="995"/>
                    <a:pt x="2472" y="1033"/>
                    <a:pt x="2492" y="1072"/>
                  </a:cubicBezTo>
                  <a:cubicBezTo>
                    <a:pt x="2511" y="1108"/>
                    <a:pt x="2513" y="1147"/>
                    <a:pt x="2507" y="1187"/>
                  </a:cubicBezTo>
                  <a:cubicBezTo>
                    <a:pt x="2501" y="1236"/>
                    <a:pt x="2490" y="1284"/>
                    <a:pt x="2483" y="1333"/>
                  </a:cubicBezTo>
                  <a:cubicBezTo>
                    <a:pt x="2476" y="1386"/>
                    <a:pt x="2494" y="1432"/>
                    <a:pt x="2521" y="1475"/>
                  </a:cubicBezTo>
                  <a:cubicBezTo>
                    <a:pt x="2539" y="1502"/>
                    <a:pt x="2559" y="1529"/>
                    <a:pt x="2581" y="1552"/>
                  </a:cubicBezTo>
                  <a:cubicBezTo>
                    <a:pt x="2601" y="1573"/>
                    <a:pt x="2626" y="1589"/>
                    <a:pt x="2650" y="1606"/>
                  </a:cubicBezTo>
                  <a:cubicBezTo>
                    <a:pt x="2667" y="1618"/>
                    <a:pt x="2685" y="1629"/>
                    <a:pt x="2701" y="1641"/>
                  </a:cubicBezTo>
                  <a:cubicBezTo>
                    <a:pt x="2706" y="1644"/>
                    <a:pt x="2711" y="1650"/>
                    <a:pt x="2713" y="1655"/>
                  </a:cubicBezTo>
                  <a:cubicBezTo>
                    <a:pt x="2719" y="1680"/>
                    <a:pt x="2728" y="1705"/>
                    <a:pt x="2730" y="1730"/>
                  </a:cubicBezTo>
                  <a:cubicBezTo>
                    <a:pt x="2738" y="1793"/>
                    <a:pt x="2766" y="1848"/>
                    <a:pt x="2789" y="1904"/>
                  </a:cubicBezTo>
                  <a:cubicBezTo>
                    <a:pt x="2806" y="1946"/>
                    <a:pt x="2832" y="1984"/>
                    <a:pt x="2864" y="2018"/>
                  </a:cubicBezTo>
                  <a:cubicBezTo>
                    <a:pt x="2872" y="2026"/>
                    <a:pt x="2883" y="2036"/>
                    <a:pt x="2871" y="2051"/>
                  </a:cubicBezTo>
                  <a:cubicBezTo>
                    <a:pt x="2863" y="2061"/>
                    <a:pt x="2882" y="2079"/>
                    <a:pt x="2895" y="2074"/>
                  </a:cubicBezTo>
                  <a:cubicBezTo>
                    <a:pt x="2915" y="2067"/>
                    <a:pt x="2926" y="2075"/>
                    <a:pt x="2941" y="2087"/>
                  </a:cubicBezTo>
                  <a:cubicBezTo>
                    <a:pt x="2994" y="2126"/>
                    <a:pt x="2998" y="2177"/>
                    <a:pt x="2985" y="2235"/>
                  </a:cubicBezTo>
                  <a:cubicBezTo>
                    <a:pt x="2983" y="2244"/>
                    <a:pt x="2980" y="2253"/>
                    <a:pt x="2976" y="2262"/>
                  </a:cubicBezTo>
                  <a:cubicBezTo>
                    <a:pt x="2969" y="2280"/>
                    <a:pt x="2956" y="2284"/>
                    <a:pt x="2941" y="2273"/>
                  </a:cubicBezTo>
                  <a:cubicBezTo>
                    <a:pt x="2925" y="2261"/>
                    <a:pt x="2910" y="2248"/>
                    <a:pt x="2894" y="2236"/>
                  </a:cubicBezTo>
                  <a:cubicBezTo>
                    <a:pt x="2888" y="2231"/>
                    <a:pt x="2882" y="2227"/>
                    <a:pt x="2875" y="2222"/>
                  </a:cubicBezTo>
                  <a:cubicBezTo>
                    <a:pt x="2868" y="2238"/>
                    <a:pt x="2863" y="2252"/>
                    <a:pt x="2857" y="2267"/>
                  </a:cubicBezTo>
                  <a:cubicBezTo>
                    <a:pt x="2851" y="2284"/>
                    <a:pt x="2842" y="2286"/>
                    <a:pt x="2829" y="2274"/>
                  </a:cubicBezTo>
                  <a:cubicBezTo>
                    <a:pt x="2799" y="2247"/>
                    <a:pt x="2771" y="2217"/>
                    <a:pt x="2748" y="2184"/>
                  </a:cubicBezTo>
                  <a:cubicBezTo>
                    <a:pt x="2747" y="2183"/>
                    <a:pt x="2747" y="2183"/>
                    <a:pt x="2747" y="2183"/>
                  </a:cubicBezTo>
                  <a:cubicBezTo>
                    <a:pt x="2738" y="2152"/>
                    <a:pt x="2717" y="2129"/>
                    <a:pt x="2702" y="2102"/>
                  </a:cubicBezTo>
                  <a:cubicBezTo>
                    <a:pt x="2692" y="2083"/>
                    <a:pt x="2687" y="2062"/>
                    <a:pt x="2679" y="2041"/>
                  </a:cubicBezTo>
                  <a:cubicBezTo>
                    <a:pt x="2668" y="2012"/>
                    <a:pt x="2656" y="1983"/>
                    <a:pt x="2644" y="1954"/>
                  </a:cubicBezTo>
                  <a:cubicBezTo>
                    <a:pt x="2639" y="1942"/>
                    <a:pt x="2635" y="1929"/>
                    <a:pt x="2629" y="1917"/>
                  </a:cubicBezTo>
                  <a:cubicBezTo>
                    <a:pt x="2615" y="1887"/>
                    <a:pt x="2600" y="1858"/>
                    <a:pt x="2585" y="1829"/>
                  </a:cubicBezTo>
                  <a:cubicBezTo>
                    <a:pt x="2581" y="1822"/>
                    <a:pt x="2575" y="1816"/>
                    <a:pt x="2569" y="1810"/>
                  </a:cubicBezTo>
                  <a:cubicBezTo>
                    <a:pt x="2554" y="1790"/>
                    <a:pt x="2538" y="1771"/>
                    <a:pt x="2525" y="1750"/>
                  </a:cubicBezTo>
                  <a:cubicBezTo>
                    <a:pt x="2507" y="1720"/>
                    <a:pt x="2483" y="1696"/>
                    <a:pt x="2450" y="1685"/>
                  </a:cubicBezTo>
                  <a:cubicBezTo>
                    <a:pt x="2404" y="1669"/>
                    <a:pt x="2365" y="1642"/>
                    <a:pt x="2331" y="1608"/>
                  </a:cubicBezTo>
                  <a:cubicBezTo>
                    <a:pt x="2295" y="1574"/>
                    <a:pt x="2256" y="1544"/>
                    <a:pt x="2208" y="1527"/>
                  </a:cubicBezTo>
                  <a:cubicBezTo>
                    <a:pt x="2174" y="1515"/>
                    <a:pt x="2151" y="1488"/>
                    <a:pt x="2125" y="1466"/>
                  </a:cubicBezTo>
                  <a:cubicBezTo>
                    <a:pt x="2116" y="1459"/>
                    <a:pt x="2108" y="1451"/>
                    <a:pt x="2099" y="1444"/>
                  </a:cubicBezTo>
                  <a:cubicBezTo>
                    <a:pt x="2077" y="1428"/>
                    <a:pt x="2059" y="1408"/>
                    <a:pt x="2044" y="1385"/>
                  </a:cubicBezTo>
                  <a:cubicBezTo>
                    <a:pt x="2025" y="1354"/>
                    <a:pt x="1994" y="1336"/>
                    <a:pt x="1962" y="1321"/>
                  </a:cubicBezTo>
                  <a:cubicBezTo>
                    <a:pt x="1913" y="1299"/>
                    <a:pt x="1861" y="1289"/>
                    <a:pt x="1808" y="1286"/>
                  </a:cubicBezTo>
                  <a:cubicBezTo>
                    <a:pt x="1749" y="1283"/>
                    <a:pt x="1689" y="1281"/>
                    <a:pt x="1630" y="1281"/>
                  </a:cubicBezTo>
                  <a:cubicBezTo>
                    <a:pt x="1598" y="1281"/>
                    <a:pt x="1565" y="1283"/>
                    <a:pt x="1533" y="1287"/>
                  </a:cubicBezTo>
                  <a:cubicBezTo>
                    <a:pt x="1455" y="1295"/>
                    <a:pt x="1378" y="1289"/>
                    <a:pt x="1300" y="1281"/>
                  </a:cubicBezTo>
                  <a:cubicBezTo>
                    <a:pt x="1264" y="1278"/>
                    <a:pt x="1228" y="1269"/>
                    <a:pt x="1192" y="1265"/>
                  </a:cubicBezTo>
                  <a:cubicBezTo>
                    <a:pt x="1166" y="1262"/>
                    <a:pt x="1140" y="1263"/>
                    <a:pt x="1114" y="1262"/>
                  </a:cubicBezTo>
                  <a:cubicBezTo>
                    <a:pt x="1075" y="1260"/>
                    <a:pt x="1036" y="1258"/>
                    <a:pt x="996" y="1255"/>
                  </a:cubicBezTo>
                  <a:cubicBezTo>
                    <a:pt x="986" y="1254"/>
                    <a:pt x="977" y="1249"/>
                    <a:pt x="968" y="1245"/>
                  </a:cubicBezTo>
                  <a:cubicBezTo>
                    <a:pt x="939" y="1234"/>
                    <a:pt x="912" y="1221"/>
                    <a:pt x="883" y="1211"/>
                  </a:cubicBezTo>
                  <a:cubicBezTo>
                    <a:pt x="853" y="1200"/>
                    <a:pt x="823" y="1188"/>
                    <a:pt x="797" y="1169"/>
                  </a:cubicBezTo>
                  <a:cubicBezTo>
                    <a:pt x="786" y="1161"/>
                    <a:pt x="772" y="1156"/>
                    <a:pt x="759" y="1155"/>
                  </a:cubicBezTo>
                  <a:cubicBezTo>
                    <a:pt x="708" y="1152"/>
                    <a:pt x="662" y="1133"/>
                    <a:pt x="616" y="1114"/>
                  </a:cubicBezTo>
                  <a:cubicBezTo>
                    <a:pt x="612" y="1113"/>
                    <a:pt x="608" y="1111"/>
                    <a:pt x="604" y="1110"/>
                  </a:cubicBezTo>
                  <a:cubicBezTo>
                    <a:pt x="602" y="1110"/>
                    <a:pt x="600" y="1110"/>
                    <a:pt x="596" y="1110"/>
                  </a:cubicBezTo>
                  <a:cubicBezTo>
                    <a:pt x="598" y="1115"/>
                    <a:pt x="599" y="1118"/>
                    <a:pt x="601" y="1121"/>
                  </a:cubicBezTo>
                  <a:cubicBezTo>
                    <a:pt x="619" y="1150"/>
                    <a:pt x="637" y="1179"/>
                    <a:pt x="655" y="1208"/>
                  </a:cubicBezTo>
                  <a:cubicBezTo>
                    <a:pt x="659" y="1213"/>
                    <a:pt x="667" y="1217"/>
                    <a:pt x="673" y="1217"/>
                  </a:cubicBezTo>
                  <a:cubicBezTo>
                    <a:pt x="692" y="1219"/>
                    <a:pt x="711" y="1221"/>
                    <a:pt x="728" y="1232"/>
                  </a:cubicBezTo>
                  <a:cubicBezTo>
                    <a:pt x="737" y="1238"/>
                    <a:pt x="745" y="1245"/>
                    <a:pt x="736" y="1257"/>
                  </a:cubicBezTo>
                  <a:cubicBezTo>
                    <a:pt x="751" y="1267"/>
                    <a:pt x="754" y="1267"/>
                    <a:pt x="762" y="1251"/>
                  </a:cubicBezTo>
                  <a:cubicBezTo>
                    <a:pt x="776" y="1226"/>
                    <a:pt x="804" y="1215"/>
                    <a:pt x="830" y="1229"/>
                  </a:cubicBezTo>
                  <a:cubicBezTo>
                    <a:pt x="844" y="1236"/>
                    <a:pt x="859" y="1248"/>
                    <a:pt x="867" y="1261"/>
                  </a:cubicBezTo>
                  <a:cubicBezTo>
                    <a:pt x="884" y="1289"/>
                    <a:pt x="897" y="1319"/>
                    <a:pt x="911" y="1348"/>
                  </a:cubicBezTo>
                  <a:cubicBezTo>
                    <a:pt x="912" y="1351"/>
                    <a:pt x="913" y="1353"/>
                    <a:pt x="915" y="1355"/>
                  </a:cubicBezTo>
                  <a:cubicBezTo>
                    <a:pt x="921" y="1365"/>
                    <a:pt x="916" y="1375"/>
                    <a:pt x="904" y="1377"/>
                  </a:cubicBezTo>
                  <a:cubicBezTo>
                    <a:pt x="872" y="1381"/>
                    <a:pt x="841" y="1382"/>
                    <a:pt x="809" y="1376"/>
                  </a:cubicBezTo>
                  <a:cubicBezTo>
                    <a:pt x="804" y="1374"/>
                    <a:pt x="797" y="1373"/>
                    <a:pt x="792" y="1374"/>
                  </a:cubicBezTo>
                  <a:cubicBezTo>
                    <a:pt x="779" y="1376"/>
                    <a:pt x="770" y="1371"/>
                    <a:pt x="763" y="1360"/>
                  </a:cubicBezTo>
                  <a:cubicBezTo>
                    <a:pt x="755" y="1346"/>
                    <a:pt x="746" y="1331"/>
                    <a:pt x="735" y="1318"/>
                  </a:cubicBezTo>
                  <a:cubicBezTo>
                    <a:pt x="730" y="1312"/>
                    <a:pt x="722" y="1305"/>
                    <a:pt x="715" y="1304"/>
                  </a:cubicBezTo>
                  <a:cubicBezTo>
                    <a:pt x="688" y="1302"/>
                    <a:pt x="660" y="1302"/>
                    <a:pt x="633" y="1302"/>
                  </a:cubicBezTo>
                  <a:cubicBezTo>
                    <a:pt x="627" y="1302"/>
                    <a:pt x="621" y="1308"/>
                    <a:pt x="615" y="1311"/>
                  </a:cubicBezTo>
                  <a:cubicBezTo>
                    <a:pt x="593" y="1320"/>
                    <a:pt x="558" y="1308"/>
                    <a:pt x="547" y="1286"/>
                  </a:cubicBezTo>
                  <a:cubicBezTo>
                    <a:pt x="544" y="1278"/>
                    <a:pt x="542" y="1270"/>
                    <a:pt x="539" y="1262"/>
                  </a:cubicBezTo>
                  <a:cubicBezTo>
                    <a:pt x="533" y="1245"/>
                    <a:pt x="527" y="1228"/>
                    <a:pt x="521" y="1211"/>
                  </a:cubicBezTo>
                  <a:cubicBezTo>
                    <a:pt x="515" y="1195"/>
                    <a:pt x="511" y="1179"/>
                    <a:pt x="503" y="1165"/>
                  </a:cubicBezTo>
                  <a:cubicBezTo>
                    <a:pt x="494" y="1145"/>
                    <a:pt x="484" y="1126"/>
                    <a:pt x="471" y="1109"/>
                  </a:cubicBezTo>
                  <a:cubicBezTo>
                    <a:pt x="447" y="1077"/>
                    <a:pt x="452" y="1044"/>
                    <a:pt x="461" y="1010"/>
                  </a:cubicBezTo>
                  <a:cubicBezTo>
                    <a:pt x="463" y="1000"/>
                    <a:pt x="471" y="991"/>
                    <a:pt x="477" y="982"/>
                  </a:cubicBezTo>
                  <a:cubicBezTo>
                    <a:pt x="486" y="968"/>
                    <a:pt x="499" y="960"/>
                    <a:pt x="518" y="960"/>
                  </a:cubicBezTo>
                  <a:cubicBezTo>
                    <a:pt x="545" y="959"/>
                    <a:pt x="572" y="958"/>
                    <a:pt x="599" y="955"/>
                  </a:cubicBezTo>
                  <a:cubicBezTo>
                    <a:pt x="611" y="954"/>
                    <a:pt x="623" y="948"/>
                    <a:pt x="635" y="943"/>
                  </a:cubicBezTo>
                  <a:cubicBezTo>
                    <a:pt x="638" y="942"/>
                    <a:pt x="641" y="935"/>
                    <a:pt x="640" y="933"/>
                  </a:cubicBezTo>
                  <a:cubicBezTo>
                    <a:pt x="633" y="922"/>
                    <a:pt x="626" y="910"/>
                    <a:pt x="618" y="899"/>
                  </a:cubicBezTo>
                  <a:cubicBezTo>
                    <a:pt x="612" y="892"/>
                    <a:pt x="602" y="887"/>
                    <a:pt x="597" y="880"/>
                  </a:cubicBezTo>
                  <a:cubicBezTo>
                    <a:pt x="589" y="870"/>
                    <a:pt x="582" y="868"/>
                    <a:pt x="573" y="877"/>
                  </a:cubicBezTo>
                  <a:cubicBezTo>
                    <a:pt x="562" y="886"/>
                    <a:pt x="551" y="897"/>
                    <a:pt x="540" y="906"/>
                  </a:cubicBezTo>
                  <a:cubicBezTo>
                    <a:pt x="529" y="917"/>
                    <a:pt x="518" y="928"/>
                    <a:pt x="505" y="936"/>
                  </a:cubicBezTo>
                  <a:cubicBezTo>
                    <a:pt x="473" y="956"/>
                    <a:pt x="437" y="953"/>
                    <a:pt x="402" y="943"/>
                  </a:cubicBezTo>
                  <a:cubicBezTo>
                    <a:pt x="353" y="929"/>
                    <a:pt x="316" y="896"/>
                    <a:pt x="279" y="862"/>
                  </a:cubicBezTo>
                  <a:cubicBezTo>
                    <a:pt x="267" y="851"/>
                    <a:pt x="255" y="839"/>
                    <a:pt x="241" y="831"/>
                  </a:cubicBezTo>
                  <a:cubicBezTo>
                    <a:pt x="227" y="822"/>
                    <a:pt x="221" y="825"/>
                    <a:pt x="212" y="838"/>
                  </a:cubicBezTo>
                  <a:cubicBezTo>
                    <a:pt x="207" y="845"/>
                    <a:pt x="202" y="853"/>
                    <a:pt x="197" y="860"/>
                  </a:cubicBezTo>
                  <a:cubicBezTo>
                    <a:pt x="190" y="870"/>
                    <a:pt x="189" y="881"/>
                    <a:pt x="193" y="893"/>
                  </a:cubicBezTo>
                  <a:cubicBezTo>
                    <a:pt x="199" y="912"/>
                    <a:pt x="190" y="941"/>
                    <a:pt x="173" y="952"/>
                  </a:cubicBezTo>
                  <a:cubicBezTo>
                    <a:pt x="154" y="964"/>
                    <a:pt x="133" y="976"/>
                    <a:pt x="112" y="985"/>
                  </a:cubicBezTo>
                  <a:cubicBezTo>
                    <a:pt x="94" y="992"/>
                    <a:pt x="76" y="987"/>
                    <a:pt x="62" y="974"/>
                  </a:cubicBezTo>
                  <a:cubicBezTo>
                    <a:pt x="46" y="959"/>
                    <a:pt x="29" y="943"/>
                    <a:pt x="15" y="926"/>
                  </a:cubicBezTo>
                  <a:cubicBezTo>
                    <a:pt x="7" y="916"/>
                    <a:pt x="5" y="902"/>
                    <a:pt x="0" y="889"/>
                  </a:cubicBezTo>
                  <a:cubicBezTo>
                    <a:pt x="0" y="872"/>
                    <a:pt x="0" y="855"/>
                    <a:pt x="0" y="838"/>
                  </a:cubicBezTo>
                  <a:cubicBezTo>
                    <a:pt x="1" y="810"/>
                    <a:pt x="2" y="782"/>
                    <a:pt x="4" y="754"/>
                  </a:cubicBezTo>
                  <a:cubicBezTo>
                    <a:pt x="4" y="740"/>
                    <a:pt x="4" y="725"/>
                    <a:pt x="7" y="711"/>
                  </a:cubicBezTo>
                  <a:cubicBezTo>
                    <a:pt x="12" y="679"/>
                    <a:pt x="19" y="646"/>
                    <a:pt x="25" y="613"/>
                  </a:cubicBezTo>
                  <a:cubicBezTo>
                    <a:pt x="32" y="570"/>
                    <a:pt x="37" y="527"/>
                    <a:pt x="52" y="486"/>
                  </a:cubicBezTo>
                  <a:cubicBezTo>
                    <a:pt x="57" y="473"/>
                    <a:pt x="62" y="460"/>
                    <a:pt x="61" y="448"/>
                  </a:cubicBezTo>
                  <a:cubicBezTo>
                    <a:pt x="59" y="420"/>
                    <a:pt x="71" y="396"/>
                    <a:pt x="77" y="369"/>
                  </a:cubicBezTo>
                  <a:cubicBezTo>
                    <a:pt x="49" y="343"/>
                    <a:pt x="29" y="312"/>
                    <a:pt x="29" y="270"/>
                  </a:cubicBezTo>
                  <a:cubicBezTo>
                    <a:pt x="44" y="268"/>
                    <a:pt x="53" y="276"/>
                    <a:pt x="62" y="283"/>
                  </a:cubicBezTo>
                  <a:cubicBezTo>
                    <a:pt x="73" y="290"/>
                    <a:pt x="85" y="298"/>
                    <a:pt x="97" y="303"/>
                  </a:cubicBezTo>
                  <a:cubicBezTo>
                    <a:pt x="113" y="310"/>
                    <a:pt x="131" y="314"/>
                    <a:pt x="147" y="321"/>
                  </a:cubicBezTo>
                  <a:cubicBezTo>
                    <a:pt x="157" y="326"/>
                    <a:pt x="166" y="327"/>
                    <a:pt x="177" y="323"/>
                  </a:cubicBezTo>
                  <a:cubicBezTo>
                    <a:pt x="185" y="320"/>
                    <a:pt x="195" y="321"/>
                    <a:pt x="204" y="318"/>
                  </a:cubicBezTo>
                  <a:cubicBezTo>
                    <a:pt x="220" y="314"/>
                    <a:pt x="239" y="316"/>
                    <a:pt x="250" y="297"/>
                  </a:cubicBezTo>
                  <a:cubicBezTo>
                    <a:pt x="254" y="289"/>
                    <a:pt x="266" y="284"/>
                    <a:pt x="276" y="282"/>
                  </a:cubicBezTo>
                  <a:cubicBezTo>
                    <a:pt x="286" y="279"/>
                    <a:pt x="295" y="285"/>
                    <a:pt x="297" y="296"/>
                  </a:cubicBezTo>
                  <a:cubicBezTo>
                    <a:pt x="298" y="298"/>
                    <a:pt x="300" y="300"/>
                    <a:pt x="301" y="300"/>
                  </a:cubicBezTo>
                  <a:cubicBezTo>
                    <a:pt x="316" y="298"/>
                    <a:pt x="335" y="301"/>
                    <a:pt x="345" y="292"/>
                  </a:cubicBezTo>
                  <a:cubicBezTo>
                    <a:pt x="361" y="279"/>
                    <a:pt x="377" y="281"/>
                    <a:pt x="394" y="281"/>
                  </a:cubicBezTo>
                  <a:cubicBezTo>
                    <a:pt x="401" y="281"/>
                    <a:pt x="405" y="284"/>
                    <a:pt x="404" y="292"/>
                  </a:cubicBezTo>
                  <a:cubicBezTo>
                    <a:pt x="403" y="295"/>
                    <a:pt x="404" y="298"/>
                    <a:pt x="405" y="301"/>
                  </a:cubicBezTo>
                  <a:cubicBezTo>
                    <a:pt x="426" y="303"/>
                    <a:pt x="447" y="303"/>
                    <a:pt x="465" y="291"/>
                  </a:cubicBezTo>
                  <a:cubicBezTo>
                    <a:pt x="478" y="283"/>
                    <a:pt x="497" y="287"/>
                    <a:pt x="506" y="299"/>
                  </a:cubicBezTo>
                  <a:cubicBezTo>
                    <a:pt x="519" y="316"/>
                    <a:pt x="531" y="320"/>
                    <a:pt x="552" y="313"/>
                  </a:cubicBezTo>
                  <a:cubicBezTo>
                    <a:pt x="559" y="310"/>
                    <a:pt x="567" y="306"/>
                    <a:pt x="574" y="304"/>
                  </a:cubicBezTo>
                  <a:cubicBezTo>
                    <a:pt x="589" y="299"/>
                    <a:pt x="601" y="305"/>
                    <a:pt x="608" y="318"/>
                  </a:cubicBezTo>
                  <a:cubicBezTo>
                    <a:pt x="610" y="322"/>
                    <a:pt x="615" y="327"/>
                    <a:pt x="618" y="328"/>
                  </a:cubicBezTo>
                  <a:cubicBezTo>
                    <a:pt x="629" y="328"/>
                    <a:pt x="639" y="327"/>
                    <a:pt x="649" y="326"/>
                  </a:cubicBezTo>
                  <a:cubicBezTo>
                    <a:pt x="657" y="324"/>
                    <a:pt x="666" y="319"/>
                    <a:pt x="673" y="320"/>
                  </a:cubicBezTo>
                  <a:cubicBezTo>
                    <a:pt x="681" y="321"/>
                    <a:pt x="690" y="326"/>
                    <a:pt x="693" y="332"/>
                  </a:cubicBezTo>
                  <a:cubicBezTo>
                    <a:pt x="697" y="338"/>
                    <a:pt x="701" y="342"/>
                    <a:pt x="707" y="342"/>
                  </a:cubicBezTo>
                  <a:cubicBezTo>
                    <a:pt x="719" y="342"/>
                    <a:pt x="732" y="342"/>
                    <a:pt x="743" y="338"/>
                  </a:cubicBezTo>
                  <a:cubicBezTo>
                    <a:pt x="753" y="335"/>
                    <a:pt x="759" y="336"/>
                    <a:pt x="765" y="343"/>
                  </a:cubicBezTo>
                  <a:cubicBezTo>
                    <a:pt x="769" y="346"/>
                    <a:pt x="772" y="350"/>
                    <a:pt x="775" y="354"/>
                  </a:cubicBezTo>
                  <a:cubicBezTo>
                    <a:pt x="780" y="361"/>
                    <a:pt x="787" y="361"/>
                    <a:pt x="797" y="360"/>
                  </a:cubicBezTo>
                  <a:cubicBezTo>
                    <a:pt x="818" y="358"/>
                    <a:pt x="839" y="359"/>
                    <a:pt x="861" y="358"/>
                  </a:cubicBezTo>
                  <a:cubicBezTo>
                    <a:pt x="868" y="358"/>
                    <a:pt x="875" y="360"/>
                    <a:pt x="882" y="358"/>
                  </a:cubicBezTo>
                  <a:cubicBezTo>
                    <a:pt x="904" y="353"/>
                    <a:pt x="947" y="369"/>
                    <a:pt x="960" y="388"/>
                  </a:cubicBezTo>
                  <a:cubicBezTo>
                    <a:pt x="965" y="387"/>
                    <a:pt x="971" y="386"/>
                    <a:pt x="976" y="386"/>
                  </a:cubicBezTo>
                  <a:cubicBezTo>
                    <a:pt x="988" y="386"/>
                    <a:pt x="998" y="387"/>
                    <a:pt x="1001" y="401"/>
                  </a:cubicBezTo>
                  <a:cubicBezTo>
                    <a:pt x="1002" y="405"/>
                    <a:pt x="1007" y="407"/>
                    <a:pt x="1011" y="410"/>
                  </a:cubicBezTo>
                  <a:cubicBezTo>
                    <a:pt x="1032" y="423"/>
                    <a:pt x="1050" y="405"/>
                    <a:pt x="1073" y="406"/>
                  </a:cubicBezTo>
                  <a:cubicBezTo>
                    <a:pt x="1071" y="399"/>
                    <a:pt x="1069" y="393"/>
                    <a:pt x="1067" y="388"/>
                  </a:cubicBezTo>
                  <a:cubicBezTo>
                    <a:pt x="1063" y="379"/>
                    <a:pt x="1059" y="373"/>
                    <a:pt x="1063" y="362"/>
                  </a:cubicBezTo>
                  <a:cubicBezTo>
                    <a:pt x="1065" y="355"/>
                    <a:pt x="1057" y="346"/>
                    <a:pt x="1054" y="337"/>
                  </a:cubicBezTo>
                  <a:cubicBezTo>
                    <a:pt x="1054" y="336"/>
                    <a:pt x="1055" y="334"/>
                    <a:pt x="1055" y="332"/>
                  </a:cubicBezTo>
                  <a:cubicBezTo>
                    <a:pt x="1052" y="328"/>
                    <a:pt x="1050" y="322"/>
                    <a:pt x="1047" y="321"/>
                  </a:cubicBezTo>
                  <a:cubicBezTo>
                    <a:pt x="1034" y="315"/>
                    <a:pt x="1022" y="309"/>
                    <a:pt x="1019" y="295"/>
                  </a:cubicBezTo>
                  <a:cubicBezTo>
                    <a:pt x="1011" y="298"/>
                    <a:pt x="999" y="305"/>
                    <a:pt x="997" y="303"/>
                  </a:cubicBezTo>
                  <a:cubicBezTo>
                    <a:pt x="986" y="293"/>
                    <a:pt x="967" y="289"/>
                    <a:pt x="968" y="270"/>
                  </a:cubicBezTo>
                  <a:cubicBezTo>
                    <a:pt x="968" y="268"/>
                    <a:pt x="965" y="265"/>
                    <a:pt x="963" y="264"/>
                  </a:cubicBezTo>
                  <a:cubicBezTo>
                    <a:pt x="953" y="257"/>
                    <a:pt x="942" y="258"/>
                    <a:pt x="934" y="268"/>
                  </a:cubicBezTo>
                  <a:cubicBezTo>
                    <a:pt x="929" y="273"/>
                    <a:pt x="924" y="280"/>
                    <a:pt x="918" y="283"/>
                  </a:cubicBezTo>
                  <a:cubicBezTo>
                    <a:pt x="913" y="285"/>
                    <a:pt x="904" y="286"/>
                    <a:pt x="899" y="284"/>
                  </a:cubicBezTo>
                  <a:cubicBezTo>
                    <a:pt x="892" y="281"/>
                    <a:pt x="886" y="273"/>
                    <a:pt x="880" y="268"/>
                  </a:cubicBezTo>
                  <a:cubicBezTo>
                    <a:pt x="876" y="265"/>
                    <a:pt x="868" y="263"/>
                    <a:pt x="867" y="260"/>
                  </a:cubicBezTo>
                  <a:cubicBezTo>
                    <a:pt x="865" y="249"/>
                    <a:pt x="858" y="248"/>
                    <a:pt x="850" y="248"/>
                  </a:cubicBezTo>
                  <a:cubicBezTo>
                    <a:pt x="837" y="247"/>
                    <a:pt x="833" y="241"/>
                    <a:pt x="834" y="229"/>
                  </a:cubicBezTo>
                  <a:cubicBezTo>
                    <a:pt x="834" y="218"/>
                    <a:pt x="832" y="207"/>
                    <a:pt x="831" y="195"/>
                  </a:cubicBezTo>
                  <a:cubicBezTo>
                    <a:pt x="820" y="198"/>
                    <a:pt x="813" y="201"/>
                    <a:pt x="806" y="202"/>
                  </a:cubicBezTo>
                  <a:cubicBezTo>
                    <a:pt x="795" y="203"/>
                    <a:pt x="784" y="205"/>
                    <a:pt x="774" y="203"/>
                  </a:cubicBezTo>
                  <a:cubicBezTo>
                    <a:pt x="758" y="199"/>
                    <a:pt x="755" y="187"/>
                    <a:pt x="765" y="175"/>
                  </a:cubicBezTo>
                  <a:cubicBezTo>
                    <a:pt x="768" y="170"/>
                    <a:pt x="772" y="164"/>
                    <a:pt x="777" y="161"/>
                  </a:cubicBezTo>
                  <a:cubicBezTo>
                    <a:pt x="797" y="145"/>
                    <a:pt x="803" y="125"/>
                    <a:pt x="801" y="101"/>
                  </a:cubicBezTo>
                  <a:cubicBezTo>
                    <a:pt x="801" y="95"/>
                    <a:pt x="801" y="90"/>
                    <a:pt x="801" y="84"/>
                  </a:cubicBezTo>
                  <a:cubicBezTo>
                    <a:pt x="805" y="56"/>
                    <a:pt x="819" y="33"/>
                    <a:pt x="845" y="23"/>
                  </a:cubicBezTo>
                  <a:cubicBezTo>
                    <a:pt x="859" y="17"/>
                    <a:pt x="871" y="12"/>
                    <a:pt x="879" y="0"/>
                  </a:cubicBezTo>
                  <a:cubicBezTo>
                    <a:pt x="886" y="0"/>
                    <a:pt x="893" y="0"/>
                    <a:pt x="900" y="0"/>
                  </a:cubicBezTo>
                  <a:close/>
                  <a:moveTo>
                    <a:pt x="604" y="813"/>
                  </a:moveTo>
                  <a:cubicBezTo>
                    <a:pt x="605" y="812"/>
                    <a:pt x="606" y="812"/>
                    <a:pt x="607" y="812"/>
                  </a:cubicBezTo>
                  <a:cubicBezTo>
                    <a:pt x="603" y="799"/>
                    <a:pt x="600" y="784"/>
                    <a:pt x="593" y="772"/>
                  </a:cubicBezTo>
                  <a:cubicBezTo>
                    <a:pt x="561" y="715"/>
                    <a:pt x="514" y="677"/>
                    <a:pt x="449" y="664"/>
                  </a:cubicBezTo>
                  <a:cubicBezTo>
                    <a:pt x="442" y="662"/>
                    <a:pt x="432" y="663"/>
                    <a:pt x="426" y="667"/>
                  </a:cubicBezTo>
                  <a:cubicBezTo>
                    <a:pt x="369" y="702"/>
                    <a:pt x="312" y="738"/>
                    <a:pt x="255" y="775"/>
                  </a:cubicBezTo>
                  <a:cubicBezTo>
                    <a:pt x="249" y="779"/>
                    <a:pt x="245" y="787"/>
                    <a:pt x="242" y="794"/>
                  </a:cubicBezTo>
                  <a:cubicBezTo>
                    <a:pt x="241" y="796"/>
                    <a:pt x="245" y="803"/>
                    <a:pt x="248" y="804"/>
                  </a:cubicBezTo>
                  <a:cubicBezTo>
                    <a:pt x="277" y="809"/>
                    <a:pt x="297" y="828"/>
                    <a:pt x="317" y="848"/>
                  </a:cubicBezTo>
                  <a:cubicBezTo>
                    <a:pt x="345" y="875"/>
                    <a:pt x="376" y="895"/>
                    <a:pt x="412" y="908"/>
                  </a:cubicBezTo>
                  <a:cubicBezTo>
                    <a:pt x="454" y="922"/>
                    <a:pt x="491" y="918"/>
                    <a:pt x="524" y="886"/>
                  </a:cubicBezTo>
                  <a:cubicBezTo>
                    <a:pt x="534" y="876"/>
                    <a:pt x="545" y="866"/>
                    <a:pt x="556" y="857"/>
                  </a:cubicBezTo>
                  <a:cubicBezTo>
                    <a:pt x="566" y="850"/>
                    <a:pt x="576" y="841"/>
                    <a:pt x="587" y="838"/>
                  </a:cubicBezTo>
                  <a:cubicBezTo>
                    <a:pt x="602" y="834"/>
                    <a:pt x="607" y="827"/>
                    <a:pt x="604" y="813"/>
                  </a:cubicBezTo>
                  <a:close/>
                  <a:moveTo>
                    <a:pt x="1375" y="484"/>
                  </a:moveTo>
                  <a:cubicBezTo>
                    <a:pt x="1373" y="466"/>
                    <a:pt x="1368" y="461"/>
                    <a:pt x="1349" y="464"/>
                  </a:cubicBezTo>
                  <a:cubicBezTo>
                    <a:pt x="1325" y="468"/>
                    <a:pt x="1303" y="466"/>
                    <a:pt x="1284" y="450"/>
                  </a:cubicBezTo>
                  <a:cubicBezTo>
                    <a:pt x="1280" y="447"/>
                    <a:pt x="1273" y="444"/>
                    <a:pt x="1268" y="444"/>
                  </a:cubicBezTo>
                  <a:cubicBezTo>
                    <a:pt x="1247" y="444"/>
                    <a:pt x="1225" y="444"/>
                    <a:pt x="1204" y="445"/>
                  </a:cubicBezTo>
                  <a:cubicBezTo>
                    <a:pt x="1202" y="445"/>
                    <a:pt x="1199" y="448"/>
                    <a:pt x="1198" y="450"/>
                  </a:cubicBezTo>
                  <a:cubicBezTo>
                    <a:pt x="1194" y="461"/>
                    <a:pt x="1197" y="467"/>
                    <a:pt x="1210" y="467"/>
                  </a:cubicBezTo>
                  <a:cubicBezTo>
                    <a:pt x="1253" y="470"/>
                    <a:pt x="1290" y="486"/>
                    <a:pt x="1326" y="507"/>
                  </a:cubicBezTo>
                  <a:cubicBezTo>
                    <a:pt x="1331" y="510"/>
                    <a:pt x="1336" y="511"/>
                    <a:pt x="1341" y="514"/>
                  </a:cubicBezTo>
                  <a:cubicBezTo>
                    <a:pt x="1344" y="504"/>
                    <a:pt x="1344" y="494"/>
                    <a:pt x="1350" y="489"/>
                  </a:cubicBezTo>
                  <a:cubicBezTo>
                    <a:pt x="1355" y="484"/>
                    <a:pt x="1365" y="485"/>
                    <a:pt x="1375" y="484"/>
                  </a:cubicBezTo>
                  <a:close/>
                  <a:moveTo>
                    <a:pt x="392" y="651"/>
                  </a:moveTo>
                  <a:cubicBezTo>
                    <a:pt x="365" y="645"/>
                    <a:pt x="352" y="653"/>
                    <a:pt x="349" y="677"/>
                  </a:cubicBezTo>
                  <a:cubicBezTo>
                    <a:pt x="363" y="669"/>
                    <a:pt x="377" y="660"/>
                    <a:pt x="392" y="6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2CE17F07-9FAD-3DA4-9140-2980587BD029}"/>
                </a:ext>
              </a:extLst>
            </p:cNvPr>
            <p:cNvSpPr/>
            <p:nvPr/>
          </p:nvSpPr>
          <p:spPr bwMode="auto">
            <a:xfrm>
              <a:off x="5191" y="1187"/>
              <a:ext cx="250" cy="97"/>
            </a:xfrm>
            <a:custGeom>
              <a:gdLst>
                <a:gd name="T0" fmla="*/ 181 w 181"/>
                <a:gd name="T1" fmla="*/ 40 h 70"/>
                <a:gd name="T2" fmla="*/ 156 w 181"/>
                <a:gd name="T3" fmla="*/ 45 h 70"/>
                <a:gd name="T4" fmla="*/ 147 w 181"/>
                <a:gd name="T5" fmla="*/ 70 h 70"/>
                <a:gd name="T6" fmla="*/ 132 w 181"/>
                <a:gd name="T7" fmla="*/ 63 h 70"/>
                <a:gd name="T8" fmla="*/ 16 w 181"/>
                <a:gd name="T9" fmla="*/ 23 h 70"/>
                <a:gd name="T10" fmla="*/ 4 w 181"/>
                <a:gd name="T11" fmla="*/ 6 h 70"/>
                <a:gd name="T12" fmla="*/ 10 w 181"/>
                <a:gd name="T13" fmla="*/ 1 h 70"/>
                <a:gd name="T14" fmla="*/ 74 w 181"/>
                <a:gd name="T15" fmla="*/ 0 h 70"/>
                <a:gd name="T16" fmla="*/ 90 w 181"/>
                <a:gd name="T17" fmla="*/ 6 h 70"/>
                <a:gd name="T18" fmla="*/ 155 w 181"/>
                <a:gd name="T19" fmla="*/ 20 h 70"/>
                <a:gd name="T20" fmla="*/ 181 w 181"/>
                <a:gd name="T21" fmla="*/ 40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1" h="70">
                  <a:moveTo>
                    <a:pt x="181" y="40"/>
                  </a:moveTo>
                  <a:cubicBezTo>
                    <a:pt x="171" y="41"/>
                    <a:pt x="161" y="40"/>
                    <a:pt x="156" y="45"/>
                  </a:cubicBezTo>
                  <a:cubicBezTo>
                    <a:pt x="150" y="50"/>
                    <a:pt x="150" y="60"/>
                    <a:pt x="147" y="70"/>
                  </a:cubicBezTo>
                  <a:cubicBezTo>
                    <a:pt x="142" y="67"/>
                    <a:pt x="137" y="66"/>
                    <a:pt x="132" y="63"/>
                  </a:cubicBezTo>
                  <a:cubicBezTo>
                    <a:pt x="96" y="42"/>
                    <a:pt x="59" y="26"/>
                    <a:pt x="16" y="23"/>
                  </a:cubicBezTo>
                  <a:cubicBezTo>
                    <a:pt x="3" y="23"/>
                    <a:pt x="0" y="17"/>
                    <a:pt x="4" y="6"/>
                  </a:cubicBezTo>
                  <a:cubicBezTo>
                    <a:pt x="5" y="4"/>
                    <a:pt x="8" y="1"/>
                    <a:pt x="10" y="1"/>
                  </a:cubicBezTo>
                  <a:cubicBezTo>
                    <a:pt x="31" y="0"/>
                    <a:pt x="53" y="0"/>
                    <a:pt x="74" y="0"/>
                  </a:cubicBezTo>
                  <a:cubicBezTo>
                    <a:pt x="79" y="0"/>
                    <a:pt x="86" y="3"/>
                    <a:pt x="90" y="6"/>
                  </a:cubicBezTo>
                  <a:cubicBezTo>
                    <a:pt x="109" y="22"/>
                    <a:pt x="131" y="24"/>
                    <a:pt x="155" y="20"/>
                  </a:cubicBezTo>
                  <a:cubicBezTo>
                    <a:pt x="174" y="17"/>
                    <a:pt x="179" y="22"/>
                    <a:pt x="181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69C344F6-F64E-4F7F-7833-299C169B0C6E}"/>
                </a:ext>
              </a:extLst>
            </p:cNvPr>
            <p:cNvSpPr/>
            <p:nvPr/>
          </p:nvSpPr>
          <p:spPr bwMode="auto">
            <a:xfrm>
              <a:off x="4020" y="1466"/>
              <a:ext cx="60" cy="44"/>
            </a:xfrm>
            <a:custGeom>
              <a:gdLst>
                <a:gd name="T0" fmla="*/ 43 w 43"/>
                <a:gd name="T1" fmla="*/ 6 h 32"/>
                <a:gd name="T2" fmla="*/ 0 w 43"/>
                <a:gd name="T3" fmla="*/ 32 h 32"/>
                <a:gd name="T4" fmla="*/ 43 w 43"/>
                <a:gd name="T5" fmla="*/ 6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2">
                  <a:moveTo>
                    <a:pt x="43" y="6"/>
                  </a:moveTo>
                  <a:cubicBezTo>
                    <a:pt x="28" y="15"/>
                    <a:pt x="14" y="24"/>
                    <a:pt x="0" y="32"/>
                  </a:cubicBezTo>
                  <a:cubicBezTo>
                    <a:pt x="3" y="8"/>
                    <a:pt x="16" y="0"/>
                    <a:pt x="4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8" name="Flecha: a la derecha 27">
            <a:extLst>
              <a:ext uri="{FF2B5EF4-FFF2-40B4-BE49-F238E27FC236}">
                <a16:creationId xmlns:a16="http://schemas.microsoft.com/office/drawing/2014/main" id="{553D93A5-6E66-C6A8-9A69-15063380C198}"/>
              </a:ext>
            </a:extLst>
          </p:cNvPr>
          <p:cNvSpPr/>
          <p:nvPr/>
        </p:nvSpPr>
        <p:spPr>
          <a:xfrm rot="19800000">
            <a:off x="4346897" y="3919554"/>
            <a:ext cx="1238779" cy="61360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Flecha: a la derecha 28">
            <a:extLst>
              <a:ext uri="{FF2B5EF4-FFF2-40B4-BE49-F238E27FC236}">
                <a16:creationId xmlns:a16="http://schemas.microsoft.com/office/drawing/2014/main" id="{E83B8E29-6A98-1BC7-7788-D8158AA9D8F3}"/>
              </a:ext>
            </a:extLst>
          </p:cNvPr>
          <p:cNvSpPr/>
          <p:nvPr/>
        </p:nvSpPr>
        <p:spPr>
          <a:xfrm rot="19800000">
            <a:off x="6167567" y="2905408"/>
            <a:ext cx="1238779" cy="61360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TextBox 25">
            <a:extLst>
              <a:ext uri="{FF2B5EF4-FFF2-40B4-BE49-F238E27FC236}">
                <a16:creationId xmlns:a16="http://schemas.microsoft.com/office/drawing/2014/main" id="{BF55DC64-1161-698D-5FD4-F99EA607EEFA}"/>
              </a:ext>
            </a:extLst>
          </p:cNvPr>
          <p:cNvSpPr txBox="1"/>
          <p:nvPr/>
        </p:nvSpPr>
        <p:spPr>
          <a:xfrm>
            <a:off x="885372" y="143455"/>
            <a:ext cx="6364514" cy="76944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altLang="ko-KR" sz="4400" b="1">
                <a:solidFill>
                  <a:srgbClr val="AB93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INFOGRAPHIC </a:t>
            </a:r>
            <a:r>
              <a:rPr lang="en-US" altLang="ko-KR" sz="4400">
                <a:solidFill>
                  <a:srgbClr val="AB93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STYLE</a:t>
            </a:r>
            <a:endParaRPr lang="ko-KR" altLang="en-US" sz="4400">
              <a:solidFill>
                <a:srgbClr val="AB937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30742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E1D72022-3DE6-0221-633E-EFAF0AE88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01549" y="-10"/>
            <a:ext cx="3204426" cy="685011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B55B23B-D1C0-0B1D-EA0B-42079582E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048994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AB583F4-283C-460C-A29B-B6769A8D97CB}"/>
              </a:ext>
            </a:extLst>
          </p:cNvPr>
          <p:cNvSpPr/>
          <p:nvPr/>
        </p:nvSpPr>
        <p:spPr>
          <a:xfrm>
            <a:off x="4714875" y="200836"/>
            <a:ext cx="7277100" cy="6448425"/>
          </a:xfrm>
          <a:prstGeom prst="rect">
            <a:avLst/>
          </a:prstGeom>
          <a:solidFill>
            <a:srgbClr val="AB9375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F6F15C-87B7-4329-B92E-7088E70BBE16}"/>
              </a:ext>
            </a:extLst>
          </p:cNvPr>
          <p:cNvGrpSpPr/>
          <p:nvPr/>
        </p:nvGrpSpPr>
        <p:grpSpPr>
          <a:xfrm>
            <a:off x="7427793" y="2263268"/>
            <a:ext cx="1811213" cy="4157589"/>
            <a:chOff x="5263197" y="1854561"/>
            <a:chExt cx="1811213" cy="415758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8B71B6A-4429-4760-9BFE-F29EE524E09F}"/>
                </a:ext>
              </a:extLst>
            </p:cNvPr>
            <p:cNvGrpSpPr/>
            <p:nvPr/>
          </p:nvGrpSpPr>
          <p:grpSpPr>
            <a:xfrm>
              <a:off x="5263197" y="2554677"/>
              <a:ext cx="1811213" cy="3457473"/>
              <a:chOff x="2227884" y="1330362"/>
              <a:chExt cx="2835932" cy="3457473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63167E-88C5-4676-9826-629FF862C0B3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bg1"/>
                    </a:solidFill>
                    <a:cs typeface="Arial" panose="020b0604020202020204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</a:t>
                </a:r>
              </a:p>
              <a:p>
                <a:endParaRPr lang="en-US" altLang="ko-KR" sz="12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  <a:p>
                <a:r>
                  <a:rPr lang="en-US" altLang="ko-KR" sz="1200">
                    <a:solidFill>
                      <a:schemeClr val="bg1"/>
                    </a:solidFill>
                    <a:cs typeface="Arial" panose="020b0604020202020204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8BC113-30E8-4C6A-B64A-7CBE459E4E2F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Easy to change colors, photos and Text.</a:t>
                </a:r>
                <a:endParaRPr lang="ko-KR" altLang="en-US" sz="12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54B96E5-155E-4113-83CA-67B920575B64}"/>
                </a:ext>
              </a:extLst>
            </p:cNvPr>
            <p:cNvSpPr txBox="1"/>
            <p:nvPr/>
          </p:nvSpPr>
          <p:spPr>
            <a:xfrm>
              <a:off x="5263197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>
                  <a:solidFill>
                    <a:schemeClr val="bg1"/>
                  </a:solidFill>
                  <a:cs typeface="Arial" panose="020b0604020202020204" pitchFamily="34" charset="0"/>
                </a:rPr>
                <a:t>02</a:t>
              </a:r>
              <a:endParaRPr lang="ko-KR" altLang="en-US" sz="36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9789995-F492-456A-AB7E-78D2954D3374}"/>
              </a:ext>
            </a:extLst>
          </p:cNvPr>
          <p:cNvGrpSpPr/>
          <p:nvPr/>
        </p:nvGrpSpPr>
        <p:grpSpPr>
          <a:xfrm>
            <a:off x="5261800" y="2263268"/>
            <a:ext cx="1811213" cy="4157589"/>
            <a:chOff x="3354985" y="1854561"/>
            <a:chExt cx="1811213" cy="415758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CBAA30-3918-49EF-B978-3D6E83AB4FBB}"/>
                </a:ext>
              </a:extLst>
            </p:cNvPr>
            <p:cNvSpPr txBox="1"/>
            <p:nvPr/>
          </p:nvSpPr>
          <p:spPr>
            <a:xfrm>
              <a:off x="3354985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>
                  <a:solidFill>
                    <a:schemeClr val="bg1"/>
                  </a:solidFill>
                  <a:cs typeface="Arial" panose="020b0604020202020204" pitchFamily="34" charset="0"/>
                </a:rPr>
                <a:t>01</a:t>
              </a:r>
              <a:endParaRPr lang="ko-KR" altLang="en-US" sz="36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6A218C5-B3EE-4864-99C1-BD1A3A6930E3}"/>
                </a:ext>
              </a:extLst>
            </p:cNvPr>
            <p:cNvGrpSpPr/>
            <p:nvPr/>
          </p:nvGrpSpPr>
          <p:grpSpPr>
            <a:xfrm>
              <a:off x="3354985" y="2554677"/>
              <a:ext cx="1811213" cy="3457473"/>
              <a:chOff x="2227884" y="1330362"/>
              <a:chExt cx="2835932" cy="3457473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29EEBE3-86F5-41DF-A9DD-3FC1B31F83D6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bg1"/>
                    </a:solidFill>
                    <a:cs typeface="Arial" panose="020b0604020202020204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</a:t>
                </a:r>
              </a:p>
              <a:p>
                <a:endParaRPr lang="en-US" altLang="ko-KR" sz="12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  <a:p>
                <a:r>
                  <a:rPr lang="en-US" altLang="ko-KR" sz="1200">
                    <a:solidFill>
                      <a:schemeClr val="bg1"/>
                    </a:solidFill>
                    <a:cs typeface="Arial" panose="020b0604020202020204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C3102E-1894-4C22-A197-4C3F885D8D06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Easy to change colors, photos and Text.</a:t>
                </a:r>
                <a:endParaRPr lang="ko-KR" altLang="en-US" sz="12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A079C6-5599-48A1-A6E6-6FF8F26072F2}"/>
              </a:ext>
            </a:extLst>
          </p:cNvPr>
          <p:cNvGrpSpPr/>
          <p:nvPr/>
        </p:nvGrpSpPr>
        <p:grpSpPr>
          <a:xfrm>
            <a:off x="9593786" y="2263268"/>
            <a:ext cx="1811213" cy="4157589"/>
            <a:chOff x="7171409" y="1854561"/>
            <a:chExt cx="1811213" cy="415758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E518B4-CFFA-4F58-ADA3-69FB51E7441E}"/>
                </a:ext>
              </a:extLst>
            </p:cNvPr>
            <p:cNvGrpSpPr/>
            <p:nvPr/>
          </p:nvGrpSpPr>
          <p:grpSpPr>
            <a:xfrm>
              <a:off x="7171409" y="2554677"/>
              <a:ext cx="1811213" cy="3457473"/>
              <a:chOff x="2227884" y="1330362"/>
              <a:chExt cx="2835932" cy="3457473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E123F8-22BC-4B1B-B6D2-31E08510E66D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bg1"/>
                    </a:solidFill>
                    <a:cs typeface="Arial" panose="020b0604020202020204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</a:t>
                </a:r>
              </a:p>
              <a:p>
                <a:endParaRPr lang="en-US" altLang="ko-KR" sz="12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  <a:p>
                <a:r>
                  <a:rPr lang="en-US" altLang="ko-KR" sz="1200">
                    <a:solidFill>
                      <a:schemeClr val="bg1"/>
                    </a:solidFill>
                    <a:cs typeface="Arial" panose="020b0604020202020204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F6EAE5C-2F8A-4F56-AD38-FA5D2FCDA3C1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Easy to change colors, photos and Text.</a:t>
                </a:r>
                <a:endParaRPr lang="ko-KR" altLang="en-US" sz="12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04A5EAF-F02D-4655-85F2-975669CDC0C2}"/>
                </a:ext>
              </a:extLst>
            </p:cNvPr>
            <p:cNvSpPr txBox="1"/>
            <p:nvPr/>
          </p:nvSpPr>
          <p:spPr>
            <a:xfrm>
              <a:off x="7171409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>
                  <a:solidFill>
                    <a:schemeClr val="bg1"/>
                  </a:solidFill>
                  <a:cs typeface="Arial" panose="020b0604020202020204" pitchFamily="34" charset="0"/>
                </a:rPr>
                <a:t>03</a:t>
              </a:r>
              <a:endParaRPr lang="ko-KR" altLang="en-US" sz="36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DED89E8-8A05-4372-BB71-091D729ACFC6}"/>
              </a:ext>
            </a:extLst>
          </p:cNvPr>
          <p:cNvSpPr txBox="1"/>
          <p:nvPr/>
        </p:nvSpPr>
        <p:spPr>
          <a:xfrm>
            <a:off x="7871856" y="441113"/>
            <a:ext cx="3618545" cy="164740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4400">
                <a:solidFill>
                  <a:schemeClr val="bg1"/>
                </a:solidFill>
                <a:cs typeface="Arial" panose="020b0604020202020204" pitchFamily="34" charset="0"/>
              </a:rPr>
              <a:t>Columns </a:t>
            </a:r>
          </a:p>
          <a:p>
            <a:pPr marL="0" indent="0" algn="r">
              <a:buNone/>
            </a:pPr>
            <a:r>
              <a:rPr lang="en-US" altLang="ko-KR" sz="4400">
                <a:solidFill>
                  <a:schemeClr val="bg1"/>
                </a:solidFill>
                <a:cs typeface="Arial" panose="020b0604020202020204" pitchFamily="34" charset="0"/>
              </a:rPr>
              <a:t>Infographic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A2A948-136C-4460-A3E2-66A45DAA3F59}"/>
              </a:ext>
            </a:extLst>
          </p:cNvPr>
          <p:cNvSpPr txBox="1"/>
          <p:nvPr/>
        </p:nvSpPr>
        <p:spPr>
          <a:xfrm>
            <a:off x="5172074" y="456901"/>
            <a:ext cx="302841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4CC5CEAC-E985-5929-19CD-821DD10A57B1}"/>
              </a:ext>
            </a:extLst>
          </p:cNvPr>
          <p:cNvGrpSpPr/>
          <p:nvPr/>
        </p:nvGrpSpPr>
        <p:grpSpPr>
          <a:xfrm>
            <a:off x="-2394857" y="0"/>
            <a:ext cx="14586857" cy="6858000"/>
            <a:chOff x="-2394857" y="0"/>
            <a:chExt cx="14586857" cy="6858000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B2AE6C81-E708-915D-BEA7-2B1A7D138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361714" y="0"/>
              <a:ext cx="2830286" cy="685800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29C0096B-D8C3-AEC2-520F-0724E6CA9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394857" y="0"/>
              <a:ext cx="11756571" cy="6858000"/>
            </a:xfrm>
            <a:prstGeom prst="rect">
              <a:avLst/>
            </a:prstGeom>
          </p:spPr>
        </p:pic>
      </p:grp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9BC281D4-FBD3-4833-8D7D-C1281F016892}"/>
              </a:ext>
            </a:extLst>
          </p:cNvPr>
          <p:cNvSpPr txBox="1"/>
          <p:nvPr/>
        </p:nvSpPr>
        <p:spPr>
          <a:xfrm>
            <a:off x="-619587" y="292749"/>
            <a:ext cx="3785600" cy="18756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5400">
                <a:solidFill>
                  <a:schemeClr val="bg1"/>
                </a:solidFill>
                <a:cs typeface="Arial" panose="020b0604020202020204" pitchFamily="34" charset="0"/>
              </a:rPr>
              <a:t>Columns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5400">
                <a:solidFill>
                  <a:schemeClr val="bg1"/>
                </a:solidFill>
                <a:cs typeface="Arial" panose="020b0604020202020204" pitchFamily="34" charset="0"/>
              </a:rPr>
              <a:t>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F59527-2102-49E8-81E6-DC0114B2E7B3}"/>
              </a:ext>
            </a:extLst>
          </p:cNvPr>
          <p:cNvSpPr txBox="1"/>
          <p:nvPr/>
        </p:nvSpPr>
        <p:spPr>
          <a:xfrm>
            <a:off x="6493113" y="466098"/>
            <a:ext cx="5306159" cy="523220"/>
          </a:xfrm>
          <a:prstGeom prst="rect">
            <a:avLst/>
          </a:prstGeom>
          <a:solidFill>
            <a:srgbClr val="AB9375">
              <a:alpha val="70000"/>
            </a:srgbClr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28A85B-C55D-42FE-AAF7-1CFCEC154FDF}"/>
              </a:ext>
            </a:extLst>
          </p:cNvPr>
          <p:cNvSpPr txBox="1"/>
          <p:nvPr/>
        </p:nvSpPr>
        <p:spPr>
          <a:xfrm>
            <a:off x="6493113" y="1106594"/>
            <a:ext cx="5306159" cy="2123658"/>
          </a:xfrm>
          <a:prstGeom prst="rect">
            <a:avLst/>
          </a:prstGeom>
          <a:solidFill>
            <a:srgbClr val="AB9375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US" altLang="ko-KR" sz="120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Easy to change colors, photos and Text. Get a modern PowerPoint  Presentation that is beautifully designed.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4CBE8-EB31-4CB9-AC7F-5D9FD2C539A2}"/>
              </a:ext>
            </a:extLst>
          </p:cNvPr>
          <p:cNvSpPr txBox="1"/>
          <p:nvPr/>
        </p:nvSpPr>
        <p:spPr>
          <a:xfrm>
            <a:off x="6493113" y="3499489"/>
            <a:ext cx="5306159" cy="523220"/>
          </a:xfrm>
          <a:prstGeom prst="rect">
            <a:avLst/>
          </a:prstGeom>
          <a:solidFill>
            <a:srgbClr val="AB9375">
              <a:alpha val="70000"/>
            </a:srgbClr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AE169F-6320-4C28-BBD5-1467957E4767}"/>
              </a:ext>
            </a:extLst>
          </p:cNvPr>
          <p:cNvSpPr txBox="1"/>
          <p:nvPr/>
        </p:nvSpPr>
        <p:spPr>
          <a:xfrm>
            <a:off x="6493113" y="4139985"/>
            <a:ext cx="5306159" cy="2123658"/>
          </a:xfrm>
          <a:prstGeom prst="rect">
            <a:avLst/>
          </a:prstGeom>
          <a:solidFill>
            <a:srgbClr val="AB9375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US" altLang="ko-KR" sz="120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Easy to change colors, photos and Text. Get a modern PowerPoint  Presentation that is beautifully designed.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8933F4-70D3-46D8-90B0-746F2CB6044A}"/>
              </a:ext>
            </a:extLst>
          </p:cNvPr>
          <p:cNvSpPr txBox="1"/>
          <p:nvPr/>
        </p:nvSpPr>
        <p:spPr>
          <a:xfrm>
            <a:off x="392729" y="3495675"/>
            <a:ext cx="5306159" cy="523220"/>
          </a:xfrm>
          <a:prstGeom prst="rect">
            <a:avLst/>
          </a:prstGeom>
          <a:solidFill>
            <a:srgbClr val="AB9375">
              <a:alpha val="70000"/>
            </a:srgbClr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E7B621-1A1E-44C1-8366-74EB4C509FE5}"/>
              </a:ext>
            </a:extLst>
          </p:cNvPr>
          <p:cNvSpPr txBox="1"/>
          <p:nvPr/>
        </p:nvSpPr>
        <p:spPr>
          <a:xfrm>
            <a:off x="392729" y="4136171"/>
            <a:ext cx="5306159" cy="2123658"/>
          </a:xfrm>
          <a:prstGeom prst="rect">
            <a:avLst/>
          </a:prstGeom>
          <a:solidFill>
            <a:srgbClr val="AB9375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US" altLang="ko-KR" sz="120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Easy to change colors, photos and Text. Get a modern PowerPoint  Presentation that is beautifully designed.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rgbClr val="AB9375"/>
            </a:gs>
            <a:gs pos="48000">
              <a:srgbClr val="BFAD97"/>
            </a:gs>
            <a:gs pos="100000">
              <a:srgbClr val="AB937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aralelogramo 4">
            <a:extLst>
              <a:ext uri="{FF2B5EF4-FFF2-40B4-BE49-F238E27FC236}">
                <a16:creationId xmlns:a16="http://schemas.microsoft.com/office/drawing/2014/main" id="{DDB82669-D8A8-AC48-4AE9-2706D40B0055}"/>
              </a:ext>
            </a:extLst>
          </p:cNvPr>
          <p:cNvSpPr/>
          <p:nvPr/>
        </p:nvSpPr>
        <p:spPr>
          <a:xfrm flipH="1">
            <a:off x="6430295" y="486696"/>
            <a:ext cx="5658465" cy="5825614"/>
          </a:xfrm>
          <a:prstGeom prst="parallelogram">
            <a:avLst>
              <a:gd name="adj" fmla="val 20011"/>
            </a:avLst>
          </a:pr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id="{A5A34163-6D3C-0B69-3B9E-7F3BCDED3A4F}"/>
              </a:ext>
            </a:extLst>
          </p:cNvPr>
          <p:cNvSpPr/>
          <p:nvPr/>
        </p:nvSpPr>
        <p:spPr>
          <a:xfrm flipH="1">
            <a:off x="6494207" y="0"/>
            <a:ext cx="5550310" cy="6858000"/>
          </a:xfrm>
          <a:prstGeom prst="parallelogram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Google Shape;6323;p79">
            <a:extLst>
              <a:ext uri="{FF2B5EF4-FFF2-40B4-BE49-F238E27FC236}">
                <a16:creationId xmlns:a16="http://schemas.microsoft.com/office/drawing/2014/main" id="{AC2EEC2A-DE96-82B2-9A34-3345AF18F2C0}"/>
              </a:ext>
            </a:extLst>
          </p:cNvPr>
          <p:cNvSpPr txBox="1"/>
          <p:nvPr/>
        </p:nvSpPr>
        <p:spPr>
          <a:xfrm>
            <a:off x="596059" y="621643"/>
            <a:ext cx="6054032" cy="95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9600" b="1">
                <a:solidFill>
                  <a:schemeClr val="bg1"/>
                </a:solidFill>
              </a:rPr>
              <a:t>THANKS!</a:t>
            </a:r>
          </a:p>
        </p:txBody>
      </p:sp>
      <p:sp>
        <p:nvSpPr>
          <p:cNvPr id="10" name="Google Shape;6324;p79">
            <a:extLst>
              <a:ext uri="{FF2B5EF4-FFF2-40B4-BE49-F238E27FC236}">
                <a16:creationId xmlns:a16="http://schemas.microsoft.com/office/drawing/2014/main" id="{B433F3BD-4A1F-3411-D365-99EAE18EA40E}"/>
              </a:ext>
            </a:extLst>
          </p:cNvPr>
          <p:cNvSpPr txBox="1"/>
          <p:nvPr/>
        </p:nvSpPr>
        <p:spPr>
          <a:xfrm>
            <a:off x="787464" y="1509836"/>
            <a:ext cx="5862627" cy="56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>
                <a:solidFill>
                  <a:schemeClr val="bg1">
                    <a:lumMod val="50000"/>
                  </a:schemeClr>
                </a:solidFill>
              </a:rPr>
              <a:t>Does anyone have any questions?</a:t>
            </a:r>
          </a:p>
        </p:txBody>
      </p:sp>
      <p:sp>
        <p:nvSpPr>
          <p:cNvPr id="11" name="Google Shape;6325;p79">
            <a:extLst>
              <a:ext uri="{FF2B5EF4-FFF2-40B4-BE49-F238E27FC236}">
                <a16:creationId xmlns:a16="http://schemas.microsoft.com/office/drawing/2014/main" id="{043B6D24-A9B1-BB44-B173-D62CE9CB5EA7}"/>
              </a:ext>
            </a:extLst>
          </p:cNvPr>
          <p:cNvSpPr txBox="1"/>
          <p:nvPr/>
        </p:nvSpPr>
        <p:spPr>
          <a:xfrm>
            <a:off x="1409853" y="2190830"/>
            <a:ext cx="3968607" cy="5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>
                <a:solidFill>
                  <a:schemeClr val="bg1">
                    <a:lumMod val="50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Please keep this slide for attribution</a:t>
            </a:r>
            <a:endParaRPr sz="2000">
              <a:solidFill>
                <a:schemeClr val="bg1">
                  <a:lumMod val="50000"/>
                </a:schemeClr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" name="TextBox 59">
            <a:extLst>
              <a:ext uri="{FF2B5EF4-FFF2-40B4-BE49-F238E27FC236}">
                <a16:creationId xmlns:a16="http://schemas.microsoft.com/office/drawing/2014/main" id="{16952568-C4C2-0F3E-058A-AF61B800F6A4}"/>
              </a:ext>
            </a:extLst>
          </p:cNvPr>
          <p:cNvSpPr txBox="1"/>
          <p:nvPr/>
        </p:nvSpPr>
        <p:spPr>
          <a:xfrm>
            <a:off x="1226863" y="6202990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spc="60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400" spc="600">
              <a:solidFill>
                <a:srgbClr val="2D2D2D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21">
            <a:extLst>
              <a:ext uri="{FF2B5EF4-FFF2-40B4-BE49-F238E27FC236}">
                <a16:creationId xmlns:a16="http://schemas.microsoft.com/office/drawing/2014/main" id="{CF6F84CC-6BCE-F1FA-A03F-0D4043843A7A}"/>
              </a:ext>
            </a:extLst>
          </p:cNvPr>
          <p:cNvGrpSpPr>
            <a:grpSpLocks noChangeAspect="1"/>
          </p:cNvGrpSpPr>
          <p:nvPr/>
        </p:nvGrpSpPr>
        <p:grpSpPr>
          <a:xfrm>
            <a:off x="1951854" y="2750830"/>
            <a:ext cx="2248598" cy="3247725"/>
            <a:chOff x="3847" y="0"/>
            <a:chExt cx="2991" cy="4320"/>
          </a:xfrm>
          <a:solidFill>
            <a:schemeClr val="bg1"/>
          </a:solidFill>
        </p:grpSpPr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535FE812-9D47-44DD-E592-0D748955B7AD}"/>
                </a:ext>
              </a:extLst>
            </p:cNvPr>
            <p:cNvSpPr/>
            <p:nvPr/>
          </p:nvSpPr>
          <p:spPr bwMode="auto">
            <a:xfrm>
              <a:off x="6284" y="371"/>
              <a:ext cx="554" cy="789"/>
            </a:xfrm>
            <a:custGeom>
              <a:gdLst>
                <a:gd name="T0" fmla="*/ 342 w 342"/>
                <a:gd name="T1" fmla="*/ 185 h 488"/>
                <a:gd name="T2" fmla="*/ 333 w 342"/>
                <a:gd name="T3" fmla="*/ 240 h 488"/>
                <a:gd name="T4" fmla="*/ 207 w 342"/>
                <a:gd name="T5" fmla="*/ 449 h 488"/>
                <a:gd name="T6" fmla="*/ 181 w 342"/>
                <a:gd name="T7" fmla="*/ 473 h 488"/>
                <a:gd name="T8" fmla="*/ 162 w 342"/>
                <a:gd name="T9" fmla="*/ 488 h 488"/>
                <a:gd name="T10" fmla="*/ 272 w 342"/>
                <a:gd name="T11" fmla="*/ 124 h 488"/>
                <a:gd name="T12" fmla="*/ 0 w 342"/>
                <a:gd name="T13" fmla="*/ 305 h 488"/>
                <a:gd name="T14" fmla="*/ 312 w 342"/>
                <a:gd name="T15" fmla="*/ 0 h 488"/>
                <a:gd name="T16" fmla="*/ 338 w 342"/>
                <a:gd name="T17" fmla="*/ 100 h 488"/>
                <a:gd name="T18" fmla="*/ 342 w 342"/>
                <a:gd name="T19" fmla="*/ 129 h 488"/>
                <a:gd name="T20" fmla="*/ 342 w 342"/>
                <a:gd name="T21" fmla="*/ 185 h 4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2" h="488">
                  <a:moveTo>
                    <a:pt x="342" y="185"/>
                  </a:moveTo>
                  <a:cubicBezTo>
                    <a:pt x="338" y="203"/>
                    <a:pt x="337" y="222"/>
                    <a:pt x="333" y="240"/>
                  </a:cubicBezTo>
                  <a:cubicBezTo>
                    <a:pt x="313" y="323"/>
                    <a:pt x="269" y="391"/>
                    <a:pt x="207" y="449"/>
                  </a:cubicBezTo>
                  <a:cubicBezTo>
                    <a:pt x="199" y="457"/>
                    <a:pt x="190" y="465"/>
                    <a:pt x="181" y="473"/>
                  </a:cubicBezTo>
                  <a:cubicBezTo>
                    <a:pt x="175" y="477"/>
                    <a:pt x="170" y="482"/>
                    <a:pt x="162" y="488"/>
                  </a:cubicBezTo>
                  <a:cubicBezTo>
                    <a:pt x="234" y="376"/>
                    <a:pt x="287" y="261"/>
                    <a:pt x="272" y="124"/>
                  </a:cubicBezTo>
                  <a:cubicBezTo>
                    <a:pt x="171" y="170"/>
                    <a:pt x="81" y="232"/>
                    <a:pt x="0" y="305"/>
                  </a:cubicBezTo>
                  <a:cubicBezTo>
                    <a:pt x="88" y="188"/>
                    <a:pt x="189" y="83"/>
                    <a:pt x="312" y="0"/>
                  </a:cubicBezTo>
                  <a:cubicBezTo>
                    <a:pt x="325" y="34"/>
                    <a:pt x="333" y="66"/>
                    <a:pt x="338" y="100"/>
                  </a:cubicBezTo>
                  <a:cubicBezTo>
                    <a:pt x="340" y="110"/>
                    <a:pt x="339" y="120"/>
                    <a:pt x="342" y="129"/>
                  </a:cubicBezTo>
                  <a:cubicBezTo>
                    <a:pt x="342" y="148"/>
                    <a:pt x="342" y="166"/>
                    <a:pt x="342" y="1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61B10443-F62E-DA89-936C-6E9EB0DE2876}"/>
                </a:ext>
              </a:extLst>
            </p:cNvPr>
            <p:cNvSpPr/>
            <p:nvPr/>
          </p:nvSpPr>
          <p:spPr bwMode="auto">
            <a:xfrm>
              <a:off x="4396" y="2620"/>
              <a:ext cx="884" cy="1700"/>
            </a:xfrm>
            <a:custGeom>
              <a:gdLst>
                <a:gd name="T0" fmla="*/ 173 w 546"/>
                <a:gd name="T1" fmla="*/ 904 h 1051"/>
                <a:gd name="T2" fmla="*/ 154 w 546"/>
                <a:gd name="T3" fmla="*/ 812 h 1051"/>
                <a:gd name="T4" fmla="*/ 200 w 546"/>
                <a:gd name="T5" fmla="*/ 669 h 1051"/>
                <a:gd name="T6" fmla="*/ 229 w 546"/>
                <a:gd name="T7" fmla="*/ 649 h 1051"/>
                <a:gd name="T8" fmla="*/ 203 w 546"/>
                <a:gd name="T9" fmla="*/ 681 h 1051"/>
                <a:gd name="T10" fmla="*/ 177 w 546"/>
                <a:gd name="T11" fmla="*/ 832 h 1051"/>
                <a:gd name="T12" fmla="*/ 253 w 546"/>
                <a:gd name="T13" fmla="*/ 999 h 1051"/>
                <a:gd name="T14" fmla="*/ 289 w 546"/>
                <a:gd name="T15" fmla="*/ 1051 h 1051"/>
                <a:gd name="T16" fmla="*/ 127 w 546"/>
                <a:gd name="T17" fmla="*/ 919 h 1051"/>
                <a:gd name="T18" fmla="*/ 48 w 546"/>
                <a:gd name="T19" fmla="*/ 807 h 1051"/>
                <a:gd name="T20" fmla="*/ 65 w 546"/>
                <a:gd name="T21" fmla="*/ 517 h 1051"/>
                <a:gd name="T22" fmla="*/ 194 w 546"/>
                <a:gd name="T23" fmla="*/ 383 h 1051"/>
                <a:gd name="T24" fmla="*/ 452 w 546"/>
                <a:gd name="T25" fmla="*/ 155 h 1051"/>
                <a:gd name="T26" fmla="*/ 545 w 546"/>
                <a:gd name="T27" fmla="*/ 0 h 1051"/>
                <a:gd name="T28" fmla="*/ 544 w 546"/>
                <a:gd name="T29" fmla="*/ 14 h 1051"/>
                <a:gd name="T30" fmla="*/ 433 w 546"/>
                <a:gd name="T31" fmla="*/ 224 h 1051"/>
                <a:gd name="T32" fmla="*/ 203 w 546"/>
                <a:gd name="T33" fmla="*/ 438 h 1051"/>
                <a:gd name="T34" fmla="*/ 79 w 546"/>
                <a:gd name="T35" fmla="*/ 651 h 1051"/>
                <a:gd name="T36" fmla="*/ 95 w 546"/>
                <a:gd name="T37" fmla="*/ 770 h 1051"/>
                <a:gd name="T38" fmla="*/ 173 w 546"/>
                <a:gd name="T39" fmla="*/ 904 h 10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6" h="1051">
                  <a:moveTo>
                    <a:pt x="173" y="904"/>
                  </a:moveTo>
                  <a:cubicBezTo>
                    <a:pt x="163" y="874"/>
                    <a:pt x="156" y="843"/>
                    <a:pt x="154" y="812"/>
                  </a:cubicBezTo>
                  <a:cubicBezTo>
                    <a:pt x="150" y="758"/>
                    <a:pt x="160" y="709"/>
                    <a:pt x="200" y="669"/>
                  </a:cubicBezTo>
                  <a:cubicBezTo>
                    <a:pt x="208" y="661"/>
                    <a:pt x="218" y="654"/>
                    <a:pt x="229" y="649"/>
                  </a:cubicBezTo>
                  <a:cubicBezTo>
                    <a:pt x="220" y="660"/>
                    <a:pt x="211" y="670"/>
                    <a:pt x="203" y="681"/>
                  </a:cubicBezTo>
                  <a:cubicBezTo>
                    <a:pt x="170" y="727"/>
                    <a:pt x="166" y="778"/>
                    <a:pt x="177" y="832"/>
                  </a:cubicBezTo>
                  <a:cubicBezTo>
                    <a:pt x="189" y="893"/>
                    <a:pt x="218" y="948"/>
                    <a:pt x="253" y="999"/>
                  </a:cubicBezTo>
                  <a:cubicBezTo>
                    <a:pt x="264" y="1016"/>
                    <a:pt x="276" y="1032"/>
                    <a:pt x="289" y="1051"/>
                  </a:cubicBezTo>
                  <a:cubicBezTo>
                    <a:pt x="229" y="1011"/>
                    <a:pt x="175" y="970"/>
                    <a:pt x="127" y="919"/>
                  </a:cubicBezTo>
                  <a:cubicBezTo>
                    <a:pt x="96" y="886"/>
                    <a:pt x="68" y="849"/>
                    <a:pt x="48" y="807"/>
                  </a:cubicBezTo>
                  <a:cubicBezTo>
                    <a:pt x="0" y="707"/>
                    <a:pt x="8" y="611"/>
                    <a:pt x="65" y="517"/>
                  </a:cubicBezTo>
                  <a:cubicBezTo>
                    <a:pt x="98" y="463"/>
                    <a:pt x="142" y="418"/>
                    <a:pt x="194" y="383"/>
                  </a:cubicBezTo>
                  <a:cubicBezTo>
                    <a:pt x="290" y="318"/>
                    <a:pt x="379" y="245"/>
                    <a:pt x="452" y="155"/>
                  </a:cubicBezTo>
                  <a:cubicBezTo>
                    <a:pt x="490" y="109"/>
                    <a:pt x="523" y="59"/>
                    <a:pt x="545" y="0"/>
                  </a:cubicBezTo>
                  <a:cubicBezTo>
                    <a:pt x="546" y="6"/>
                    <a:pt x="545" y="10"/>
                    <a:pt x="544" y="14"/>
                  </a:cubicBezTo>
                  <a:cubicBezTo>
                    <a:pt x="525" y="93"/>
                    <a:pt x="484" y="161"/>
                    <a:pt x="433" y="224"/>
                  </a:cubicBezTo>
                  <a:cubicBezTo>
                    <a:pt x="366" y="306"/>
                    <a:pt x="286" y="374"/>
                    <a:pt x="203" y="438"/>
                  </a:cubicBezTo>
                  <a:cubicBezTo>
                    <a:pt x="133" y="492"/>
                    <a:pt x="89" y="562"/>
                    <a:pt x="79" y="651"/>
                  </a:cubicBezTo>
                  <a:cubicBezTo>
                    <a:pt x="74" y="692"/>
                    <a:pt x="81" y="732"/>
                    <a:pt x="95" y="770"/>
                  </a:cubicBezTo>
                  <a:cubicBezTo>
                    <a:pt x="112" y="820"/>
                    <a:pt x="140" y="863"/>
                    <a:pt x="173" y="9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050141CE-B2AE-E551-8795-0311CA07F42F}"/>
                </a:ext>
              </a:extLst>
            </p:cNvPr>
            <p:cNvSpPr/>
            <p:nvPr/>
          </p:nvSpPr>
          <p:spPr bwMode="auto">
            <a:xfrm>
              <a:off x="3924" y="2047"/>
              <a:ext cx="1445" cy="817"/>
            </a:xfrm>
            <a:custGeom>
              <a:gdLst>
                <a:gd name="T0" fmla="*/ 893 w 893"/>
                <a:gd name="T1" fmla="*/ 0 h 505"/>
                <a:gd name="T2" fmla="*/ 817 w 893"/>
                <a:gd name="T3" fmla="*/ 90 h 505"/>
                <a:gd name="T4" fmla="*/ 609 w 893"/>
                <a:gd name="T5" fmla="*/ 179 h 505"/>
                <a:gd name="T6" fmla="*/ 400 w 893"/>
                <a:gd name="T7" fmla="*/ 180 h 505"/>
                <a:gd name="T8" fmla="*/ 204 w 893"/>
                <a:gd name="T9" fmla="*/ 201 h 505"/>
                <a:gd name="T10" fmla="*/ 27 w 893"/>
                <a:gd name="T11" fmla="*/ 389 h 505"/>
                <a:gd name="T12" fmla="*/ 2 w 893"/>
                <a:gd name="T13" fmla="*/ 505 h 505"/>
                <a:gd name="T14" fmla="*/ 0 w 893"/>
                <a:gd name="T15" fmla="*/ 475 h 505"/>
                <a:gd name="T16" fmla="*/ 0 w 893"/>
                <a:gd name="T17" fmla="*/ 445 h 505"/>
                <a:gd name="T18" fmla="*/ 2 w 893"/>
                <a:gd name="T19" fmla="*/ 414 h 505"/>
                <a:gd name="T20" fmla="*/ 43 w 893"/>
                <a:gd name="T21" fmla="*/ 272 h 505"/>
                <a:gd name="T22" fmla="*/ 210 w 893"/>
                <a:gd name="T23" fmla="*/ 144 h 505"/>
                <a:gd name="T24" fmla="*/ 416 w 893"/>
                <a:gd name="T25" fmla="*/ 121 h 505"/>
                <a:gd name="T26" fmla="*/ 546 w 893"/>
                <a:gd name="T27" fmla="*/ 132 h 505"/>
                <a:gd name="T28" fmla="*/ 736 w 893"/>
                <a:gd name="T29" fmla="*/ 102 h 505"/>
                <a:gd name="T30" fmla="*/ 893 w 893"/>
                <a:gd name="T31" fmla="*/ 0 h 5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93" h="505">
                  <a:moveTo>
                    <a:pt x="893" y="0"/>
                  </a:moveTo>
                  <a:cubicBezTo>
                    <a:pt x="873" y="35"/>
                    <a:pt x="847" y="64"/>
                    <a:pt x="817" y="90"/>
                  </a:cubicBezTo>
                  <a:cubicBezTo>
                    <a:pt x="757" y="141"/>
                    <a:pt x="686" y="168"/>
                    <a:pt x="609" y="179"/>
                  </a:cubicBezTo>
                  <a:cubicBezTo>
                    <a:pt x="539" y="190"/>
                    <a:pt x="470" y="187"/>
                    <a:pt x="400" y="180"/>
                  </a:cubicBezTo>
                  <a:cubicBezTo>
                    <a:pt x="333" y="174"/>
                    <a:pt x="268" y="178"/>
                    <a:pt x="204" y="201"/>
                  </a:cubicBezTo>
                  <a:cubicBezTo>
                    <a:pt x="114" y="234"/>
                    <a:pt x="57" y="299"/>
                    <a:pt x="27" y="389"/>
                  </a:cubicBezTo>
                  <a:cubicBezTo>
                    <a:pt x="14" y="427"/>
                    <a:pt x="7" y="466"/>
                    <a:pt x="2" y="505"/>
                  </a:cubicBezTo>
                  <a:cubicBezTo>
                    <a:pt x="1" y="495"/>
                    <a:pt x="0" y="485"/>
                    <a:pt x="0" y="475"/>
                  </a:cubicBezTo>
                  <a:cubicBezTo>
                    <a:pt x="0" y="465"/>
                    <a:pt x="0" y="455"/>
                    <a:pt x="0" y="445"/>
                  </a:cubicBezTo>
                  <a:cubicBezTo>
                    <a:pt x="0" y="435"/>
                    <a:pt x="1" y="424"/>
                    <a:pt x="2" y="414"/>
                  </a:cubicBezTo>
                  <a:cubicBezTo>
                    <a:pt x="7" y="364"/>
                    <a:pt x="18" y="316"/>
                    <a:pt x="43" y="272"/>
                  </a:cubicBezTo>
                  <a:cubicBezTo>
                    <a:pt x="80" y="206"/>
                    <a:pt x="138" y="167"/>
                    <a:pt x="210" y="144"/>
                  </a:cubicBezTo>
                  <a:cubicBezTo>
                    <a:pt x="277" y="123"/>
                    <a:pt x="346" y="119"/>
                    <a:pt x="416" y="121"/>
                  </a:cubicBezTo>
                  <a:cubicBezTo>
                    <a:pt x="460" y="122"/>
                    <a:pt x="503" y="127"/>
                    <a:pt x="546" y="132"/>
                  </a:cubicBezTo>
                  <a:cubicBezTo>
                    <a:pt x="612" y="140"/>
                    <a:pt x="676" y="128"/>
                    <a:pt x="736" y="102"/>
                  </a:cubicBezTo>
                  <a:cubicBezTo>
                    <a:pt x="794" y="77"/>
                    <a:pt x="846" y="42"/>
                    <a:pt x="89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E103CADF-6C64-FA2B-F34E-AA9E728CF606}"/>
                </a:ext>
              </a:extLst>
            </p:cNvPr>
            <p:cNvSpPr/>
            <p:nvPr/>
          </p:nvSpPr>
          <p:spPr bwMode="auto">
            <a:xfrm>
              <a:off x="4013" y="2461"/>
              <a:ext cx="1013" cy="1246"/>
            </a:xfrm>
            <a:custGeom>
              <a:gdLst>
                <a:gd name="T0" fmla="*/ 626 w 626"/>
                <a:gd name="T1" fmla="*/ 3 h 770"/>
                <a:gd name="T2" fmla="*/ 364 w 626"/>
                <a:gd name="T3" fmla="*/ 124 h 770"/>
                <a:gd name="T4" fmla="*/ 190 w 626"/>
                <a:gd name="T5" fmla="*/ 191 h 770"/>
                <a:gd name="T6" fmla="*/ 55 w 626"/>
                <a:gd name="T7" fmla="*/ 405 h 770"/>
                <a:gd name="T8" fmla="*/ 48 w 626"/>
                <a:gd name="T9" fmla="*/ 501 h 770"/>
                <a:gd name="T10" fmla="*/ 49 w 626"/>
                <a:gd name="T11" fmla="*/ 514 h 770"/>
                <a:gd name="T12" fmla="*/ 82 w 626"/>
                <a:gd name="T13" fmla="*/ 451 h 770"/>
                <a:gd name="T14" fmla="*/ 200 w 626"/>
                <a:gd name="T15" fmla="*/ 359 h 770"/>
                <a:gd name="T16" fmla="*/ 242 w 626"/>
                <a:gd name="T17" fmla="*/ 354 h 770"/>
                <a:gd name="T18" fmla="*/ 303 w 626"/>
                <a:gd name="T19" fmla="*/ 355 h 770"/>
                <a:gd name="T20" fmla="*/ 450 w 626"/>
                <a:gd name="T21" fmla="*/ 327 h 770"/>
                <a:gd name="T22" fmla="*/ 422 w 626"/>
                <a:gd name="T23" fmla="*/ 346 h 770"/>
                <a:gd name="T24" fmla="*/ 316 w 626"/>
                <a:gd name="T25" fmla="*/ 367 h 770"/>
                <a:gd name="T26" fmla="*/ 231 w 626"/>
                <a:gd name="T27" fmla="*/ 372 h 770"/>
                <a:gd name="T28" fmla="*/ 93 w 626"/>
                <a:gd name="T29" fmla="*/ 486 h 770"/>
                <a:gd name="T30" fmla="*/ 55 w 626"/>
                <a:gd name="T31" fmla="*/ 653 h 770"/>
                <a:gd name="T32" fmla="*/ 52 w 626"/>
                <a:gd name="T33" fmla="*/ 770 h 770"/>
                <a:gd name="T34" fmla="*/ 49 w 626"/>
                <a:gd name="T35" fmla="*/ 766 h 770"/>
                <a:gd name="T36" fmla="*/ 6 w 626"/>
                <a:gd name="T37" fmla="*/ 553 h 770"/>
                <a:gd name="T38" fmla="*/ 19 w 626"/>
                <a:gd name="T39" fmla="*/ 354 h 770"/>
                <a:gd name="T40" fmla="*/ 194 w 626"/>
                <a:gd name="T41" fmla="*/ 151 h 770"/>
                <a:gd name="T42" fmla="*/ 390 w 626"/>
                <a:gd name="T43" fmla="*/ 96 h 770"/>
                <a:gd name="T44" fmla="*/ 617 w 626"/>
                <a:gd name="T45" fmla="*/ 4 h 770"/>
                <a:gd name="T46" fmla="*/ 623 w 626"/>
                <a:gd name="T47" fmla="*/ 1 h 770"/>
                <a:gd name="T48" fmla="*/ 626 w 626"/>
                <a:gd name="T49" fmla="*/ 3 h 7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6" h="770">
                  <a:moveTo>
                    <a:pt x="626" y="3"/>
                  </a:moveTo>
                  <a:cubicBezTo>
                    <a:pt x="547" y="62"/>
                    <a:pt x="463" y="109"/>
                    <a:pt x="364" y="124"/>
                  </a:cubicBezTo>
                  <a:cubicBezTo>
                    <a:pt x="301" y="134"/>
                    <a:pt x="242" y="155"/>
                    <a:pt x="190" y="191"/>
                  </a:cubicBezTo>
                  <a:cubicBezTo>
                    <a:pt x="114" y="243"/>
                    <a:pt x="71" y="315"/>
                    <a:pt x="55" y="405"/>
                  </a:cubicBezTo>
                  <a:cubicBezTo>
                    <a:pt x="50" y="437"/>
                    <a:pt x="48" y="469"/>
                    <a:pt x="48" y="501"/>
                  </a:cubicBezTo>
                  <a:cubicBezTo>
                    <a:pt x="49" y="505"/>
                    <a:pt x="49" y="508"/>
                    <a:pt x="49" y="514"/>
                  </a:cubicBezTo>
                  <a:cubicBezTo>
                    <a:pt x="60" y="491"/>
                    <a:pt x="70" y="470"/>
                    <a:pt x="82" y="451"/>
                  </a:cubicBezTo>
                  <a:cubicBezTo>
                    <a:pt x="110" y="406"/>
                    <a:pt x="147" y="373"/>
                    <a:pt x="200" y="359"/>
                  </a:cubicBezTo>
                  <a:cubicBezTo>
                    <a:pt x="214" y="356"/>
                    <a:pt x="228" y="355"/>
                    <a:pt x="242" y="354"/>
                  </a:cubicBezTo>
                  <a:cubicBezTo>
                    <a:pt x="262" y="354"/>
                    <a:pt x="283" y="355"/>
                    <a:pt x="303" y="355"/>
                  </a:cubicBezTo>
                  <a:cubicBezTo>
                    <a:pt x="354" y="355"/>
                    <a:pt x="404" y="355"/>
                    <a:pt x="450" y="327"/>
                  </a:cubicBezTo>
                  <a:cubicBezTo>
                    <a:pt x="443" y="337"/>
                    <a:pt x="432" y="342"/>
                    <a:pt x="422" y="346"/>
                  </a:cubicBezTo>
                  <a:cubicBezTo>
                    <a:pt x="388" y="359"/>
                    <a:pt x="352" y="364"/>
                    <a:pt x="316" y="367"/>
                  </a:cubicBezTo>
                  <a:cubicBezTo>
                    <a:pt x="288" y="369"/>
                    <a:pt x="259" y="367"/>
                    <a:pt x="231" y="372"/>
                  </a:cubicBezTo>
                  <a:cubicBezTo>
                    <a:pt x="163" y="384"/>
                    <a:pt x="120" y="426"/>
                    <a:pt x="93" y="486"/>
                  </a:cubicBezTo>
                  <a:cubicBezTo>
                    <a:pt x="69" y="539"/>
                    <a:pt x="59" y="596"/>
                    <a:pt x="55" y="653"/>
                  </a:cubicBezTo>
                  <a:cubicBezTo>
                    <a:pt x="52" y="692"/>
                    <a:pt x="51" y="731"/>
                    <a:pt x="52" y="770"/>
                  </a:cubicBezTo>
                  <a:cubicBezTo>
                    <a:pt x="50" y="769"/>
                    <a:pt x="50" y="768"/>
                    <a:pt x="49" y="766"/>
                  </a:cubicBezTo>
                  <a:cubicBezTo>
                    <a:pt x="31" y="696"/>
                    <a:pt x="13" y="625"/>
                    <a:pt x="6" y="553"/>
                  </a:cubicBezTo>
                  <a:cubicBezTo>
                    <a:pt x="0" y="486"/>
                    <a:pt x="1" y="419"/>
                    <a:pt x="19" y="354"/>
                  </a:cubicBezTo>
                  <a:cubicBezTo>
                    <a:pt x="45" y="258"/>
                    <a:pt x="104" y="192"/>
                    <a:pt x="194" y="151"/>
                  </a:cubicBezTo>
                  <a:cubicBezTo>
                    <a:pt x="256" y="122"/>
                    <a:pt x="322" y="104"/>
                    <a:pt x="390" y="96"/>
                  </a:cubicBezTo>
                  <a:cubicBezTo>
                    <a:pt x="474" y="85"/>
                    <a:pt x="547" y="48"/>
                    <a:pt x="617" y="4"/>
                  </a:cubicBezTo>
                  <a:cubicBezTo>
                    <a:pt x="619" y="3"/>
                    <a:pt x="621" y="2"/>
                    <a:pt x="623" y="1"/>
                  </a:cubicBezTo>
                  <a:cubicBezTo>
                    <a:pt x="625" y="0"/>
                    <a:pt x="626" y="1"/>
                    <a:pt x="62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A6173972-1FAE-CDE2-03DA-F0FB24B8431B}"/>
                </a:ext>
              </a:extLst>
            </p:cNvPr>
            <p:cNvSpPr/>
            <p:nvPr/>
          </p:nvSpPr>
          <p:spPr bwMode="auto">
            <a:xfrm>
              <a:off x="4351" y="1032"/>
              <a:ext cx="1467" cy="565"/>
            </a:xfrm>
            <a:custGeom>
              <a:gdLst>
                <a:gd name="T0" fmla="*/ 906 w 906"/>
                <a:gd name="T1" fmla="*/ 9 h 349"/>
                <a:gd name="T2" fmla="*/ 801 w 906"/>
                <a:gd name="T3" fmla="*/ 24 h 349"/>
                <a:gd name="T4" fmla="*/ 490 w 906"/>
                <a:gd name="T5" fmla="*/ 171 h 349"/>
                <a:gd name="T6" fmla="*/ 311 w 906"/>
                <a:gd name="T7" fmla="*/ 273 h 349"/>
                <a:gd name="T8" fmla="*/ 142 w 906"/>
                <a:gd name="T9" fmla="*/ 295 h 349"/>
                <a:gd name="T10" fmla="*/ 134 w 906"/>
                <a:gd name="T11" fmla="*/ 295 h 349"/>
                <a:gd name="T12" fmla="*/ 251 w 906"/>
                <a:gd name="T13" fmla="*/ 338 h 349"/>
                <a:gd name="T14" fmla="*/ 373 w 906"/>
                <a:gd name="T15" fmla="*/ 332 h 349"/>
                <a:gd name="T16" fmla="*/ 282 w 906"/>
                <a:gd name="T17" fmla="*/ 349 h 349"/>
                <a:gd name="T18" fmla="*/ 77 w 906"/>
                <a:gd name="T19" fmla="*/ 289 h 349"/>
                <a:gd name="T20" fmla="*/ 0 w 906"/>
                <a:gd name="T21" fmla="*/ 234 h 349"/>
                <a:gd name="T22" fmla="*/ 52 w 906"/>
                <a:gd name="T23" fmla="*/ 244 h 349"/>
                <a:gd name="T24" fmla="*/ 381 w 906"/>
                <a:gd name="T25" fmla="*/ 186 h 349"/>
                <a:gd name="T26" fmla="*/ 492 w 906"/>
                <a:gd name="T27" fmla="*/ 114 h 349"/>
                <a:gd name="T28" fmla="*/ 898 w 906"/>
                <a:gd name="T29" fmla="*/ 7 h 349"/>
                <a:gd name="T30" fmla="*/ 906 w 906"/>
                <a:gd name="T31" fmla="*/ 9 h 3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5" h="349">
                  <a:moveTo>
                    <a:pt x="906" y="9"/>
                  </a:moveTo>
                  <a:cubicBezTo>
                    <a:pt x="871" y="13"/>
                    <a:pt x="836" y="18"/>
                    <a:pt x="801" y="24"/>
                  </a:cubicBezTo>
                  <a:cubicBezTo>
                    <a:pt x="685" y="47"/>
                    <a:pt x="583" y="98"/>
                    <a:pt x="490" y="171"/>
                  </a:cubicBezTo>
                  <a:cubicBezTo>
                    <a:pt x="436" y="214"/>
                    <a:pt x="378" y="252"/>
                    <a:pt x="311" y="273"/>
                  </a:cubicBezTo>
                  <a:cubicBezTo>
                    <a:pt x="256" y="291"/>
                    <a:pt x="200" y="297"/>
                    <a:pt x="142" y="295"/>
                  </a:cubicBezTo>
                  <a:cubicBezTo>
                    <a:pt x="141" y="295"/>
                    <a:pt x="139" y="295"/>
                    <a:pt x="134" y="295"/>
                  </a:cubicBezTo>
                  <a:cubicBezTo>
                    <a:pt x="172" y="319"/>
                    <a:pt x="210" y="332"/>
                    <a:pt x="251" y="338"/>
                  </a:cubicBezTo>
                  <a:cubicBezTo>
                    <a:pt x="292" y="344"/>
                    <a:pt x="332" y="342"/>
                    <a:pt x="373" y="332"/>
                  </a:cubicBezTo>
                  <a:cubicBezTo>
                    <a:pt x="344" y="344"/>
                    <a:pt x="313" y="348"/>
                    <a:pt x="282" y="349"/>
                  </a:cubicBezTo>
                  <a:cubicBezTo>
                    <a:pt x="208" y="349"/>
                    <a:pt x="140" y="327"/>
                    <a:pt x="77" y="289"/>
                  </a:cubicBezTo>
                  <a:cubicBezTo>
                    <a:pt x="50" y="274"/>
                    <a:pt x="25" y="256"/>
                    <a:pt x="0" y="234"/>
                  </a:cubicBezTo>
                  <a:cubicBezTo>
                    <a:pt x="19" y="238"/>
                    <a:pt x="35" y="242"/>
                    <a:pt x="52" y="244"/>
                  </a:cubicBezTo>
                  <a:cubicBezTo>
                    <a:pt x="168" y="263"/>
                    <a:pt x="277" y="240"/>
                    <a:pt x="381" y="186"/>
                  </a:cubicBezTo>
                  <a:cubicBezTo>
                    <a:pt x="420" y="165"/>
                    <a:pt x="456" y="139"/>
                    <a:pt x="492" y="114"/>
                  </a:cubicBezTo>
                  <a:cubicBezTo>
                    <a:pt x="614" y="30"/>
                    <a:pt x="751" y="0"/>
                    <a:pt x="898" y="7"/>
                  </a:cubicBezTo>
                  <a:cubicBezTo>
                    <a:pt x="900" y="8"/>
                    <a:pt x="903" y="8"/>
                    <a:pt x="90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1B44988D-B0E5-79AB-6BBB-C727F533ADCD}"/>
                </a:ext>
              </a:extLst>
            </p:cNvPr>
            <p:cNvSpPr/>
            <p:nvPr/>
          </p:nvSpPr>
          <p:spPr bwMode="auto">
            <a:xfrm>
              <a:off x="3847" y="1647"/>
              <a:ext cx="1241" cy="469"/>
            </a:xfrm>
            <a:custGeom>
              <a:gdLst>
                <a:gd name="T0" fmla="*/ 765 w 766"/>
                <a:gd name="T1" fmla="*/ 232 h 290"/>
                <a:gd name="T2" fmla="*/ 479 w 766"/>
                <a:gd name="T3" fmla="*/ 225 h 290"/>
                <a:gd name="T4" fmla="*/ 380 w 766"/>
                <a:gd name="T5" fmla="*/ 152 h 290"/>
                <a:gd name="T6" fmla="*/ 229 w 766"/>
                <a:gd name="T7" fmla="*/ 60 h 290"/>
                <a:gd name="T8" fmla="*/ 180 w 766"/>
                <a:gd name="T9" fmla="*/ 48 h 290"/>
                <a:gd name="T10" fmla="*/ 309 w 766"/>
                <a:gd name="T11" fmla="*/ 202 h 290"/>
                <a:gd name="T12" fmla="*/ 0 w 766"/>
                <a:gd name="T13" fmla="*/ 39 h 290"/>
                <a:gd name="T14" fmla="*/ 49 w 766"/>
                <a:gd name="T15" fmla="*/ 22 h 290"/>
                <a:gd name="T16" fmla="*/ 234 w 766"/>
                <a:gd name="T17" fmla="*/ 20 h 290"/>
                <a:gd name="T18" fmla="*/ 363 w 766"/>
                <a:gd name="T19" fmla="*/ 91 h 290"/>
                <a:gd name="T20" fmla="*/ 475 w 766"/>
                <a:gd name="T21" fmla="*/ 182 h 290"/>
                <a:gd name="T22" fmla="*/ 625 w 766"/>
                <a:gd name="T23" fmla="*/ 250 h 290"/>
                <a:gd name="T24" fmla="*/ 763 w 766"/>
                <a:gd name="T25" fmla="*/ 230 h 290"/>
                <a:gd name="T26" fmla="*/ 765 w 766"/>
                <a:gd name="T27" fmla="*/ 232 h 2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6" h="290">
                  <a:moveTo>
                    <a:pt x="765" y="232"/>
                  </a:moveTo>
                  <a:cubicBezTo>
                    <a:pt x="668" y="290"/>
                    <a:pt x="573" y="282"/>
                    <a:pt x="479" y="225"/>
                  </a:cubicBezTo>
                  <a:cubicBezTo>
                    <a:pt x="444" y="204"/>
                    <a:pt x="414" y="175"/>
                    <a:pt x="380" y="152"/>
                  </a:cubicBezTo>
                  <a:cubicBezTo>
                    <a:pt x="332" y="118"/>
                    <a:pt x="284" y="83"/>
                    <a:pt x="229" y="60"/>
                  </a:cubicBezTo>
                  <a:cubicBezTo>
                    <a:pt x="214" y="54"/>
                    <a:pt x="199" y="49"/>
                    <a:pt x="180" y="48"/>
                  </a:cubicBezTo>
                  <a:cubicBezTo>
                    <a:pt x="241" y="87"/>
                    <a:pt x="282" y="138"/>
                    <a:pt x="309" y="202"/>
                  </a:cubicBezTo>
                  <a:cubicBezTo>
                    <a:pt x="234" y="95"/>
                    <a:pt x="135" y="34"/>
                    <a:pt x="0" y="39"/>
                  </a:cubicBezTo>
                  <a:cubicBezTo>
                    <a:pt x="16" y="31"/>
                    <a:pt x="33" y="27"/>
                    <a:pt x="49" y="22"/>
                  </a:cubicBezTo>
                  <a:cubicBezTo>
                    <a:pt x="111" y="6"/>
                    <a:pt x="172" y="0"/>
                    <a:pt x="234" y="20"/>
                  </a:cubicBezTo>
                  <a:cubicBezTo>
                    <a:pt x="282" y="35"/>
                    <a:pt x="324" y="61"/>
                    <a:pt x="363" y="91"/>
                  </a:cubicBezTo>
                  <a:cubicBezTo>
                    <a:pt x="401" y="120"/>
                    <a:pt x="438" y="152"/>
                    <a:pt x="475" y="182"/>
                  </a:cubicBezTo>
                  <a:cubicBezTo>
                    <a:pt x="519" y="217"/>
                    <a:pt x="568" y="242"/>
                    <a:pt x="625" y="250"/>
                  </a:cubicBezTo>
                  <a:cubicBezTo>
                    <a:pt x="673" y="256"/>
                    <a:pt x="719" y="250"/>
                    <a:pt x="763" y="230"/>
                  </a:cubicBezTo>
                  <a:cubicBezTo>
                    <a:pt x="765" y="229"/>
                    <a:pt x="766" y="230"/>
                    <a:pt x="765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AF94C961-E10B-F032-FF77-920122D1AAE1}"/>
                </a:ext>
              </a:extLst>
            </p:cNvPr>
            <p:cNvSpPr/>
            <p:nvPr/>
          </p:nvSpPr>
          <p:spPr bwMode="auto">
            <a:xfrm>
              <a:off x="5193" y="968"/>
              <a:ext cx="1047" cy="1021"/>
            </a:xfrm>
            <a:custGeom>
              <a:gdLst>
                <a:gd name="T0" fmla="*/ 91 w 647"/>
                <a:gd name="T1" fmla="*/ 631 h 631"/>
                <a:gd name="T2" fmla="*/ 27 w 647"/>
                <a:gd name="T3" fmla="*/ 373 h 631"/>
                <a:gd name="T4" fmla="*/ 59 w 647"/>
                <a:gd name="T5" fmla="*/ 539 h 631"/>
                <a:gd name="T6" fmla="*/ 67 w 647"/>
                <a:gd name="T7" fmla="*/ 459 h 631"/>
                <a:gd name="T8" fmla="*/ 284 w 647"/>
                <a:gd name="T9" fmla="*/ 226 h 631"/>
                <a:gd name="T10" fmla="*/ 468 w 647"/>
                <a:gd name="T11" fmla="*/ 155 h 631"/>
                <a:gd name="T12" fmla="*/ 591 w 647"/>
                <a:gd name="T13" fmla="*/ 55 h 631"/>
                <a:gd name="T14" fmla="*/ 620 w 647"/>
                <a:gd name="T15" fmla="*/ 0 h 631"/>
                <a:gd name="T16" fmla="*/ 601 w 647"/>
                <a:gd name="T17" fmla="*/ 161 h 631"/>
                <a:gd name="T18" fmla="*/ 617 w 647"/>
                <a:gd name="T19" fmla="*/ 109 h 631"/>
                <a:gd name="T20" fmla="*/ 616 w 647"/>
                <a:gd name="T21" fmla="*/ 55 h 631"/>
                <a:gd name="T22" fmla="*/ 339 w 647"/>
                <a:gd name="T23" fmla="*/ 238 h 631"/>
                <a:gd name="T24" fmla="*/ 169 w 647"/>
                <a:gd name="T25" fmla="*/ 329 h 631"/>
                <a:gd name="T26" fmla="*/ 85 w 647"/>
                <a:gd name="T27" fmla="*/ 519 h 631"/>
                <a:gd name="T28" fmla="*/ 90 w 647"/>
                <a:gd name="T29" fmla="*/ 622 h 631"/>
                <a:gd name="T30" fmla="*/ 91 w 647"/>
                <a:gd name="T31" fmla="*/ 631 h 6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7" h="631">
                  <a:moveTo>
                    <a:pt x="91" y="631"/>
                  </a:moveTo>
                  <a:cubicBezTo>
                    <a:pt x="35" y="582"/>
                    <a:pt x="0" y="434"/>
                    <a:pt x="27" y="373"/>
                  </a:cubicBezTo>
                  <a:cubicBezTo>
                    <a:pt x="32" y="429"/>
                    <a:pt x="26" y="488"/>
                    <a:pt x="59" y="539"/>
                  </a:cubicBezTo>
                  <a:cubicBezTo>
                    <a:pt x="60" y="512"/>
                    <a:pt x="61" y="485"/>
                    <a:pt x="67" y="459"/>
                  </a:cubicBezTo>
                  <a:cubicBezTo>
                    <a:pt x="94" y="339"/>
                    <a:pt x="168" y="263"/>
                    <a:pt x="284" y="226"/>
                  </a:cubicBezTo>
                  <a:cubicBezTo>
                    <a:pt x="346" y="206"/>
                    <a:pt x="409" y="187"/>
                    <a:pt x="468" y="155"/>
                  </a:cubicBezTo>
                  <a:cubicBezTo>
                    <a:pt x="515" y="129"/>
                    <a:pt x="558" y="99"/>
                    <a:pt x="591" y="55"/>
                  </a:cubicBezTo>
                  <a:cubicBezTo>
                    <a:pt x="603" y="38"/>
                    <a:pt x="613" y="20"/>
                    <a:pt x="620" y="0"/>
                  </a:cubicBezTo>
                  <a:cubicBezTo>
                    <a:pt x="647" y="44"/>
                    <a:pt x="638" y="120"/>
                    <a:pt x="601" y="161"/>
                  </a:cubicBezTo>
                  <a:cubicBezTo>
                    <a:pt x="608" y="144"/>
                    <a:pt x="614" y="127"/>
                    <a:pt x="617" y="109"/>
                  </a:cubicBezTo>
                  <a:cubicBezTo>
                    <a:pt x="620" y="91"/>
                    <a:pt x="620" y="73"/>
                    <a:pt x="616" y="55"/>
                  </a:cubicBezTo>
                  <a:cubicBezTo>
                    <a:pt x="548" y="154"/>
                    <a:pt x="450" y="206"/>
                    <a:pt x="339" y="238"/>
                  </a:cubicBezTo>
                  <a:cubicBezTo>
                    <a:pt x="276" y="256"/>
                    <a:pt x="217" y="282"/>
                    <a:pt x="169" y="329"/>
                  </a:cubicBezTo>
                  <a:cubicBezTo>
                    <a:pt x="116" y="381"/>
                    <a:pt x="90" y="446"/>
                    <a:pt x="85" y="519"/>
                  </a:cubicBezTo>
                  <a:cubicBezTo>
                    <a:pt x="82" y="554"/>
                    <a:pt x="84" y="588"/>
                    <a:pt x="90" y="622"/>
                  </a:cubicBezTo>
                  <a:cubicBezTo>
                    <a:pt x="91" y="625"/>
                    <a:pt x="91" y="628"/>
                    <a:pt x="91" y="6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3F677E1D-4F25-A543-9C23-7ACADDAE9412}"/>
                </a:ext>
              </a:extLst>
            </p:cNvPr>
            <p:cNvSpPr/>
            <p:nvPr/>
          </p:nvSpPr>
          <p:spPr bwMode="auto">
            <a:xfrm>
              <a:off x="4629" y="481"/>
              <a:ext cx="1555" cy="433"/>
            </a:xfrm>
            <a:custGeom>
              <a:gdLst>
                <a:gd name="T0" fmla="*/ 252 w 960"/>
                <a:gd name="T1" fmla="*/ 266 h 268"/>
                <a:gd name="T2" fmla="*/ 0 w 960"/>
                <a:gd name="T3" fmla="*/ 114 h 268"/>
                <a:gd name="T4" fmla="*/ 76 w 960"/>
                <a:gd name="T5" fmla="*/ 149 h 268"/>
                <a:gd name="T6" fmla="*/ 294 w 960"/>
                <a:gd name="T7" fmla="*/ 164 h 268"/>
                <a:gd name="T8" fmla="*/ 535 w 960"/>
                <a:gd name="T9" fmla="*/ 85 h 268"/>
                <a:gd name="T10" fmla="*/ 671 w 960"/>
                <a:gd name="T11" fmla="*/ 22 h 268"/>
                <a:gd name="T12" fmla="*/ 796 w 960"/>
                <a:gd name="T13" fmla="*/ 6 h 268"/>
                <a:gd name="T14" fmla="*/ 915 w 960"/>
                <a:gd name="T15" fmla="*/ 82 h 268"/>
                <a:gd name="T16" fmla="*/ 960 w 960"/>
                <a:gd name="T17" fmla="*/ 226 h 268"/>
                <a:gd name="T18" fmla="*/ 949 w 960"/>
                <a:gd name="T19" fmla="*/ 184 h 268"/>
                <a:gd name="T20" fmla="*/ 909 w 960"/>
                <a:gd name="T21" fmla="*/ 96 h 268"/>
                <a:gd name="T22" fmla="*/ 754 w 960"/>
                <a:gd name="T23" fmla="*/ 26 h 268"/>
                <a:gd name="T24" fmla="*/ 626 w 960"/>
                <a:gd name="T25" fmla="*/ 70 h 268"/>
                <a:gd name="T26" fmla="*/ 394 w 960"/>
                <a:gd name="T27" fmla="*/ 170 h 268"/>
                <a:gd name="T28" fmla="*/ 100 w 960"/>
                <a:gd name="T29" fmla="*/ 180 h 268"/>
                <a:gd name="T30" fmla="*/ 98 w 960"/>
                <a:gd name="T31" fmla="*/ 181 h 268"/>
                <a:gd name="T32" fmla="*/ 257 w 960"/>
                <a:gd name="T33" fmla="*/ 264 h 268"/>
                <a:gd name="T34" fmla="*/ 252 w 960"/>
                <a:gd name="T35" fmla="*/ 266 h 2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0" h="268">
                  <a:moveTo>
                    <a:pt x="252" y="266"/>
                  </a:moveTo>
                  <a:cubicBezTo>
                    <a:pt x="156" y="253"/>
                    <a:pt x="25" y="175"/>
                    <a:pt x="0" y="114"/>
                  </a:cubicBezTo>
                  <a:cubicBezTo>
                    <a:pt x="25" y="128"/>
                    <a:pt x="50" y="140"/>
                    <a:pt x="76" y="149"/>
                  </a:cubicBezTo>
                  <a:cubicBezTo>
                    <a:pt x="148" y="172"/>
                    <a:pt x="220" y="175"/>
                    <a:pt x="294" y="164"/>
                  </a:cubicBezTo>
                  <a:cubicBezTo>
                    <a:pt x="379" y="152"/>
                    <a:pt x="457" y="120"/>
                    <a:pt x="535" y="85"/>
                  </a:cubicBezTo>
                  <a:cubicBezTo>
                    <a:pt x="580" y="64"/>
                    <a:pt x="624" y="39"/>
                    <a:pt x="671" y="22"/>
                  </a:cubicBezTo>
                  <a:cubicBezTo>
                    <a:pt x="711" y="7"/>
                    <a:pt x="753" y="0"/>
                    <a:pt x="796" y="6"/>
                  </a:cubicBezTo>
                  <a:cubicBezTo>
                    <a:pt x="848" y="12"/>
                    <a:pt x="887" y="38"/>
                    <a:pt x="915" y="82"/>
                  </a:cubicBezTo>
                  <a:cubicBezTo>
                    <a:pt x="944" y="126"/>
                    <a:pt x="954" y="175"/>
                    <a:pt x="960" y="226"/>
                  </a:cubicBezTo>
                  <a:cubicBezTo>
                    <a:pt x="956" y="212"/>
                    <a:pt x="953" y="198"/>
                    <a:pt x="949" y="184"/>
                  </a:cubicBezTo>
                  <a:cubicBezTo>
                    <a:pt x="940" y="153"/>
                    <a:pt x="927" y="123"/>
                    <a:pt x="909" y="96"/>
                  </a:cubicBezTo>
                  <a:cubicBezTo>
                    <a:pt x="871" y="41"/>
                    <a:pt x="819" y="19"/>
                    <a:pt x="754" y="26"/>
                  </a:cubicBezTo>
                  <a:cubicBezTo>
                    <a:pt x="708" y="31"/>
                    <a:pt x="666" y="48"/>
                    <a:pt x="626" y="70"/>
                  </a:cubicBezTo>
                  <a:cubicBezTo>
                    <a:pt x="551" y="110"/>
                    <a:pt x="475" y="147"/>
                    <a:pt x="394" y="170"/>
                  </a:cubicBezTo>
                  <a:cubicBezTo>
                    <a:pt x="297" y="198"/>
                    <a:pt x="199" y="205"/>
                    <a:pt x="100" y="180"/>
                  </a:cubicBezTo>
                  <a:cubicBezTo>
                    <a:pt x="100" y="180"/>
                    <a:pt x="99" y="180"/>
                    <a:pt x="98" y="181"/>
                  </a:cubicBezTo>
                  <a:cubicBezTo>
                    <a:pt x="146" y="220"/>
                    <a:pt x="199" y="247"/>
                    <a:pt x="257" y="264"/>
                  </a:cubicBezTo>
                  <a:cubicBezTo>
                    <a:pt x="257" y="268"/>
                    <a:pt x="254" y="266"/>
                    <a:pt x="252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B78C9720-084A-D8DF-0755-494E10B906E4}"/>
                </a:ext>
              </a:extLst>
            </p:cNvPr>
            <p:cNvSpPr/>
            <p:nvPr/>
          </p:nvSpPr>
          <p:spPr bwMode="auto">
            <a:xfrm>
              <a:off x="4322" y="812"/>
              <a:ext cx="1201" cy="466"/>
            </a:xfrm>
            <a:custGeom>
              <a:gdLst>
                <a:gd name="T0" fmla="*/ 213 w 742"/>
                <a:gd name="T1" fmla="*/ 287 h 288"/>
                <a:gd name="T2" fmla="*/ 7 w 742"/>
                <a:gd name="T3" fmla="*/ 0 h 288"/>
                <a:gd name="T4" fmla="*/ 11 w 742"/>
                <a:gd name="T5" fmla="*/ 7 h 288"/>
                <a:gd name="T6" fmla="*/ 52 w 742"/>
                <a:gd name="T7" fmla="*/ 89 h 288"/>
                <a:gd name="T8" fmla="*/ 216 w 742"/>
                <a:gd name="T9" fmla="*/ 174 h 288"/>
                <a:gd name="T10" fmla="*/ 348 w 742"/>
                <a:gd name="T11" fmla="*/ 147 h 288"/>
                <a:gd name="T12" fmla="*/ 671 w 742"/>
                <a:gd name="T13" fmla="*/ 95 h 288"/>
                <a:gd name="T14" fmla="*/ 742 w 742"/>
                <a:gd name="T15" fmla="*/ 103 h 288"/>
                <a:gd name="T16" fmla="*/ 733 w 742"/>
                <a:gd name="T17" fmla="*/ 103 h 288"/>
                <a:gd name="T18" fmla="*/ 331 w 742"/>
                <a:gd name="T19" fmla="*/ 176 h 288"/>
                <a:gd name="T20" fmla="*/ 138 w 742"/>
                <a:gd name="T21" fmla="*/ 190 h 288"/>
                <a:gd name="T22" fmla="*/ 98 w 742"/>
                <a:gd name="T23" fmla="*/ 174 h 288"/>
                <a:gd name="T24" fmla="*/ 63 w 742"/>
                <a:gd name="T25" fmla="*/ 149 h 288"/>
                <a:gd name="T26" fmla="*/ 217 w 742"/>
                <a:gd name="T27" fmla="*/ 284 h 288"/>
                <a:gd name="T28" fmla="*/ 213 w 742"/>
                <a:gd name="T29" fmla="*/ 287 h 2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2" h="288">
                  <a:moveTo>
                    <a:pt x="213" y="287"/>
                  </a:moveTo>
                  <a:cubicBezTo>
                    <a:pt x="77" y="256"/>
                    <a:pt x="0" y="146"/>
                    <a:pt x="7" y="0"/>
                  </a:cubicBezTo>
                  <a:cubicBezTo>
                    <a:pt x="10" y="1"/>
                    <a:pt x="10" y="5"/>
                    <a:pt x="11" y="7"/>
                  </a:cubicBezTo>
                  <a:cubicBezTo>
                    <a:pt x="21" y="36"/>
                    <a:pt x="34" y="64"/>
                    <a:pt x="52" y="89"/>
                  </a:cubicBezTo>
                  <a:cubicBezTo>
                    <a:pt x="92" y="146"/>
                    <a:pt x="146" y="174"/>
                    <a:pt x="216" y="174"/>
                  </a:cubicBezTo>
                  <a:cubicBezTo>
                    <a:pt x="262" y="175"/>
                    <a:pt x="305" y="162"/>
                    <a:pt x="348" y="147"/>
                  </a:cubicBezTo>
                  <a:cubicBezTo>
                    <a:pt x="452" y="110"/>
                    <a:pt x="560" y="90"/>
                    <a:pt x="671" y="95"/>
                  </a:cubicBezTo>
                  <a:cubicBezTo>
                    <a:pt x="695" y="95"/>
                    <a:pt x="718" y="98"/>
                    <a:pt x="742" y="103"/>
                  </a:cubicBezTo>
                  <a:cubicBezTo>
                    <a:pt x="739" y="103"/>
                    <a:pt x="736" y="103"/>
                    <a:pt x="733" y="103"/>
                  </a:cubicBezTo>
                  <a:cubicBezTo>
                    <a:pt x="593" y="95"/>
                    <a:pt x="460" y="121"/>
                    <a:pt x="331" y="176"/>
                  </a:cubicBezTo>
                  <a:cubicBezTo>
                    <a:pt x="270" y="203"/>
                    <a:pt x="204" y="208"/>
                    <a:pt x="138" y="190"/>
                  </a:cubicBezTo>
                  <a:cubicBezTo>
                    <a:pt x="124" y="186"/>
                    <a:pt x="111" y="181"/>
                    <a:pt x="98" y="174"/>
                  </a:cubicBezTo>
                  <a:cubicBezTo>
                    <a:pt x="85" y="167"/>
                    <a:pt x="74" y="158"/>
                    <a:pt x="63" y="149"/>
                  </a:cubicBezTo>
                  <a:cubicBezTo>
                    <a:pt x="96" y="216"/>
                    <a:pt x="148" y="260"/>
                    <a:pt x="217" y="284"/>
                  </a:cubicBezTo>
                  <a:cubicBezTo>
                    <a:pt x="218" y="288"/>
                    <a:pt x="215" y="287"/>
                    <a:pt x="213" y="2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1101D1F0-FD6C-A7BA-9BCF-75F955B80620}"/>
                </a:ext>
              </a:extLst>
            </p:cNvPr>
            <p:cNvSpPr/>
            <p:nvPr/>
          </p:nvSpPr>
          <p:spPr bwMode="auto">
            <a:xfrm>
              <a:off x="6543" y="2335"/>
              <a:ext cx="78" cy="1880"/>
            </a:xfrm>
            <a:custGeom>
              <a:gdLst>
                <a:gd name="T0" fmla="*/ 0 w 48"/>
                <a:gd name="T1" fmla="*/ 1162 h 1162"/>
                <a:gd name="T2" fmla="*/ 37 w 48"/>
                <a:gd name="T3" fmla="*/ 0 h 1162"/>
                <a:gd name="T4" fmla="*/ 42 w 48"/>
                <a:gd name="T5" fmla="*/ 152 h 1162"/>
                <a:gd name="T6" fmla="*/ 44 w 48"/>
                <a:gd name="T7" fmla="*/ 605 h 1162"/>
                <a:gd name="T8" fmla="*/ 23 w 48"/>
                <a:gd name="T9" fmla="*/ 985 h 1162"/>
                <a:gd name="T10" fmla="*/ 2 w 48"/>
                <a:gd name="T11" fmla="*/ 1152 h 1162"/>
                <a:gd name="T12" fmla="*/ 0 w 48"/>
                <a:gd name="T13" fmla="*/ 1162 h 11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162">
                  <a:moveTo>
                    <a:pt x="0" y="1162"/>
                  </a:moveTo>
                  <a:cubicBezTo>
                    <a:pt x="15" y="775"/>
                    <a:pt x="25" y="388"/>
                    <a:pt x="37" y="0"/>
                  </a:cubicBezTo>
                  <a:cubicBezTo>
                    <a:pt x="39" y="51"/>
                    <a:pt x="41" y="102"/>
                    <a:pt x="42" y="152"/>
                  </a:cubicBezTo>
                  <a:cubicBezTo>
                    <a:pt x="47" y="303"/>
                    <a:pt x="48" y="454"/>
                    <a:pt x="44" y="605"/>
                  </a:cubicBezTo>
                  <a:cubicBezTo>
                    <a:pt x="41" y="732"/>
                    <a:pt x="35" y="859"/>
                    <a:pt x="23" y="985"/>
                  </a:cubicBezTo>
                  <a:cubicBezTo>
                    <a:pt x="18" y="1041"/>
                    <a:pt x="11" y="1097"/>
                    <a:pt x="2" y="1152"/>
                  </a:cubicBezTo>
                  <a:cubicBezTo>
                    <a:pt x="2" y="1155"/>
                    <a:pt x="1" y="1159"/>
                    <a:pt x="0" y="1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4094EFD4-6097-7123-8015-372D1AB95467}"/>
                </a:ext>
              </a:extLst>
            </p:cNvPr>
            <p:cNvSpPr/>
            <p:nvPr/>
          </p:nvSpPr>
          <p:spPr bwMode="auto">
            <a:xfrm>
              <a:off x="5353" y="308"/>
              <a:ext cx="280" cy="334"/>
            </a:xfrm>
            <a:custGeom>
              <a:gdLst>
                <a:gd name="T0" fmla="*/ 1 w 173"/>
                <a:gd name="T1" fmla="*/ 162 h 207"/>
                <a:gd name="T2" fmla="*/ 21 w 173"/>
                <a:gd name="T3" fmla="*/ 46 h 207"/>
                <a:gd name="T4" fmla="*/ 44 w 173"/>
                <a:gd name="T5" fmla="*/ 6 h 207"/>
                <a:gd name="T6" fmla="*/ 53 w 173"/>
                <a:gd name="T7" fmla="*/ 3 h 207"/>
                <a:gd name="T8" fmla="*/ 170 w 173"/>
                <a:gd name="T9" fmla="*/ 121 h 207"/>
                <a:gd name="T10" fmla="*/ 167 w 173"/>
                <a:gd name="T11" fmla="*/ 130 h 207"/>
                <a:gd name="T12" fmla="*/ 158 w 173"/>
                <a:gd name="T13" fmla="*/ 134 h 207"/>
                <a:gd name="T14" fmla="*/ 130 w 173"/>
                <a:gd name="T15" fmla="*/ 147 h 207"/>
                <a:gd name="T16" fmla="*/ 105 w 173"/>
                <a:gd name="T17" fmla="*/ 126 h 207"/>
                <a:gd name="T18" fmla="*/ 86 w 173"/>
                <a:gd name="T19" fmla="*/ 108 h 207"/>
                <a:gd name="T20" fmla="*/ 61 w 173"/>
                <a:gd name="T21" fmla="*/ 111 h 207"/>
                <a:gd name="T22" fmla="*/ 38 w 173"/>
                <a:gd name="T23" fmla="*/ 175 h 207"/>
                <a:gd name="T24" fmla="*/ 32 w 173"/>
                <a:gd name="T25" fmla="*/ 193 h 207"/>
                <a:gd name="T26" fmla="*/ 5 w 173"/>
                <a:gd name="T27" fmla="*/ 205 h 207"/>
                <a:gd name="T28" fmla="*/ 1 w 173"/>
                <a:gd name="T29" fmla="*/ 200 h 207"/>
                <a:gd name="T30" fmla="*/ 1 w 173"/>
                <a:gd name="T31" fmla="*/ 196 h 207"/>
                <a:gd name="T32" fmla="*/ 1 w 173"/>
                <a:gd name="T33" fmla="*/ 162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" h="206">
                  <a:moveTo>
                    <a:pt x="1" y="162"/>
                  </a:moveTo>
                  <a:cubicBezTo>
                    <a:pt x="1" y="122"/>
                    <a:pt x="6" y="83"/>
                    <a:pt x="21" y="46"/>
                  </a:cubicBezTo>
                  <a:cubicBezTo>
                    <a:pt x="27" y="32"/>
                    <a:pt x="35" y="18"/>
                    <a:pt x="44" y="6"/>
                  </a:cubicBezTo>
                  <a:cubicBezTo>
                    <a:pt x="46" y="2"/>
                    <a:pt x="48" y="0"/>
                    <a:pt x="53" y="3"/>
                  </a:cubicBezTo>
                  <a:cubicBezTo>
                    <a:pt x="102" y="33"/>
                    <a:pt x="141" y="71"/>
                    <a:pt x="170" y="121"/>
                  </a:cubicBezTo>
                  <a:cubicBezTo>
                    <a:pt x="173" y="126"/>
                    <a:pt x="173" y="128"/>
                    <a:pt x="167" y="130"/>
                  </a:cubicBezTo>
                  <a:cubicBezTo>
                    <a:pt x="164" y="131"/>
                    <a:pt x="161" y="133"/>
                    <a:pt x="158" y="134"/>
                  </a:cubicBezTo>
                  <a:cubicBezTo>
                    <a:pt x="149" y="139"/>
                    <a:pt x="139" y="147"/>
                    <a:pt x="130" y="147"/>
                  </a:cubicBezTo>
                  <a:cubicBezTo>
                    <a:pt x="120" y="145"/>
                    <a:pt x="113" y="133"/>
                    <a:pt x="105" y="126"/>
                  </a:cubicBezTo>
                  <a:cubicBezTo>
                    <a:pt x="99" y="120"/>
                    <a:pt x="92" y="114"/>
                    <a:pt x="86" y="108"/>
                  </a:cubicBezTo>
                  <a:cubicBezTo>
                    <a:pt x="76" y="99"/>
                    <a:pt x="68" y="100"/>
                    <a:pt x="61" y="111"/>
                  </a:cubicBezTo>
                  <a:cubicBezTo>
                    <a:pt x="50" y="131"/>
                    <a:pt x="43" y="153"/>
                    <a:pt x="38" y="175"/>
                  </a:cubicBezTo>
                  <a:cubicBezTo>
                    <a:pt x="37" y="181"/>
                    <a:pt x="38" y="189"/>
                    <a:pt x="32" y="193"/>
                  </a:cubicBezTo>
                  <a:cubicBezTo>
                    <a:pt x="24" y="198"/>
                    <a:pt x="14" y="201"/>
                    <a:pt x="5" y="205"/>
                  </a:cubicBezTo>
                  <a:cubicBezTo>
                    <a:pt x="0" y="207"/>
                    <a:pt x="2" y="202"/>
                    <a:pt x="1" y="200"/>
                  </a:cubicBezTo>
                  <a:cubicBezTo>
                    <a:pt x="1" y="199"/>
                    <a:pt x="1" y="197"/>
                    <a:pt x="1" y="196"/>
                  </a:cubicBezTo>
                  <a:cubicBezTo>
                    <a:pt x="1" y="185"/>
                    <a:pt x="1" y="173"/>
                    <a:pt x="1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C9613412-8D59-C743-94A6-74BA5088BE3B}"/>
                </a:ext>
              </a:extLst>
            </p:cNvPr>
            <p:cNvSpPr/>
            <p:nvPr/>
          </p:nvSpPr>
          <p:spPr bwMode="auto">
            <a:xfrm>
              <a:off x="6137" y="2754"/>
              <a:ext cx="183" cy="364"/>
            </a:xfrm>
            <a:custGeom>
              <a:gdLst>
                <a:gd name="T0" fmla="*/ 113 w 113"/>
                <a:gd name="T1" fmla="*/ 139 h 225"/>
                <a:gd name="T2" fmla="*/ 101 w 113"/>
                <a:gd name="T3" fmla="*/ 194 h 225"/>
                <a:gd name="T4" fmla="*/ 45 w 113"/>
                <a:gd name="T5" fmla="*/ 219 h 225"/>
                <a:gd name="T6" fmla="*/ 1 w 113"/>
                <a:gd name="T7" fmla="*/ 171 h 225"/>
                <a:gd name="T8" fmla="*/ 25 w 113"/>
                <a:gd name="T9" fmla="*/ 108 h 225"/>
                <a:gd name="T10" fmla="*/ 60 w 113"/>
                <a:gd name="T11" fmla="*/ 44 h 225"/>
                <a:gd name="T12" fmla="*/ 60 w 113"/>
                <a:gd name="T13" fmla="*/ 14 h 225"/>
                <a:gd name="T14" fmla="*/ 60 w 113"/>
                <a:gd name="T15" fmla="*/ 5 h 225"/>
                <a:gd name="T16" fmla="*/ 72 w 113"/>
                <a:gd name="T17" fmla="*/ 3 h 225"/>
                <a:gd name="T18" fmla="*/ 87 w 113"/>
                <a:gd name="T19" fmla="*/ 20 h 225"/>
                <a:gd name="T20" fmla="*/ 113 w 113"/>
                <a:gd name="T21" fmla="*/ 139 h 2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225">
                  <a:moveTo>
                    <a:pt x="113" y="139"/>
                  </a:moveTo>
                  <a:cubicBezTo>
                    <a:pt x="113" y="160"/>
                    <a:pt x="110" y="178"/>
                    <a:pt x="101" y="194"/>
                  </a:cubicBezTo>
                  <a:cubicBezTo>
                    <a:pt x="90" y="216"/>
                    <a:pt x="70" y="225"/>
                    <a:pt x="45" y="219"/>
                  </a:cubicBezTo>
                  <a:cubicBezTo>
                    <a:pt x="20" y="214"/>
                    <a:pt x="1" y="194"/>
                    <a:pt x="1" y="171"/>
                  </a:cubicBezTo>
                  <a:cubicBezTo>
                    <a:pt x="0" y="146"/>
                    <a:pt x="9" y="126"/>
                    <a:pt x="25" y="108"/>
                  </a:cubicBezTo>
                  <a:cubicBezTo>
                    <a:pt x="41" y="89"/>
                    <a:pt x="54" y="68"/>
                    <a:pt x="60" y="44"/>
                  </a:cubicBezTo>
                  <a:cubicBezTo>
                    <a:pt x="63" y="34"/>
                    <a:pt x="64" y="24"/>
                    <a:pt x="60" y="14"/>
                  </a:cubicBezTo>
                  <a:cubicBezTo>
                    <a:pt x="58" y="11"/>
                    <a:pt x="56" y="9"/>
                    <a:pt x="60" y="5"/>
                  </a:cubicBezTo>
                  <a:cubicBezTo>
                    <a:pt x="63" y="2"/>
                    <a:pt x="67" y="0"/>
                    <a:pt x="72" y="3"/>
                  </a:cubicBezTo>
                  <a:cubicBezTo>
                    <a:pt x="79" y="6"/>
                    <a:pt x="84" y="12"/>
                    <a:pt x="87" y="20"/>
                  </a:cubicBezTo>
                  <a:cubicBezTo>
                    <a:pt x="100" y="59"/>
                    <a:pt x="110" y="100"/>
                    <a:pt x="113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8894396A-D774-9C76-6BA3-930A76268F45}"/>
                </a:ext>
              </a:extLst>
            </p:cNvPr>
            <p:cNvSpPr/>
            <p:nvPr/>
          </p:nvSpPr>
          <p:spPr bwMode="auto">
            <a:xfrm>
              <a:off x="5722" y="2764"/>
              <a:ext cx="193" cy="355"/>
            </a:xfrm>
            <a:custGeom>
              <a:gdLst>
                <a:gd name="T0" fmla="*/ 54 w 119"/>
                <a:gd name="T1" fmla="*/ 220 h 220"/>
                <a:gd name="T2" fmla="*/ 6 w 119"/>
                <a:gd name="T3" fmla="*/ 182 h 220"/>
                <a:gd name="T4" fmla="*/ 2 w 119"/>
                <a:gd name="T5" fmla="*/ 117 h 220"/>
                <a:gd name="T6" fmla="*/ 27 w 119"/>
                <a:gd name="T7" fmla="*/ 17 h 220"/>
                <a:gd name="T8" fmla="*/ 36 w 119"/>
                <a:gd name="T9" fmla="*/ 4 h 220"/>
                <a:gd name="T10" fmla="*/ 49 w 119"/>
                <a:gd name="T11" fmla="*/ 3 h 220"/>
                <a:gd name="T12" fmla="*/ 52 w 119"/>
                <a:gd name="T13" fmla="*/ 15 h 220"/>
                <a:gd name="T14" fmla="*/ 55 w 119"/>
                <a:gd name="T15" fmla="*/ 57 h 220"/>
                <a:gd name="T16" fmla="*/ 85 w 119"/>
                <a:gd name="T17" fmla="*/ 105 h 220"/>
                <a:gd name="T18" fmla="*/ 97 w 119"/>
                <a:gd name="T19" fmla="*/ 120 h 220"/>
                <a:gd name="T20" fmla="*/ 91 w 119"/>
                <a:gd name="T21" fmla="*/ 206 h 220"/>
                <a:gd name="T22" fmla="*/ 54 w 119"/>
                <a:gd name="T23" fmla="*/ 220 h 2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220">
                  <a:moveTo>
                    <a:pt x="54" y="220"/>
                  </a:moveTo>
                  <a:cubicBezTo>
                    <a:pt x="32" y="220"/>
                    <a:pt x="14" y="206"/>
                    <a:pt x="6" y="182"/>
                  </a:cubicBezTo>
                  <a:cubicBezTo>
                    <a:pt x="0" y="161"/>
                    <a:pt x="0" y="139"/>
                    <a:pt x="2" y="117"/>
                  </a:cubicBezTo>
                  <a:cubicBezTo>
                    <a:pt x="4" y="82"/>
                    <a:pt x="11" y="48"/>
                    <a:pt x="27" y="17"/>
                  </a:cubicBezTo>
                  <a:cubicBezTo>
                    <a:pt x="30" y="12"/>
                    <a:pt x="32" y="7"/>
                    <a:pt x="36" y="4"/>
                  </a:cubicBezTo>
                  <a:cubicBezTo>
                    <a:pt x="40" y="1"/>
                    <a:pt x="44" y="0"/>
                    <a:pt x="49" y="3"/>
                  </a:cubicBezTo>
                  <a:cubicBezTo>
                    <a:pt x="53" y="6"/>
                    <a:pt x="55" y="10"/>
                    <a:pt x="52" y="15"/>
                  </a:cubicBezTo>
                  <a:cubicBezTo>
                    <a:pt x="44" y="29"/>
                    <a:pt x="49" y="43"/>
                    <a:pt x="55" y="57"/>
                  </a:cubicBezTo>
                  <a:cubicBezTo>
                    <a:pt x="62" y="75"/>
                    <a:pt x="73" y="90"/>
                    <a:pt x="85" y="105"/>
                  </a:cubicBezTo>
                  <a:cubicBezTo>
                    <a:pt x="89" y="110"/>
                    <a:pt x="93" y="115"/>
                    <a:pt x="97" y="120"/>
                  </a:cubicBezTo>
                  <a:cubicBezTo>
                    <a:pt x="119" y="150"/>
                    <a:pt x="117" y="179"/>
                    <a:pt x="91" y="206"/>
                  </a:cubicBezTo>
                  <a:cubicBezTo>
                    <a:pt x="83" y="215"/>
                    <a:pt x="69" y="220"/>
                    <a:pt x="54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731B807D-EAA7-AC63-93D1-E48AA04E7E2B}"/>
                </a:ext>
              </a:extLst>
            </p:cNvPr>
            <p:cNvSpPr/>
            <p:nvPr/>
          </p:nvSpPr>
          <p:spPr bwMode="auto">
            <a:xfrm>
              <a:off x="5227" y="2387"/>
              <a:ext cx="243" cy="1446"/>
            </a:xfrm>
            <a:custGeom>
              <a:gdLst>
                <a:gd name="T0" fmla="*/ 0 w 150"/>
                <a:gd name="T1" fmla="*/ 894 h 894"/>
                <a:gd name="T2" fmla="*/ 10 w 150"/>
                <a:gd name="T3" fmla="*/ 825 h 894"/>
                <a:gd name="T4" fmla="*/ 53 w 150"/>
                <a:gd name="T5" fmla="*/ 554 h 894"/>
                <a:gd name="T6" fmla="*/ 101 w 150"/>
                <a:gd name="T7" fmla="*/ 326 h 894"/>
                <a:gd name="T8" fmla="*/ 135 w 150"/>
                <a:gd name="T9" fmla="*/ 103 h 894"/>
                <a:gd name="T10" fmla="*/ 142 w 150"/>
                <a:gd name="T11" fmla="*/ 10 h 894"/>
                <a:gd name="T12" fmla="*/ 144 w 150"/>
                <a:gd name="T13" fmla="*/ 0 h 894"/>
                <a:gd name="T14" fmla="*/ 148 w 150"/>
                <a:gd name="T15" fmla="*/ 154 h 894"/>
                <a:gd name="T16" fmla="*/ 108 w 150"/>
                <a:gd name="T17" fmla="*/ 395 h 894"/>
                <a:gd name="T18" fmla="*/ 2 w 150"/>
                <a:gd name="T19" fmla="*/ 891 h 894"/>
                <a:gd name="T20" fmla="*/ 0 w 150"/>
                <a:gd name="T21" fmla="*/ 894 h 8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894">
                  <a:moveTo>
                    <a:pt x="0" y="894"/>
                  </a:moveTo>
                  <a:cubicBezTo>
                    <a:pt x="3" y="869"/>
                    <a:pt x="6" y="847"/>
                    <a:pt x="10" y="825"/>
                  </a:cubicBezTo>
                  <a:cubicBezTo>
                    <a:pt x="23" y="734"/>
                    <a:pt x="37" y="644"/>
                    <a:pt x="53" y="554"/>
                  </a:cubicBezTo>
                  <a:cubicBezTo>
                    <a:pt x="66" y="477"/>
                    <a:pt x="83" y="402"/>
                    <a:pt x="101" y="326"/>
                  </a:cubicBezTo>
                  <a:cubicBezTo>
                    <a:pt x="119" y="253"/>
                    <a:pt x="128" y="178"/>
                    <a:pt x="135" y="103"/>
                  </a:cubicBezTo>
                  <a:cubicBezTo>
                    <a:pt x="137" y="72"/>
                    <a:pt x="139" y="41"/>
                    <a:pt x="142" y="10"/>
                  </a:cubicBezTo>
                  <a:cubicBezTo>
                    <a:pt x="142" y="7"/>
                    <a:pt x="141" y="4"/>
                    <a:pt x="144" y="0"/>
                  </a:cubicBezTo>
                  <a:cubicBezTo>
                    <a:pt x="148" y="52"/>
                    <a:pt x="150" y="103"/>
                    <a:pt x="148" y="154"/>
                  </a:cubicBezTo>
                  <a:cubicBezTo>
                    <a:pt x="146" y="236"/>
                    <a:pt x="125" y="315"/>
                    <a:pt x="108" y="395"/>
                  </a:cubicBezTo>
                  <a:cubicBezTo>
                    <a:pt x="73" y="560"/>
                    <a:pt x="38" y="726"/>
                    <a:pt x="2" y="891"/>
                  </a:cubicBezTo>
                  <a:cubicBezTo>
                    <a:pt x="2" y="891"/>
                    <a:pt x="2" y="891"/>
                    <a:pt x="0" y="8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45A150C5-26B5-53E5-D7B6-2A4281F908B5}"/>
                </a:ext>
              </a:extLst>
            </p:cNvPr>
            <p:cNvSpPr/>
            <p:nvPr/>
          </p:nvSpPr>
          <p:spPr bwMode="auto">
            <a:xfrm>
              <a:off x="5790" y="0"/>
              <a:ext cx="549" cy="759"/>
            </a:xfrm>
            <a:custGeom>
              <a:gdLst>
                <a:gd name="T0" fmla="*/ 285 w 339"/>
                <a:gd name="T1" fmla="*/ 466 h 469"/>
                <a:gd name="T2" fmla="*/ 309 w 339"/>
                <a:gd name="T3" fmla="*/ 389 h 469"/>
                <a:gd name="T4" fmla="*/ 255 w 339"/>
                <a:gd name="T5" fmla="*/ 267 h 469"/>
                <a:gd name="T6" fmla="*/ 196 w 339"/>
                <a:gd name="T7" fmla="*/ 237 h 469"/>
                <a:gd name="T8" fmla="*/ 54 w 339"/>
                <a:gd name="T9" fmla="*/ 146 h 469"/>
                <a:gd name="T10" fmla="*/ 1 w 339"/>
                <a:gd name="T11" fmla="*/ 34 h 469"/>
                <a:gd name="T12" fmla="*/ 3 w 339"/>
                <a:gd name="T13" fmla="*/ 0 h 469"/>
                <a:gd name="T14" fmla="*/ 5 w 339"/>
                <a:gd name="T15" fmla="*/ 1 h 469"/>
                <a:gd name="T16" fmla="*/ 105 w 339"/>
                <a:gd name="T17" fmla="*/ 106 h 469"/>
                <a:gd name="T18" fmla="*/ 235 w 339"/>
                <a:gd name="T19" fmla="*/ 153 h 469"/>
                <a:gd name="T20" fmla="*/ 244 w 339"/>
                <a:gd name="T21" fmla="*/ 156 h 469"/>
                <a:gd name="T22" fmla="*/ 193 w 339"/>
                <a:gd name="T23" fmla="*/ 147 h 469"/>
                <a:gd name="T24" fmla="*/ 141 w 339"/>
                <a:gd name="T25" fmla="*/ 133 h 469"/>
                <a:gd name="T26" fmla="*/ 92 w 339"/>
                <a:gd name="T27" fmla="*/ 115 h 469"/>
                <a:gd name="T28" fmla="*/ 43 w 339"/>
                <a:gd name="T29" fmla="*/ 91 h 469"/>
                <a:gd name="T30" fmla="*/ 122 w 339"/>
                <a:gd name="T31" fmla="*/ 170 h 469"/>
                <a:gd name="T32" fmla="*/ 229 w 339"/>
                <a:gd name="T33" fmla="*/ 229 h 469"/>
                <a:gd name="T34" fmla="*/ 277 w 339"/>
                <a:gd name="T35" fmla="*/ 260 h 469"/>
                <a:gd name="T36" fmla="*/ 314 w 339"/>
                <a:gd name="T37" fmla="*/ 419 h 469"/>
                <a:gd name="T38" fmla="*/ 288 w 339"/>
                <a:gd name="T39" fmla="*/ 468 h 469"/>
                <a:gd name="T40" fmla="*/ 285 w 339"/>
                <a:gd name="T41" fmla="*/ 466 h 4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9" h="469">
                  <a:moveTo>
                    <a:pt x="285" y="466"/>
                  </a:moveTo>
                  <a:cubicBezTo>
                    <a:pt x="297" y="441"/>
                    <a:pt x="306" y="416"/>
                    <a:pt x="309" y="389"/>
                  </a:cubicBezTo>
                  <a:cubicBezTo>
                    <a:pt x="315" y="337"/>
                    <a:pt x="297" y="297"/>
                    <a:pt x="255" y="267"/>
                  </a:cubicBezTo>
                  <a:cubicBezTo>
                    <a:pt x="237" y="254"/>
                    <a:pt x="216" y="246"/>
                    <a:pt x="196" y="237"/>
                  </a:cubicBezTo>
                  <a:cubicBezTo>
                    <a:pt x="143" y="215"/>
                    <a:pt x="94" y="187"/>
                    <a:pt x="54" y="146"/>
                  </a:cubicBezTo>
                  <a:cubicBezTo>
                    <a:pt x="24" y="114"/>
                    <a:pt x="3" y="78"/>
                    <a:pt x="1" y="34"/>
                  </a:cubicBezTo>
                  <a:cubicBezTo>
                    <a:pt x="0" y="23"/>
                    <a:pt x="1" y="11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22" y="52"/>
                    <a:pt x="60" y="82"/>
                    <a:pt x="105" y="106"/>
                  </a:cubicBezTo>
                  <a:cubicBezTo>
                    <a:pt x="146" y="127"/>
                    <a:pt x="190" y="142"/>
                    <a:pt x="235" y="153"/>
                  </a:cubicBezTo>
                  <a:cubicBezTo>
                    <a:pt x="238" y="154"/>
                    <a:pt x="241" y="155"/>
                    <a:pt x="244" y="156"/>
                  </a:cubicBezTo>
                  <a:cubicBezTo>
                    <a:pt x="226" y="155"/>
                    <a:pt x="209" y="151"/>
                    <a:pt x="193" y="147"/>
                  </a:cubicBezTo>
                  <a:cubicBezTo>
                    <a:pt x="175" y="142"/>
                    <a:pt x="158" y="138"/>
                    <a:pt x="141" y="133"/>
                  </a:cubicBezTo>
                  <a:cubicBezTo>
                    <a:pt x="125" y="128"/>
                    <a:pt x="108" y="122"/>
                    <a:pt x="92" y="115"/>
                  </a:cubicBezTo>
                  <a:cubicBezTo>
                    <a:pt x="76" y="109"/>
                    <a:pt x="61" y="101"/>
                    <a:pt x="43" y="91"/>
                  </a:cubicBezTo>
                  <a:cubicBezTo>
                    <a:pt x="65" y="125"/>
                    <a:pt x="92" y="149"/>
                    <a:pt x="122" y="170"/>
                  </a:cubicBezTo>
                  <a:cubicBezTo>
                    <a:pt x="156" y="193"/>
                    <a:pt x="192" y="212"/>
                    <a:pt x="229" y="229"/>
                  </a:cubicBezTo>
                  <a:cubicBezTo>
                    <a:pt x="246" y="237"/>
                    <a:pt x="262" y="247"/>
                    <a:pt x="277" y="260"/>
                  </a:cubicBezTo>
                  <a:cubicBezTo>
                    <a:pt x="327" y="302"/>
                    <a:pt x="339" y="356"/>
                    <a:pt x="314" y="419"/>
                  </a:cubicBezTo>
                  <a:cubicBezTo>
                    <a:pt x="307" y="436"/>
                    <a:pt x="298" y="453"/>
                    <a:pt x="288" y="468"/>
                  </a:cubicBezTo>
                  <a:cubicBezTo>
                    <a:pt x="286" y="469"/>
                    <a:pt x="285" y="468"/>
                    <a:pt x="285" y="4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9DAC50A0-5F1D-2B10-2B6A-A2FB76920608}"/>
                </a:ext>
              </a:extLst>
            </p:cNvPr>
            <p:cNvSpPr/>
            <p:nvPr/>
          </p:nvSpPr>
          <p:spPr bwMode="auto">
            <a:xfrm>
              <a:off x="6467" y="1256"/>
              <a:ext cx="196" cy="561"/>
            </a:xfrm>
            <a:custGeom>
              <a:gdLst>
                <a:gd name="T0" fmla="*/ 52 w 121"/>
                <a:gd name="T1" fmla="*/ 0 h 347"/>
                <a:gd name="T2" fmla="*/ 92 w 121"/>
                <a:gd name="T3" fmla="*/ 110 h 347"/>
                <a:gd name="T4" fmla="*/ 119 w 121"/>
                <a:gd name="T5" fmla="*/ 218 h 347"/>
                <a:gd name="T6" fmla="*/ 120 w 121"/>
                <a:gd name="T7" fmla="*/ 227 h 347"/>
                <a:gd name="T8" fmla="*/ 107 w 121"/>
                <a:gd name="T9" fmla="*/ 244 h 347"/>
                <a:gd name="T10" fmla="*/ 98 w 121"/>
                <a:gd name="T11" fmla="*/ 246 h 347"/>
                <a:gd name="T12" fmla="*/ 104 w 121"/>
                <a:gd name="T13" fmla="*/ 254 h 347"/>
                <a:gd name="T14" fmla="*/ 120 w 121"/>
                <a:gd name="T15" fmla="*/ 266 h 347"/>
                <a:gd name="T16" fmla="*/ 119 w 121"/>
                <a:gd name="T17" fmla="*/ 267 h 347"/>
                <a:gd name="T18" fmla="*/ 93 w 121"/>
                <a:gd name="T19" fmla="*/ 289 h 347"/>
                <a:gd name="T20" fmla="*/ 92 w 121"/>
                <a:gd name="T21" fmla="*/ 293 h 347"/>
                <a:gd name="T22" fmla="*/ 24 w 121"/>
                <a:gd name="T23" fmla="*/ 325 h 347"/>
                <a:gd name="T24" fmla="*/ 8 w 121"/>
                <a:gd name="T25" fmla="*/ 331 h 347"/>
                <a:gd name="T26" fmla="*/ 0 w 121"/>
                <a:gd name="T27" fmla="*/ 347 h 347"/>
                <a:gd name="T28" fmla="*/ 57 w 121"/>
                <a:gd name="T29" fmla="*/ 229 h 347"/>
                <a:gd name="T30" fmla="*/ 67 w 121"/>
                <a:gd name="T31" fmla="*/ 223 h 347"/>
                <a:gd name="T32" fmla="*/ 89 w 121"/>
                <a:gd name="T33" fmla="*/ 184 h 347"/>
                <a:gd name="T34" fmla="*/ 74 w 121"/>
                <a:gd name="T35" fmla="*/ 88 h 347"/>
                <a:gd name="T36" fmla="*/ 52 w 121"/>
                <a:gd name="T37" fmla="*/ 0 h 3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" h="347">
                  <a:moveTo>
                    <a:pt x="52" y="0"/>
                  </a:moveTo>
                  <a:cubicBezTo>
                    <a:pt x="69" y="35"/>
                    <a:pt x="81" y="72"/>
                    <a:pt x="92" y="110"/>
                  </a:cubicBezTo>
                  <a:cubicBezTo>
                    <a:pt x="103" y="146"/>
                    <a:pt x="114" y="181"/>
                    <a:pt x="119" y="218"/>
                  </a:cubicBezTo>
                  <a:cubicBezTo>
                    <a:pt x="120" y="221"/>
                    <a:pt x="120" y="224"/>
                    <a:pt x="120" y="227"/>
                  </a:cubicBezTo>
                  <a:cubicBezTo>
                    <a:pt x="121" y="240"/>
                    <a:pt x="120" y="241"/>
                    <a:pt x="107" y="244"/>
                  </a:cubicBezTo>
                  <a:cubicBezTo>
                    <a:pt x="104" y="244"/>
                    <a:pt x="99" y="243"/>
                    <a:pt x="98" y="246"/>
                  </a:cubicBezTo>
                  <a:cubicBezTo>
                    <a:pt x="97" y="249"/>
                    <a:pt x="101" y="252"/>
                    <a:pt x="104" y="254"/>
                  </a:cubicBezTo>
                  <a:cubicBezTo>
                    <a:pt x="109" y="258"/>
                    <a:pt x="115" y="262"/>
                    <a:pt x="120" y="266"/>
                  </a:cubicBezTo>
                  <a:cubicBezTo>
                    <a:pt x="120" y="267"/>
                    <a:pt x="120" y="267"/>
                    <a:pt x="119" y="267"/>
                  </a:cubicBezTo>
                  <a:cubicBezTo>
                    <a:pt x="98" y="267"/>
                    <a:pt x="97" y="268"/>
                    <a:pt x="93" y="289"/>
                  </a:cubicBezTo>
                  <a:cubicBezTo>
                    <a:pt x="92" y="290"/>
                    <a:pt x="92" y="291"/>
                    <a:pt x="92" y="293"/>
                  </a:cubicBezTo>
                  <a:cubicBezTo>
                    <a:pt x="84" y="331"/>
                    <a:pt x="58" y="344"/>
                    <a:pt x="24" y="325"/>
                  </a:cubicBezTo>
                  <a:cubicBezTo>
                    <a:pt x="15" y="320"/>
                    <a:pt x="11" y="323"/>
                    <a:pt x="8" y="331"/>
                  </a:cubicBezTo>
                  <a:cubicBezTo>
                    <a:pt x="5" y="336"/>
                    <a:pt x="3" y="342"/>
                    <a:pt x="0" y="347"/>
                  </a:cubicBezTo>
                  <a:cubicBezTo>
                    <a:pt x="9" y="303"/>
                    <a:pt x="23" y="261"/>
                    <a:pt x="57" y="229"/>
                  </a:cubicBezTo>
                  <a:cubicBezTo>
                    <a:pt x="60" y="227"/>
                    <a:pt x="63" y="224"/>
                    <a:pt x="67" y="223"/>
                  </a:cubicBezTo>
                  <a:cubicBezTo>
                    <a:pt x="84" y="216"/>
                    <a:pt x="89" y="202"/>
                    <a:pt x="89" y="184"/>
                  </a:cubicBezTo>
                  <a:cubicBezTo>
                    <a:pt x="88" y="151"/>
                    <a:pt x="81" y="119"/>
                    <a:pt x="74" y="88"/>
                  </a:cubicBezTo>
                  <a:cubicBezTo>
                    <a:pt x="67" y="58"/>
                    <a:pt x="59" y="29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C73B3B41-91F5-AF3F-8256-FEA28F2D69D1}"/>
                </a:ext>
              </a:extLst>
            </p:cNvPr>
            <p:cNvSpPr/>
            <p:nvPr/>
          </p:nvSpPr>
          <p:spPr bwMode="auto">
            <a:xfrm>
              <a:off x="5696" y="3129"/>
              <a:ext cx="638" cy="274"/>
            </a:xfrm>
            <a:custGeom>
              <a:gdLst>
                <a:gd name="T0" fmla="*/ 392 w 394"/>
                <a:gd name="T1" fmla="*/ 19 h 169"/>
                <a:gd name="T2" fmla="*/ 377 w 394"/>
                <a:gd name="T3" fmla="*/ 74 h 169"/>
                <a:gd name="T4" fmla="*/ 310 w 394"/>
                <a:gd name="T5" fmla="*/ 141 h 169"/>
                <a:gd name="T6" fmla="*/ 157 w 394"/>
                <a:gd name="T7" fmla="*/ 162 h 169"/>
                <a:gd name="T8" fmla="*/ 20 w 394"/>
                <a:gd name="T9" fmla="*/ 56 h 169"/>
                <a:gd name="T10" fmla="*/ 0 w 394"/>
                <a:gd name="T11" fmla="*/ 0 h 169"/>
                <a:gd name="T12" fmla="*/ 100 w 394"/>
                <a:gd name="T13" fmla="*/ 123 h 169"/>
                <a:gd name="T14" fmla="*/ 76 w 394"/>
                <a:gd name="T15" fmla="*/ 92 h 169"/>
                <a:gd name="T16" fmla="*/ 333 w 394"/>
                <a:gd name="T17" fmla="*/ 91 h 169"/>
                <a:gd name="T18" fmla="*/ 296 w 394"/>
                <a:gd name="T19" fmla="*/ 131 h 169"/>
                <a:gd name="T20" fmla="*/ 307 w 394"/>
                <a:gd name="T21" fmla="*/ 127 h 169"/>
                <a:gd name="T22" fmla="*/ 381 w 394"/>
                <a:gd name="T23" fmla="*/ 39 h 169"/>
                <a:gd name="T24" fmla="*/ 390 w 394"/>
                <a:gd name="T25" fmla="*/ 14 h 169"/>
                <a:gd name="T26" fmla="*/ 392 w 394"/>
                <a:gd name="T27" fmla="*/ 19 h 1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4" h="169">
                  <a:moveTo>
                    <a:pt x="392" y="19"/>
                  </a:moveTo>
                  <a:cubicBezTo>
                    <a:pt x="390" y="38"/>
                    <a:pt x="385" y="56"/>
                    <a:pt x="377" y="74"/>
                  </a:cubicBezTo>
                  <a:cubicBezTo>
                    <a:pt x="364" y="106"/>
                    <a:pt x="341" y="128"/>
                    <a:pt x="310" y="141"/>
                  </a:cubicBezTo>
                  <a:cubicBezTo>
                    <a:pt x="261" y="161"/>
                    <a:pt x="210" y="169"/>
                    <a:pt x="157" y="162"/>
                  </a:cubicBezTo>
                  <a:cubicBezTo>
                    <a:pt x="93" y="152"/>
                    <a:pt x="49" y="112"/>
                    <a:pt x="20" y="56"/>
                  </a:cubicBezTo>
                  <a:cubicBezTo>
                    <a:pt x="11" y="38"/>
                    <a:pt x="4" y="20"/>
                    <a:pt x="0" y="0"/>
                  </a:cubicBezTo>
                  <a:cubicBezTo>
                    <a:pt x="24" y="49"/>
                    <a:pt x="52" y="93"/>
                    <a:pt x="100" y="123"/>
                  </a:cubicBezTo>
                  <a:cubicBezTo>
                    <a:pt x="92" y="112"/>
                    <a:pt x="84" y="102"/>
                    <a:pt x="76" y="92"/>
                  </a:cubicBezTo>
                  <a:cubicBezTo>
                    <a:pt x="162" y="151"/>
                    <a:pt x="247" y="153"/>
                    <a:pt x="333" y="91"/>
                  </a:cubicBezTo>
                  <a:cubicBezTo>
                    <a:pt x="323" y="106"/>
                    <a:pt x="309" y="117"/>
                    <a:pt x="296" y="131"/>
                  </a:cubicBezTo>
                  <a:cubicBezTo>
                    <a:pt x="301" y="131"/>
                    <a:pt x="304" y="129"/>
                    <a:pt x="307" y="127"/>
                  </a:cubicBezTo>
                  <a:cubicBezTo>
                    <a:pt x="344" y="108"/>
                    <a:pt x="366" y="76"/>
                    <a:pt x="381" y="39"/>
                  </a:cubicBezTo>
                  <a:cubicBezTo>
                    <a:pt x="384" y="31"/>
                    <a:pt x="387" y="22"/>
                    <a:pt x="390" y="14"/>
                  </a:cubicBezTo>
                  <a:cubicBezTo>
                    <a:pt x="394" y="14"/>
                    <a:pt x="393" y="17"/>
                    <a:pt x="39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04112DF3-6EF7-DD5D-6BC7-0D98F6678BE5}"/>
                </a:ext>
              </a:extLst>
            </p:cNvPr>
            <p:cNvSpPr/>
            <p:nvPr/>
          </p:nvSpPr>
          <p:spPr bwMode="auto">
            <a:xfrm>
              <a:off x="4827" y="3145"/>
              <a:ext cx="427" cy="764"/>
            </a:xfrm>
            <a:custGeom>
              <a:gdLst>
                <a:gd name="T0" fmla="*/ 263 w 264"/>
                <a:gd name="T1" fmla="*/ 2 h 472"/>
                <a:gd name="T2" fmla="*/ 183 w 264"/>
                <a:gd name="T3" fmla="*/ 172 h 472"/>
                <a:gd name="T4" fmla="*/ 118 w 264"/>
                <a:gd name="T5" fmla="*/ 237 h 472"/>
                <a:gd name="T6" fmla="*/ 30 w 264"/>
                <a:gd name="T7" fmla="*/ 355 h 472"/>
                <a:gd name="T8" fmla="*/ 23 w 264"/>
                <a:gd name="T9" fmla="*/ 443 h 472"/>
                <a:gd name="T10" fmla="*/ 24 w 264"/>
                <a:gd name="T11" fmla="*/ 472 h 472"/>
                <a:gd name="T12" fmla="*/ 86 w 264"/>
                <a:gd name="T13" fmla="*/ 234 h 472"/>
                <a:gd name="T14" fmla="*/ 258 w 264"/>
                <a:gd name="T15" fmla="*/ 8 h 472"/>
                <a:gd name="T16" fmla="*/ 261 w 264"/>
                <a:gd name="T17" fmla="*/ 0 h 472"/>
                <a:gd name="T18" fmla="*/ 263 w 264"/>
                <a:gd name="T19" fmla="*/ 2 h 4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472">
                  <a:moveTo>
                    <a:pt x="263" y="2"/>
                  </a:moveTo>
                  <a:cubicBezTo>
                    <a:pt x="243" y="62"/>
                    <a:pt x="220" y="120"/>
                    <a:pt x="183" y="172"/>
                  </a:cubicBezTo>
                  <a:cubicBezTo>
                    <a:pt x="165" y="197"/>
                    <a:pt x="143" y="219"/>
                    <a:pt x="118" y="237"/>
                  </a:cubicBezTo>
                  <a:cubicBezTo>
                    <a:pt x="77" y="267"/>
                    <a:pt x="44" y="304"/>
                    <a:pt x="30" y="355"/>
                  </a:cubicBezTo>
                  <a:cubicBezTo>
                    <a:pt x="22" y="384"/>
                    <a:pt x="21" y="413"/>
                    <a:pt x="23" y="443"/>
                  </a:cubicBezTo>
                  <a:cubicBezTo>
                    <a:pt x="24" y="452"/>
                    <a:pt x="25" y="462"/>
                    <a:pt x="24" y="472"/>
                  </a:cubicBezTo>
                  <a:cubicBezTo>
                    <a:pt x="0" y="373"/>
                    <a:pt x="12" y="290"/>
                    <a:pt x="86" y="234"/>
                  </a:cubicBezTo>
                  <a:cubicBezTo>
                    <a:pt x="164" y="174"/>
                    <a:pt x="216" y="95"/>
                    <a:pt x="258" y="8"/>
                  </a:cubicBezTo>
                  <a:cubicBezTo>
                    <a:pt x="259" y="5"/>
                    <a:pt x="260" y="3"/>
                    <a:pt x="261" y="0"/>
                  </a:cubicBezTo>
                  <a:cubicBezTo>
                    <a:pt x="263" y="0"/>
                    <a:pt x="264" y="0"/>
                    <a:pt x="26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54B9C92F-9E51-622D-7719-8DE6AD2498ED}"/>
                </a:ext>
              </a:extLst>
            </p:cNvPr>
            <p:cNvSpPr/>
            <p:nvPr/>
          </p:nvSpPr>
          <p:spPr bwMode="auto">
            <a:xfrm>
              <a:off x="6358" y="1911"/>
              <a:ext cx="219" cy="825"/>
            </a:xfrm>
            <a:custGeom>
              <a:gdLst>
                <a:gd name="T0" fmla="*/ 125 w 135"/>
                <a:gd name="T1" fmla="*/ 0 h 510"/>
                <a:gd name="T2" fmla="*/ 130 w 135"/>
                <a:gd name="T3" fmla="*/ 37 h 510"/>
                <a:gd name="T4" fmla="*/ 119 w 135"/>
                <a:gd name="T5" fmla="*/ 236 h 510"/>
                <a:gd name="T6" fmla="*/ 72 w 135"/>
                <a:gd name="T7" fmla="*/ 336 h 510"/>
                <a:gd name="T8" fmla="*/ 11 w 135"/>
                <a:gd name="T9" fmla="*/ 471 h 510"/>
                <a:gd name="T10" fmla="*/ 5 w 135"/>
                <a:gd name="T11" fmla="*/ 510 h 510"/>
                <a:gd name="T12" fmla="*/ 30 w 135"/>
                <a:gd name="T13" fmla="*/ 367 h 510"/>
                <a:gd name="T14" fmla="*/ 64 w 135"/>
                <a:gd name="T15" fmla="*/ 307 h 510"/>
                <a:gd name="T16" fmla="*/ 121 w 135"/>
                <a:gd name="T17" fmla="*/ 121 h 510"/>
                <a:gd name="T18" fmla="*/ 125 w 135"/>
                <a:gd name="T19" fmla="*/ 0 h 5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510">
                  <a:moveTo>
                    <a:pt x="125" y="0"/>
                  </a:moveTo>
                  <a:cubicBezTo>
                    <a:pt x="130" y="14"/>
                    <a:pt x="129" y="25"/>
                    <a:pt x="130" y="37"/>
                  </a:cubicBezTo>
                  <a:cubicBezTo>
                    <a:pt x="135" y="104"/>
                    <a:pt x="134" y="170"/>
                    <a:pt x="119" y="236"/>
                  </a:cubicBezTo>
                  <a:cubicBezTo>
                    <a:pt x="111" y="273"/>
                    <a:pt x="95" y="306"/>
                    <a:pt x="72" y="336"/>
                  </a:cubicBezTo>
                  <a:cubicBezTo>
                    <a:pt x="42" y="376"/>
                    <a:pt x="20" y="420"/>
                    <a:pt x="11" y="471"/>
                  </a:cubicBezTo>
                  <a:cubicBezTo>
                    <a:pt x="9" y="484"/>
                    <a:pt x="8" y="497"/>
                    <a:pt x="5" y="510"/>
                  </a:cubicBezTo>
                  <a:cubicBezTo>
                    <a:pt x="0" y="460"/>
                    <a:pt x="10" y="413"/>
                    <a:pt x="30" y="367"/>
                  </a:cubicBezTo>
                  <a:cubicBezTo>
                    <a:pt x="39" y="346"/>
                    <a:pt x="53" y="327"/>
                    <a:pt x="64" y="307"/>
                  </a:cubicBezTo>
                  <a:cubicBezTo>
                    <a:pt x="98" y="249"/>
                    <a:pt x="114" y="186"/>
                    <a:pt x="121" y="121"/>
                  </a:cubicBezTo>
                  <a:cubicBezTo>
                    <a:pt x="125" y="82"/>
                    <a:pt x="126" y="42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258ABFD3-901A-3DEC-5D53-3FC59BDE469E}"/>
                </a:ext>
              </a:extLst>
            </p:cNvPr>
            <p:cNvSpPr/>
            <p:nvPr/>
          </p:nvSpPr>
          <p:spPr bwMode="auto">
            <a:xfrm>
              <a:off x="5431" y="1625"/>
              <a:ext cx="194" cy="173"/>
            </a:xfrm>
            <a:custGeom>
              <a:gdLst>
                <a:gd name="T0" fmla="*/ 120 w 120"/>
                <a:gd name="T1" fmla="*/ 97 h 107"/>
                <a:gd name="T2" fmla="*/ 115 w 120"/>
                <a:gd name="T3" fmla="*/ 91 h 107"/>
                <a:gd name="T4" fmla="*/ 97 w 120"/>
                <a:gd name="T5" fmla="*/ 88 h 107"/>
                <a:gd name="T6" fmla="*/ 74 w 120"/>
                <a:gd name="T7" fmla="*/ 101 h 107"/>
                <a:gd name="T8" fmla="*/ 34 w 120"/>
                <a:gd name="T9" fmla="*/ 79 h 107"/>
                <a:gd name="T10" fmla="*/ 33 w 120"/>
                <a:gd name="T11" fmla="*/ 51 h 107"/>
                <a:gd name="T12" fmla="*/ 17 w 120"/>
                <a:gd name="T13" fmla="*/ 21 h 107"/>
                <a:gd name="T14" fmla="*/ 15 w 120"/>
                <a:gd name="T15" fmla="*/ 19 h 107"/>
                <a:gd name="T16" fmla="*/ 3 w 120"/>
                <a:gd name="T17" fmla="*/ 6 h 107"/>
                <a:gd name="T18" fmla="*/ 20 w 120"/>
                <a:gd name="T19" fmla="*/ 3 h 107"/>
                <a:gd name="T20" fmla="*/ 80 w 120"/>
                <a:gd name="T21" fmla="*/ 30 h 107"/>
                <a:gd name="T22" fmla="*/ 120 w 120"/>
                <a:gd name="T23" fmla="*/ 97 h 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107">
                  <a:moveTo>
                    <a:pt x="120" y="97"/>
                  </a:moveTo>
                  <a:cubicBezTo>
                    <a:pt x="119" y="95"/>
                    <a:pt x="117" y="93"/>
                    <a:pt x="115" y="91"/>
                  </a:cubicBezTo>
                  <a:cubicBezTo>
                    <a:pt x="110" y="84"/>
                    <a:pt x="104" y="83"/>
                    <a:pt x="97" y="88"/>
                  </a:cubicBezTo>
                  <a:cubicBezTo>
                    <a:pt x="90" y="94"/>
                    <a:pt x="82" y="98"/>
                    <a:pt x="74" y="101"/>
                  </a:cubicBezTo>
                  <a:cubicBezTo>
                    <a:pt x="54" y="107"/>
                    <a:pt x="40" y="100"/>
                    <a:pt x="34" y="79"/>
                  </a:cubicBezTo>
                  <a:cubicBezTo>
                    <a:pt x="31" y="70"/>
                    <a:pt x="31" y="61"/>
                    <a:pt x="33" y="51"/>
                  </a:cubicBezTo>
                  <a:cubicBezTo>
                    <a:pt x="35" y="37"/>
                    <a:pt x="31" y="27"/>
                    <a:pt x="17" y="21"/>
                  </a:cubicBezTo>
                  <a:cubicBezTo>
                    <a:pt x="16" y="20"/>
                    <a:pt x="16" y="20"/>
                    <a:pt x="15" y="19"/>
                  </a:cubicBezTo>
                  <a:cubicBezTo>
                    <a:pt x="10" y="15"/>
                    <a:pt x="0" y="13"/>
                    <a:pt x="3" y="6"/>
                  </a:cubicBezTo>
                  <a:cubicBezTo>
                    <a:pt x="5" y="0"/>
                    <a:pt x="14" y="2"/>
                    <a:pt x="20" y="3"/>
                  </a:cubicBezTo>
                  <a:cubicBezTo>
                    <a:pt x="43" y="4"/>
                    <a:pt x="63" y="14"/>
                    <a:pt x="80" y="30"/>
                  </a:cubicBezTo>
                  <a:cubicBezTo>
                    <a:pt x="99" y="49"/>
                    <a:pt x="112" y="71"/>
                    <a:pt x="120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4788F771-C036-502D-2543-07A007C043D7}"/>
                </a:ext>
              </a:extLst>
            </p:cNvPr>
            <p:cNvSpPr/>
            <p:nvPr/>
          </p:nvSpPr>
          <p:spPr bwMode="auto">
            <a:xfrm>
              <a:off x="6224" y="100"/>
              <a:ext cx="267" cy="576"/>
            </a:xfrm>
            <a:custGeom>
              <a:gdLst>
                <a:gd name="T0" fmla="*/ 0 w 165"/>
                <a:gd name="T1" fmla="*/ 0 h 356"/>
                <a:gd name="T2" fmla="*/ 137 w 165"/>
                <a:gd name="T3" fmla="*/ 140 h 356"/>
                <a:gd name="T4" fmla="*/ 110 w 165"/>
                <a:gd name="T5" fmla="*/ 356 h 356"/>
                <a:gd name="T6" fmla="*/ 121 w 165"/>
                <a:gd name="T7" fmla="*/ 158 h 356"/>
                <a:gd name="T8" fmla="*/ 0 w 165"/>
                <a:gd name="T9" fmla="*/ 0 h 3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356">
                  <a:moveTo>
                    <a:pt x="0" y="0"/>
                  </a:moveTo>
                  <a:cubicBezTo>
                    <a:pt x="62" y="31"/>
                    <a:pt x="112" y="74"/>
                    <a:pt x="137" y="140"/>
                  </a:cubicBezTo>
                  <a:cubicBezTo>
                    <a:pt x="165" y="216"/>
                    <a:pt x="145" y="287"/>
                    <a:pt x="110" y="356"/>
                  </a:cubicBezTo>
                  <a:cubicBezTo>
                    <a:pt x="134" y="291"/>
                    <a:pt x="144" y="225"/>
                    <a:pt x="121" y="158"/>
                  </a:cubicBezTo>
                  <a:cubicBezTo>
                    <a:pt x="99" y="91"/>
                    <a:pt x="54" y="4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280B9E55-3B1F-0940-6CD8-0D45F66AFA38}"/>
                </a:ext>
              </a:extLst>
            </p:cNvPr>
            <p:cNvSpPr/>
            <p:nvPr/>
          </p:nvSpPr>
          <p:spPr bwMode="auto">
            <a:xfrm>
              <a:off x="5483" y="1861"/>
              <a:ext cx="123" cy="551"/>
            </a:xfrm>
            <a:custGeom>
              <a:gdLst>
                <a:gd name="T0" fmla="*/ 11 w 76"/>
                <a:gd name="T1" fmla="*/ 0 h 341"/>
                <a:gd name="T2" fmla="*/ 17 w 76"/>
                <a:gd name="T3" fmla="*/ 117 h 341"/>
                <a:gd name="T4" fmla="*/ 41 w 76"/>
                <a:gd name="T5" fmla="*/ 269 h 341"/>
                <a:gd name="T6" fmla="*/ 54 w 76"/>
                <a:gd name="T7" fmla="*/ 306 h 341"/>
                <a:gd name="T8" fmla="*/ 76 w 76"/>
                <a:gd name="T9" fmla="*/ 341 h 341"/>
                <a:gd name="T10" fmla="*/ 39 w 76"/>
                <a:gd name="T11" fmla="*/ 310 h 341"/>
                <a:gd name="T12" fmla="*/ 10 w 76"/>
                <a:gd name="T13" fmla="*/ 233 h 341"/>
                <a:gd name="T14" fmla="*/ 5 w 76"/>
                <a:gd name="T15" fmla="*/ 67 h 341"/>
                <a:gd name="T16" fmla="*/ 10 w 76"/>
                <a:gd name="T17" fmla="*/ 0 h 341"/>
                <a:gd name="T18" fmla="*/ 11 w 76"/>
                <a:gd name="T19" fmla="*/ 0 h 3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341">
                  <a:moveTo>
                    <a:pt x="11" y="0"/>
                  </a:moveTo>
                  <a:cubicBezTo>
                    <a:pt x="13" y="39"/>
                    <a:pt x="14" y="78"/>
                    <a:pt x="17" y="117"/>
                  </a:cubicBezTo>
                  <a:cubicBezTo>
                    <a:pt x="20" y="168"/>
                    <a:pt x="27" y="219"/>
                    <a:pt x="41" y="269"/>
                  </a:cubicBezTo>
                  <a:cubicBezTo>
                    <a:pt x="45" y="281"/>
                    <a:pt x="49" y="294"/>
                    <a:pt x="54" y="306"/>
                  </a:cubicBezTo>
                  <a:cubicBezTo>
                    <a:pt x="60" y="318"/>
                    <a:pt x="66" y="329"/>
                    <a:pt x="76" y="341"/>
                  </a:cubicBezTo>
                  <a:cubicBezTo>
                    <a:pt x="59" y="334"/>
                    <a:pt x="48" y="323"/>
                    <a:pt x="39" y="310"/>
                  </a:cubicBezTo>
                  <a:cubicBezTo>
                    <a:pt x="22" y="287"/>
                    <a:pt x="15" y="260"/>
                    <a:pt x="10" y="233"/>
                  </a:cubicBezTo>
                  <a:cubicBezTo>
                    <a:pt x="0" y="178"/>
                    <a:pt x="2" y="122"/>
                    <a:pt x="5" y="67"/>
                  </a:cubicBezTo>
                  <a:cubicBezTo>
                    <a:pt x="6" y="44"/>
                    <a:pt x="9" y="22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CAD908DB-8B77-E116-3097-A37F0E68F8D0}"/>
                </a:ext>
              </a:extLst>
            </p:cNvPr>
            <p:cNvSpPr/>
            <p:nvPr/>
          </p:nvSpPr>
          <p:spPr bwMode="auto">
            <a:xfrm>
              <a:off x="5628" y="2501"/>
              <a:ext cx="91" cy="445"/>
            </a:xfrm>
            <a:custGeom>
              <a:gdLst>
                <a:gd name="T0" fmla="*/ 40 w 56"/>
                <a:gd name="T1" fmla="*/ 275 h 275"/>
                <a:gd name="T2" fmla="*/ 0 w 56"/>
                <a:gd name="T3" fmla="*/ 0 h 275"/>
                <a:gd name="T4" fmla="*/ 40 w 56"/>
                <a:gd name="T5" fmla="*/ 275 h 2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75">
                  <a:moveTo>
                    <a:pt x="40" y="275"/>
                  </a:moveTo>
                  <a:cubicBezTo>
                    <a:pt x="40" y="181"/>
                    <a:pt x="23" y="90"/>
                    <a:pt x="0" y="0"/>
                  </a:cubicBezTo>
                  <a:cubicBezTo>
                    <a:pt x="44" y="87"/>
                    <a:pt x="56" y="179"/>
                    <a:pt x="40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B67F3828-8BA1-16FC-54EC-0596C55D9734}"/>
                </a:ext>
              </a:extLst>
            </p:cNvPr>
            <p:cNvSpPr/>
            <p:nvPr/>
          </p:nvSpPr>
          <p:spPr bwMode="auto">
            <a:xfrm>
              <a:off x="5814" y="1859"/>
              <a:ext cx="81" cy="471"/>
            </a:xfrm>
            <a:custGeom>
              <a:gdLst>
                <a:gd name="T0" fmla="*/ 3 w 50"/>
                <a:gd name="T1" fmla="*/ 1 h 291"/>
                <a:gd name="T2" fmla="*/ 48 w 50"/>
                <a:gd name="T3" fmla="*/ 221 h 291"/>
                <a:gd name="T4" fmla="*/ 49 w 50"/>
                <a:gd name="T5" fmla="*/ 285 h 291"/>
                <a:gd name="T6" fmla="*/ 46 w 50"/>
                <a:gd name="T7" fmla="*/ 291 h 291"/>
                <a:gd name="T8" fmla="*/ 1 w 50"/>
                <a:gd name="T9" fmla="*/ 3 h 291"/>
                <a:gd name="T10" fmla="*/ 3 w 50"/>
                <a:gd name="T11" fmla="*/ 1 h 2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91">
                  <a:moveTo>
                    <a:pt x="3" y="1"/>
                  </a:moveTo>
                  <a:cubicBezTo>
                    <a:pt x="28" y="72"/>
                    <a:pt x="44" y="146"/>
                    <a:pt x="48" y="221"/>
                  </a:cubicBezTo>
                  <a:cubicBezTo>
                    <a:pt x="50" y="242"/>
                    <a:pt x="49" y="263"/>
                    <a:pt x="49" y="285"/>
                  </a:cubicBezTo>
                  <a:cubicBezTo>
                    <a:pt x="49" y="287"/>
                    <a:pt x="49" y="290"/>
                    <a:pt x="46" y="291"/>
                  </a:cubicBezTo>
                  <a:cubicBezTo>
                    <a:pt x="39" y="194"/>
                    <a:pt x="20" y="98"/>
                    <a:pt x="1" y="3"/>
                  </a:cubicBezTo>
                  <a:cubicBezTo>
                    <a:pt x="0" y="1"/>
                    <a:pt x="1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9E03B24A-5C3A-8C59-502A-9D0FD695D780}"/>
                </a:ext>
              </a:extLst>
            </p:cNvPr>
            <p:cNvSpPr/>
            <p:nvPr/>
          </p:nvSpPr>
          <p:spPr bwMode="auto">
            <a:xfrm>
              <a:off x="6219" y="1888"/>
              <a:ext cx="78" cy="424"/>
            </a:xfrm>
            <a:custGeom>
              <a:gdLst>
                <a:gd name="T0" fmla="*/ 46 w 48"/>
                <a:gd name="T1" fmla="*/ 4 h 262"/>
                <a:gd name="T2" fmla="*/ 6 w 48"/>
                <a:gd name="T3" fmla="*/ 262 h 262"/>
                <a:gd name="T4" fmla="*/ 44 w 48"/>
                <a:gd name="T5" fmla="*/ 0 h 262"/>
                <a:gd name="T6" fmla="*/ 46 w 48"/>
                <a:gd name="T7" fmla="*/ 4 h 2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62">
                  <a:moveTo>
                    <a:pt x="46" y="4"/>
                  </a:moveTo>
                  <a:cubicBezTo>
                    <a:pt x="25" y="89"/>
                    <a:pt x="11" y="175"/>
                    <a:pt x="6" y="262"/>
                  </a:cubicBezTo>
                  <a:cubicBezTo>
                    <a:pt x="0" y="172"/>
                    <a:pt x="13" y="84"/>
                    <a:pt x="44" y="0"/>
                  </a:cubicBezTo>
                  <a:cubicBezTo>
                    <a:pt x="48" y="0"/>
                    <a:pt x="47" y="2"/>
                    <a:pt x="4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1FB42737-D05D-7966-A56B-AABF8FADFDFB}"/>
                </a:ext>
              </a:extLst>
            </p:cNvPr>
            <p:cNvSpPr/>
            <p:nvPr/>
          </p:nvSpPr>
          <p:spPr bwMode="auto">
            <a:xfrm>
              <a:off x="5021" y="2430"/>
              <a:ext cx="46" cy="36"/>
            </a:xfrm>
            <a:custGeom>
              <a:gdLst>
                <a:gd name="T0" fmla="*/ 3 w 28"/>
                <a:gd name="T1" fmla="*/ 22 h 22"/>
                <a:gd name="T2" fmla="*/ 0 w 28"/>
                <a:gd name="T3" fmla="*/ 20 h 22"/>
                <a:gd name="T4" fmla="*/ 26 w 28"/>
                <a:gd name="T5" fmla="*/ 0 h 22"/>
                <a:gd name="T6" fmla="*/ 28 w 28"/>
                <a:gd name="T7" fmla="*/ 2 h 22"/>
                <a:gd name="T8" fmla="*/ 3 w 28"/>
                <a:gd name="T9" fmla="*/ 22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3" y="22"/>
                  </a:moveTo>
                  <a:cubicBezTo>
                    <a:pt x="2" y="21"/>
                    <a:pt x="1" y="20"/>
                    <a:pt x="0" y="20"/>
                  </a:cubicBezTo>
                  <a:cubicBezTo>
                    <a:pt x="9" y="13"/>
                    <a:pt x="18" y="7"/>
                    <a:pt x="26" y="0"/>
                  </a:cubicBezTo>
                  <a:cubicBezTo>
                    <a:pt x="27" y="1"/>
                    <a:pt x="28" y="2"/>
                    <a:pt x="28" y="2"/>
                  </a:cubicBezTo>
                  <a:cubicBezTo>
                    <a:pt x="20" y="9"/>
                    <a:pt x="12" y="16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FF36AA53-24AF-1C41-B499-EBD6DB778E36}"/>
                </a:ext>
              </a:extLst>
            </p:cNvPr>
            <p:cNvSpPr/>
            <p:nvPr/>
          </p:nvSpPr>
          <p:spPr bwMode="auto">
            <a:xfrm>
              <a:off x="5037" y="908"/>
              <a:ext cx="54" cy="11"/>
            </a:xfrm>
            <a:custGeom>
              <a:gdLst>
                <a:gd name="T0" fmla="*/ 0 w 33"/>
                <a:gd name="T1" fmla="*/ 2 h 7"/>
                <a:gd name="T2" fmla="*/ 5 w 33"/>
                <a:gd name="T3" fmla="*/ 0 h 7"/>
                <a:gd name="T4" fmla="*/ 33 w 33"/>
                <a:gd name="T5" fmla="*/ 7 h 7"/>
                <a:gd name="T6" fmla="*/ 0 w 33"/>
                <a:gd name="T7" fmla="*/ 2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7">
                  <a:moveTo>
                    <a:pt x="0" y="2"/>
                  </a:moveTo>
                  <a:cubicBezTo>
                    <a:pt x="2" y="1"/>
                    <a:pt x="3" y="1"/>
                    <a:pt x="5" y="0"/>
                  </a:cubicBezTo>
                  <a:cubicBezTo>
                    <a:pt x="14" y="2"/>
                    <a:pt x="24" y="3"/>
                    <a:pt x="33" y="7"/>
                  </a:cubicBezTo>
                  <a:cubicBezTo>
                    <a:pt x="22" y="6"/>
                    <a:pt x="11" y="6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B521906E-AD58-4C4E-DBB6-7D82543FC3C8}"/>
                </a:ext>
              </a:extLst>
            </p:cNvPr>
            <p:cNvSpPr/>
            <p:nvPr/>
          </p:nvSpPr>
          <p:spPr bwMode="auto">
            <a:xfrm>
              <a:off x="6328" y="3111"/>
              <a:ext cx="9" cy="49"/>
            </a:xfrm>
            <a:custGeom>
              <a:gdLst>
                <a:gd name="T0" fmla="*/ 2 w 6"/>
                <a:gd name="T1" fmla="*/ 30 h 30"/>
                <a:gd name="T2" fmla="*/ 0 w 6"/>
                <a:gd name="T3" fmla="*/ 25 h 30"/>
                <a:gd name="T4" fmla="*/ 6 w 6"/>
                <a:gd name="T5" fmla="*/ 0 h 30"/>
                <a:gd name="T6" fmla="*/ 2 w 6"/>
                <a:gd name="T7" fmla="*/ 30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0">
                  <a:moveTo>
                    <a:pt x="2" y="30"/>
                  </a:moveTo>
                  <a:cubicBezTo>
                    <a:pt x="2" y="28"/>
                    <a:pt x="1" y="27"/>
                    <a:pt x="0" y="25"/>
                  </a:cubicBezTo>
                  <a:cubicBezTo>
                    <a:pt x="2" y="17"/>
                    <a:pt x="4" y="9"/>
                    <a:pt x="6" y="0"/>
                  </a:cubicBezTo>
                  <a:cubicBezTo>
                    <a:pt x="6" y="10"/>
                    <a:pt x="6" y="20"/>
                    <a:pt x="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51F74B62-196D-9A30-50E6-ED17CAF0A4BA}"/>
                </a:ext>
              </a:extLst>
            </p:cNvPr>
            <p:cNvSpPr/>
            <p:nvPr/>
          </p:nvSpPr>
          <p:spPr bwMode="auto">
            <a:xfrm>
              <a:off x="6290" y="1857"/>
              <a:ext cx="13" cy="38"/>
            </a:xfrm>
            <a:custGeom>
              <a:gdLst>
                <a:gd name="T0" fmla="*/ 2 w 8"/>
                <a:gd name="T1" fmla="*/ 23 h 23"/>
                <a:gd name="T2" fmla="*/ 0 w 8"/>
                <a:gd name="T3" fmla="*/ 19 h 23"/>
                <a:gd name="T4" fmla="*/ 8 w 8"/>
                <a:gd name="T5" fmla="*/ 0 h 23"/>
                <a:gd name="T6" fmla="*/ 2 w 8"/>
                <a:gd name="T7" fmla="*/ 23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3">
                  <a:moveTo>
                    <a:pt x="2" y="23"/>
                  </a:moveTo>
                  <a:cubicBezTo>
                    <a:pt x="2" y="22"/>
                    <a:pt x="1" y="20"/>
                    <a:pt x="0" y="19"/>
                  </a:cubicBezTo>
                  <a:cubicBezTo>
                    <a:pt x="2" y="13"/>
                    <a:pt x="4" y="7"/>
                    <a:pt x="8" y="0"/>
                  </a:cubicBezTo>
                  <a:cubicBezTo>
                    <a:pt x="7" y="9"/>
                    <a:pt x="6" y="16"/>
                    <a:pt x="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27604785-8096-C138-99C2-8B832FBA2C9C}"/>
                </a:ext>
              </a:extLst>
            </p:cNvPr>
            <p:cNvSpPr/>
            <p:nvPr/>
          </p:nvSpPr>
          <p:spPr bwMode="auto">
            <a:xfrm>
              <a:off x="6235" y="754"/>
              <a:ext cx="21" cy="29"/>
            </a:xfrm>
            <a:custGeom>
              <a:gdLst>
                <a:gd name="T0" fmla="*/ 10 w 13"/>
                <a:gd name="T1" fmla="*/ 0 h 18"/>
                <a:gd name="T2" fmla="*/ 13 w 13"/>
                <a:gd name="T3" fmla="*/ 2 h 18"/>
                <a:gd name="T4" fmla="*/ 0 w 13"/>
                <a:gd name="T5" fmla="*/ 18 h 18"/>
                <a:gd name="T6" fmla="*/ 10 w 13"/>
                <a:gd name="T7" fmla="*/ 0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8">
                  <a:moveTo>
                    <a:pt x="10" y="0"/>
                  </a:moveTo>
                  <a:cubicBezTo>
                    <a:pt x="11" y="1"/>
                    <a:pt x="12" y="2"/>
                    <a:pt x="13" y="2"/>
                  </a:cubicBezTo>
                  <a:cubicBezTo>
                    <a:pt x="10" y="9"/>
                    <a:pt x="6" y="14"/>
                    <a:pt x="0" y="18"/>
                  </a:cubicBezTo>
                  <a:cubicBezTo>
                    <a:pt x="3" y="12"/>
                    <a:pt x="7" y="6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C9365282-6CF5-6F0B-93FD-722F7D66B6D0}"/>
                </a:ext>
              </a:extLst>
            </p:cNvPr>
            <p:cNvSpPr/>
            <p:nvPr/>
          </p:nvSpPr>
          <p:spPr bwMode="auto">
            <a:xfrm>
              <a:off x="5083" y="2005"/>
              <a:ext cx="27" cy="18"/>
            </a:xfrm>
            <a:custGeom>
              <a:gdLst>
                <a:gd name="T0" fmla="*/ 2 w 17"/>
                <a:gd name="T1" fmla="*/ 11 h 11"/>
                <a:gd name="T2" fmla="*/ 0 w 17"/>
                <a:gd name="T3" fmla="*/ 9 h 11"/>
                <a:gd name="T4" fmla="*/ 17 w 17"/>
                <a:gd name="T5" fmla="*/ 0 h 11"/>
                <a:gd name="T6" fmla="*/ 2 w 17"/>
                <a:gd name="T7" fmla="*/ 1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1">
                  <a:moveTo>
                    <a:pt x="2" y="11"/>
                  </a:moveTo>
                  <a:cubicBezTo>
                    <a:pt x="1" y="10"/>
                    <a:pt x="1" y="10"/>
                    <a:pt x="0" y="9"/>
                  </a:cubicBezTo>
                  <a:cubicBezTo>
                    <a:pt x="4" y="5"/>
                    <a:pt x="10" y="3"/>
                    <a:pt x="17" y="0"/>
                  </a:cubicBezTo>
                  <a:cubicBezTo>
                    <a:pt x="12" y="6"/>
                    <a:pt x="7" y="9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ED297E98-BA90-E5AC-E7A2-5FBEE6D7916C}"/>
                </a:ext>
              </a:extLst>
            </p:cNvPr>
            <p:cNvSpPr/>
            <p:nvPr/>
          </p:nvSpPr>
          <p:spPr bwMode="auto">
            <a:xfrm>
              <a:off x="4667" y="1272"/>
              <a:ext cx="30" cy="10"/>
            </a:xfrm>
            <a:custGeom>
              <a:gdLst>
                <a:gd name="T0" fmla="*/ 0 w 19"/>
                <a:gd name="T1" fmla="*/ 3 h 6"/>
                <a:gd name="T2" fmla="*/ 4 w 19"/>
                <a:gd name="T3" fmla="*/ 0 h 6"/>
                <a:gd name="T4" fmla="*/ 19 w 19"/>
                <a:gd name="T5" fmla="*/ 6 h 6"/>
                <a:gd name="T6" fmla="*/ 0 w 19"/>
                <a:gd name="T7" fmla="*/ 3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6">
                  <a:moveTo>
                    <a:pt x="0" y="3"/>
                  </a:moveTo>
                  <a:cubicBezTo>
                    <a:pt x="1" y="2"/>
                    <a:pt x="4" y="3"/>
                    <a:pt x="4" y="0"/>
                  </a:cubicBezTo>
                  <a:cubicBezTo>
                    <a:pt x="9" y="1"/>
                    <a:pt x="14" y="2"/>
                    <a:pt x="19" y="6"/>
                  </a:cubicBezTo>
                  <a:cubicBezTo>
                    <a:pt x="12" y="6"/>
                    <a:pt x="6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12C75553-1398-3BEF-1406-2F85743DD2EA}"/>
                </a:ext>
              </a:extLst>
            </p:cNvPr>
            <p:cNvSpPr/>
            <p:nvPr/>
          </p:nvSpPr>
          <p:spPr bwMode="auto">
            <a:xfrm>
              <a:off x="5249" y="3113"/>
              <a:ext cx="12" cy="36"/>
            </a:xfrm>
            <a:custGeom>
              <a:gdLst>
                <a:gd name="T0" fmla="*/ 2 w 7"/>
                <a:gd name="T1" fmla="*/ 22 h 22"/>
                <a:gd name="T2" fmla="*/ 0 w 7"/>
                <a:gd name="T3" fmla="*/ 20 h 22"/>
                <a:gd name="T4" fmla="*/ 7 w 7"/>
                <a:gd name="T5" fmla="*/ 0 h 22"/>
                <a:gd name="T6" fmla="*/ 2 w 7"/>
                <a:gd name="T7" fmla="*/ 22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2">
                  <a:moveTo>
                    <a:pt x="2" y="22"/>
                  </a:moveTo>
                  <a:cubicBezTo>
                    <a:pt x="1" y="22"/>
                    <a:pt x="1" y="21"/>
                    <a:pt x="0" y="20"/>
                  </a:cubicBezTo>
                  <a:cubicBezTo>
                    <a:pt x="2" y="14"/>
                    <a:pt x="4" y="9"/>
                    <a:pt x="7" y="0"/>
                  </a:cubicBezTo>
                  <a:cubicBezTo>
                    <a:pt x="7" y="10"/>
                    <a:pt x="5" y="16"/>
                    <a:pt x="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A6742D1A-01ED-C8C6-B802-28798801F62F}"/>
                </a:ext>
              </a:extLst>
            </p:cNvPr>
            <p:cNvSpPr/>
            <p:nvPr/>
          </p:nvSpPr>
          <p:spPr bwMode="auto">
            <a:xfrm>
              <a:off x="5810" y="1838"/>
              <a:ext cx="9" cy="26"/>
            </a:xfrm>
            <a:custGeom>
              <a:gdLst>
                <a:gd name="T0" fmla="*/ 6 w 6"/>
                <a:gd name="T1" fmla="*/ 14 h 16"/>
                <a:gd name="T2" fmla="*/ 4 w 6"/>
                <a:gd name="T3" fmla="*/ 16 h 16"/>
                <a:gd name="T4" fmla="*/ 0 w 6"/>
                <a:gd name="T5" fmla="*/ 0 h 16"/>
                <a:gd name="T6" fmla="*/ 6 w 6"/>
                <a:gd name="T7" fmla="*/ 14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6">
                  <a:moveTo>
                    <a:pt x="6" y="14"/>
                  </a:moveTo>
                  <a:cubicBezTo>
                    <a:pt x="5" y="15"/>
                    <a:pt x="5" y="15"/>
                    <a:pt x="4" y="16"/>
                  </a:cubicBezTo>
                  <a:cubicBezTo>
                    <a:pt x="1" y="12"/>
                    <a:pt x="1" y="7"/>
                    <a:pt x="0" y="0"/>
                  </a:cubicBezTo>
                  <a:cubicBezTo>
                    <a:pt x="4" y="5"/>
                    <a:pt x="6" y="9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id="{1DC888BE-44CD-7BEB-6486-EFC7F59D2953}"/>
              </a:ext>
            </a:extLst>
          </p:cNvPr>
          <p:cNvGrpSpPr/>
          <p:nvPr/>
        </p:nvGrpSpPr>
        <p:grpSpPr>
          <a:xfrm>
            <a:off x="3522775" y="6167228"/>
            <a:ext cx="2468122" cy="355392"/>
            <a:chOff x="359484" y="5996664"/>
            <a:chExt cx="4327937" cy="623192"/>
          </a:xfrm>
          <a:solidFill>
            <a:schemeClr val="bg1">
              <a:lumMod val="95000"/>
            </a:schemeClr>
          </a:solidFill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62" name="Rounded Rectangle 2">
              <a:extLst>
                <a:ext uri="{FF2B5EF4-FFF2-40B4-BE49-F238E27FC236}">
                  <a16:creationId xmlns:a16="http://schemas.microsoft.com/office/drawing/2014/main" id="{59685E66-1D47-8D26-0BFC-BACE86087E4A}"/>
                </a:ext>
              </a:extLst>
            </p:cNvPr>
            <p:cNvSpPr/>
            <p:nvPr/>
          </p:nvSpPr>
          <p:spPr>
            <a:xfrm>
              <a:off x="1294284" y="6009071"/>
              <a:ext cx="573085" cy="610785"/>
            </a:xfrm>
            <a:custGeom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27" fmla="*/ 436907 w 3960440"/>
                <a:gd name="connsiteY27" fmla="*/ 0 h 396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63" name="Rounded Rectangle 8">
              <a:extLst>
                <a:ext uri="{FF2B5EF4-FFF2-40B4-BE49-F238E27FC236}">
                  <a16:creationId xmlns:a16="http://schemas.microsoft.com/office/drawing/2014/main" id="{261539A9-28FA-11E7-10B5-6ED9D75D60C2}"/>
                </a:ext>
              </a:extLst>
            </p:cNvPr>
            <p:cNvSpPr/>
            <p:nvPr/>
          </p:nvSpPr>
          <p:spPr>
            <a:xfrm>
              <a:off x="359484" y="6009071"/>
              <a:ext cx="573149" cy="610785"/>
            </a:xfrm>
            <a:custGeom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31" fmla="*/ 333511 w 3888432"/>
                <a:gd name="connsiteY31" fmla="*/ 0 h 39604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64" name="Rounded Rectangle 2">
              <a:extLst>
                <a:ext uri="{FF2B5EF4-FFF2-40B4-BE49-F238E27FC236}">
                  <a16:creationId xmlns:a16="http://schemas.microsoft.com/office/drawing/2014/main" id="{BE41EE59-7BB9-52BE-5D3E-EAF6967D0FBA}"/>
                </a:ext>
              </a:extLst>
            </p:cNvPr>
            <p:cNvSpPr/>
            <p:nvPr/>
          </p:nvSpPr>
          <p:spPr>
            <a:xfrm>
              <a:off x="3157215" y="6009071"/>
              <a:ext cx="573085" cy="610785"/>
            </a:xfrm>
            <a:custGeom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30" fmla="*/ 308009 w 3960000"/>
                <a:gd name="connsiteY30" fmla="*/ 0 h 3960000"/>
                <a:gd name="connsiteX31" fmla="*/ 308009 w 3960000"/>
                <a:gd name="connsiteY31" fmla="*/ 0 h 396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65" name="Rounded Rectangle 3">
              <a:extLst>
                <a:ext uri="{FF2B5EF4-FFF2-40B4-BE49-F238E27FC236}">
                  <a16:creationId xmlns:a16="http://schemas.microsoft.com/office/drawing/2014/main" id="{BDB552D3-4570-371D-2F4E-7C2961578C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19126" y="6009071"/>
              <a:ext cx="573085" cy="610785"/>
            </a:xfrm>
            <a:custGeom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66" name="Rounded Rectangle 10">
              <a:extLst>
                <a:ext uri="{FF2B5EF4-FFF2-40B4-BE49-F238E27FC236}">
                  <a16:creationId xmlns:a16="http://schemas.microsoft.com/office/drawing/2014/main" id="{E089DB12-6590-54F9-860B-641156F973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2293" y="5996664"/>
              <a:ext cx="575128" cy="623192"/>
            </a:xfrm>
            <a:custGeom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954125956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270;p42">
            <a:extLst>
              <a:ext uri="{FF2B5EF4-FFF2-40B4-BE49-F238E27FC236}">
                <a16:creationId xmlns:a16="http://schemas.microsoft.com/office/drawing/2014/main" id="{CCA7B26F-896A-87C9-AEE9-5D29B2B55D53}"/>
              </a:ext>
            </a:extLst>
          </p:cNvPr>
          <p:cNvSpPr txBox="1"/>
          <p:nvPr/>
        </p:nvSpPr>
        <p:spPr>
          <a:xfrm>
            <a:off x="1169899" y="1991024"/>
            <a:ext cx="5543552" cy="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PE" sz="2133">
                <a:solidFill>
                  <a:srgbClr val="E7AE21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ELABORADO POR  </a:t>
            </a:r>
            <a:r>
              <a:rPr lang="es-PE" sz="2133">
                <a:solidFill>
                  <a:srgbClr val="E7AE21"/>
                </a:solidFill>
                <a:latin typeface="Source Sans Pro" panose="020b0503030403020204" pitchFamily="34" charset="0"/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2133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slidesppt.net</a:t>
            </a:r>
          </a:p>
          <a:p>
            <a:pPr lvl="0"/>
            <a:endParaRPr sz="2133" b="1">
              <a:solidFill>
                <a:srgbClr val="02FFB3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B8EA6AB0-0E69-7169-4624-FAFB6AD7EEEC}"/>
              </a:ext>
            </a:extLst>
          </p:cNvPr>
          <p:cNvGrpSpPr/>
          <p:nvPr/>
        </p:nvGrpSpPr>
        <p:grpSpPr>
          <a:xfrm>
            <a:off x="1169899" y="2996867"/>
            <a:ext cx="3985576" cy="2126071"/>
            <a:chOff x="877424" y="2601843"/>
            <a:chExt cx="2989182" cy="1594553"/>
          </a:xfrm>
        </p:grpSpPr>
        <p:sp>
          <p:nvSpPr>
            <p:cNvPr id="4" name="Google Shape;272;p42">
              <a:extLst>
                <a:ext uri="{FF2B5EF4-FFF2-40B4-BE49-F238E27FC236}">
                  <a16:creationId xmlns:a16="http://schemas.microsoft.com/office/drawing/2014/main" id="{0B11B87A-881F-B306-46D7-C04B63525C72}"/>
                </a:ext>
              </a:extLst>
            </p:cNvPr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0"/>
              <a:r>
                <a:rPr lang="es-PE" sz="2133">
                  <a:solidFill>
                    <a:srgbClr val="E7AE21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IMAGES</a:t>
              </a:r>
              <a:r>
                <a:rPr lang="en" sz="2133">
                  <a:solidFill>
                    <a:srgbClr val="E7AE21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 :</a:t>
              </a:r>
              <a:endParaRPr sz="2133">
                <a:solidFill>
                  <a:srgbClr val="E7AE21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endParaRPr>
            </a:p>
          </p:txBody>
        </p:sp>
        <p:sp>
          <p:nvSpPr>
            <p:cNvPr id="5" name="Google Shape;273;p42">
              <a:extLst>
                <a:ext uri="{FF2B5EF4-FFF2-40B4-BE49-F238E27FC236}">
                  <a16:creationId xmlns:a16="http://schemas.microsoft.com/office/drawing/2014/main" id="{B95B4720-4874-0B53-7CFD-109AE8F6EB70}"/>
                </a:ext>
              </a:extLst>
            </p:cNvPr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380962" indent="-380962">
                <a:buFont typeface="Arial" panose="020b0604020202020204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unsplash.com</a:t>
              </a:r>
            </a:p>
          </p:txBody>
        </p:sp>
      </p:grpSp>
      <p:sp>
        <p:nvSpPr>
          <p:cNvPr id="6" name="Google Shape;274;p42">
            <a:extLst>
              <a:ext uri="{FF2B5EF4-FFF2-40B4-BE49-F238E27FC236}">
                <a16:creationId xmlns:a16="http://schemas.microsoft.com/office/drawing/2014/main" id="{7EC02746-F566-51DB-2EE1-F3A72C1E1D59}"/>
              </a:ext>
            </a:extLst>
          </p:cNvPr>
          <p:cNvSpPr txBox="1"/>
          <p:nvPr/>
        </p:nvSpPr>
        <p:spPr>
          <a:xfrm>
            <a:off x="1169899" y="4264919"/>
            <a:ext cx="2822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>
                <a:solidFill>
                  <a:srgbClr val="E7AE21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FONTS :</a:t>
            </a:r>
            <a:endParaRPr sz="2133">
              <a:solidFill>
                <a:srgbClr val="E7AE21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sp>
        <p:nvSpPr>
          <p:cNvPr id="7" name="Google Shape;275;p42">
            <a:extLst>
              <a:ext uri="{FF2B5EF4-FFF2-40B4-BE49-F238E27FC236}">
                <a16:creationId xmlns:a16="http://schemas.microsoft.com/office/drawing/2014/main" id="{C1DFA007-E785-AD44-B8C0-1B3EC86EB17D}"/>
              </a:ext>
            </a:extLst>
          </p:cNvPr>
          <p:cNvSpPr txBox="1"/>
          <p:nvPr/>
        </p:nvSpPr>
        <p:spPr>
          <a:xfrm>
            <a:off x="1169899" y="4676419"/>
            <a:ext cx="3527168" cy="9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62" indent="-380962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Arial (Títulos)</a:t>
            </a:r>
          </a:p>
          <a:p>
            <a:pPr marL="380962" indent="-380962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Arial (Cuerpo)</a:t>
            </a:r>
          </a:p>
        </p:txBody>
      </p:sp>
      <p:sp>
        <p:nvSpPr>
          <p:cNvPr id="8" name="TextBox 59">
            <a:extLst>
              <a:ext uri="{FF2B5EF4-FFF2-40B4-BE49-F238E27FC236}">
                <a16:creationId xmlns:a16="http://schemas.microsoft.com/office/drawing/2014/main" id="{831772F6-EA16-5035-A29F-7E2680610565}"/>
              </a:ext>
            </a:extLst>
          </p:cNvPr>
          <p:cNvSpPr txBox="1"/>
          <p:nvPr/>
        </p:nvSpPr>
        <p:spPr>
          <a:xfrm>
            <a:off x="9621360" y="6443174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>
                <a:solidFill>
                  <a:srgbClr val="E7AE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400">
              <a:solidFill>
                <a:srgbClr val="E7AE2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áfico 10">
            <a:extLst>
              <a:ext uri="{FF2B5EF4-FFF2-40B4-BE49-F238E27FC236}">
                <a16:creationId xmlns:a16="http://schemas.microsoft.com/office/drawing/2014/main" id="{1E8DB758-00E5-405C-2F5C-01CE11C7923C}"/>
              </a:ext>
            </a:extLst>
          </p:cNvPr>
          <p:cNvGrpSpPr/>
          <p:nvPr/>
        </p:nvGrpSpPr>
        <p:grpSpPr>
          <a:xfrm>
            <a:off x="10895107" y="5490861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10" name="Forma libre: forma 30">
              <a:extLst>
                <a:ext uri="{FF2B5EF4-FFF2-40B4-BE49-F238E27FC236}">
                  <a16:creationId xmlns:a16="http://schemas.microsoft.com/office/drawing/2014/main" id="{D7F280E0-B3ED-7DE4-4B0A-3AC015368E85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AB9375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11" name="Forma libre: forma 31">
              <a:extLst>
                <a:ext uri="{FF2B5EF4-FFF2-40B4-BE49-F238E27FC236}">
                  <a16:creationId xmlns:a16="http://schemas.microsoft.com/office/drawing/2014/main" id="{3C08B00B-1F64-78B2-147B-E81DA0714E48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12" name="Google Shape;263;p42">
            <a:extLst>
              <a:ext uri="{FF2B5EF4-FFF2-40B4-BE49-F238E27FC236}">
                <a16:creationId xmlns:a16="http://schemas.microsoft.com/office/drawing/2014/main" id="{A4DF0EDD-C261-A221-990E-4F7D00AD1D02}"/>
              </a:ext>
            </a:extLst>
          </p:cNvPr>
          <p:cNvSpPr txBox="1"/>
          <p:nvPr/>
        </p:nvSpPr>
        <p:spPr>
          <a:xfrm>
            <a:off x="0" y="103099"/>
            <a:ext cx="5424400" cy="1031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6000">
                <a:solidFill>
                  <a:schemeClr val="bg1">
                    <a:lumMod val="50000"/>
                  </a:schemeClr>
                </a:solidFill>
                <a:latin typeface="Arial (Títulos)"/>
                <a:cs typeface="Rubik" panose="020b0604020202020204" charset="-79"/>
              </a:rPr>
              <a:t>FUENTE</a:t>
            </a: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CBAF1B94-1A80-4BCF-D022-2CB5B89B9AAF}"/>
              </a:ext>
            </a:extLst>
          </p:cNvPr>
          <p:cNvGrpSpPr>
            <a:grpSpLocks noChangeAspect="1"/>
          </p:cNvGrpSpPr>
          <p:nvPr/>
        </p:nvGrpSpPr>
        <p:grpSpPr>
          <a:xfrm>
            <a:off x="4101964" y="1634821"/>
            <a:ext cx="6093604" cy="4601024"/>
            <a:chOff x="201" y="670"/>
            <a:chExt cx="4646" cy="3508"/>
          </a:xfrm>
          <a:solidFill>
            <a:srgbClr val="AB9375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5FA7D42-15FC-7B94-0188-E43E7DCE879D}"/>
                </a:ext>
              </a:extLst>
            </p:cNvPr>
            <p:cNvSpPr/>
            <p:nvPr/>
          </p:nvSpPr>
          <p:spPr bwMode="auto">
            <a:xfrm>
              <a:off x="201" y="803"/>
              <a:ext cx="4646" cy="3375"/>
            </a:xfrm>
            <a:custGeom>
              <a:gdLst>
                <a:gd name="T0" fmla="*/ 2946 w 3099"/>
                <a:gd name="T1" fmla="*/ 457 h 2250"/>
                <a:gd name="T2" fmla="*/ 3068 w 3099"/>
                <a:gd name="T3" fmla="*/ 757 h 2250"/>
                <a:gd name="T4" fmla="*/ 2887 w 3099"/>
                <a:gd name="T5" fmla="*/ 723 h 2250"/>
                <a:gd name="T6" fmla="*/ 2558 w 3099"/>
                <a:gd name="T7" fmla="*/ 718 h 2250"/>
                <a:gd name="T8" fmla="*/ 2424 w 3099"/>
                <a:gd name="T9" fmla="*/ 1254 h 2250"/>
                <a:gd name="T10" fmla="*/ 2632 w 3099"/>
                <a:gd name="T11" fmla="*/ 1352 h 2250"/>
                <a:gd name="T12" fmla="*/ 2816 w 3099"/>
                <a:gd name="T13" fmla="*/ 1746 h 2250"/>
                <a:gd name="T14" fmla="*/ 2718 w 3099"/>
                <a:gd name="T15" fmla="*/ 2016 h 2250"/>
                <a:gd name="T16" fmla="*/ 2711 w 3099"/>
                <a:gd name="T17" fmla="*/ 1785 h 2250"/>
                <a:gd name="T18" fmla="*/ 2381 w 3099"/>
                <a:gd name="T19" fmla="*/ 1467 h 2250"/>
                <a:gd name="T20" fmla="*/ 2436 w 3099"/>
                <a:gd name="T21" fmla="*/ 1625 h 2250"/>
                <a:gd name="T22" fmla="*/ 2099 w 3099"/>
                <a:gd name="T23" fmla="*/ 1901 h 2250"/>
                <a:gd name="T24" fmla="*/ 1863 w 3099"/>
                <a:gd name="T25" fmla="*/ 1763 h 2250"/>
                <a:gd name="T26" fmla="*/ 2047 w 3099"/>
                <a:gd name="T27" fmla="*/ 1773 h 2250"/>
                <a:gd name="T28" fmla="*/ 2331 w 3099"/>
                <a:gd name="T29" fmla="*/ 1661 h 2250"/>
                <a:gd name="T30" fmla="*/ 1521 w 3099"/>
                <a:gd name="T31" fmla="*/ 1436 h 2250"/>
                <a:gd name="T32" fmla="*/ 1239 w 3099"/>
                <a:gd name="T33" fmla="*/ 1273 h 2250"/>
                <a:gd name="T34" fmla="*/ 1344 w 3099"/>
                <a:gd name="T35" fmla="*/ 1730 h 2250"/>
                <a:gd name="T36" fmla="*/ 1254 w 3099"/>
                <a:gd name="T37" fmla="*/ 1724 h 2250"/>
                <a:gd name="T38" fmla="*/ 1102 w 3099"/>
                <a:gd name="T39" fmla="*/ 1681 h 2250"/>
                <a:gd name="T40" fmla="*/ 1628 w 3099"/>
                <a:gd name="T41" fmla="*/ 2032 h 2250"/>
                <a:gd name="T42" fmla="*/ 1775 w 3099"/>
                <a:gd name="T43" fmla="*/ 2250 h 2250"/>
                <a:gd name="T44" fmla="*/ 1534 w 3099"/>
                <a:gd name="T45" fmla="*/ 2078 h 2250"/>
                <a:gd name="T46" fmla="*/ 1421 w 3099"/>
                <a:gd name="T47" fmla="*/ 1991 h 2250"/>
                <a:gd name="T48" fmla="*/ 1446 w 3099"/>
                <a:gd name="T49" fmla="*/ 2174 h 2250"/>
                <a:gd name="T50" fmla="*/ 1323 w 3099"/>
                <a:gd name="T51" fmla="*/ 1921 h 2250"/>
                <a:gd name="T52" fmla="*/ 894 w 3099"/>
                <a:gd name="T53" fmla="*/ 1610 h 2250"/>
                <a:gd name="T54" fmla="*/ 568 w 3099"/>
                <a:gd name="T55" fmla="*/ 1019 h 2250"/>
                <a:gd name="T56" fmla="*/ 570 w 3099"/>
                <a:gd name="T57" fmla="*/ 929 h 2250"/>
                <a:gd name="T58" fmla="*/ 477 w 3099"/>
                <a:gd name="T59" fmla="*/ 1138 h 2250"/>
                <a:gd name="T60" fmla="*/ 464 w 3099"/>
                <a:gd name="T61" fmla="*/ 1195 h 2250"/>
                <a:gd name="T62" fmla="*/ 360 w 3099"/>
                <a:gd name="T63" fmla="*/ 1491 h 2250"/>
                <a:gd name="T64" fmla="*/ 196 w 3099"/>
                <a:gd name="T65" fmla="*/ 1653 h 2250"/>
                <a:gd name="T66" fmla="*/ 135 w 3099"/>
                <a:gd name="T67" fmla="*/ 1698 h 2250"/>
                <a:gd name="T68" fmla="*/ 2 w 3099"/>
                <a:gd name="T69" fmla="*/ 1566 h 2250"/>
                <a:gd name="T70" fmla="*/ 44 w 3099"/>
                <a:gd name="T71" fmla="*/ 1499 h 2250"/>
                <a:gd name="T72" fmla="*/ 292 w 3099"/>
                <a:gd name="T73" fmla="*/ 1016 h 2250"/>
                <a:gd name="T74" fmla="*/ 596 w 3099"/>
                <a:gd name="T75" fmla="*/ 841 h 2250"/>
                <a:gd name="T76" fmla="*/ 710 w 3099"/>
                <a:gd name="T77" fmla="*/ 727 h 2250"/>
                <a:gd name="T78" fmla="*/ 1713 w 3099"/>
                <a:gd name="T79" fmla="*/ 685 h 2250"/>
                <a:gd name="T80" fmla="*/ 1906 w 3099"/>
                <a:gd name="T81" fmla="*/ 680 h 2250"/>
                <a:gd name="T82" fmla="*/ 1949 w 3099"/>
                <a:gd name="T83" fmla="*/ 613 h 2250"/>
                <a:gd name="T84" fmla="*/ 2026 w 3099"/>
                <a:gd name="T85" fmla="*/ 686 h 2250"/>
                <a:gd name="T86" fmla="*/ 1949 w 3099"/>
                <a:gd name="T87" fmla="*/ 578 h 2250"/>
                <a:gd name="T88" fmla="*/ 2025 w 3099"/>
                <a:gd name="T89" fmla="*/ 522 h 2250"/>
                <a:gd name="T90" fmla="*/ 2031 w 3099"/>
                <a:gd name="T91" fmla="*/ 443 h 2250"/>
                <a:gd name="T92" fmla="*/ 2107 w 3099"/>
                <a:gd name="T93" fmla="*/ 479 h 2250"/>
                <a:gd name="T94" fmla="*/ 2005 w 3099"/>
                <a:gd name="T95" fmla="*/ 423 h 2250"/>
                <a:gd name="T96" fmla="*/ 2260 w 3099"/>
                <a:gd name="T97" fmla="*/ 426 h 2250"/>
                <a:gd name="T98" fmla="*/ 2255 w 3099"/>
                <a:gd name="T99" fmla="*/ 310 h 2250"/>
                <a:gd name="T100" fmla="*/ 2179 w 3099"/>
                <a:gd name="T101" fmla="*/ 214 h 2250"/>
                <a:gd name="T102" fmla="*/ 2341 w 3099"/>
                <a:gd name="T103" fmla="*/ 147 h 2250"/>
                <a:gd name="T104" fmla="*/ 2398 w 3099"/>
                <a:gd name="T105" fmla="*/ 95 h 2250"/>
                <a:gd name="T106" fmla="*/ 2618 w 3099"/>
                <a:gd name="T107" fmla="*/ 63 h 2250"/>
                <a:gd name="T108" fmla="*/ 2650 w 3099"/>
                <a:gd name="T109" fmla="*/ 4 h 2250"/>
                <a:gd name="T110" fmla="*/ 2794 w 3099"/>
                <a:gd name="T111" fmla="*/ 67 h 2250"/>
                <a:gd name="T112" fmla="*/ 2814 w 3099"/>
                <a:gd name="T113" fmla="*/ 72 h 2250"/>
                <a:gd name="T114" fmla="*/ 2769 w 3099"/>
                <a:gd name="T115" fmla="*/ 194 h 2250"/>
                <a:gd name="T116" fmla="*/ 2892 w 3099"/>
                <a:gd name="T117" fmla="*/ 139 h 2250"/>
                <a:gd name="T118" fmla="*/ 2830 w 3099"/>
                <a:gd name="T119" fmla="*/ 202 h 22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9" h="2250">
                  <a:moveTo>
                    <a:pt x="2839" y="210"/>
                  </a:moveTo>
                  <a:cubicBezTo>
                    <a:pt x="2831" y="226"/>
                    <a:pt x="2821" y="240"/>
                    <a:pt x="2809" y="253"/>
                  </a:cubicBezTo>
                  <a:cubicBezTo>
                    <a:pt x="2804" y="258"/>
                    <a:pt x="2803" y="261"/>
                    <a:pt x="2808" y="266"/>
                  </a:cubicBezTo>
                  <a:cubicBezTo>
                    <a:pt x="2846" y="310"/>
                    <a:pt x="2879" y="358"/>
                    <a:pt x="2909" y="408"/>
                  </a:cubicBezTo>
                  <a:cubicBezTo>
                    <a:pt x="2920" y="426"/>
                    <a:pt x="2932" y="442"/>
                    <a:pt x="2946" y="457"/>
                  </a:cubicBezTo>
                  <a:cubicBezTo>
                    <a:pt x="2978" y="493"/>
                    <a:pt x="3006" y="533"/>
                    <a:pt x="3027" y="576"/>
                  </a:cubicBezTo>
                  <a:cubicBezTo>
                    <a:pt x="3039" y="599"/>
                    <a:pt x="3054" y="620"/>
                    <a:pt x="3074" y="637"/>
                  </a:cubicBezTo>
                  <a:cubicBezTo>
                    <a:pt x="3079" y="641"/>
                    <a:pt x="3083" y="646"/>
                    <a:pt x="3087" y="651"/>
                  </a:cubicBezTo>
                  <a:cubicBezTo>
                    <a:pt x="3097" y="663"/>
                    <a:pt x="3099" y="677"/>
                    <a:pt x="3094" y="691"/>
                  </a:cubicBezTo>
                  <a:cubicBezTo>
                    <a:pt x="3086" y="714"/>
                    <a:pt x="3074" y="734"/>
                    <a:pt x="3068" y="757"/>
                  </a:cubicBezTo>
                  <a:cubicBezTo>
                    <a:pt x="3066" y="765"/>
                    <a:pt x="3059" y="770"/>
                    <a:pt x="3051" y="773"/>
                  </a:cubicBezTo>
                  <a:cubicBezTo>
                    <a:pt x="3036" y="778"/>
                    <a:pt x="3024" y="787"/>
                    <a:pt x="3012" y="796"/>
                  </a:cubicBezTo>
                  <a:cubicBezTo>
                    <a:pt x="2997" y="807"/>
                    <a:pt x="2980" y="813"/>
                    <a:pt x="2962" y="814"/>
                  </a:cubicBezTo>
                  <a:cubicBezTo>
                    <a:pt x="2947" y="815"/>
                    <a:pt x="2939" y="808"/>
                    <a:pt x="2937" y="792"/>
                  </a:cubicBezTo>
                  <a:cubicBezTo>
                    <a:pt x="2933" y="760"/>
                    <a:pt x="2918" y="736"/>
                    <a:pt x="2887" y="723"/>
                  </a:cubicBezTo>
                  <a:cubicBezTo>
                    <a:pt x="2863" y="713"/>
                    <a:pt x="2846" y="696"/>
                    <a:pt x="2829" y="678"/>
                  </a:cubicBezTo>
                  <a:cubicBezTo>
                    <a:pt x="2800" y="648"/>
                    <a:pt x="2767" y="625"/>
                    <a:pt x="2728" y="611"/>
                  </a:cubicBezTo>
                  <a:cubicBezTo>
                    <a:pt x="2696" y="599"/>
                    <a:pt x="2667" y="601"/>
                    <a:pt x="2638" y="620"/>
                  </a:cubicBezTo>
                  <a:cubicBezTo>
                    <a:pt x="2631" y="625"/>
                    <a:pt x="2623" y="630"/>
                    <a:pt x="2615" y="635"/>
                  </a:cubicBezTo>
                  <a:cubicBezTo>
                    <a:pt x="2583" y="653"/>
                    <a:pt x="2565" y="681"/>
                    <a:pt x="2558" y="718"/>
                  </a:cubicBezTo>
                  <a:cubicBezTo>
                    <a:pt x="2547" y="775"/>
                    <a:pt x="2523" y="828"/>
                    <a:pt x="2495" y="878"/>
                  </a:cubicBezTo>
                  <a:cubicBezTo>
                    <a:pt x="2477" y="910"/>
                    <a:pt x="2465" y="945"/>
                    <a:pt x="2461" y="982"/>
                  </a:cubicBezTo>
                  <a:cubicBezTo>
                    <a:pt x="2459" y="997"/>
                    <a:pt x="2459" y="1013"/>
                    <a:pt x="2465" y="1027"/>
                  </a:cubicBezTo>
                  <a:cubicBezTo>
                    <a:pt x="2475" y="1050"/>
                    <a:pt x="2473" y="1072"/>
                    <a:pt x="2468" y="1095"/>
                  </a:cubicBezTo>
                  <a:cubicBezTo>
                    <a:pt x="2457" y="1149"/>
                    <a:pt x="2443" y="1203"/>
                    <a:pt x="2424" y="1254"/>
                  </a:cubicBezTo>
                  <a:cubicBezTo>
                    <a:pt x="2423" y="1256"/>
                    <a:pt x="2423" y="1257"/>
                    <a:pt x="2423" y="1258"/>
                  </a:cubicBezTo>
                  <a:cubicBezTo>
                    <a:pt x="2420" y="1268"/>
                    <a:pt x="2415" y="1279"/>
                    <a:pt x="2416" y="1289"/>
                  </a:cubicBezTo>
                  <a:cubicBezTo>
                    <a:pt x="2417" y="1300"/>
                    <a:pt x="2432" y="1296"/>
                    <a:pt x="2439" y="1302"/>
                  </a:cubicBezTo>
                  <a:cubicBezTo>
                    <a:pt x="2457" y="1317"/>
                    <a:pt x="2479" y="1322"/>
                    <a:pt x="2502" y="1328"/>
                  </a:cubicBezTo>
                  <a:cubicBezTo>
                    <a:pt x="2545" y="1338"/>
                    <a:pt x="2587" y="1350"/>
                    <a:pt x="2632" y="1352"/>
                  </a:cubicBezTo>
                  <a:cubicBezTo>
                    <a:pt x="2656" y="1353"/>
                    <a:pt x="2675" y="1364"/>
                    <a:pt x="2689" y="1382"/>
                  </a:cubicBezTo>
                  <a:cubicBezTo>
                    <a:pt x="2705" y="1402"/>
                    <a:pt x="2720" y="1424"/>
                    <a:pt x="2733" y="1446"/>
                  </a:cubicBezTo>
                  <a:cubicBezTo>
                    <a:pt x="2740" y="1459"/>
                    <a:pt x="2745" y="1473"/>
                    <a:pt x="2746" y="1488"/>
                  </a:cubicBezTo>
                  <a:cubicBezTo>
                    <a:pt x="2752" y="1555"/>
                    <a:pt x="2764" y="1621"/>
                    <a:pt x="2792" y="1682"/>
                  </a:cubicBezTo>
                  <a:cubicBezTo>
                    <a:pt x="2802" y="1703"/>
                    <a:pt x="2806" y="1726"/>
                    <a:pt x="2816" y="1746"/>
                  </a:cubicBezTo>
                  <a:cubicBezTo>
                    <a:pt x="2821" y="1757"/>
                    <a:pt x="2819" y="1768"/>
                    <a:pt x="2809" y="1777"/>
                  </a:cubicBezTo>
                  <a:cubicBezTo>
                    <a:pt x="2799" y="1787"/>
                    <a:pt x="2794" y="1800"/>
                    <a:pt x="2791" y="1814"/>
                  </a:cubicBezTo>
                  <a:cubicBezTo>
                    <a:pt x="2780" y="1874"/>
                    <a:pt x="2761" y="1934"/>
                    <a:pt x="2748" y="1994"/>
                  </a:cubicBezTo>
                  <a:cubicBezTo>
                    <a:pt x="2747" y="2001"/>
                    <a:pt x="2744" y="2008"/>
                    <a:pt x="2741" y="2014"/>
                  </a:cubicBezTo>
                  <a:cubicBezTo>
                    <a:pt x="2735" y="2027"/>
                    <a:pt x="2726" y="2028"/>
                    <a:pt x="2718" y="2016"/>
                  </a:cubicBezTo>
                  <a:cubicBezTo>
                    <a:pt x="2709" y="2003"/>
                    <a:pt x="2702" y="1989"/>
                    <a:pt x="2692" y="1977"/>
                  </a:cubicBezTo>
                  <a:cubicBezTo>
                    <a:pt x="2679" y="1961"/>
                    <a:pt x="2669" y="1943"/>
                    <a:pt x="2662" y="1923"/>
                  </a:cubicBezTo>
                  <a:cubicBezTo>
                    <a:pt x="2654" y="1903"/>
                    <a:pt x="2653" y="1882"/>
                    <a:pt x="2660" y="1862"/>
                  </a:cubicBezTo>
                  <a:cubicBezTo>
                    <a:pt x="2666" y="1846"/>
                    <a:pt x="2675" y="1834"/>
                    <a:pt x="2693" y="1831"/>
                  </a:cubicBezTo>
                  <a:cubicBezTo>
                    <a:pt x="2713" y="1828"/>
                    <a:pt x="2723" y="1803"/>
                    <a:pt x="2711" y="1785"/>
                  </a:cubicBezTo>
                  <a:cubicBezTo>
                    <a:pt x="2704" y="1774"/>
                    <a:pt x="2703" y="1763"/>
                    <a:pt x="2703" y="1750"/>
                  </a:cubicBezTo>
                  <a:cubicBezTo>
                    <a:pt x="2706" y="1685"/>
                    <a:pt x="2695" y="1622"/>
                    <a:pt x="2675" y="1561"/>
                  </a:cubicBezTo>
                  <a:cubicBezTo>
                    <a:pt x="2666" y="1532"/>
                    <a:pt x="2648" y="1507"/>
                    <a:pt x="2627" y="1484"/>
                  </a:cubicBezTo>
                  <a:cubicBezTo>
                    <a:pt x="2601" y="1455"/>
                    <a:pt x="2568" y="1443"/>
                    <a:pt x="2529" y="1452"/>
                  </a:cubicBezTo>
                  <a:cubicBezTo>
                    <a:pt x="2480" y="1463"/>
                    <a:pt x="2431" y="1462"/>
                    <a:pt x="2381" y="1467"/>
                  </a:cubicBezTo>
                  <a:cubicBezTo>
                    <a:pt x="2368" y="1468"/>
                    <a:pt x="2354" y="1469"/>
                    <a:pt x="2340" y="1473"/>
                  </a:cubicBezTo>
                  <a:cubicBezTo>
                    <a:pt x="2321" y="1479"/>
                    <a:pt x="2303" y="1479"/>
                    <a:pt x="2284" y="1468"/>
                  </a:cubicBezTo>
                  <a:cubicBezTo>
                    <a:pt x="2283" y="1473"/>
                    <a:pt x="2286" y="1475"/>
                    <a:pt x="2288" y="1477"/>
                  </a:cubicBezTo>
                  <a:cubicBezTo>
                    <a:pt x="2298" y="1490"/>
                    <a:pt x="2309" y="1502"/>
                    <a:pt x="2322" y="1512"/>
                  </a:cubicBezTo>
                  <a:cubicBezTo>
                    <a:pt x="2364" y="1546"/>
                    <a:pt x="2397" y="1589"/>
                    <a:pt x="2436" y="1625"/>
                  </a:cubicBezTo>
                  <a:cubicBezTo>
                    <a:pt x="2457" y="1645"/>
                    <a:pt x="2462" y="1670"/>
                    <a:pt x="2456" y="1696"/>
                  </a:cubicBezTo>
                  <a:cubicBezTo>
                    <a:pt x="2447" y="1735"/>
                    <a:pt x="2425" y="1766"/>
                    <a:pt x="2386" y="1778"/>
                  </a:cubicBezTo>
                  <a:cubicBezTo>
                    <a:pt x="2321" y="1799"/>
                    <a:pt x="2264" y="1832"/>
                    <a:pt x="2205" y="1865"/>
                  </a:cubicBezTo>
                  <a:cubicBezTo>
                    <a:pt x="2187" y="1875"/>
                    <a:pt x="2171" y="1888"/>
                    <a:pt x="2156" y="1903"/>
                  </a:cubicBezTo>
                  <a:cubicBezTo>
                    <a:pt x="2135" y="1926"/>
                    <a:pt x="2118" y="1925"/>
                    <a:pt x="2099" y="1901"/>
                  </a:cubicBezTo>
                  <a:cubicBezTo>
                    <a:pt x="2078" y="1873"/>
                    <a:pt x="2047" y="1862"/>
                    <a:pt x="2014" y="1861"/>
                  </a:cubicBezTo>
                  <a:cubicBezTo>
                    <a:pt x="1988" y="1859"/>
                    <a:pt x="1967" y="1852"/>
                    <a:pt x="1950" y="1832"/>
                  </a:cubicBezTo>
                  <a:cubicBezTo>
                    <a:pt x="1941" y="1821"/>
                    <a:pt x="1929" y="1813"/>
                    <a:pt x="1917" y="1806"/>
                  </a:cubicBezTo>
                  <a:cubicBezTo>
                    <a:pt x="1901" y="1797"/>
                    <a:pt x="1887" y="1786"/>
                    <a:pt x="1873" y="1774"/>
                  </a:cubicBezTo>
                  <a:cubicBezTo>
                    <a:pt x="1869" y="1771"/>
                    <a:pt x="1866" y="1767"/>
                    <a:pt x="1863" y="1763"/>
                  </a:cubicBezTo>
                  <a:cubicBezTo>
                    <a:pt x="1855" y="1748"/>
                    <a:pt x="1859" y="1738"/>
                    <a:pt x="1876" y="1735"/>
                  </a:cubicBezTo>
                  <a:cubicBezTo>
                    <a:pt x="1891" y="1733"/>
                    <a:pt x="1905" y="1735"/>
                    <a:pt x="1919" y="1735"/>
                  </a:cubicBezTo>
                  <a:cubicBezTo>
                    <a:pt x="1939" y="1736"/>
                    <a:pt x="1956" y="1730"/>
                    <a:pt x="1973" y="1718"/>
                  </a:cubicBezTo>
                  <a:cubicBezTo>
                    <a:pt x="2002" y="1696"/>
                    <a:pt x="2025" y="1703"/>
                    <a:pt x="2039" y="1737"/>
                  </a:cubicBezTo>
                  <a:cubicBezTo>
                    <a:pt x="2044" y="1748"/>
                    <a:pt x="2048" y="1760"/>
                    <a:pt x="2047" y="1773"/>
                  </a:cubicBezTo>
                  <a:cubicBezTo>
                    <a:pt x="2047" y="1788"/>
                    <a:pt x="2054" y="1797"/>
                    <a:pt x="2069" y="1798"/>
                  </a:cubicBezTo>
                  <a:cubicBezTo>
                    <a:pt x="2114" y="1802"/>
                    <a:pt x="2159" y="1801"/>
                    <a:pt x="2199" y="1774"/>
                  </a:cubicBezTo>
                  <a:cubicBezTo>
                    <a:pt x="2221" y="1759"/>
                    <a:pt x="2247" y="1749"/>
                    <a:pt x="2273" y="1741"/>
                  </a:cubicBezTo>
                  <a:cubicBezTo>
                    <a:pt x="2301" y="1732"/>
                    <a:pt x="2321" y="1713"/>
                    <a:pt x="2340" y="1692"/>
                  </a:cubicBezTo>
                  <a:cubicBezTo>
                    <a:pt x="2351" y="1681"/>
                    <a:pt x="2346" y="1670"/>
                    <a:pt x="2331" y="1661"/>
                  </a:cubicBezTo>
                  <a:cubicBezTo>
                    <a:pt x="2287" y="1633"/>
                    <a:pt x="2237" y="1616"/>
                    <a:pt x="2188" y="1598"/>
                  </a:cubicBezTo>
                  <a:cubicBezTo>
                    <a:pt x="2160" y="1588"/>
                    <a:pt x="2134" y="1574"/>
                    <a:pt x="2113" y="1553"/>
                  </a:cubicBezTo>
                  <a:cubicBezTo>
                    <a:pt x="2058" y="1501"/>
                    <a:pt x="1991" y="1482"/>
                    <a:pt x="1917" y="1485"/>
                  </a:cubicBezTo>
                  <a:cubicBezTo>
                    <a:pt x="1819" y="1490"/>
                    <a:pt x="1724" y="1472"/>
                    <a:pt x="1629" y="1454"/>
                  </a:cubicBezTo>
                  <a:cubicBezTo>
                    <a:pt x="1593" y="1447"/>
                    <a:pt x="1557" y="1441"/>
                    <a:pt x="1521" y="1436"/>
                  </a:cubicBezTo>
                  <a:cubicBezTo>
                    <a:pt x="1455" y="1427"/>
                    <a:pt x="1398" y="1399"/>
                    <a:pt x="1350" y="1353"/>
                  </a:cubicBezTo>
                  <a:cubicBezTo>
                    <a:pt x="1321" y="1325"/>
                    <a:pt x="1287" y="1302"/>
                    <a:pt x="1263" y="1269"/>
                  </a:cubicBezTo>
                  <a:cubicBezTo>
                    <a:pt x="1261" y="1267"/>
                    <a:pt x="1258" y="1265"/>
                    <a:pt x="1256" y="1263"/>
                  </a:cubicBezTo>
                  <a:cubicBezTo>
                    <a:pt x="1250" y="1259"/>
                    <a:pt x="1243" y="1255"/>
                    <a:pt x="1237" y="1258"/>
                  </a:cubicBezTo>
                  <a:cubicBezTo>
                    <a:pt x="1233" y="1261"/>
                    <a:pt x="1238" y="1268"/>
                    <a:pt x="1239" y="1273"/>
                  </a:cubicBezTo>
                  <a:cubicBezTo>
                    <a:pt x="1239" y="1278"/>
                    <a:pt x="1240" y="1283"/>
                    <a:pt x="1240" y="1288"/>
                  </a:cubicBezTo>
                  <a:cubicBezTo>
                    <a:pt x="1241" y="1348"/>
                    <a:pt x="1259" y="1403"/>
                    <a:pt x="1273" y="1460"/>
                  </a:cubicBezTo>
                  <a:cubicBezTo>
                    <a:pt x="1281" y="1491"/>
                    <a:pt x="1290" y="1522"/>
                    <a:pt x="1291" y="1555"/>
                  </a:cubicBezTo>
                  <a:cubicBezTo>
                    <a:pt x="1292" y="1584"/>
                    <a:pt x="1301" y="1612"/>
                    <a:pt x="1311" y="1639"/>
                  </a:cubicBezTo>
                  <a:cubicBezTo>
                    <a:pt x="1322" y="1669"/>
                    <a:pt x="1334" y="1699"/>
                    <a:pt x="1344" y="1730"/>
                  </a:cubicBezTo>
                  <a:cubicBezTo>
                    <a:pt x="1352" y="1753"/>
                    <a:pt x="1365" y="1774"/>
                    <a:pt x="1382" y="1791"/>
                  </a:cubicBezTo>
                  <a:cubicBezTo>
                    <a:pt x="1384" y="1793"/>
                    <a:pt x="1386" y="1795"/>
                    <a:pt x="1387" y="1797"/>
                  </a:cubicBezTo>
                  <a:cubicBezTo>
                    <a:pt x="1387" y="1797"/>
                    <a:pt x="1387" y="1797"/>
                    <a:pt x="1387" y="1799"/>
                  </a:cubicBezTo>
                  <a:cubicBezTo>
                    <a:pt x="1378" y="1794"/>
                    <a:pt x="1370" y="1788"/>
                    <a:pt x="1362" y="1783"/>
                  </a:cubicBezTo>
                  <a:cubicBezTo>
                    <a:pt x="1328" y="1759"/>
                    <a:pt x="1292" y="1740"/>
                    <a:pt x="1254" y="1724"/>
                  </a:cubicBezTo>
                  <a:cubicBezTo>
                    <a:pt x="1232" y="1714"/>
                    <a:pt x="1210" y="1708"/>
                    <a:pt x="1185" y="1709"/>
                  </a:cubicBezTo>
                  <a:cubicBezTo>
                    <a:pt x="1162" y="1710"/>
                    <a:pt x="1153" y="1702"/>
                    <a:pt x="1146" y="1681"/>
                  </a:cubicBezTo>
                  <a:cubicBezTo>
                    <a:pt x="1140" y="1663"/>
                    <a:pt x="1132" y="1647"/>
                    <a:pt x="1125" y="1631"/>
                  </a:cubicBezTo>
                  <a:cubicBezTo>
                    <a:pt x="1115" y="1610"/>
                    <a:pt x="1108" y="1588"/>
                    <a:pt x="1111" y="1564"/>
                  </a:cubicBezTo>
                  <a:cubicBezTo>
                    <a:pt x="1073" y="1595"/>
                    <a:pt x="1069" y="1646"/>
                    <a:pt x="1102" y="1681"/>
                  </a:cubicBezTo>
                  <a:cubicBezTo>
                    <a:pt x="1127" y="1706"/>
                    <a:pt x="1155" y="1724"/>
                    <a:pt x="1191" y="1726"/>
                  </a:cubicBezTo>
                  <a:cubicBezTo>
                    <a:pt x="1237" y="1728"/>
                    <a:pt x="1277" y="1746"/>
                    <a:pt x="1315" y="1770"/>
                  </a:cubicBezTo>
                  <a:cubicBezTo>
                    <a:pt x="1368" y="1803"/>
                    <a:pt x="1421" y="1836"/>
                    <a:pt x="1474" y="1869"/>
                  </a:cubicBezTo>
                  <a:cubicBezTo>
                    <a:pt x="1519" y="1896"/>
                    <a:pt x="1554" y="1935"/>
                    <a:pt x="1585" y="1977"/>
                  </a:cubicBezTo>
                  <a:cubicBezTo>
                    <a:pt x="1598" y="1996"/>
                    <a:pt x="1613" y="2015"/>
                    <a:pt x="1628" y="2032"/>
                  </a:cubicBezTo>
                  <a:cubicBezTo>
                    <a:pt x="1655" y="2062"/>
                    <a:pt x="1687" y="2086"/>
                    <a:pt x="1723" y="2103"/>
                  </a:cubicBezTo>
                  <a:cubicBezTo>
                    <a:pt x="1760" y="2120"/>
                    <a:pt x="1792" y="2142"/>
                    <a:pt x="1815" y="2175"/>
                  </a:cubicBezTo>
                  <a:cubicBezTo>
                    <a:pt x="1819" y="2180"/>
                    <a:pt x="1824" y="2186"/>
                    <a:pt x="1826" y="2192"/>
                  </a:cubicBezTo>
                  <a:cubicBezTo>
                    <a:pt x="1835" y="2211"/>
                    <a:pt x="1830" y="2227"/>
                    <a:pt x="1812" y="2238"/>
                  </a:cubicBezTo>
                  <a:cubicBezTo>
                    <a:pt x="1800" y="2244"/>
                    <a:pt x="1787" y="2245"/>
                    <a:pt x="1775" y="2250"/>
                  </a:cubicBezTo>
                  <a:cubicBezTo>
                    <a:pt x="1761" y="2250"/>
                    <a:pt x="1746" y="2250"/>
                    <a:pt x="1732" y="2250"/>
                  </a:cubicBezTo>
                  <a:cubicBezTo>
                    <a:pt x="1720" y="2246"/>
                    <a:pt x="1707" y="2244"/>
                    <a:pt x="1695" y="2239"/>
                  </a:cubicBezTo>
                  <a:cubicBezTo>
                    <a:pt x="1663" y="2227"/>
                    <a:pt x="1656" y="2213"/>
                    <a:pt x="1658" y="2185"/>
                  </a:cubicBezTo>
                  <a:cubicBezTo>
                    <a:pt x="1660" y="2161"/>
                    <a:pt x="1653" y="2148"/>
                    <a:pt x="1632" y="2142"/>
                  </a:cubicBezTo>
                  <a:cubicBezTo>
                    <a:pt x="1592" y="2131"/>
                    <a:pt x="1561" y="2107"/>
                    <a:pt x="1534" y="2078"/>
                  </a:cubicBezTo>
                  <a:cubicBezTo>
                    <a:pt x="1483" y="2024"/>
                    <a:pt x="1424" y="1980"/>
                    <a:pt x="1364" y="1939"/>
                  </a:cubicBezTo>
                  <a:cubicBezTo>
                    <a:pt x="1361" y="1937"/>
                    <a:pt x="1358" y="1935"/>
                    <a:pt x="1355" y="1933"/>
                  </a:cubicBezTo>
                  <a:cubicBezTo>
                    <a:pt x="1354" y="1933"/>
                    <a:pt x="1353" y="1933"/>
                    <a:pt x="1350" y="1932"/>
                  </a:cubicBezTo>
                  <a:cubicBezTo>
                    <a:pt x="1362" y="1944"/>
                    <a:pt x="1373" y="1954"/>
                    <a:pt x="1383" y="1964"/>
                  </a:cubicBezTo>
                  <a:cubicBezTo>
                    <a:pt x="1394" y="1975"/>
                    <a:pt x="1408" y="1983"/>
                    <a:pt x="1421" y="1991"/>
                  </a:cubicBezTo>
                  <a:cubicBezTo>
                    <a:pt x="1430" y="1996"/>
                    <a:pt x="1439" y="2001"/>
                    <a:pt x="1447" y="2009"/>
                  </a:cubicBezTo>
                  <a:cubicBezTo>
                    <a:pt x="1458" y="2020"/>
                    <a:pt x="1462" y="2033"/>
                    <a:pt x="1459" y="2049"/>
                  </a:cubicBezTo>
                  <a:cubicBezTo>
                    <a:pt x="1453" y="2085"/>
                    <a:pt x="1455" y="2121"/>
                    <a:pt x="1467" y="2155"/>
                  </a:cubicBezTo>
                  <a:cubicBezTo>
                    <a:pt x="1469" y="2161"/>
                    <a:pt x="1472" y="2168"/>
                    <a:pt x="1466" y="2173"/>
                  </a:cubicBezTo>
                  <a:cubicBezTo>
                    <a:pt x="1460" y="2179"/>
                    <a:pt x="1453" y="2177"/>
                    <a:pt x="1446" y="2174"/>
                  </a:cubicBezTo>
                  <a:cubicBezTo>
                    <a:pt x="1433" y="2167"/>
                    <a:pt x="1420" y="2160"/>
                    <a:pt x="1411" y="2148"/>
                  </a:cubicBezTo>
                  <a:cubicBezTo>
                    <a:pt x="1399" y="2133"/>
                    <a:pt x="1382" y="2124"/>
                    <a:pt x="1367" y="2112"/>
                  </a:cubicBezTo>
                  <a:cubicBezTo>
                    <a:pt x="1343" y="2091"/>
                    <a:pt x="1326" y="2066"/>
                    <a:pt x="1323" y="2033"/>
                  </a:cubicBezTo>
                  <a:cubicBezTo>
                    <a:pt x="1322" y="2022"/>
                    <a:pt x="1324" y="2011"/>
                    <a:pt x="1330" y="2002"/>
                  </a:cubicBezTo>
                  <a:cubicBezTo>
                    <a:pt x="1348" y="1974"/>
                    <a:pt x="1344" y="1946"/>
                    <a:pt x="1323" y="1921"/>
                  </a:cubicBezTo>
                  <a:cubicBezTo>
                    <a:pt x="1305" y="1899"/>
                    <a:pt x="1280" y="1888"/>
                    <a:pt x="1256" y="1875"/>
                  </a:cubicBezTo>
                  <a:cubicBezTo>
                    <a:pt x="1170" y="1825"/>
                    <a:pt x="1078" y="1789"/>
                    <a:pt x="987" y="1749"/>
                  </a:cubicBezTo>
                  <a:cubicBezTo>
                    <a:pt x="963" y="1739"/>
                    <a:pt x="939" y="1729"/>
                    <a:pt x="914" y="1724"/>
                  </a:cubicBezTo>
                  <a:cubicBezTo>
                    <a:pt x="887" y="1718"/>
                    <a:pt x="875" y="1701"/>
                    <a:pt x="874" y="1674"/>
                  </a:cubicBezTo>
                  <a:cubicBezTo>
                    <a:pt x="872" y="1650"/>
                    <a:pt x="879" y="1629"/>
                    <a:pt x="894" y="1610"/>
                  </a:cubicBezTo>
                  <a:cubicBezTo>
                    <a:pt x="925" y="1572"/>
                    <a:pt x="938" y="1526"/>
                    <a:pt x="944" y="1478"/>
                  </a:cubicBezTo>
                  <a:cubicBezTo>
                    <a:pt x="947" y="1462"/>
                    <a:pt x="948" y="1445"/>
                    <a:pt x="948" y="1428"/>
                  </a:cubicBezTo>
                  <a:cubicBezTo>
                    <a:pt x="949" y="1392"/>
                    <a:pt x="934" y="1366"/>
                    <a:pt x="902" y="1349"/>
                  </a:cubicBezTo>
                  <a:cubicBezTo>
                    <a:pt x="834" y="1313"/>
                    <a:pt x="769" y="1275"/>
                    <a:pt x="702" y="1239"/>
                  </a:cubicBezTo>
                  <a:cubicBezTo>
                    <a:pt x="614" y="1192"/>
                    <a:pt x="577" y="1114"/>
                    <a:pt x="568" y="1019"/>
                  </a:cubicBezTo>
                  <a:cubicBezTo>
                    <a:pt x="565" y="990"/>
                    <a:pt x="567" y="961"/>
                    <a:pt x="573" y="932"/>
                  </a:cubicBezTo>
                  <a:cubicBezTo>
                    <a:pt x="573" y="922"/>
                    <a:pt x="577" y="914"/>
                    <a:pt x="579" y="905"/>
                  </a:cubicBezTo>
                  <a:cubicBezTo>
                    <a:pt x="578" y="903"/>
                    <a:pt x="576" y="905"/>
                    <a:pt x="578" y="905"/>
                  </a:cubicBezTo>
                  <a:cubicBezTo>
                    <a:pt x="578" y="904"/>
                    <a:pt x="579" y="905"/>
                    <a:pt x="579" y="905"/>
                  </a:cubicBezTo>
                  <a:cubicBezTo>
                    <a:pt x="576" y="914"/>
                    <a:pt x="575" y="922"/>
                    <a:pt x="570" y="929"/>
                  </a:cubicBezTo>
                  <a:cubicBezTo>
                    <a:pt x="563" y="954"/>
                    <a:pt x="545" y="969"/>
                    <a:pt x="524" y="982"/>
                  </a:cubicBezTo>
                  <a:cubicBezTo>
                    <a:pt x="511" y="989"/>
                    <a:pt x="498" y="996"/>
                    <a:pt x="485" y="1002"/>
                  </a:cubicBezTo>
                  <a:cubicBezTo>
                    <a:pt x="479" y="1005"/>
                    <a:pt x="477" y="1008"/>
                    <a:pt x="478" y="1014"/>
                  </a:cubicBezTo>
                  <a:cubicBezTo>
                    <a:pt x="479" y="1026"/>
                    <a:pt x="477" y="1038"/>
                    <a:pt x="475" y="1049"/>
                  </a:cubicBezTo>
                  <a:cubicBezTo>
                    <a:pt x="469" y="1079"/>
                    <a:pt x="469" y="1109"/>
                    <a:pt x="477" y="1138"/>
                  </a:cubicBezTo>
                  <a:cubicBezTo>
                    <a:pt x="485" y="1170"/>
                    <a:pt x="503" y="1195"/>
                    <a:pt x="536" y="1205"/>
                  </a:cubicBezTo>
                  <a:cubicBezTo>
                    <a:pt x="570" y="1216"/>
                    <a:pt x="591" y="1243"/>
                    <a:pt x="612" y="1269"/>
                  </a:cubicBezTo>
                  <a:cubicBezTo>
                    <a:pt x="607" y="1269"/>
                    <a:pt x="603" y="1266"/>
                    <a:pt x="600" y="1263"/>
                  </a:cubicBezTo>
                  <a:cubicBezTo>
                    <a:pt x="588" y="1249"/>
                    <a:pt x="572" y="1242"/>
                    <a:pt x="554" y="1239"/>
                  </a:cubicBezTo>
                  <a:cubicBezTo>
                    <a:pt x="521" y="1232"/>
                    <a:pt x="489" y="1222"/>
                    <a:pt x="464" y="1195"/>
                  </a:cubicBezTo>
                  <a:cubicBezTo>
                    <a:pt x="452" y="1182"/>
                    <a:pt x="433" y="1178"/>
                    <a:pt x="415" y="1174"/>
                  </a:cubicBezTo>
                  <a:cubicBezTo>
                    <a:pt x="402" y="1171"/>
                    <a:pt x="393" y="1184"/>
                    <a:pt x="398" y="1198"/>
                  </a:cubicBezTo>
                  <a:cubicBezTo>
                    <a:pt x="413" y="1235"/>
                    <a:pt x="422" y="1275"/>
                    <a:pt x="430" y="1315"/>
                  </a:cubicBezTo>
                  <a:cubicBezTo>
                    <a:pt x="438" y="1354"/>
                    <a:pt x="434" y="1392"/>
                    <a:pt x="422" y="1430"/>
                  </a:cubicBezTo>
                  <a:cubicBezTo>
                    <a:pt x="412" y="1460"/>
                    <a:pt x="392" y="1481"/>
                    <a:pt x="360" y="1491"/>
                  </a:cubicBezTo>
                  <a:cubicBezTo>
                    <a:pt x="338" y="1498"/>
                    <a:pt x="316" y="1504"/>
                    <a:pt x="292" y="1502"/>
                  </a:cubicBezTo>
                  <a:cubicBezTo>
                    <a:pt x="295" y="1507"/>
                    <a:pt x="299" y="1504"/>
                    <a:pt x="303" y="1507"/>
                  </a:cubicBezTo>
                  <a:cubicBezTo>
                    <a:pt x="254" y="1536"/>
                    <a:pt x="245" y="1585"/>
                    <a:pt x="239" y="1638"/>
                  </a:cubicBezTo>
                  <a:cubicBezTo>
                    <a:pt x="229" y="1623"/>
                    <a:pt x="226" y="1606"/>
                    <a:pt x="224" y="1586"/>
                  </a:cubicBezTo>
                  <a:cubicBezTo>
                    <a:pt x="211" y="1609"/>
                    <a:pt x="202" y="1630"/>
                    <a:pt x="196" y="1653"/>
                  </a:cubicBezTo>
                  <a:cubicBezTo>
                    <a:pt x="182" y="1703"/>
                    <a:pt x="149" y="1735"/>
                    <a:pt x="99" y="1748"/>
                  </a:cubicBezTo>
                  <a:cubicBezTo>
                    <a:pt x="67" y="1758"/>
                    <a:pt x="46" y="1751"/>
                    <a:pt x="25" y="1724"/>
                  </a:cubicBezTo>
                  <a:cubicBezTo>
                    <a:pt x="20" y="1716"/>
                    <a:pt x="13" y="1709"/>
                    <a:pt x="10" y="1698"/>
                  </a:cubicBezTo>
                  <a:cubicBezTo>
                    <a:pt x="17" y="1698"/>
                    <a:pt x="20" y="1703"/>
                    <a:pt x="23" y="1707"/>
                  </a:cubicBezTo>
                  <a:cubicBezTo>
                    <a:pt x="54" y="1742"/>
                    <a:pt x="111" y="1738"/>
                    <a:pt x="135" y="1698"/>
                  </a:cubicBezTo>
                  <a:cubicBezTo>
                    <a:pt x="145" y="1683"/>
                    <a:pt x="151" y="1667"/>
                    <a:pt x="158" y="1651"/>
                  </a:cubicBezTo>
                  <a:cubicBezTo>
                    <a:pt x="160" y="1645"/>
                    <a:pt x="160" y="1640"/>
                    <a:pt x="155" y="1637"/>
                  </a:cubicBezTo>
                  <a:cubicBezTo>
                    <a:pt x="149" y="1634"/>
                    <a:pt x="147" y="1640"/>
                    <a:pt x="145" y="1643"/>
                  </a:cubicBezTo>
                  <a:cubicBezTo>
                    <a:pt x="119" y="1677"/>
                    <a:pt x="81" y="1683"/>
                    <a:pt x="46" y="1657"/>
                  </a:cubicBezTo>
                  <a:cubicBezTo>
                    <a:pt x="15" y="1635"/>
                    <a:pt x="5" y="1602"/>
                    <a:pt x="2" y="1566"/>
                  </a:cubicBezTo>
                  <a:cubicBezTo>
                    <a:pt x="0" y="1543"/>
                    <a:pt x="3" y="1520"/>
                    <a:pt x="7" y="1497"/>
                  </a:cubicBezTo>
                  <a:cubicBezTo>
                    <a:pt x="12" y="1466"/>
                    <a:pt x="43" y="1438"/>
                    <a:pt x="75" y="1436"/>
                  </a:cubicBezTo>
                  <a:cubicBezTo>
                    <a:pt x="80" y="1435"/>
                    <a:pt x="85" y="1436"/>
                    <a:pt x="90" y="1441"/>
                  </a:cubicBezTo>
                  <a:cubicBezTo>
                    <a:pt x="82" y="1447"/>
                    <a:pt x="73" y="1449"/>
                    <a:pt x="65" y="1453"/>
                  </a:cubicBezTo>
                  <a:cubicBezTo>
                    <a:pt x="43" y="1463"/>
                    <a:pt x="36" y="1476"/>
                    <a:pt x="44" y="1499"/>
                  </a:cubicBezTo>
                  <a:cubicBezTo>
                    <a:pt x="51" y="1519"/>
                    <a:pt x="63" y="1534"/>
                    <a:pt x="82" y="1543"/>
                  </a:cubicBezTo>
                  <a:cubicBezTo>
                    <a:pt x="104" y="1553"/>
                    <a:pt x="124" y="1547"/>
                    <a:pt x="132" y="1525"/>
                  </a:cubicBezTo>
                  <a:cubicBezTo>
                    <a:pt x="149" y="1479"/>
                    <a:pt x="166" y="1434"/>
                    <a:pt x="163" y="1384"/>
                  </a:cubicBezTo>
                  <a:cubicBezTo>
                    <a:pt x="160" y="1317"/>
                    <a:pt x="171" y="1251"/>
                    <a:pt x="189" y="1186"/>
                  </a:cubicBezTo>
                  <a:cubicBezTo>
                    <a:pt x="207" y="1121"/>
                    <a:pt x="239" y="1062"/>
                    <a:pt x="292" y="1016"/>
                  </a:cubicBezTo>
                  <a:cubicBezTo>
                    <a:pt x="323" y="988"/>
                    <a:pt x="360" y="976"/>
                    <a:pt x="400" y="970"/>
                  </a:cubicBezTo>
                  <a:cubicBezTo>
                    <a:pt x="421" y="967"/>
                    <a:pt x="436" y="961"/>
                    <a:pt x="449" y="942"/>
                  </a:cubicBezTo>
                  <a:cubicBezTo>
                    <a:pt x="476" y="906"/>
                    <a:pt x="516" y="885"/>
                    <a:pt x="554" y="862"/>
                  </a:cubicBezTo>
                  <a:cubicBezTo>
                    <a:pt x="565" y="856"/>
                    <a:pt x="574" y="848"/>
                    <a:pt x="585" y="842"/>
                  </a:cubicBezTo>
                  <a:cubicBezTo>
                    <a:pt x="588" y="840"/>
                    <a:pt x="592" y="836"/>
                    <a:pt x="596" y="841"/>
                  </a:cubicBezTo>
                  <a:cubicBezTo>
                    <a:pt x="599" y="844"/>
                    <a:pt x="597" y="848"/>
                    <a:pt x="596" y="852"/>
                  </a:cubicBezTo>
                  <a:cubicBezTo>
                    <a:pt x="592" y="860"/>
                    <a:pt x="588" y="867"/>
                    <a:pt x="585" y="875"/>
                  </a:cubicBezTo>
                  <a:cubicBezTo>
                    <a:pt x="590" y="876"/>
                    <a:pt x="591" y="873"/>
                    <a:pt x="592" y="870"/>
                  </a:cubicBezTo>
                  <a:cubicBezTo>
                    <a:pt x="593" y="869"/>
                    <a:pt x="593" y="869"/>
                    <a:pt x="593" y="868"/>
                  </a:cubicBezTo>
                  <a:cubicBezTo>
                    <a:pt x="611" y="804"/>
                    <a:pt x="658" y="763"/>
                    <a:pt x="710" y="727"/>
                  </a:cubicBezTo>
                  <a:cubicBezTo>
                    <a:pt x="773" y="682"/>
                    <a:pt x="840" y="643"/>
                    <a:pt x="913" y="619"/>
                  </a:cubicBezTo>
                  <a:cubicBezTo>
                    <a:pt x="1000" y="591"/>
                    <a:pt x="1088" y="595"/>
                    <a:pt x="1175" y="619"/>
                  </a:cubicBezTo>
                  <a:cubicBezTo>
                    <a:pt x="1271" y="645"/>
                    <a:pt x="1369" y="669"/>
                    <a:pt x="1464" y="697"/>
                  </a:cubicBezTo>
                  <a:cubicBezTo>
                    <a:pt x="1520" y="714"/>
                    <a:pt x="1576" y="710"/>
                    <a:pt x="1633" y="702"/>
                  </a:cubicBezTo>
                  <a:cubicBezTo>
                    <a:pt x="1660" y="698"/>
                    <a:pt x="1686" y="690"/>
                    <a:pt x="1713" y="685"/>
                  </a:cubicBezTo>
                  <a:cubicBezTo>
                    <a:pt x="1754" y="678"/>
                    <a:pt x="1795" y="684"/>
                    <a:pt x="1835" y="691"/>
                  </a:cubicBezTo>
                  <a:cubicBezTo>
                    <a:pt x="1850" y="694"/>
                    <a:pt x="1865" y="695"/>
                    <a:pt x="1880" y="697"/>
                  </a:cubicBezTo>
                  <a:cubicBezTo>
                    <a:pt x="1888" y="698"/>
                    <a:pt x="1892" y="696"/>
                    <a:pt x="1894" y="688"/>
                  </a:cubicBezTo>
                  <a:cubicBezTo>
                    <a:pt x="1897" y="677"/>
                    <a:pt x="1900" y="666"/>
                    <a:pt x="1909" y="656"/>
                  </a:cubicBezTo>
                  <a:cubicBezTo>
                    <a:pt x="1914" y="666"/>
                    <a:pt x="1908" y="672"/>
                    <a:pt x="1906" y="680"/>
                  </a:cubicBezTo>
                  <a:cubicBezTo>
                    <a:pt x="1901" y="698"/>
                    <a:pt x="1901" y="698"/>
                    <a:pt x="1920" y="698"/>
                  </a:cubicBezTo>
                  <a:cubicBezTo>
                    <a:pt x="1927" y="698"/>
                    <a:pt x="1933" y="698"/>
                    <a:pt x="1940" y="699"/>
                  </a:cubicBezTo>
                  <a:cubicBezTo>
                    <a:pt x="1949" y="700"/>
                    <a:pt x="1950" y="697"/>
                    <a:pt x="1946" y="689"/>
                  </a:cubicBezTo>
                  <a:cubicBezTo>
                    <a:pt x="1935" y="665"/>
                    <a:pt x="1943" y="641"/>
                    <a:pt x="1946" y="617"/>
                  </a:cubicBezTo>
                  <a:cubicBezTo>
                    <a:pt x="1947" y="615"/>
                    <a:pt x="1948" y="614"/>
                    <a:pt x="1949" y="613"/>
                  </a:cubicBezTo>
                  <a:cubicBezTo>
                    <a:pt x="1950" y="612"/>
                    <a:pt x="1951" y="612"/>
                    <a:pt x="1952" y="611"/>
                  </a:cubicBezTo>
                  <a:cubicBezTo>
                    <a:pt x="1955" y="615"/>
                    <a:pt x="1953" y="619"/>
                    <a:pt x="1952" y="622"/>
                  </a:cubicBezTo>
                  <a:cubicBezTo>
                    <a:pt x="1945" y="637"/>
                    <a:pt x="1949" y="652"/>
                    <a:pt x="1958" y="665"/>
                  </a:cubicBezTo>
                  <a:cubicBezTo>
                    <a:pt x="1965" y="676"/>
                    <a:pt x="1974" y="686"/>
                    <a:pt x="1986" y="693"/>
                  </a:cubicBezTo>
                  <a:cubicBezTo>
                    <a:pt x="1999" y="702"/>
                    <a:pt x="2017" y="698"/>
                    <a:pt x="2026" y="686"/>
                  </a:cubicBezTo>
                  <a:cubicBezTo>
                    <a:pt x="2032" y="677"/>
                    <a:pt x="2029" y="670"/>
                    <a:pt x="2020" y="668"/>
                  </a:cubicBezTo>
                  <a:cubicBezTo>
                    <a:pt x="1998" y="664"/>
                    <a:pt x="1990" y="651"/>
                    <a:pt x="1997" y="630"/>
                  </a:cubicBezTo>
                  <a:cubicBezTo>
                    <a:pt x="2000" y="621"/>
                    <a:pt x="2002" y="613"/>
                    <a:pt x="2003" y="604"/>
                  </a:cubicBezTo>
                  <a:cubicBezTo>
                    <a:pt x="2005" y="585"/>
                    <a:pt x="1988" y="567"/>
                    <a:pt x="1969" y="567"/>
                  </a:cubicBezTo>
                  <a:cubicBezTo>
                    <a:pt x="1961" y="567"/>
                    <a:pt x="1956" y="573"/>
                    <a:pt x="1949" y="578"/>
                  </a:cubicBezTo>
                  <a:cubicBezTo>
                    <a:pt x="1957" y="557"/>
                    <a:pt x="1973" y="548"/>
                    <a:pt x="1992" y="552"/>
                  </a:cubicBezTo>
                  <a:cubicBezTo>
                    <a:pt x="2003" y="553"/>
                    <a:pt x="2013" y="557"/>
                    <a:pt x="2022" y="562"/>
                  </a:cubicBezTo>
                  <a:cubicBezTo>
                    <a:pt x="2027" y="565"/>
                    <a:pt x="2032" y="567"/>
                    <a:pt x="2037" y="566"/>
                  </a:cubicBezTo>
                  <a:cubicBezTo>
                    <a:pt x="2049" y="565"/>
                    <a:pt x="2053" y="558"/>
                    <a:pt x="2049" y="547"/>
                  </a:cubicBezTo>
                  <a:cubicBezTo>
                    <a:pt x="2044" y="535"/>
                    <a:pt x="2034" y="529"/>
                    <a:pt x="2025" y="522"/>
                  </a:cubicBezTo>
                  <a:cubicBezTo>
                    <a:pt x="2004" y="508"/>
                    <a:pt x="1993" y="490"/>
                    <a:pt x="1998" y="464"/>
                  </a:cubicBezTo>
                  <a:cubicBezTo>
                    <a:pt x="2000" y="484"/>
                    <a:pt x="2012" y="494"/>
                    <a:pt x="2028" y="502"/>
                  </a:cubicBezTo>
                  <a:cubicBezTo>
                    <a:pt x="2034" y="504"/>
                    <a:pt x="2040" y="507"/>
                    <a:pt x="2046" y="501"/>
                  </a:cubicBezTo>
                  <a:cubicBezTo>
                    <a:pt x="2050" y="495"/>
                    <a:pt x="2047" y="490"/>
                    <a:pt x="2043" y="485"/>
                  </a:cubicBezTo>
                  <a:cubicBezTo>
                    <a:pt x="2034" y="473"/>
                    <a:pt x="2033" y="457"/>
                    <a:pt x="2031" y="443"/>
                  </a:cubicBezTo>
                  <a:cubicBezTo>
                    <a:pt x="2037" y="441"/>
                    <a:pt x="2038" y="445"/>
                    <a:pt x="2039" y="448"/>
                  </a:cubicBezTo>
                  <a:cubicBezTo>
                    <a:pt x="2045" y="471"/>
                    <a:pt x="2065" y="482"/>
                    <a:pt x="2081" y="497"/>
                  </a:cubicBezTo>
                  <a:cubicBezTo>
                    <a:pt x="2083" y="498"/>
                    <a:pt x="2086" y="499"/>
                    <a:pt x="2089" y="500"/>
                  </a:cubicBezTo>
                  <a:cubicBezTo>
                    <a:pt x="2096" y="502"/>
                    <a:pt x="2104" y="506"/>
                    <a:pt x="2110" y="498"/>
                  </a:cubicBezTo>
                  <a:cubicBezTo>
                    <a:pt x="2116" y="491"/>
                    <a:pt x="2109" y="485"/>
                    <a:pt x="2107" y="479"/>
                  </a:cubicBezTo>
                  <a:cubicBezTo>
                    <a:pt x="2103" y="472"/>
                    <a:pt x="2099" y="465"/>
                    <a:pt x="2095" y="458"/>
                  </a:cubicBezTo>
                  <a:cubicBezTo>
                    <a:pt x="2091" y="451"/>
                    <a:pt x="2090" y="444"/>
                    <a:pt x="2091" y="436"/>
                  </a:cubicBezTo>
                  <a:cubicBezTo>
                    <a:pt x="2094" y="417"/>
                    <a:pt x="2085" y="407"/>
                    <a:pt x="2066" y="406"/>
                  </a:cubicBezTo>
                  <a:cubicBezTo>
                    <a:pt x="2046" y="403"/>
                    <a:pt x="2027" y="407"/>
                    <a:pt x="2011" y="421"/>
                  </a:cubicBezTo>
                  <a:cubicBezTo>
                    <a:pt x="2010" y="423"/>
                    <a:pt x="2008" y="425"/>
                    <a:pt x="2005" y="423"/>
                  </a:cubicBezTo>
                  <a:cubicBezTo>
                    <a:pt x="2021" y="400"/>
                    <a:pt x="2040" y="382"/>
                    <a:pt x="2069" y="382"/>
                  </a:cubicBezTo>
                  <a:cubicBezTo>
                    <a:pt x="2090" y="382"/>
                    <a:pt x="2110" y="382"/>
                    <a:pt x="2130" y="386"/>
                  </a:cubicBezTo>
                  <a:cubicBezTo>
                    <a:pt x="2145" y="389"/>
                    <a:pt x="2160" y="395"/>
                    <a:pt x="2172" y="406"/>
                  </a:cubicBezTo>
                  <a:cubicBezTo>
                    <a:pt x="2184" y="417"/>
                    <a:pt x="2198" y="425"/>
                    <a:pt x="2212" y="432"/>
                  </a:cubicBezTo>
                  <a:cubicBezTo>
                    <a:pt x="2226" y="440"/>
                    <a:pt x="2248" y="437"/>
                    <a:pt x="2260" y="426"/>
                  </a:cubicBezTo>
                  <a:cubicBezTo>
                    <a:pt x="2269" y="417"/>
                    <a:pt x="2269" y="403"/>
                    <a:pt x="2257" y="399"/>
                  </a:cubicBezTo>
                  <a:cubicBezTo>
                    <a:pt x="2217" y="386"/>
                    <a:pt x="2207" y="352"/>
                    <a:pt x="2200" y="316"/>
                  </a:cubicBezTo>
                  <a:cubicBezTo>
                    <a:pt x="2196" y="296"/>
                    <a:pt x="2200" y="278"/>
                    <a:pt x="2209" y="263"/>
                  </a:cubicBezTo>
                  <a:cubicBezTo>
                    <a:pt x="2209" y="271"/>
                    <a:pt x="2209" y="278"/>
                    <a:pt x="2212" y="286"/>
                  </a:cubicBezTo>
                  <a:cubicBezTo>
                    <a:pt x="2220" y="306"/>
                    <a:pt x="2234" y="314"/>
                    <a:pt x="2255" y="310"/>
                  </a:cubicBezTo>
                  <a:cubicBezTo>
                    <a:pt x="2270" y="308"/>
                    <a:pt x="2283" y="307"/>
                    <a:pt x="2298" y="310"/>
                  </a:cubicBezTo>
                  <a:cubicBezTo>
                    <a:pt x="2326" y="316"/>
                    <a:pt x="2346" y="296"/>
                    <a:pt x="2341" y="267"/>
                  </a:cubicBezTo>
                  <a:cubicBezTo>
                    <a:pt x="2339" y="259"/>
                    <a:pt x="2337" y="250"/>
                    <a:pt x="2334" y="242"/>
                  </a:cubicBezTo>
                  <a:cubicBezTo>
                    <a:pt x="2328" y="227"/>
                    <a:pt x="2316" y="221"/>
                    <a:pt x="2301" y="220"/>
                  </a:cubicBezTo>
                  <a:cubicBezTo>
                    <a:pt x="2261" y="215"/>
                    <a:pt x="2220" y="209"/>
                    <a:pt x="2179" y="214"/>
                  </a:cubicBezTo>
                  <a:cubicBezTo>
                    <a:pt x="2174" y="214"/>
                    <a:pt x="2169" y="214"/>
                    <a:pt x="2164" y="213"/>
                  </a:cubicBezTo>
                  <a:cubicBezTo>
                    <a:pt x="2189" y="198"/>
                    <a:pt x="2214" y="186"/>
                    <a:pt x="2243" y="187"/>
                  </a:cubicBezTo>
                  <a:cubicBezTo>
                    <a:pt x="2271" y="188"/>
                    <a:pt x="2299" y="189"/>
                    <a:pt x="2327" y="190"/>
                  </a:cubicBezTo>
                  <a:cubicBezTo>
                    <a:pt x="2335" y="191"/>
                    <a:pt x="2338" y="188"/>
                    <a:pt x="2339" y="180"/>
                  </a:cubicBezTo>
                  <a:cubicBezTo>
                    <a:pt x="2340" y="169"/>
                    <a:pt x="2341" y="158"/>
                    <a:pt x="2341" y="147"/>
                  </a:cubicBezTo>
                  <a:cubicBezTo>
                    <a:pt x="2341" y="132"/>
                    <a:pt x="2345" y="119"/>
                    <a:pt x="2354" y="108"/>
                  </a:cubicBezTo>
                  <a:cubicBezTo>
                    <a:pt x="2374" y="86"/>
                    <a:pt x="2394" y="64"/>
                    <a:pt x="2416" y="44"/>
                  </a:cubicBezTo>
                  <a:cubicBezTo>
                    <a:pt x="2419" y="42"/>
                    <a:pt x="2421" y="39"/>
                    <a:pt x="2426" y="39"/>
                  </a:cubicBezTo>
                  <a:cubicBezTo>
                    <a:pt x="2426" y="49"/>
                    <a:pt x="2419" y="55"/>
                    <a:pt x="2413" y="61"/>
                  </a:cubicBezTo>
                  <a:cubicBezTo>
                    <a:pt x="2402" y="70"/>
                    <a:pt x="2398" y="82"/>
                    <a:pt x="2398" y="95"/>
                  </a:cubicBezTo>
                  <a:cubicBezTo>
                    <a:pt x="2398" y="99"/>
                    <a:pt x="2399" y="103"/>
                    <a:pt x="2403" y="105"/>
                  </a:cubicBezTo>
                  <a:cubicBezTo>
                    <a:pt x="2413" y="109"/>
                    <a:pt x="2422" y="114"/>
                    <a:pt x="2433" y="119"/>
                  </a:cubicBezTo>
                  <a:cubicBezTo>
                    <a:pt x="2434" y="93"/>
                    <a:pt x="2451" y="83"/>
                    <a:pt x="2473" y="81"/>
                  </a:cubicBezTo>
                  <a:cubicBezTo>
                    <a:pt x="2504" y="78"/>
                    <a:pt x="2534" y="73"/>
                    <a:pt x="2565" y="76"/>
                  </a:cubicBezTo>
                  <a:cubicBezTo>
                    <a:pt x="2584" y="78"/>
                    <a:pt x="2602" y="73"/>
                    <a:pt x="2618" y="63"/>
                  </a:cubicBezTo>
                  <a:cubicBezTo>
                    <a:pt x="2634" y="53"/>
                    <a:pt x="2634" y="39"/>
                    <a:pt x="2620" y="28"/>
                  </a:cubicBezTo>
                  <a:cubicBezTo>
                    <a:pt x="2608" y="19"/>
                    <a:pt x="2594" y="14"/>
                    <a:pt x="2579" y="14"/>
                  </a:cubicBezTo>
                  <a:cubicBezTo>
                    <a:pt x="2568" y="13"/>
                    <a:pt x="2556" y="14"/>
                    <a:pt x="2545" y="8"/>
                  </a:cubicBezTo>
                  <a:cubicBezTo>
                    <a:pt x="2550" y="4"/>
                    <a:pt x="2555" y="4"/>
                    <a:pt x="2559" y="4"/>
                  </a:cubicBezTo>
                  <a:cubicBezTo>
                    <a:pt x="2589" y="0"/>
                    <a:pt x="2619" y="0"/>
                    <a:pt x="2650" y="4"/>
                  </a:cubicBezTo>
                  <a:cubicBezTo>
                    <a:pt x="2704" y="10"/>
                    <a:pt x="2736" y="61"/>
                    <a:pt x="2719" y="113"/>
                  </a:cubicBezTo>
                  <a:cubicBezTo>
                    <a:pt x="2712" y="131"/>
                    <a:pt x="2713" y="137"/>
                    <a:pt x="2720" y="157"/>
                  </a:cubicBezTo>
                  <a:cubicBezTo>
                    <a:pt x="2737" y="143"/>
                    <a:pt x="2751" y="128"/>
                    <a:pt x="2762" y="109"/>
                  </a:cubicBezTo>
                  <a:cubicBezTo>
                    <a:pt x="2770" y="97"/>
                    <a:pt x="2778" y="85"/>
                    <a:pt x="2786" y="72"/>
                  </a:cubicBezTo>
                  <a:cubicBezTo>
                    <a:pt x="2788" y="70"/>
                    <a:pt x="2790" y="66"/>
                    <a:pt x="2794" y="67"/>
                  </a:cubicBezTo>
                  <a:cubicBezTo>
                    <a:pt x="2798" y="69"/>
                    <a:pt x="2797" y="74"/>
                    <a:pt x="2797" y="77"/>
                  </a:cubicBezTo>
                  <a:cubicBezTo>
                    <a:pt x="2796" y="82"/>
                    <a:pt x="2793" y="87"/>
                    <a:pt x="2792" y="93"/>
                  </a:cubicBezTo>
                  <a:cubicBezTo>
                    <a:pt x="2791" y="96"/>
                    <a:pt x="2792" y="100"/>
                    <a:pt x="2795" y="101"/>
                  </a:cubicBezTo>
                  <a:cubicBezTo>
                    <a:pt x="2800" y="103"/>
                    <a:pt x="2800" y="99"/>
                    <a:pt x="2802" y="96"/>
                  </a:cubicBezTo>
                  <a:cubicBezTo>
                    <a:pt x="2806" y="88"/>
                    <a:pt x="2808" y="79"/>
                    <a:pt x="2814" y="72"/>
                  </a:cubicBezTo>
                  <a:cubicBezTo>
                    <a:pt x="2816" y="70"/>
                    <a:pt x="2819" y="67"/>
                    <a:pt x="2822" y="69"/>
                  </a:cubicBezTo>
                  <a:cubicBezTo>
                    <a:pt x="2826" y="71"/>
                    <a:pt x="2824" y="75"/>
                    <a:pt x="2823" y="78"/>
                  </a:cubicBezTo>
                  <a:cubicBezTo>
                    <a:pt x="2812" y="108"/>
                    <a:pt x="2801" y="138"/>
                    <a:pt x="2780" y="163"/>
                  </a:cubicBezTo>
                  <a:cubicBezTo>
                    <a:pt x="2774" y="171"/>
                    <a:pt x="2769" y="178"/>
                    <a:pt x="2767" y="187"/>
                  </a:cubicBezTo>
                  <a:cubicBezTo>
                    <a:pt x="2766" y="190"/>
                    <a:pt x="2766" y="192"/>
                    <a:pt x="2769" y="194"/>
                  </a:cubicBezTo>
                  <a:cubicBezTo>
                    <a:pt x="2771" y="195"/>
                    <a:pt x="2772" y="195"/>
                    <a:pt x="2774" y="193"/>
                  </a:cubicBezTo>
                  <a:cubicBezTo>
                    <a:pt x="2785" y="180"/>
                    <a:pt x="2801" y="174"/>
                    <a:pt x="2814" y="165"/>
                  </a:cubicBezTo>
                  <a:cubicBezTo>
                    <a:pt x="2823" y="160"/>
                    <a:pt x="2832" y="155"/>
                    <a:pt x="2843" y="152"/>
                  </a:cubicBezTo>
                  <a:cubicBezTo>
                    <a:pt x="2859" y="147"/>
                    <a:pt x="2873" y="137"/>
                    <a:pt x="2889" y="135"/>
                  </a:cubicBezTo>
                  <a:cubicBezTo>
                    <a:pt x="2892" y="135"/>
                    <a:pt x="2893" y="137"/>
                    <a:pt x="2892" y="139"/>
                  </a:cubicBezTo>
                  <a:cubicBezTo>
                    <a:pt x="2879" y="163"/>
                    <a:pt x="2866" y="188"/>
                    <a:pt x="2837" y="198"/>
                  </a:cubicBezTo>
                  <a:cubicBezTo>
                    <a:pt x="2818" y="208"/>
                    <a:pt x="2797" y="212"/>
                    <a:pt x="2778" y="221"/>
                  </a:cubicBezTo>
                  <a:cubicBezTo>
                    <a:pt x="2776" y="221"/>
                    <a:pt x="2778" y="223"/>
                    <a:pt x="2777" y="221"/>
                  </a:cubicBezTo>
                  <a:cubicBezTo>
                    <a:pt x="2777" y="221"/>
                    <a:pt x="2777" y="221"/>
                    <a:pt x="2778" y="220"/>
                  </a:cubicBezTo>
                  <a:cubicBezTo>
                    <a:pt x="2795" y="214"/>
                    <a:pt x="2813" y="208"/>
                    <a:pt x="2830" y="202"/>
                  </a:cubicBezTo>
                  <a:cubicBezTo>
                    <a:pt x="2837" y="200"/>
                    <a:pt x="2842" y="200"/>
                    <a:pt x="2839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BB9883EA-23E2-C404-9F81-7A5FDAE9323E}"/>
                </a:ext>
              </a:extLst>
            </p:cNvPr>
            <p:cNvSpPr/>
            <p:nvPr/>
          </p:nvSpPr>
          <p:spPr bwMode="auto">
            <a:xfrm>
              <a:off x="4415" y="721"/>
              <a:ext cx="345" cy="333"/>
            </a:xfrm>
            <a:custGeom>
              <a:gdLst>
                <a:gd name="T0" fmla="*/ 30 w 230"/>
                <a:gd name="T1" fmla="*/ 211 h 222"/>
                <a:gd name="T2" fmla="*/ 13 w 230"/>
                <a:gd name="T3" fmla="*/ 219 h 222"/>
                <a:gd name="T4" fmla="*/ 3 w 230"/>
                <a:gd name="T5" fmla="*/ 220 h 222"/>
                <a:gd name="T6" fmla="*/ 4 w 230"/>
                <a:gd name="T7" fmla="*/ 212 h 222"/>
                <a:gd name="T8" fmla="*/ 14 w 230"/>
                <a:gd name="T9" fmla="*/ 199 h 222"/>
                <a:gd name="T10" fmla="*/ 66 w 230"/>
                <a:gd name="T11" fmla="*/ 152 h 222"/>
                <a:gd name="T12" fmla="*/ 117 w 230"/>
                <a:gd name="T13" fmla="*/ 104 h 222"/>
                <a:gd name="T14" fmla="*/ 122 w 230"/>
                <a:gd name="T15" fmla="*/ 100 h 222"/>
                <a:gd name="T16" fmla="*/ 151 w 230"/>
                <a:gd name="T17" fmla="*/ 68 h 222"/>
                <a:gd name="T18" fmla="*/ 209 w 230"/>
                <a:gd name="T19" fmla="*/ 13 h 222"/>
                <a:gd name="T20" fmla="*/ 219 w 230"/>
                <a:gd name="T21" fmla="*/ 6 h 222"/>
                <a:gd name="T22" fmla="*/ 230 w 230"/>
                <a:gd name="T23" fmla="*/ 4 h 222"/>
                <a:gd name="T24" fmla="*/ 188 w 230"/>
                <a:gd name="T25" fmla="*/ 52 h 222"/>
                <a:gd name="T26" fmla="*/ 185 w 230"/>
                <a:gd name="T27" fmla="*/ 61 h 222"/>
                <a:gd name="T28" fmla="*/ 134 w 230"/>
                <a:gd name="T29" fmla="*/ 119 h 222"/>
                <a:gd name="T30" fmla="*/ 113 w 230"/>
                <a:gd name="T31" fmla="*/ 132 h 222"/>
                <a:gd name="T32" fmla="*/ 133 w 230"/>
                <a:gd name="T33" fmla="*/ 124 h 222"/>
                <a:gd name="T34" fmla="*/ 76 w 230"/>
                <a:gd name="T35" fmla="*/ 187 h 222"/>
                <a:gd name="T36" fmla="*/ 35 w 230"/>
                <a:gd name="T37" fmla="*/ 208 h 222"/>
                <a:gd name="T38" fmla="*/ 30 w 230"/>
                <a:gd name="T39" fmla="*/ 211 h 2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0" h="221">
                  <a:moveTo>
                    <a:pt x="30" y="211"/>
                  </a:moveTo>
                  <a:cubicBezTo>
                    <a:pt x="24" y="212"/>
                    <a:pt x="17" y="214"/>
                    <a:pt x="13" y="219"/>
                  </a:cubicBezTo>
                  <a:cubicBezTo>
                    <a:pt x="9" y="222"/>
                    <a:pt x="6" y="222"/>
                    <a:pt x="3" y="220"/>
                  </a:cubicBezTo>
                  <a:cubicBezTo>
                    <a:pt x="0" y="217"/>
                    <a:pt x="3" y="214"/>
                    <a:pt x="4" y="212"/>
                  </a:cubicBezTo>
                  <a:cubicBezTo>
                    <a:pt x="7" y="208"/>
                    <a:pt x="11" y="203"/>
                    <a:pt x="14" y="199"/>
                  </a:cubicBezTo>
                  <a:cubicBezTo>
                    <a:pt x="27" y="179"/>
                    <a:pt x="53" y="172"/>
                    <a:pt x="66" y="152"/>
                  </a:cubicBezTo>
                  <a:cubicBezTo>
                    <a:pt x="79" y="132"/>
                    <a:pt x="98" y="117"/>
                    <a:pt x="117" y="104"/>
                  </a:cubicBezTo>
                  <a:cubicBezTo>
                    <a:pt x="119" y="103"/>
                    <a:pt x="121" y="102"/>
                    <a:pt x="122" y="100"/>
                  </a:cubicBezTo>
                  <a:cubicBezTo>
                    <a:pt x="129" y="87"/>
                    <a:pt x="140" y="77"/>
                    <a:pt x="151" y="68"/>
                  </a:cubicBezTo>
                  <a:cubicBezTo>
                    <a:pt x="172" y="51"/>
                    <a:pt x="190" y="31"/>
                    <a:pt x="209" y="13"/>
                  </a:cubicBezTo>
                  <a:cubicBezTo>
                    <a:pt x="214" y="13"/>
                    <a:pt x="216" y="9"/>
                    <a:pt x="219" y="6"/>
                  </a:cubicBezTo>
                  <a:cubicBezTo>
                    <a:pt x="222" y="4"/>
                    <a:pt x="225" y="0"/>
                    <a:pt x="230" y="4"/>
                  </a:cubicBezTo>
                  <a:cubicBezTo>
                    <a:pt x="217" y="21"/>
                    <a:pt x="206" y="39"/>
                    <a:pt x="188" y="52"/>
                  </a:cubicBezTo>
                  <a:cubicBezTo>
                    <a:pt x="184" y="55"/>
                    <a:pt x="187" y="58"/>
                    <a:pt x="185" y="61"/>
                  </a:cubicBezTo>
                  <a:cubicBezTo>
                    <a:pt x="170" y="82"/>
                    <a:pt x="157" y="105"/>
                    <a:pt x="134" y="119"/>
                  </a:cubicBezTo>
                  <a:cubicBezTo>
                    <a:pt x="128" y="126"/>
                    <a:pt x="120" y="128"/>
                    <a:pt x="113" y="132"/>
                  </a:cubicBezTo>
                  <a:cubicBezTo>
                    <a:pt x="120" y="130"/>
                    <a:pt x="125" y="123"/>
                    <a:pt x="133" y="124"/>
                  </a:cubicBezTo>
                  <a:cubicBezTo>
                    <a:pt x="120" y="150"/>
                    <a:pt x="105" y="175"/>
                    <a:pt x="76" y="187"/>
                  </a:cubicBezTo>
                  <a:cubicBezTo>
                    <a:pt x="64" y="197"/>
                    <a:pt x="48" y="200"/>
                    <a:pt x="35" y="208"/>
                  </a:cubicBezTo>
                  <a:cubicBezTo>
                    <a:pt x="34" y="209"/>
                    <a:pt x="31" y="209"/>
                    <a:pt x="30" y="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C48A355-020A-EFB7-1EFA-5FD4F20881F7}"/>
                </a:ext>
              </a:extLst>
            </p:cNvPr>
            <p:cNvSpPr/>
            <p:nvPr/>
          </p:nvSpPr>
          <p:spPr bwMode="auto">
            <a:xfrm>
              <a:off x="565" y="3273"/>
              <a:ext cx="54" cy="86"/>
            </a:xfrm>
            <a:custGeom>
              <a:gdLst>
                <a:gd name="T0" fmla="*/ 36 w 36"/>
                <a:gd name="T1" fmla="*/ 57 h 57"/>
                <a:gd name="T2" fmla="*/ 0 w 36"/>
                <a:gd name="T3" fmla="*/ 0 h 57"/>
                <a:gd name="T4" fmla="*/ 36 w 36"/>
                <a:gd name="T5" fmla="*/ 57 h 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57">
                  <a:moveTo>
                    <a:pt x="36" y="57"/>
                  </a:moveTo>
                  <a:cubicBezTo>
                    <a:pt x="14" y="45"/>
                    <a:pt x="0" y="21"/>
                    <a:pt x="0" y="0"/>
                  </a:cubicBezTo>
                  <a:cubicBezTo>
                    <a:pt x="13" y="20"/>
                    <a:pt x="24" y="39"/>
                    <a:pt x="3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53D2FA45-6496-C8A3-B10D-4503FF367881}"/>
                </a:ext>
              </a:extLst>
            </p:cNvPr>
            <p:cNvSpPr/>
            <p:nvPr/>
          </p:nvSpPr>
          <p:spPr bwMode="auto">
            <a:xfrm>
              <a:off x="4729" y="670"/>
              <a:ext cx="73" cy="76"/>
            </a:xfrm>
            <a:custGeom>
              <a:gdLst>
                <a:gd name="T0" fmla="*/ 21 w 49"/>
                <a:gd name="T1" fmla="*/ 38 h 51"/>
                <a:gd name="T2" fmla="*/ 5 w 49"/>
                <a:gd name="T3" fmla="*/ 49 h 51"/>
                <a:gd name="T4" fmla="*/ 0 w 49"/>
                <a:gd name="T5" fmla="*/ 47 h 51"/>
                <a:gd name="T6" fmla="*/ 49 w 49"/>
                <a:gd name="T7" fmla="*/ 0 h 51"/>
                <a:gd name="T8" fmla="*/ 21 w 49"/>
                <a:gd name="T9" fmla="*/ 38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1">
                  <a:moveTo>
                    <a:pt x="21" y="38"/>
                  </a:moveTo>
                  <a:cubicBezTo>
                    <a:pt x="13" y="38"/>
                    <a:pt x="10" y="45"/>
                    <a:pt x="5" y="49"/>
                  </a:cubicBezTo>
                  <a:cubicBezTo>
                    <a:pt x="2" y="51"/>
                    <a:pt x="0" y="51"/>
                    <a:pt x="0" y="47"/>
                  </a:cubicBezTo>
                  <a:cubicBezTo>
                    <a:pt x="16" y="31"/>
                    <a:pt x="33" y="15"/>
                    <a:pt x="49" y="0"/>
                  </a:cubicBezTo>
                  <a:cubicBezTo>
                    <a:pt x="42" y="14"/>
                    <a:pt x="29" y="24"/>
                    <a:pt x="21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EB0026B1-7EA1-E0AC-C54B-2537131F284C}"/>
                </a:ext>
              </a:extLst>
            </p:cNvPr>
            <p:cNvSpPr/>
            <p:nvPr/>
          </p:nvSpPr>
          <p:spPr bwMode="auto">
            <a:xfrm>
              <a:off x="4355" y="1100"/>
              <a:ext cx="110" cy="39"/>
            </a:xfrm>
            <a:custGeom>
              <a:gdLst>
                <a:gd name="T0" fmla="*/ 68 w 73"/>
                <a:gd name="T1" fmla="*/ 12 h 26"/>
                <a:gd name="T2" fmla="*/ 60 w 73"/>
                <a:gd name="T3" fmla="*/ 6 h 26"/>
                <a:gd name="T4" fmla="*/ 11 w 73"/>
                <a:gd name="T5" fmla="*/ 23 h 26"/>
                <a:gd name="T6" fmla="*/ 0 w 73"/>
                <a:gd name="T7" fmla="*/ 22 h 26"/>
                <a:gd name="T8" fmla="*/ 66 w 73"/>
                <a:gd name="T9" fmla="*/ 0 h 26"/>
                <a:gd name="T10" fmla="*/ 68 w 73"/>
                <a:gd name="T11" fmla="*/ 12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26">
                  <a:moveTo>
                    <a:pt x="68" y="12"/>
                  </a:moveTo>
                  <a:cubicBezTo>
                    <a:pt x="69" y="5"/>
                    <a:pt x="67" y="3"/>
                    <a:pt x="60" y="6"/>
                  </a:cubicBezTo>
                  <a:cubicBezTo>
                    <a:pt x="44" y="12"/>
                    <a:pt x="27" y="17"/>
                    <a:pt x="11" y="23"/>
                  </a:cubicBezTo>
                  <a:cubicBezTo>
                    <a:pt x="8" y="24"/>
                    <a:pt x="5" y="26"/>
                    <a:pt x="0" y="22"/>
                  </a:cubicBezTo>
                  <a:cubicBezTo>
                    <a:pt x="22" y="15"/>
                    <a:pt x="44" y="7"/>
                    <a:pt x="66" y="0"/>
                  </a:cubicBezTo>
                  <a:cubicBezTo>
                    <a:pt x="71" y="3"/>
                    <a:pt x="73" y="7"/>
                    <a:pt x="6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5F0DE7E-BCE2-1386-02AE-64EBE868155E}"/>
                </a:ext>
              </a:extLst>
            </p:cNvPr>
            <p:cNvSpPr/>
            <p:nvPr/>
          </p:nvSpPr>
          <p:spPr bwMode="auto">
            <a:xfrm>
              <a:off x="4460" y="1001"/>
              <a:ext cx="72" cy="36"/>
            </a:xfrm>
            <a:custGeom>
              <a:gdLst>
                <a:gd name="T0" fmla="*/ 0 w 48"/>
                <a:gd name="T1" fmla="*/ 24 h 24"/>
                <a:gd name="T2" fmla="*/ 46 w 48"/>
                <a:gd name="T3" fmla="*/ 0 h 24"/>
                <a:gd name="T4" fmla="*/ 48 w 48"/>
                <a:gd name="T5" fmla="*/ 3 h 24"/>
                <a:gd name="T6" fmla="*/ 0 w 48"/>
                <a:gd name="T7" fmla="*/ 24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4">
                  <a:moveTo>
                    <a:pt x="0" y="24"/>
                  </a:moveTo>
                  <a:cubicBezTo>
                    <a:pt x="13" y="12"/>
                    <a:pt x="31" y="8"/>
                    <a:pt x="46" y="0"/>
                  </a:cubicBezTo>
                  <a:cubicBezTo>
                    <a:pt x="47" y="1"/>
                    <a:pt x="48" y="2"/>
                    <a:pt x="48" y="3"/>
                  </a:cubicBezTo>
                  <a:cubicBezTo>
                    <a:pt x="33" y="12"/>
                    <a:pt x="17" y="17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1B52393-CB38-F7C5-792F-42FAA2860651}"/>
                </a:ext>
              </a:extLst>
            </p:cNvPr>
            <p:cNvSpPr/>
            <p:nvPr/>
          </p:nvSpPr>
          <p:spPr bwMode="auto">
            <a:xfrm>
              <a:off x="4577" y="899"/>
              <a:ext cx="39" cy="27"/>
            </a:xfrm>
            <a:custGeom>
              <a:gdLst>
                <a:gd name="T0" fmla="*/ 25 w 26"/>
                <a:gd name="T1" fmla="*/ 5 h 18"/>
                <a:gd name="T2" fmla="*/ 0 w 26"/>
                <a:gd name="T3" fmla="*/ 18 h 18"/>
                <a:gd name="T4" fmla="*/ 26 w 26"/>
                <a:gd name="T5" fmla="*/ 0 h 18"/>
                <a:gd name="T6" fmla="*/ 25 w 26"/>
                <a:gd name="T7" fmla="*/ 5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8">
                  <a:moveTo>
                    <a:pt x="25" y="5"/>
                  </a:moveTo>
                  <a:cubicBezTo>
                    <a:pt x="17" y="10"/>
                    <a:pt x="8" y="14"/>
                    <a:pt x="0" y="18"/>
                  </a:cubicBezTo>
                  <a:cubicBezTo>
                    <a:pt x="7" y="10"/>
                    <a:pt x="16" y="4"/>
                    <a:pt x="26" y="0"/>
                  </a:cubicBezTo>
                  <a:cubicBezTo>
                    <a:pt x="26" y="2"/>
                    <a:pt x="26" y="4"/>
                    <a:pt x="2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075F91C7-423C-9402-191A-A40955F2F6E2}"/>
                </a:ext>
              </a:extLst>
            </p:cNvPr>
            <p:cNvSpPr/>
            <p:nvPr/>
          </p:nvSpPr>
          <p:spPr bwMode="auto">
            <a:xfrm>
              <a:off x="1056" y="2158"/>
              <a:ext cx="13" cy="43"/>
            </a:xfrm>
            <a:custGeom>
              <a:gdLst>
                <a:gd name="T0" fmla="*/ 0 w 9"/>
                <a:gd name="T1" fmla="*/ 26 h 29"/>
                <a:gd name="T2" fmla="*/ 8 w 9"/>
                <a:gd name="T3" fmla="*/ 0 h 29"/>
                <a:gd name="T4" fmla="*/ 3 w 9"/>
                <a:gd name="T5" fmla="*/ 29 h 29"/>
                <a:gd name="T6" fmla="*/ 0 w 9"/>
                <a:gd name="T7" fmla="*/ 26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8">
                  <a:moveTo>
                    <a:pt x="0" y="26"/>
                  </a:moveTo>
                  <a:cubicBezTo>
                    <a:pt x="3" y="18"/>
                    <a:pt x="5" y="9"/>
                    <a:pt x="8" y="0"/>
                  </a:cubicBezTo>
                  <a:cubicBezTo>
                    <a:pt x="9" y="10"/>
                    <a:pt x="7" y="20"/>
                    <a:pt x="3" y="29"/>
                  </a:cubicBezTo>
                  <a:cubicBezTo>
                    <a:pt x="2" y="28"/>
                    <a:pt x="1" y="27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E2C57ACB-FC77-8BD2-C819-7467482E595C}"/>
                </a:ext>
              </a:extLst>
            </p:cNvPr>
            <p:cNvSpPr/>
            <p:nvPr/>
          </p:nvSpPr>
          <p:spPr bwMode="auto">
            <a:xfrm>
              <a:off x="676" y="2618"/>
              <a:ext cx="159" cy="430"/>
            </a:xfrm>
            <a:custGeom>
              <a:gdLst>
                <a:gd name="T0" fmla="*/ 0 w 106"/>
                <a:gd name="T1" fmla="*/ 287 h 287"/>
                <a:gd name="T2" fmla="*/ 47 w 106"/>
                <a:gd name="T3" fmla="*/ 145 h 287"/>
                <a:gd name="T4" fmla="*/ 49 w 106"/>
                <a:gd name="T5" fmla="*/ 11 h 287"/>
                <a:gd name="T6" fmla="*/ 54 w 106"/>
                <a:gd name="T7" fmla="*/ 0 h 287"/>
                <a:gd name="T8" fmla="*/ 57 w 106"/>
                <a:gd name="T9" fmla="*/ 17 h 287"/>
                <a:gd name="T10" fmla="*/ 70 w 106"/>
                <a:gd name="T11" fmla="*/ 69 h 287"/>
                <a:gd name="T12" fmla="*/ 78 w 106"/>
                <a:gd name="T13" fmla="*/ 236 h 287"/>
                <a:gd name="T14" fmla="*/ 0 w 106"/>
                <a:gd name="T15" fmla="*/ 287 h 2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87">
                  <a:moveTo>
                    <a:pt x="0" y="287"/>
                  </a:moveTo>
                  <a:cubicBezTo>
                    <a:pt x="42" y="248"/>
                    <a:pt x="54" y="200"/>
                    <a:pt x="47" y="145"/>
                  </a:cubicBezTo>
                  <a:cubicBezTo>
                    <a:pt x="42" y="100"/>
                    <a:pt x="37" y="56"/>
                    <a:pt x="49" y="11"/>
                  </a:cubicBezTo>
                  <a:cubicBezTo>
                    <a:pt x="50" y="7"/>
                    <a:pt x="50" y="3"/>
                    <a:pt x="54" y="0"/>
                  </a:cubicBezTo>
                  <a:cubicBezTo>
                    <a:pt x="59" y="5"/>
                    <a:pt x="58" y="11"/>
                    <a:pt x="57" y="17"/>
                  </a:cubicBezTo>
                  <a:cubicBezTo>
                    <a:pt x="54" y="36"/>
                    <a:pt x="60" y="53"/>
                    <a:pt x="70" y="69"/>
                  </a:cubicBezTo>
                  <a:cubicBezTo>
                    <a:pt x="106" y="123"/>
                    <a:pt x="98" y="180"/>
                    <a:pt x="78" y="236"/>
                  </a:cubicBezTo>
                  <a:cubicBezTo>
                    <a:pt x="67" y="265"/>
                    <a:pt x="30" y="287"/>
                    <a:pt x="0" y="2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6FF2B65F-EAE9-CFA4-3AE4-64F13B024DD1}"/>
                </a:ext>
              </a:extLst>
            </p:cNvPr>
            <p:cNvSpPr/>
            <p:nvPr/>
          </p:nvSpPr>
          <p:spPr bwMode="auto">
            <a:xfrm>
              <a:off x="3862" y="952"/>
              <a:ext cx="132" cy="103"/>
            </a:xfrm>
            <a:custGeom>
              <a:gdLst>
                <a:gd name="T0" fmla="*/ 0 w 88"/>
                <a:gd name="T1" fmla="*/ 24 h 69"/>
                <a:gd name="T2" fmla="*/ 60 w 88"/>
                <a:gd name="T3" fmla="*/ 10 h 69"/>
                <a:gd name="T4" fmla="*/ 67 w 88"/>
                <a:gd name="T5" fmla="*/ 66 h 69"/>
                <a:gd name="T6" fmla="*/ 59 w 88"/>
                <a:gd name="T7" fmla="*/ 65 h 69"/>
                <a:gd name="T8" fmla="*/ 33 w 88"/>
                <a:gd name="T9" fmla="*/ 41 h 69"/>
                <a:gd name="T10" fmla="*/ 0 w 88"/>
                <a:gd name="T11" fmla="*/ 24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69">
                  <a:moveTo>
                    <a:pt x="0" y="24"/>
                  </a:moveTo>
                  <a:cubicBezTo>
                    <a:pt x="18" y="5"/>
                    <a:pt x="39" y="0"/>
                    <a:pt x="60" y="10"/>
                  </a:cubicBezTo>
                  <a:cubicBezTo>
                    <a:pt x="84" y="21"/>
                    <a:pt x="88" y="49"/>
                    <a:pt x="67" y="66"/>
                  </a:cubicBezTo>
                  <a:cubicBezTo>
                    <a:pt x="64" y="69"/>
                    <a:pt x="62" y="69"/>
                    <a:pt x="59" y="65"/>
                  </a:cubicBezTo>
                  <a:cubicBezTo>
                    <a:pt x="52" y="55"/>
                    <a:pt x="43" y="48"/>
                    <a:pt x="33" y="41"/>
                  </a:cubicBezTo>
                  <a:cubicBezTo>
                    <a:pt x="23" y="33"/>
                    <a:pt x="11" y="30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65B3719D-AE97-6713-66AA-2F44F516F66A}"/>
                </a:ext>
              </a:extLst>
            </p:cNvPr>
            <p:cNvSpPr/>
            <p:nvPr/>
          </p:nvSpPr>
          <p:spPr bwMode="auto">
            <a:xfrm>
              <a:off x="3799" y="973"/>
              <a:ext cx="84" cy="157"/>
            </a:xfrm>
            <a:custGeom>
              <a:gdLst>
                <a:gd name="T0" fmla="*/ 27 w 56"/>
                <a:gd name="T1" fmla="*/ 105 h 105"/>
                <a:gd name="T2" fmla="*/ 0 w 56"/>
                <a:gd name="T3" fmla="*/ 0 h 105"/>
                <a:gd name="T4" fmla="*/ 27 w 56"/>
                <a:gd name="T5" fmla="*/ 105 h 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05">
                  <a:moveTo>
                    <a:pt x="27" y="105"/>
                  </a:moveTo>
                  <a:cubicBezTo>
                    <a:pt x="5" y="73"/>
                    <a:pt x="1" y="37"/>
                    <a:pt x="0" y="0"/>
                  </a:cubicBezTo>
                  <a:cubicBezTo>
                    <a:pt x="43" y="18"/>
                    <a:pt x="56" y="66"/>
                    <a:pt x="27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1546F420-C708-30CA-EE10-7578954AF36F}"/>
                </a:ext>
              </a:extLst>
            </p:cNvPr>
            <p:cNvSpPr/>
            <p:nvPr/>
          </p:nvSpPr>
          <p:spPr bwMode="auto">
            <a:xfrm>
              <a:off x="709" y="2351"/>
              <a:ext cx="113" cy="189"/>
            </a:xfrm>
            <a:custGeom>
              <a:gdLst>
                <a:gd name="T0" fmla="*/ 75 w 75"/>
                <a:gd name="T1" fmla="*/ 0 h 126"/>
                <a:gd name="T2" fmla="*/ 0 w 75"/>
                <a:gd name="T3" fmla="*/ 126 h 126"/>
                <a:gd name="T4" fmla="*/ 75 w 75"/>
                <a:gd name="T5" fmla="*/ 0 h 1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25">
                  <a:moveTo>
                    <a:pt x="75" y="0"/>
                  </a:moveTo>
                  <a:cubicBezTo>
                    <a:pt x="64" y="53"/>
                    <a:pt x="26" y="86"/>
                    <a:pt x="0" y="126"/>
                  </a:cubicBezTo>
                  <a:cubicBezTo>
                    <a:pt x="12" y="78"/>
                    <a:pt x="22" y="28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2D4123FE-2F77-572D-96DA-B5DE976C1A63}"/>
                </a:ext>
              </a:extLst>
            </p:cNvPr>
            <p:cNvSpPr/>
            <p:nvPr/>
          </p:nvSpPr>
          <p:spPr bwMode="auto">
            <a:xfrm>
              <a:off x="1924" y="2868"/>
              <a:ext cx="79" cy="176"/>
            </a:xfrm>
            <a:custGeom>
              <a:gdLst>
                <a:gd name="T0" fmla="*/ 0 w 53"/>
                <a:gd name="T1" fmla="*/ 117 h 117"/>
                <a:gd name="T2" fmla="*/ 51 w 53"/>
                <a:gd name="T3" fmla="*/ 0 h 117"/>
                <a:gd name="T4" fmla="*/ 0 w 53"/>
                <a:gd name="T5" fmla="*/ 117 h 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117">
                  <a:moveTo>
                    <a:pt x="0" y="117"/>
                  </a:moveTo>
                  <a:cubicBezTo>
                    <a:pt x="16" y="78"/>
                    <a:pt x="35" y="40"/>
                    <a:pt x="51" y="0"/>
                  </a:cubicBezTo>
                  <a:cubicBezTo>
                    <a:pt x="53" y="19"/>
                    <a:pt x="19" y="98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23CDD4A3-54DD-80D2-8BB7-C8C2CC5B4566}"/>
                </a:ext>
              </a:extLst>
            </p:cNvPr>
            <p:cNvSpPr/>
            <p:nvPr/>
          </p:nvSpPr>
          <p:spPr bwMode="auto">
            <a:xfrm>
              <a:off x="2018" y="2699"/>
              <a:ext cx="20" cy="96"/>
            </a:xfrm>
            <a:custGeom>
              <a:gdLst>
                <a:gd name="T0" fmla="*/ 13 w 13"/>
                <a:gd name="T1" fmla="*/ 0 h 64"/>
                <a:gd name="T2" fmla="*/ 4 w 13"/>
                <a:gd name="T3" fmla="*/ 64 h 64"/>
                <a:gd name="T4" fmla="*/ 13 w 13"/>
                <a:gd name="T5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64">
                  <a:moveTo>
                    <a:pt x="13" y="0"/>
                  </a:moveTo>
                  <a:cubicBezTo>
                    <a:pt x="10" y="21"/>
                    <a:pt x="7" y="42"/>
                    <a:pt x="4" y="64"/>
                  </a:cubicBezTo>
                  <a:cubicBezTo>
                    <a:pt x="4" y="42"/>
                    <a:pt x="0" y="19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269318544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322A806-070C-07C3-6635-EFFB29C43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" y="1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91529F8-6F06-4FAC-90D3-44D67F57DFC7}"/>
              </a:ext>
            </a:extLst>
          </p:cNvPr>
          <p:cNvGrpSpPr/>
          <p:nvPr/>
        </p:nvGrpSpPr>
        <p:grpSpPr>
          <a:xfrm>
            <a:off x="3656066" y="4773516"/>
            <a:ext cx="4879738" cy="1142740"/>
            <a:chOff x="0" y="668345"/>
            <a:chExt cx="4879738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0" y="668345"/>
              <a:ext cx="4879731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Section</a:t>
              </a:r>
              <a:r>
                <a:rPr lang="en-US" altLang="ko-KR" sz="480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altLang="ko-KR" sz="4800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Break</a:t>
              </a:r>
              <a:endParaRPr lang="ko-KR" altLang="en-US" sz="4800" b="1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5" y="1431429"/>
              <a:ext cx="4879673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>
                  <a:solidFill>
                    <a:schemeClr val="bg1"/>
                  </a:solidFill>
                  <a:cs typeface="Arial" panose="020b0604020202020204" pitchFamily="34" charset="0"/>
                </a:rPr>
                <a:t>Insert the Subtitle of Your Presentation</a:t>
              </a:r>
              <a:endParaRPr lang="ko-KR" altLang="en-US" sz="1867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FFD126A6-581C-0587-3E0B-E29D017AB3B3}"/>
              </a:ext>
            </a:extLst>
          </p:cNvPr>
          <p:cNvGrpSpPr>
            <a:grpSpLocks noChangeAspect="1"/>
          </p:cNvGrpSpPr>
          <p:nvPr/>
        </p:nvGrpSpPr>
        <p:grpSpPr>
          <a:xfrm>
            <a:off x="319088" y="3614057"/>
            <a:ext cx="3997730" cy="3018518"/>
            <a:chOff x="201" y="670"/>
            <a:chExt cx="4646" cy="3508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6295DF6C-84BA-A7E3-2EF9-642A875D7488}"/>
                </a:ext>
              </a:extLst>
            </p:cNvPr>
            <p:cNvSpPr/>
            <p:nvPr/>
          </p:nvSpPr>
          <p:spPr bwMode="auto">
            <a:xfrm>
              <a:off x="201" y="803"/>
              <a:ext cx="4646" cy="3375"/>
            </a:xfrm>
            <a:custGeom>
              <a:gdLst>
                <a:gd name="T0" fmla="*/ 2946 w 3099"/>
                <a:gd name="T1" fmla="*/ 457 h 2250"/>
                <a:gd name="T2" fmla="*/ 3068 w 3099"/>
                <a:gd name="T3" fmla="*/ 757 h 2250"/>
                <a:gd name="T4" fmla="*/ 2887 w 3099"/>
                <a:gd name="T5" fmla="*/ 723 h 2250"/>
                <a:gd name="T6" fmla="*/ 2558 w 3099"/>
                <a:gd name="T7" fmla="*/ 718 h 2250"/>
                <a:gd name="T8" fmla="*/ 2424 w 3099"/>
                <a:gd name="T9" fmla="*/ 1254 h 2250"/>
                <a:gd name="T10" fmla="*/ 2632 w 3099"/>
                <a:gd name="T11" fmla="*/ 1352 h 2250"/>
                <a:gd name="T12" fmla="*/ 2816 w 3099"/>
                <a:gd name="T13" fmla="*/ 1746 h 2250"/>
                <a:gd name="T14" fmla="*/ 2718 w 3099"/>
                <a:gd name="T15" fmla="*/ 2016 h 2250"/>
                <a:gd name="T16" fmla="*/ 2711 w 3099"/>
                <a:gd name="T17" fmla="*/ 1785 h 2250"/>
                <a:gd name="T18" fmla="*/ 2381 w 3099"/>
                <a:gd name="T19" fmla="*/ 1467 h 2250"/>
                <a:gd name="T20" fmla="*/ 2436 w 3099"/>
                <a:gd name="T21" fmla="*/ 1625 h 2250"/>
                <a:gd name="T22" fmla="*/ 2099 w 3099"/>
                <a:gd name="T23" fmla="*/ 1901 h 2250"/>
                <a:gd name="T24" fmla="*/ 1863 w 3099"/>
                <a:gd name="T25" fmla="*/ 1763 h 2250"/>
                <a:gd name="T26" fmla="*/ 2047 w 3099"/>
                <a:gd name="T27" fmla="*/ 1773 h 2250"/>
                <a:gd name="T28" fmla="*/ 2331 w 3099"/>
                <a:gd name="T29" fmla="*/ 1661 h 2250"/>
                <a:gd name="T30" fmla="*/ 1521 w 3099"/>
                <a:gd name="T31" fmla="*/ 1436 h 2250"/>
                <a:gd name="T32" fmla="*/ 1239 w 3099"/>
                <a:gd name="T33" fmla="*/ 1273 h 2250"/>
                <a:gd name="T34" fmla="*/ 1344 w 3099"/>
                <a:gd name="T35" fmla="*/ 1730 h 2250"/>
                <a:gd name="T36" fmla="*/ 1254 w 3099"/>
                <a:gd name="T37" fmla="*/ 1724 h 2250"/>
                <a:gd name="T38" fmla="*/ 1102 w 3099"/>
                <a:gd name="T39" fmla="*/ 1681 h 2250"/>
                <a:gd name="T40" fmla="*/ 1628 w 3099"/>
                <a:gd name="T41" fmla="*/ 2032 h 2250"/>
                <a:gd name="T42" fmla="*/ 1775 w 3099"/>
                <a:gd name="T43" fmla="*/ 2250 h 2250"/>
                <a:gd name="T44" fmla="*/ 1534 w 3099"/>
                <a:gd name="T45" fmla="*/ 2078 h 2250"/>
                <a:gd name="T46" fmla="*/ 1421 w 3099"/>
                <a:gd name="T47" fmla="*/ 1991 h 2250"/>
                <a:gd name="T48" fmla="*/ 1446 w 3099"/>
                <a:gd name="T49" fmla="*/ 2174 h 2250"/>
                <a:gd name="T50" fmla="*/ 1323 w 3099"/>
                <a:gd name="T51" fmla="*/ 1921 h 2250"/>
                <a:gd name="T52" fmla="*/ 894 w 3099"/>
                <a:gd name="T53" fmla="*/ 1610 h 2250"/>
                <a:gd name="T54" fmla="*/ 568 w 3099"/>
                <a:gd name="T55" fmla="*/ 1019 h 2250"/>
                <a:gd name="T56" fmla="*/ 570 w 3099"/>
                <a:gd name="T57" fmla="*/ 929 h 2250"/>
                <a:gd name="T58" fmla="*/ 477 w 3099"/>
                <a:gd name="T59" fmla="*/ 1138 h 2250"/>
                <a:gd name="T60" fmla="*/ 464 w 3099"/>
                <a:gd name="T61" fmla="*/ 1195 h 2250"/>
                <a:gd name="T62" fmla="*/ 360 w 3099"/>
                <a:gd name="T63" fmla="*/ 1491 h 2250"/>
                <a:gd name="T64" fmla="*/ 196 w 3099"/>
                <a:gd name="T65" fmla="*/ 1653 h 2250"/>
                <a:gd name="T66" fmla="*/ 135 w 3099"/>
                <a:gd name="T67" fmla="*/ 1698 h 2250"/>
                <a:gd name="T68" fmla="*/ 2 w 3099"/>
                <a:gd name="T69" fmla="*/ 1566 h 2250"/>
                <a:gd name="T70" fmla="*/ 44 w 3099"/>
                <a:gd name="T71" fmla="*/ 1499 h 2250"/>
                <a:gd name="T72" fmla="*/ 292 w 3099"/>
                <a:gd name="T73" fmla="*/ 1016 h 2250"/>
                <a:gd name="T74" fmla="*/ 596 w 3099"/>
                <a:gd name="T75" fmla="*/ 841 h 2250"/>
                <a:gd name="T76" fmla="*/ 710 w 3099"/>
                <a:gd name="T77" fmla="*/ 727 h 2250"/>
                <a:gd name="T78" fmla="*/ 1713 w 3099"/>
                <a:gd name="T79" fmla="*/ 685 h 2250"/>
                <a:gd name="T80" fmla="*/ 1906 w 3099"/>
                <a:gd name="T81" fmla="*/ 680 h 2250"/>
                <a:gd name="T82" fmla="*/ 1949 w 3099"/>
                <a:gd name="T83" fmla="*/ 613 h 2250"/>
                <a:gd name="T84" fmla="*/ 2026 w 3099"/>
                <a:gd name="T85" fmla="*/ 686 h 2250"/>
                <a:gd name="T86" fmla="*/ 1949 w 3099"/>
                <a:gd name="T87" fmla="*/ 578 h 2250"/>
                <a:gd name="T88" fmla="*/ 2025 w 3099"/>
                <a:gd name="T89" fmla="*/ 522 h 2250"/>
                <a:gd name="T90" fmla="*/ 2031 w 3099"/>
                <a:gd name="T91" fmla="*/ 443 h 2250"/>
                <a:gd name="T92" fmla="*/ 2107 w 3099"/>
                <a:gd name="T93" fmla="*/ 479 h 2250"/>
                <a:gd name="T94" fmla="*/ 2005 w 3099"/>
                <a:gd name="T95" fmla="*/ 423 h 2250"/>
                <a:gd name="T96" fmla="*/ 2260 w 3099"/>
                <a:gd name="T97" fmla="*/ 426 h 2250"/>
                <a:gd name="T98" fmla="*/ 2255 w 3099"/>
                <a:gd name="T99" fmla="*/ 310 h 2250"/>
                <a:gd name="T100" fmla="*/ 2179 w 3099"/>
                <a:gd name="T101" fmla="*/ 214 h 2250"/>
                <a:gd name="T102" fmla="*/ 2341 w 3099"/>
                <a:gd name="T103" fmla="*/ 147 h 2250"/>
                <a:gd name="T104" fmla="*/ 2398 w 3099"/>
                <a:gd name="T105" fmla="*/ 95 h 2250"/>
                <a:gd name="T106" fmla="*/ 2618 w 3099"/>
                <a:gd name="T107" fmla="*/ 63 h 2250"/>
                <a:gd name="T108" fmla="*/ 2650 w 3099"/>
                <a:gd name="T109" fmla="*/ 4 h 2250"/>
                <a:gd name="T110" fmla="*/ 2794 w 3099"/>
                <a:gd name="T111" fmla="*/ 67 h 2250"/>
                <a:gd name="T112" fmla="*/ 2814 w 3099"/>
                <a:gd name="T113" fmla="*/ 72 h 2250"/>
                <a:gd name="T114" fmla="*/ 2769 w 3099"/>
                <a:gd name="T115" fmla="*/ 194 h 2250"/>
                <a:gd name="T116" fmla="*/ 2892 w 3099"/>
                <a:gd name="T117" fmla="*/ 139 h 2250"/>
                <a:gd name="T118" fmla="*/ 2830 w 3099"/>
                <a:gd name="T119" fmla="*/ 202 h 22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9" h="2250">
                  <a:moveTo>
                    <a:pt x="2839" y="210"/>
                  </a:moveTo>
                  <a:cubicBezTo>
                    <a:pt x="2831" y="226"/>
                    <a:pt x="2821" y="240"/>
                    <a:pt x="2809" y="253"/>
                  </a:cubicBezTo>
                  <a:cubicBezTo>
                    <a:pt x="2804" y="258"/>
                    <a:pt x="2803" y="261"/>
                    <a:pt x="2808" y="266"/>
                  </a:cubicBezTo>
                  <a:cubicBezTo>
                    <a:pt x="2846" y="310"/>
                    <a:pt x="2879" y="358"/>
                    <a:pt x="2909" y="408"/>
                  </a:cubicBezTo>
                  <a:cubicBezTo>
                    <a:pt x="2920" y="426"/>
                    <a:pt x="2932" y="442"/>
                    <a:pt x="2946" y="457"/>
                  </a:cubicBezTo>
                  <a:cubicBezTo>
                    <a:pt x="2978" y="493"/>
                    <a:pt x="3006" y="533"/>
                    <a:pt x="3027" y="576"/>
                  </a:cubicBezTo>
                  <a:cubicBezTo>
                    <a:pt x="3039" y="599"/>
                    <a:pt x="3054" y="620"/>
                    <a:pt x="3074" y="637"/>
                  </a:cubicBezTo>
                  <a:cubicBezTo>
                    <a:pt x="3079" y="641"/>
                    <a:pt x="3083" y="646"/>
                    <a:pt x="3087" y="651"/>
                  </a:cubicBezTo>
                  <a:cubicBezTo>
                    <a:pt x="3097" y="663"/>
                    <a:pt x="3099" y="677"/>
                    <a:pt x="3094" y="691"/>
                  </a:cubicBezTo>
                  <a:cubicBezTo>
                    <a:pt x="3086" y="714"/>
                    <a:pt x="3074" y="734"/>
                    <a:pt x="3068" y="757"/>
                  </a:cubicBezTo>
                  <a:cubicBezTo>
                    <a:pt x="3066" y="765"/>
                    <a:pt x="3059" y="770"/>
                    <a:pt x="3051" y="773"/>
                  </a:cubicBezTo>
                  <a:cubicBezTo>
                    <a:pt x="3036" y="778"/>
                    <a:pt x="3024" y="787"/>
                    <a:pt x="3012" y="796"/>
                  </a:cubicBezTo>
                  <a:cubicBezTo>
                    <a:pt x="2997" y="807"/>
                    <a:pt x="2980" y="813"/>
                    <a:pt x="2962" y="814"/>
                  </a:cubicBezTo>
                  <a:cubicBezTo>
                    <a:pt x="2947" y="815"/>
                    <a:pt x="2939" y="808"/>
                    <a:pt x="2937" y="792"/>
                  </a:cubicBezTo>
                  <a:cubicBezTo>
                    <a:pt x="2933" y="760"/>
                    <a:pt x="2918" y="736"/>
                    <a:pt x="2887" y="723"/>
                  </a:cubicBezTo>
                  <a:cubicBezTo>
                    <a:pt x="2863" y="713"/>
                    <a:pt x="2846" y="696"/>
                    <a:pt x="2829" y="678"/>
                  </a:cubicBezTo>
                  <a:cubicBezTo>
                    <a:pt x="2800" y="648"/>
                    <a:pt x="2767" y="625"/>
                    <a:pt x="2728" y="611"/>
                  </a:cubicBezTo>
                  <a:cubicBezTo>
                    <a:pt x="2696" y="599"/>
                    <a:pt x="2667" y="601"/>
                    <a:pt x="2638" y="620"/>
                  </a:cubicBezTo>
                  <a:cubicBezTo>
                    <a:pt x="2631" y="625"/>
                    <a:pt x="2623" y="630"/>
                    <a:pt x="2615" y="635"/>
                  </a:cubicBezTo>
                  <a:cubicBezTo>
                    <a:pt x="2583" y="653"/>
                    <a:pt x="2565" y="681"/>
                    <a:pt x="2558" y="718"/>
                  </a:cubicBezTo>
                  <a:cubicBezTo>
                    <a:pt x="2547" y="775"/>
                    <a:pt x="2523" y="828"/>
                    <a:pt x="2495" y="878"/>
                  </a:cubicBezTo>
                  <a:cubicBezTo>
                    <a:pt x="2477" y="910"/>
                    <a:pt x="2465" y="945"/>
                    <a:pt x="2461" y="982"/>
                  </a:cubicBezTo>
                  <a:cubicBezTo>
                    <a:pt x="2459" y="997"/>
                    <a:pt x="2459" y="1013"/>
                    <a:pt x="2465" y="1027"/>
                  </a:cubicBezTo>
                  <a:cubicBezTo>
                    <a:pt x="2475" y="1050"/>
                    <a:pt x="2473" y="1072"/>
                    <a:pt x="2468" y="1095"/>
                  </a:cubicBezTo>
                  <a:cubicBezTo>
                    <a:pt x="2457" y="1149"/>
                    <a:pt x="2443" y="1203"/>
                    <a:pt x="2424" y="1254"/>
                  </a:cubicBezTo>
                  <a:cubicBezTo>
                    <a:pt x="2423" y="1256"/>
                    <a:pt x="2423" y="1257"/>
                    <a:pt x="2423" y="1258"/>
                  </a:cubicBezTo>
                  <a:cubicBezTo>
                    <a:pt x="2420" y="1268"/>
                    <a:pt x="2415" y="1279"/>
                    <a:pt x="2416" y="1289"/>
                  </a:cubicBezTo>
                  <a:cubicBezTo>
                    <a:pt x="2417" y="1300"/>
                    <a:pt x="2432" y="1296"/>
                    <a:pt x="2439" y="1302"/>
                  </a:cubicBezTo>
                  <a:cubicBezTo>
                    <a:pt x="2457" y="1317"/>
                    <a:pt x="2479" y="1322"/>
                    <a:pt x="2502" y="1328"/>
                  </a:cubicBezTo>
                  <a:cubicBezTo>
                    <a:pt x="2545" y="1338"/>
                    <a:pt x="2587" y="1350"/>
                    <a:pt x="2632" y="1352"/>
                  </a:cubicBezTo>
                  <a:cubicBezTo>
                    <a:pt x="2656" y="1353"/>
                    <a:pt x="2675" y="1364"/>
                    <a:pt x="2689" y="1382"/>
                  </a:cubicBezTo>
                  <a:cubicBezTo>
                    <a:pt x="2705" y="1402"/>
                    <a:pt x="2720" y="1424"/>
                    <a:pt x="2733" y="1446"/>
                  </a:cubicBezTo>
                  <a:cubicBezTo>
                    <a:pt x="2740" y="1459"/>
                    <a:pt x="2745" y="1473"/>
                    <a:pt x="2746" y="1488"/>
                  </a:cubicBezTo>
                  <a:cubicBezTo>
                    <a:pt x="2752" y="1555"/>
                    <a:pt x="2764" y="1621"/>
                    <a:pt x="2792" y="1682"/>
                  </a:cubicBezTo>
                  <a:cubicBezTo>
                    <a:pt x="2802" y="1703"/>
                    <a:pt x="2806" y="1726"/>
                    <a:pt x="2816" y="1746"/>
                  </a:cubicBezTo>
                  <a:cubicBezTo>
                    <a:pt x="2821" y="1757"/>
                    <a:pt x="2819" y="1768"/>
                    <a:pt x="2809" y="1777"/>
                  </a:cubicBezTo>
                  <a:cubicBezTo>
                    <a:pt x="2799" y="1787"/>
                    <a:pt x="2794" y="1800"/>
                    <a:pt x="2791" y="1814"/>
                  </a:cubicBezTo>
                  <a:cubicBezTo>
                    <a:pt x="2780" y="1874"/>
                    <a:pt x="2761" y="1934"/>
                    <a:pt x="2748" y="1994"/>
                  </a:cubicBezTo>
                  <a:cubicBezTo>
                    <a:pt x="2747" y="2001"/>
                    <a:pt x="2744" y="2008"/>
                    <a:pt x="2741" y="2014"/>
                  </a:cubicBezTo>
                  <a:cubicBezTo>
                    <a:pt x="2735" y="2027"/>
                    <a:pt x="2726" y="2028"/>
                    <a:pt x="2718" y="2016"/>
                  </a:cubicBezTo>
                  <a:cubicBezTo>
                    <a:pt x="2709" y="2003"/>
                    <a:pt x="2702" y="1989"/>
                    <a:pt x="2692" y="1977"/>
                  </a:cubicBezTo>
                  <a:cubicBezTo>
                    <a:pt x="2679" y="1961"/>
                    <a:pt x="2669" y="1943"/>
                    <a:pt x="2662" y="1923"/>
                  </a:cubicBezTo>
                  <a:cubicBezTo>
                    <a:pt x="2654" y="1903"/>
                    <a:pt x="2653" y="1882"/>
                    <a:pt x="2660" y="1862"/>
                  </a:cubicBezTo>
                  <a:cubicBezTo>
                    <a:pt x="2666" y="1846"/>
                    <a:pt x="2675" y="1834"/>
                    <a:pt x="2693" y="1831"/>
                  </a:cubicBezTo>
                  <a:cubicBezTo>
                    <a:pt x="2713" y="1828"/>
                    <a:pt x="2723" y="1803"/>
                    <a:pt x="2711" y="1785"/>
                  </a:cubicBezTo>
                  <a:cubicBezTo>
                    <a:pt x="2704" y="1774"/>
                    <a:pt x="2703" y="1763"/>
                    <a:pt x="2703" y="1750"/>
                  </a:cubicBezTo>
                  <a:cubicBezTo>
                    <a:pt x="2706" y="1685"/>
                    <a:pt x="2695" y="1622"/>
                    <a:pt x="2675" y="1561"/>
                  </a:cubicBezTo>
                  <a:cubicBezTo>
                    <a:pt x="2666" y="1532"/>
                    <a:pt x="2648" y="1507"/>
                    <a:pt x="2627" y="1484"/>
                  </a:cubicBezTo>
                  <a:cubicBezTo>
                    <a:pt x="2601" y="1455"/>
                    <a:pt x="2568" y="1443"/>
                    <a:pt x="2529" y="1452"/>
                  </a:cubicBezTo>
                  <a:cubicBezTo>
                    <a:pt x="2480" y="1463"/>
                    <a:pt x="2431" y="1462"/>
                    <a:pt x="2381" y="1467"/>
                  </a:cubicBezTo>
                  <a:cubicBezTo>
                    <a:pt x="2368" y="1468"/>
                    <a:pt x="2354" y="1469"/>
                    <a:pt x="2340" y="1473"/>
                  </a:cubicBezTo>
                  <a:cubicBezTo>
                    <a:pt x="2321" y="1479"/>
                    <a:pt x="2303" y="1479"/>
                    <a:pt x="2284" y="1468"/>
                  </a:cubicBezTo>
                  <a:cubicBezTo>
                    <a:pt x="2283" y="1473"/>
                    <a:pt x="2286" y="1475"/>
                    <a:pt x="2288" y="1477"/>
                  </a:cubicBezTo>
                  <a:cubicBezTo>
                    <a:pt x="2298" y="1490"/>
                    <a:pt x="2309" y="1502"/>
                    <a:pt x="2322" y="1512"/>
                  </a:cubicBezTo>
                  <a:cubicBezTo>
                    <a:pt x="2364" y="1546"/>
                    <a:pt x="2397" y="1589"/>
                    <a:pt x="2436" y="1625"/>
                  </a:cubicBezTo>
                  <a:cubicBezTo>
                    <a:pt x="2457" y="1645"/>
                    <a:pt x="2462" y="1670"/>
                    <a:pt x="2456" y="1696"/>
                  </a:cubicBezTo>
                  <a:cubicBezTo>
                    <a:pt x="2447" y="1735"/>
                    <a:pt x="2425" y="1766"/>
                    <a:pt x="2386" y="1778"/>
                  </a:cubicBezTo>
                  <a:cubicBezTo>
                    <a:pt x="2321" y="1799"/>
                    <a:pt x="2264" y="1832"/>
                    <a:pt x="2205" y="1865"/>
                  </a:cubicBezTo>
                  <a:cubicBezTo>
                    <a:pt x="2187" y="1875"/>
                    <a:pt x="2171" y="1888"/>
                    <a:pt x="2156" y="1903"/>
                  </a:cubicBezTo>
                  <a:cubicBezTo>
                    <a:pt x="2135" y="1926"/>
                    <a:pt x="2118" y="1925"/>
                    <a:pt x="2099" y="1901"/>
                  </a:cubicBezTo>
                  <a:cubicBezTo>
                    <a:pt x="2078" y="1873"/>
                    <a:pt x="2047" y="1862"/>
                    <a:pt x="2014" y="1861"/>
                  </a:cubicBezTo>
                  <a:cubicBezTo>
                    <a:pt x="1988" y="1859"/>
                    <a:pt x="1967" y="1852"/>
                    <a:pt x="1950" y="1832"/>
                  </a:cubicBezTo>
                  <a:cubicBezTo>
                    <a:pt x="1941" y="1821"/>
                    <a:pt x="1929" y="1813"/>
                    <a:pt x="1917" y="1806"/>
                  </a:cubicBezTo>
                  <a:cubicBezTo>
                    <a:pt x="1901" y="1797"/>
                    <a:pt x="1887" y="1786"/>
                    <a:pt x="1873" y="1774"/>
                  </a:cubicBezTo>
                  <a:cubicBezTo>
                    <a:pt x="1869" y="1771"/>
                    <a:pt x="1866" y="1767"/>
                    <a:pt x="1863" y="1763"/>
                  </a:cubicBezTo>
                  <a:cubicBezTo>
                    <a:pt x="1855" y="1748"/>
                    <a:pt x="1859" y="1738"/>
                    <a:pt x="1876" y="1735"/>
                  </a:cubicBezTo>
                  <a:cubicBezTo>
                    <a:pt x="1891" y="1733"/>
                    <a:pt x="1905" y="1735"/>
                    <a:pt x="1919" y="1735"/>
                  </a:cubicBezTo>
                  <a:cubicBezTo>
                    <a:pt x="1939" y="1736"/>
                    <a:pt x="1956" y="1730"/>
                    <a:pt x="1973" y="1718"/>
                  </a:cubicBezTo>
                  <a:cubicBezTo>
                    <a:pt x="2002" y="1696"/>
                    <a:pt x="2025" y="1703"/>
                    <a:pt x="2039" y="1737"/>
                  </a:cubicBezTo>
                  <a:cubicBezTo>
                    <a:pt x="2044" y="1748"/>
                    <a:pt x="2048" y="1760"/>
                    <a:pt x="2047" y="1773"/>
                  </a:cubicBezTo>
                  <a:cubicBezTo>
                    <a:pt x="2047" y="1788"/>
                    <a:pt x="2054" y="1797"/>
                    <a:pt x="2069" y="1798"/>
                  </a:cubicBezTo>
                  <a:cubicBezTo>
                    <a:pt x="2114" y="1802"/>
                    <a:pt x="2159" y="1801"/>
                    <a:pt x="2199" y="1774"/>
                  </a:cubicBezTo>
                  <a:cubicBezTo>
                    <a:pt x="2221" y="1759"/>
                    <a:pt x="2247" y="1749"/>
                    <a:pt x="2273" y="1741"/>
                  </a:cubicBezTo>
                  <a:cubicBezTo>
                    <a:pt x="2301" y="1732"/>
                    <a:pt x="2321" y="1713"/>
                    <a:pt x="2340" y="1692"/>
                  </a:cubicBezTo>
                  <a:cubicBezTo>
                    <a:pt x="2351" y="1681"/>
                    <a:pt x="2346" y="1670"/>
                    <a:pt x="2331" y="1661"/>
                  </a:cubicBezTo>
                  <a:cubicBezTo>
                    <a:pt x="2287" y="1633"/>
                    <a:pt x="2237" y="1616"/>
                    <a:pt x="2188" y="1598"/>
                  </a:cubicBezTo>
                  <a:cubicBezTo>
                    <a:pt x="2160" y="1588"/>
                    <a:pt x="2134" y="1574"/>
                    <a:pt x="2113" y="1553"/>
                  </a:cubicBezTo>
                  <a:cubicBezTo>
                    <a:pt x="2058" y="1501"/>
                    <a:pt x="1991" y="1482"/>
                    <a:pt x="1917" y="1485"/>
                  </a:cubicBezTo>
                  <a:cubicBezTo>
                    <a:pt x="1819" y="1490"/>
                    <a:pt x="1724" y="1472"/>
                    <a:pt x="1629" y="1454"/>
                  </a:cubicBezTo>
                  <a:cubicBezTo>
                    <a:pt x="1593" y="1447"/>
                    <a:pt x="1557" y="1441"/>
                    <a:pt x="1521" y="1436"/>
                  </a:cubicBezTo>
                  <a:cubicBezTo>
                    <a:pt x="1455" y="1427"/>
                    <a:pt x="1398" y="1399"/>
                    <a:pt x="1350" y="1353"/>
                  </a:cubicBezTo>
                  <a:cubicBezTo>
                    <a:pt x="1321" y="1325"/>
                    <a:pt x="1287" y="1302"/>
                    <a:pt x="1263" y="1269"/>
                  </a:cubicBezTo>
                  <a:cubicBezTo>
                    <a:pt x="1261" y="1267"/>
                    <a:pt x="1258" y="1265"/>
                    <a:pt x="1256" y="1263"/>
                  </a:cubicBezTo>
                  <a:cubicBezTo>
                    <a:pt x="1250" y="1259"/>
                    <a:pt x="1243" y="1255"/>
                    <a:pt x="1237" y="1258"/>
                  </a:cubicBezTo>
                  <a:cubicBezTo>
                    <a:pt x="1233" y="1261"/>
                    <a:pt x="1238" y="1268"/>
                    <a:pt x="1239" y="1273"/>
                  </a:cubicBezTo>
                  <a:cubicBezTo>
                    <a:pt x="1239" y="1278"/>
                    <a:pt x="1240" y="1283"/>
                    <a:pt x="1240" y="1288"/>
                  </a:cubicBezTo>
                  <a:cubicBezTo>
                    <a:pt x="1241" y="1348"/>
                    <a:pt x="1259" y="1403"/>
                    <a:pt x="1273" y="1460"/>
                  </a:cubicBezTo>
                  <a:cubicBezTo>
                    <a:pt x="1281" y="1491"/>
                    <a:pt x="1290" y="1522"/>
                    <a:pt x="1291" y="1555"/>
                  </a:cubicBezTo>
                  <a:cubicBezTo>
                    <a:pt x="1292" y="1584"/>
                    <a:pt x="1301" y="1612"/>
                    <a:pt x="1311" y="1639"/>
                  </a:cubicBezTo>
                  <a:cubicBezTo>
                    <a:pt x="1322" y="1669"/>
                    <a:pt x="1334" y="1699"/>
                    <a:pt x="1344" y="1730"/>
                  </a:cubicBezTo>
                  <a:cubicBezTo>
                    <a:pt x="1352" y="1753"/>
                    <a:pt x="1365" y="1774"/>
                    <a:pt x="1382" y="1791"/>
                  </a:cubicBezTo>
                  <a:cubicBezTo>
                    <a:pt x="1384" y="1793"/>
                    <a:pt x="1386" y="1795"/>
                    <a:pt x="1387" y="1797"/>
                  </a:cubicBezTo>
                  <a:cubicBezTo>
                    <a:pt x="1387" y="1797"/>
                    <a:pt x="1387" y="1797"/>
                    <a:pt x="1387" y="1799"/>
                  </a:cubicBezTo>
                  <a:cubicBezTo>
                    <a:pt x="1378" y="1794"/>
                    <a:pt x="1370" y="1788"/>
                    <a:pt x="1362" y="1783"/>
                  </a:cubicBezTo>
                  <a:cubicBezTo>
                    <a:pt x="1328" y="1759"/>
                    <a:pt x="1292" y="1740"/>
                    <a:pt x="1254" y="1724"/>
                  </a:cubicBezTo>
                  <a:cubicBezTo>
                    <a:pt x="1232" y="1714"/>
                    <a:pt x="1210" y="1708"/>
                    <a:pt x="1185" y="1709"/>
                  </a:cubicBezTo>
                  <a:cubicBezTo>
                    <a:pt x="1162" y="1710"/>
                    <a:pt x="1153" y="1702"/>
                    <a:pt x="1146" y="1681"/>
                  </a:cubicBezTo>
                  <a:cubicBezTo>
                    <a:pt x="1140" y="1663"/>
                    <a:pt x="1132" y="1647"/>
                    <a:pt x="1125" y="1631"/>
                  </a:cubicBezTo>
                  <a:cubicBezTo>
                    <a:pt x="1115" y="1610"/>
                    <a:pt x="1108" y="1588"/>
                    <a:pt x="1111" y="1564"/>
                  </a:cubicBezTo>
                  <a:cubicBezTo>
                    <a:pt x="1073" y="1595"/>
                    <a:pt x="1069" y="1646"/>
                    <a:pt x="1102" y="1681"/>
                  </a:cubicBezTo>
                  <a:cubicBezTo>
                    <a:pt x="1127" y="1706"/>
                    <a:pt x="1155" y="1724"/>
                    <a:pt x="1191" y="1726"/>
                  </a:cubicBezTo>
                  <a:cubicBezTo>
                    <a:pt x="1237" y="1728"/>
                    <a:pt x="1277" y="1746"/>
                    <a:pt x="1315" y="1770"/>
                  </a:cubicBezTo>
                  <a:cubicBezTo>
                    <a:pt x="1368" y="1803"/>
                    <a:pt x="1421" y="1836"/>
                    <a:pt x="1474" y="1869"/>
                  </a:cubicBezTo>
                  <a:cubicBezTo>
                    <a:pt x="1519" y="1896"/>
                    <a:pt x="1554" y="1935"/>
                    <a:pt x="1585" y="1977"/>
                  </a:cubicBezTo>
                  <a:cubicBezTo>
                    <a:pt x="1598" y="1996"/>
                    <a:pt x="1613" y="2015"/>
                    <a:pt x="1628" y="2032"/>
                  </a:cubicBezTo>
                  <a:cubicBezTo>
                    <a:pt x="1655" y="2062"/>
                    <a:pt x="1687" y="2086"/>
                    <a:pt x="1723" y="2103"/>
                  </a:cubicBezTo>
                  <a:cubicBezTo>
                    <a:pt x="1760" y="2120"/>
                    <a:pt x="1792" y="2142"/>
                    <a:pt x="1815" y="2175"/>
                  </a:cubicBezTo>
                  <a:cubicBezTo>
                    <a:pt x="1819" y="2180"/>
                    <a:pt x="1824" y="2186"/>
                    <a:pt x="1826" y="2192"/>
                  </a:cubicBezTo>
                  <a:cubicBezTo>
                    <a:pt x="1835" y="2211"/>
                    <a:pt x="1830" y="2227"/>
                    <a:pt x="1812" y="2238"/>
                  </a:cubicBezTo>
                  <a:cubicBezTo>
                    <a:pt x="1800" y="2244"/>
                    <a:pt x="1787" y="2245"/>
                    <a:pt x="1775" y="2250"/>
                  </a:cubicBezTo>
                  <a:cubicBezTo>
                    <a:pt x="1761" y="2250"/>
                    <a:pt x="1746" y="2250"/>
                    <a:pt x="1732" y="2250"/>
                  </a:cubicBezTo>
                  <a:cubicBezTo>
                    <a:pt x="1720" y="2246"/>
                    <a:pt x="1707" y="2244"/>
                    <a:pt x="1695" y="2239"/>
                  </a:cubicBezTo>
                  <a:cubicBezTo>
                    <a:pt x="1663" y="2227"/>
                    <a:pt x="1656" y="2213"/>
                    <a:pt x="1658" y="2185"/>
                  </a:cubicBezTo>
                  <a:cubicBezTo>
                    <a:pt x="1660" y="2161"/>
                    <a:pt x="1653" y="2148"/>
                    <a:pt x="1632" y="2142"/>
                  </a:cubicBezTo>
                  <a:cubicBezTo>
                    <a:pt x="1592" y="2131"/>
                    <a:pt x="1561" y="2107"/>
                    <a:pt x="1534" y="2078"/>
                  </a:cubicBezTo>
                  <a:cubicBezTo>
                    <a:pt x="1483" y="2024"/>
                    <a:pt x="1424" y="1980"/>
                    <a:pt x="1364" y="1939"/>
                  </a:cubicBezTo>
                  <a:cubicBezTo>
                    <a:pt x="1361" y="1937"/>
                    <a:pt x="1358" y="1935"/>
                    <a:pt x="1355" y="1933"/>
                  </a:cubicBezTo>
                  <a:cubicBezTo>
                    <a:pt x="1354" y="1933"/>
                    <a:pt x="1353" y="1933"/>
                    <a:pt x="1350" y="1932"/>
                  </a:cubicBezTo>
                  <a:cubicBezTo>
                    <a:pt x="1362" y="1944"/>
                    <a:pt x="1373" y="1954"/>
                    <a:pt x="1383" y="1964"/>
                  </a:cubicBezTo>
                  <a:cubicBezTo>
                    <a:pt x="1394" y="1975"/>
                    <a:pt x="1408" y="1983"/>
                    <a:pt x="1421" y="1991"/>
                  </a:cubicBezTo>
                  <a:cubicBezTo>
                    <a:pt x="1430" y="1996"/>
                    <a:pt x="1439" y="2001"/>
                    <a:pt x="1447" y="2009"/>
                  </a:cubicBezTo>
                  <a:cubicBezTo>
                    <a:pt x="1458" y="2020"/>
                    <a:pt x="1462" y="2033"/>
                    <a:pt x="1459" y="2049"/>
                  </a:cubicBezTo>
                  <a:cubicBezTo>
                    <a:pt x="1453" y="2085"/>
                    <a:pt x="1455" y="2121"/>
                    <a:pt x="1467" y="2155"/>
                  </a:cubicBezTo>
                  <a:cubicBezTo>
                    <a:pt x="1469" y="2161"/>
                    <a:pt x="1472" y="2168"/>
                    <a:pt x="1466" y="2173"/>
                  </a:cubicBezTo>
                  <a:cubicBezTo>
                    <a:pt x="1460" y="2179"/>
                    <a:pt x="1453" y="2177"/>
                    <a:pt x="1446" y="2174"/>
                  </a:cubicBezTo>
                  <a:cubicBezTo>
                    <a:pt x="1433" y="2167"/>
                    <a:pt x="1420" y="2160"/>
                    <a:pt x="1411" y="2148"/>
                  </a:cubicBezTo>
                  <a:cubicBezTo>
                    <a:pt x="1399" y="2133"/>
                    <a:pt x="1382" y="2124"/>
                    <a:pt x="1367" y="2112"/>
                  </a:cubicBezTo>
                  <a:cubicBezTo>
                    <a:pt x="1343" y="2091"/>
                    <a:pt x="1326" y="2066"/>
                    <a:pt x="1323" y="2033"/>
                  </a:cubicBezTo>
                  <a:cubicBezTo>
                    <a:pt x="1322" y="2022"/>
                    <a:pt x="1324" y="2011"/>
                    <a:pt x="1330" y="2002"/>
                  </a:cubicBezTo>
                  <a:cubicBezTo>
                    <a:pt x="1348" y="1974"/>
                    <a:pt x="1344" y="1946"/>
                    <a:pt x="1323" y="1921"/>
                  </a:cubicBezTo>
                  <a:cubicBezTo>
                    <a:pt x="1305" y="1899"/>
                    <a:pt x="1280" y="1888"/>
                    <a:pt x="1256" y="1875"/>
                  </a:cubicBezTo>
                  <a:cubicBezTo>
                    <a:pt x="1170" y="1825"/>
                    <a:pt x="1078" y="1789"/>
                    <a:pt x="987" y="1749"/>
                  </a:cubicBezTo>
                  <a:cubicBezTo>
                    <a:pt x="963" y="1739"/>
                    <a:pt x="939" y="1729"/>
                    <a:pt x="914" y="1724"/>
                  </a:cubicBezTo>
                  <a:cubicBezTo>
                    <a:pt x="887" y="1718"/>
                    <a:pt x="875" y="1701"/>
                    <a:pt x="874" y="1674"/>
                  </a:cubicBezTo>
                  <a:cubicBezTo>
                    <a:pt x="872" y="1650"/>
                    <a:pt x="879" y="1629"/>
                    <a:pt x="894" y="1610"/>
                  </a:cubicBezTo>
                  <a:cubicBezTo>
                    <a:pt x="925" y="1572"/>
                    <a:pt x="938" y="1526"/>
                    <a:pt x="944" y="1478"/>
                  </a:cubicBezTo>
                  <a:cubicBezTo>
                    <a:pt x="947" y="1462"/>
                    <a:pt x="948" y="1445"/>
                    <a:pt x="948" y="1428"/>
                  </a:cubicBezTo>
                  <a:cubicBezTo>
                    <a:pt x="949" y="1392"/>
                    <a:pt x="934" y="1366"/>
                    <a:pt x="902" y="1349"/>
                  </a:cubicBezTo>
                  <a:cubicBezTo>
                    <a:pt x="834" y="1313"/>
                    <a:pt x="769" y="1275"/>
                    <a:pt x="702" y="1239"/>
                  </a:cubicBezTo>
                  <a:cubicBezTo>
                    <a:pt x="614" y="1192"/>
                    <a:pt x="577" y="1114"/>
                    <a:pt x="568" y="1019"/>
                  </a:cubicBezTo>
                  <a:cubicBezTo>
                    <a:pt x="565" y="990"/>
                    <a:pt x="567" y="961"/>
                    <a:pt x="573" y="932"/>
                  </a:cubicBezTo>
                  <a:cubicBezTo>
                    <a:pt x="573" y="922"/>
                    <a:pt x="577" y="914"/>
                    <a:pt x="579" y="905"/>
                  </a:cubicBezTo>
                  <a:cubicBezTo>
                    <a:pt x="578" y="903"/>
                    <a:pt x="576" y="905"/>
                    <a:pt x="578" y="905"/>
                  </a:cubicBezTo>
                  <a:cubicBezTo>
                    <a:pt x="578" y="904"/>
                    <a:pt x="579" y="905"/>
                    <a:pt x="579" y="905"/>
                  </a:cubicBezTo>
                  <a:cubicBezTo>
                    <a:pt x="576" y="914"/>
                    <a:pt x="575" y="922"/>
                    <a:pt x="570" y="929"/>
                  </a:cubicBezTo>
                  <a:cubicBezTo>
                    <a:pt x="563" y="954"/>
                    <a:pt x="545" y="969"/>
                    <a:pt x="524" y="982"/>
                  </a:cubicBezTo>
                  <a:cubicBezTo>
                    <a:pt x="511" y="989"/>
                    <a:pt x="498" y="996"/>
                    <a:pt x="485" y="1002"/>
                  </a:cubicBezTo>
                  <a:cubicBezTo>
                    <a:pt x="479" y="1005"/>
                    <a:pt x="477" y="1008"/>
                    <a:pt x="478" y="1014"/>
                  </a:cubicBezTo>
                  <a:cubicBezTo>
                    <a:pt x="479" y="1026"/>
                    <a:pt x="477" y="1038"/>
                    <a:pt x="475" y="1049"/>
                  </a:cubicBezTo>
                  <a:cubicBezTo>
                    <a:pt x="469" y="1079"/>
                    <a:pt x="469" y="1109"/>
                    <a:pt x="477" y="1138"/>
                  </a:cubicBezTo>
                  <a:cubicBezTo>
                    <a:pt x="485" y="1170"/>
                    <a:pt x="503" y="1195"/>
                    <a:pt x="536" y="1205"/>
                  </a:cubicBezTo>
                  <a:cubicBezTo>
                    <a:pt x="570" y="1216"/>
                    <a:pt x="591" y="1243"/>
                    <a:pt x="612" y="1269"/>
                  </a:cubicBezTo>
                  <a:cubicBezTo>
                    <a:pt x="607" y="1269"/>
                    <a:pt x="603" y="1266"/>
                    <a:pt x="600" y="1263"/>
                  </a:cubicBezTo>
                  <a:cubicBezTo>
                    <a:pt x="588" y="1249"/>
                    <a:pt x="572" y="1242"/>
                    <a:pt x="554" y="1239"/>
                  </a:cubicBezTo>
                  <a:cubicBezTo>
                    <a:pt x="521" y="1232"/>
                    <a:pt x="489" y="1222"/>
                    <a:pt x="464" y="1195"/>
                  </a:cubicBezTo>
                  <a:cubicBezTo>
                    <a:pt x="452" y="1182"/>
                    <a:pt x="433" y="1178"/>
                    <a:pt x="415" y="1174"/>
                  </a:cubicBezTo>
                  <a:cubicBezTo>
                    <a:pt x="402" y="1171"/>
                    <a:pt x="393" y="1184"/>
                    <a:pt x="398" y="1198"/>
                  </a:cubicBezTo>
                  <a:cubicBezTo>
                    <a:pt x="413" y="1235"/>
                    <a:pt x="422" y="1275"/>
                    <a:pt x="430" y="1315"/>
                  </a:cubicBezTo>
                  <a:cubicBezTo>
                    <a:pt x="438" y="1354"/>
                    <a:pt x="434" y="1392"/>
                    <a:pt x="422" y="1430"/>
                  </a:cubicBezTo>
                  <a:cubicBezTo>
                    <a:pt x="412" y="1460"/>
                    <a:pt x="392" y="1481"/>
                    <a:pt x="360" y="1491"/>
                  </a:cubicBezTo>
                  <a:cubicBezTo>
                    <a:pt x="338" y="1498"/>
                    <a:pt x="316" y="1504"/>
                    <a:pt x="292" y="1502"/>
                  </a:cubicBezTo>
                  <a:cubicBezTo>
                    <a:pt x="295" y="1507"/>
                    <a:pt x="299" y="1504"/>
                    <a:pt x="303" y="1507"/>
                  </a:cubicBezTo>
                  <a:cubicBezTo>
                    <a:pt x="254" y="1536"/>
                    <a:pt x="245" y="1585"/>
                    <a:pt x="239" y="1638"/>
                  </a:cubicBezTo>
                  <a:cubicBezTo>
                    <a:pt x="229" y="1623"/>
                    <a:pt x="226" y="1606"/>
                    <a:pt x="224" y="1586"/>
                  </a:cubicBezTo>
                  <a:cubicBezTo>
                    <a:pt x="211" y="1609"/>
                    <a:pt x="202" y="1630"/>
                    <a:pt x="196" y="1653"/>
                  </a:cubicBezTo>
                  <a:cubicBezTo>
                    <a:pt x="182" y="1703"/>
                    <a:pt x="149" y="1735"/>
                    <a:pt x="99" y="1748"/>
                  </a:cubicBezTo>
                  <a:cubicBezTo>
                    <a:pt x="67" y="1758"/>
                    <a:pt x="46" y="1751"/>
                    <a:pt x="25" y="1724"/>
                  </a:cubicBezTo>
                  <a:cubicBezTo>
                    <a:pt x="20" y="1716"/>
                    <a:pt x="13" y="1709"/>
                    <a:pt x="10" y="1698"/>
                  </a:cubicBezTo>
                  <a:cubicBezTo>
                    <a:pt x="17" y="1698"/>
                    <a:pt x="20" y="1703"/>
                    <a:pt x="23" y="1707"/>
                  </a:cubicBezTo>
                  <a:cubicBezTo>
                    <a:pt x="54" y="1742"/>
                    <a:pt x="111" y="1738"/>
                    <a:pt x="135" y="1698"/>
                  </a:cubicBezTo>
                  <a:cubicBezTo>
                    <a:pt x="145" y="1683"/>
                    <a:pt x="151" y="1667"/>
                    <a:pt x="158" y="1651"/>
                  </a:cubicBezTo>
                  <a:cubicBezTo>
                    <a:pt x="160" y="1645"/>
                    <a:pt x="160" y="1640"/>
                    <a:pt x="155" y="1637"/>
                  </a:cubicBezTo>
                  <a:cubicBezTo>
                    <a:pt x="149" y="1634"/>
                    <a:pt x="147" y="1640"/>
                    <a:pt x="145" y="1643"/>
                  </a:cubicBezTo>
                  <a:cubicBezTo>
                    <a:pt x="119" y="1677"/>
                    <a:pt x="81" y="1683"/>
                    <a:pt x="46" y="1657"/>
                  </a:cubicBezTo>
                  <a:cubicBezTo>
                    <a:pt x="15" y="1635"/>
                    <a:pt x="5" y="1602"/>
                    <a:pt x="2" y="1566"/>
                  </a:cubicBezTo>
                  <a:cubicBezTo>
                    <a:pt x="0" y="1543"/>
                    <a:pt x="3" y="1520"/>
                    <a:pt x="7" y="1497"/>
                  </a:cubicBezTo>
                  <a:cubicBezTo>
                    <a:pt x="12" y="1466"/>
                    <a:pt x="43" y="1438"/>
                    <a:pt x="75" y="1436"/>
                  </a:cubicBezTo>
                  <a:cubicBezTo>
                    <a:pt x="80" y="1435"/>
                    <a:pt x="85" y="1436"/>
                    <a:pt x="90" y="1441"/>
                  </a:cubicBezTo>
                  <a:cubicBezTo>
                    <a:pt x="82" y="1447"/>
                    <a:pt x="73" y="1449"/>
                    <a:pt x="65" y="1453"/>
                  </a:cubicBezTo>
                  <a:cubicBezTo>
                    <a:pt x="43" y="1463"/>
                    <a:pt x="36" y="1476"/>
                    <a:pt x="44" y="1499"/>
                  </a:cubicBezTo>
                  <a:cubicBezTo>
                    <a:pt x="51" y="1519"/>
                    <a:pt x="63" y="1534"/>
                    <a:pt x="82" y="1543"/>
                  </a:cubicBezTo>
                  <a:cubicBezTo>
                    <a:pt x="104" y="1553"/>
                    <a:pt x="124" y="1547"/>
                    <a:pt x="132" y="1525"/>
                  </a:cubicBezTo>
                  <a:cubicBezTo>
                    <a:pt x="149" y="1479"/>
                    <a:pt x="166" y="1434"/>
                    <a:pt x="163" y="1384"/>
                  </a:cubicBezTo>
                  <a:cubicBezTo>
                    <a:pt x="160" y="1317"/>
                    <a:pt x="171" y="1251"/>
                    <a:pt x="189" y="1186"/>
                  </a:cubicBezTo>
                  <a:cubicBezTo>
                    <a:pt x="207" y="1121"/>
                    <a:pt x="239" y="1062"/>
                    <a:pt x="292" y="1016"/>
                  </a:cubicBezTo>
                  <a:cubicBezTo>
                    <a:pt x="323" y="988"/>
                    <a:pt x="360" y="976"/>
                    <a:pt x="400" y="970"/>
                  </a:cubicBezTo>
                  <a:cubicBezTo>
                    <a:pt x="421" y="967"/>
                    <a:pt x="436" y="961"/>
                    <a:pt x="449" y="942"/>
                  </a:cubicBezTo>
                  <a:cubicBezTo>
                    <a:pt x="476" y="906"/>
                    <a:pt x="516" y="885"/>
                    <a:pt x="554" y="862"/>
                  </a:cubicBezTo>
                  <a:cubicBezTo>
                    <a:pt x="565" y="856"/>
                    <a:pt x="574" y="848"/>
                    <a:pt x="585" y="842"/>
                  </a:cubicBezTo>
                  <a:cubicBezTo>
                    <a:pt x="588" y="840"/>
                    <a:pt x="592" y="836"/>
                    <a:pt x="596" y="841"/>
                  </a:cubicBezTo>
                  <a:cubicBezTo>
                    <a:pt x="599" y="844"/>
                    <a:pt x="597" y="848"/>
                    <a:pt x="596" y="852"/>
                  </a:cubicBezTo>
                  <a:cubicBezTo>
                    <a:pt x="592" y="860"/>
                    <a:pt x="588" y="867"/>
                    <a:pt x="585" y="875"/>
                  </a:cubicBezTo>
                  <a:cubicBezTo>
                    <a:pt x="590" y="876"/>
                    <a:pt x="591" y="873"/>
                    <a:pt x="592" y="870"/>
                  </a:cubicBezTo>
                  <a:cubicBezTo>
                    <a:pt x="593" y="869"/>
                    <a:pt x="593" y="869"/>
                    <a:pt x="593" y="868"/>
                  </a:cubicBezTo>
                  <a:cubicBezTo>
                    <a:pt x="611" y="804"/>
                    <a:pt x="658" y="763"/>
                    <a:pt x="710" y="727"/>
                  </a:cubicBezTo>
                  <a:cubicBezTo>
                    <a:pt x="773" y="682"/>
                    <a:pt x="840" y="643"/>
                    <a:pt x="913" y="619"/>
                  </a:cubicBezTo>
                  <a:cubicBezTo>
                    <a:pt x="1000" y="591"/>
                    <a:pt x="1088" y="595"/>
                    <a:pt x="1175" y="619"/>
                  </a:cubicBezTo>
                  <a:cubicBezTo>
                    <a:pt x="1271" y="645"/>
                    <a:pt x="1369" y="669"/>
                    <a:pt x="1464" y="697"/>
                  </a:cubicBezTo>
                  <a:cubicBezTo>
                    <a:pt x="1520" y="714"/>
                    <a:pt x="1576" y="710"/>
                    <a:pt x="1633" y="702"/>
                  </a:cubicBezTo>
                  <a:cubicBezTo>
                    <a:pt x="1660" y="698"/>
                    <a:pt x="1686" y="690"/>
                    <a:pt x="1713" y="685"/>
                  </a:cubicBezTo>
                  <a:cubicBezTo>
                    <a:pt x="1754" y="678"/>
                    <a:pt x="1795" y="684"/>
                    <a:pt x="1835" y="691"/>
                  </a:cubicBezTo>
                  <a:cubicBezTo>
                    <a:pt x="1850" y="694"/>
                    <a:pt x="1865" y="695"/>
                    <a:pt x="1880" y="697"/>
                  </a:cubicBezTo>
                  <a:cubicBezTo>
                    <a:pt x="1888" y="698"/>
                    <a:pt x="1892" y="696"/>
                    <a:pt x="1894" y="688"/>
                  </a:cubicBezTo>
                  <a:cubicBezTo>
                    <a:pt x="1897" y="677"/>
                    <a:pt x="1900" y="666"/>
                    <a:pt x="1909" y="656"/>
                  </a:cubicBezTo>
                  <a:cubicBezTo>
                    <a:pt x="1914" y="666"/>
                    <a:pt x="1908" y="672"/>
                    <a:pt x="1906" y="680"/>
                  </a:cubicBezTo>
                  <a:cubicBezTo>
                    <a:pt x="1901" y="698"/>
                    <a:pt x="1901" y="698"/>
                    <a:pt x="1920" y="698"/>
                  </a:cubicBezTo>
                  <a:cubicBezTo>
                    <a:pt x="1927" y="698"/>
                    <a:pt x="1933" y="698"/>
                    <a:pt x="1940" y="699"/>
                  </a:cubicBezTo>
                  <a:cubicBezTo>
                    <a:pt x="1949" y="700"/>
                    <a:pt x="1950" y="697"/>
                    <a:pt x="1946" y="689"/>
                  </a:cubicBezTo>
                  <a:cubicBezTo>
                    <a:pt x="1935" y="665"/>
                    <a:pt x="1943" y="641"/>
                    <a:pt x="1946" y="617"/>
                  </a:cubicBezTo>
                  <a:cubicBezTo>
                    <a:pt x="1947" y="615"/>
                    <a:pt x="1948" y="614"/>
                    <a:pt x="1949" y="613"/>
                  </a:cubicBezTo>
                  <a:cubicBezTo>
                    <a:pt x="1950" y="612"/>
                    <a:pt x="1951" y="612"/>
                    <a:pt x="1952" y="611"/>
                  </a:cubicBezTo>
                  <a:cubicBezTo>
                    <a:pt x="1955" y="615"/>
                    <a:pt x="1953" y="619"/>
                    <a:pt x="1952" y="622"/>
                  </a:cubicBezTo>
                  <a:cubicBezTo>
                    <a:pt x="1945" y="637"/>
                    <a:pt x="1949" y="652"/>
                    <a:pt x="1958" y="665"/>
                  </a:cubicBezTo>
                  <a:cubicBezTo>
                    <a:pt x="1965" y="676"/>
                    <a:pt x="1974" y="686"/>
                    <a:pt x="1986" y="693"/>
                  </a:cubicBezTo>
                  <a:cubicBezTo>
                    <a:pt x="1999" y="702"/>
                    <a:pt x="2017" y="698"/>
                    <a:pt x="2026" y="686"/>
                  </a:cubicBezTo>
                  <a:cubicBezTo>
                    <a:pt x="2032" y="677"/>
                    <a:pt x="2029" y="670"/>
                    <a:pt x="2020" y="668"/>
                  </a:cubicBezTo>
                  <a:cubicBezTo>
                    <a:pt x="1998" y="664"/>
                    <a:pt x="1990" y="651"/>
                    <a:pt x="1997" y="630"/>
                  </a:cubicBezTo>
                  <a:cubicBezTo>
                    <a:pt x="2000" y="621"/>
                    <a:pt x="2002" y="613"/>
                    <a:pt x="2003" y="604"/>
                  </a:cubicBezTo>
                  <a:cubicBezTo>
                    <a:pt x="2005" y="585"/>
                    <a:pt x="1988" y="567"/>
                    <a:pt x="1969" y="567"/>
                  </a:cubicBezTo>
                  <a:cubicBezTo>
                    <a:pt x="1961" y="567"/>
                    <a:pt x="1956" y="573"/>
                    <a:pt x="1949" y="578"/>
                  </a:cubicBezTo>
                  <a:cubicBezTo>
                    <a:pt x="1957" y="557"/>
                    <a:pt x="1973" y="548"/>
                    <a:pt x="1992" y="552"/>
                  </a:cubicBezTo>
                  <a:cubicBezTo>
                    <a:pt x="2003" y="553"/>
                    <a:pt x="2013" y="557"/>
                    <a:pt x="2022" y="562"/>
                  </a:cubicBezTo>
                  <a:cubicBezTo>
                    <a:pt x="2027" y="565"/>
                    <a:pt x="2032" y="567"/>
                    <a:pt x="2037" y="566"/>
                  </a:cubicBezTo>
                  <a:cubicBezTo>
                    <a:pt x="2049" y="565"/>
                    <a:pt x="2053" y="558"/>
                    <a:pt x="2049" y="547"/>
                  </a:cubicBezTo>
                  <a:cubicBezTo>
                    <a:pt x="2044" y="535"/>
                    <a:pt x="2034" y="529"/>
                    <a:pt x="2025" y="522"/>
                  </a:cubicBezTo>
                  <a:cubicBezTo>
                    <a:pt x="2004" y="508"/>
                    <a:pt x="1993" y="490"/>
                    <a:pt x="1998" y="464"/>
                  </a:cubicBezTo>
                  <a:cubicBezTo>
                    <a:pt x="2000" y="484"/>
                    <a:pt x="2012" y="494"/>
                    <a:pt x="2028" y="502"/>
                  </a:cubicBezTo>
                  <a:cubicBezTo>
                    <a:pt x="2034" y="504"/>
                    <a:pt x="2040" y="507"/>
                    <a:pt x="2046" y="501"/>
                  </a:cubicBezTo>
                  <a:cubicBezTo>
                    <a:pt x="2050" y="495"/>
                    <a:pt x="2047" y="490"/>
                    <a:pt x="2043" y="485"/>
                  </a:cubicBezTo>
                  <a:cubicBezTo>
                    <a:pt x="2034" y="473"/>
                    <a:pt x="2033" y="457"/>
                    <a:pt x="2031" y="443"/>
                  </a:cubicBezTo>
                  <a:cubicBezTo>
                    <a:pt x="2037" y="441"/>
                    <a:pt x="2038" y="445"/>
                    <a:pt x="2039" y="448"/>
                  </a:cubicBezTo>
                  <a:cubicBezTo>
                    <a:pt x="2045" y="471"/>
                    <a:pt x="2065" y="482"/>
                    <a:pt x="2081" y="497"/>
                  </a:cubicBezTo>
                  <a:cubicBezTo>
                    <a:pt x="2083" y="498"/>
                    <a:pt x="2086" y="499"/>
                    <a:pt x="2089" y="500"/>
                  </a:cubicBezTo>
                  <a:cubicBezTo>
                    <a:pt x="2096" y="502"/>
                    <a:pt x="2104" y="506"/>
                    <a:pt x="2110" y="498"/>
                  </a:cubicBezTo>
                  <a:cubicBezTo>
                    <a:pt x="2116" y="491"/>
                    <a:pt x="2109" y="485"/>
                    <a:pt x="2107" y="479"/>
                  </a:cubicBezTo>
                  <a:cubicBezTo>
                    <a:pt x="2103" y="472"/>
                    <a:pt x="2099" y="465"/>
                    <a:pt x="2095" y="458"/>
                  </a:cubicBezTo>
                  <a:cubicBezTo>
                    <a:pt x="2091" y="451"/>
                    <a:pt x="2090" y="444"/>
                    <a:pt x="2091" y="436"/>
                  </a:cubicBezTo>
                  <a:cubicBezTo>
                    <a:pt x="2094" y="417"/>
                    <a:pt x="2085" y="407"/>
                    <a:pt x="2066" y="406"/>
                  </a:cubicBezTo>
                  <a:cubicBezTo>
                    <a:pt x="2046" y="403"/>
                    <a:pt x="2027" y="407"/>
                    <a:pt x="2011" y="421"/>
                  </a:cubicBezTo>
                  <a:cubicBezTo>
                    <a:pt x="2010" y="423"/>
                    <a:pt x="2008" y="425"/>
                    <a:pt x="2005" y="423"/>
                  </a:cubicBezTo>
                  <a:cubicBezTo>
                    <a:pt x="2021" y="400"/>
                    <a:pt x="2040" y="382"/>
                    <a:pt x="2069" y="382"/>
                  </a:cubicBezTo>
                  <a:cubicBezTo>
                    <a:pt x="2090" y="382"/>
                    <a:pt x="2110" y="382"/>
                    <a:pt x="2130" y="386"/>
                  </a:cubicBezTo>
                  <a:cubicBezTo>
                    <a:pt x="2145" y="389"/>
                    <a:pt x="2160" y="395"/>
                    <a:pt x="2172" y="406"/>
                  </a:cubicBezTo>
                  <a:cubicBezTo>
                    <a:pt x="2184" y="417"/>
                    <a:pt x="2198" y="425"/>
                    <a:pt x="2212" y="432"/>
                  </a:cubicBezTo>
                  <a:cubicBezTo>
                    <a:pt x="2226" y="440"/>
                    <a:pt x="2248" y="437"/>
                    <a:pt x="2260" y="426"/>
                  </a:cubicBezTo>
                  <a:cubicBezTo>
                    <a:pt x="2269" y="417"/>
                    <a:pt x="2269" y="403"/>
                    <a:pt x="2257" y="399"/>
                  </a:cubicBezTo>
                  <a:cubicBezTo>
                    <a:pt x="2217" y="386"/>
                    <a:pt x="2207" y="352"/>
                    <a:pt x="2200" y="316"/>
                  </a:cubicBezTo>
                  <a:cubicBezTo>
                    <a:pt x="2196" y="296"/>
                    <a:pt x="2200" y="278"/>
                    <a:pt x="2209" y="263"/>
                  </a:cubicBezTo>
                  <a:cubicBezTo>
                    <a:pt x="2209" y="271"/>
                    <a:pt x="2209" y="278"/>
                    <a:pt x="2212" y="286"/>
                  </a:cubicBezTo>
                  <a:cubicBezTo>
                    <a:pt x="2220" y="306"/>
                    <a:pt x="2234" y="314"/>
                    <a:pt x="2255" y="310"/>
                  </a:cubicBezTo>
                  <a:cubicBezTo>
                    <a:pt x="2270" y="308"/>
                    <a:pt x="2283" y="307"/>
                    <a:pt x="2298" y="310"/>
                  </a:cubicBezTo>
                  <a:cubicBezTo>
                    <a:pt x="2326" y="316"/>
                    <a:pt x="2346" y="296"/>
                    <a:pt x="2341" y="267"/>
                  </a:cubicBezTo>
                  <a:cubicBezTo>
                    <a:pt x="2339" y="259"/>
                    <a:pt x="2337" y="250"/>
                    <a:pt x="2334" y="242"/>
                  </a:cubicBezTo>
                  <a:cubicBezTo>
                    <a:pt x="2328" y="227"/>
                    <a:pt x="2316" y="221"/>
                    <a:pt x="2301" y="220"/>
                  </a:cubicBezTo>
                  <a:cubicBezTo>
                    <a:pt x="2261" y="215"/>
                    <a:pt x="2220" y="209"/>
                    <a:pt x="2179" y="214"/>
                  </a:cubicBezTo>
                  <a:cubicBezTo>
                    <a:pt x="2174" y="214"/>
                    <a:pt x="2169" y="214"/>
                    <a:pt x="2164" y="213"/>
                  </a:cubicBezTo>
                  <a:cubicBezTo>
                    <a:pt x="2189" y="198"/>
                    <a:pt x="2214" y="186"/>
                    <a:pt x="2243" y="187"/>
                  </a:cubicBezTo>
                  <a:cubicBezTo>
                    <a:pt x="2271" y="188"/>
                    <a:pt x="2299" y="189"/>
                    <a:pt x="2327" y="190"/>
                  </a:cubicBezTo>
                  <a:cubicBezTo>
                    <a:pt x="2335" y="191"/>
                    <a:pt x="2338" y="188"/>
                    <a:pt x="2339" y="180"/>
                  </a:cubicBezTo>
                  <a:cubicBezTo>
                    <a:pt x="2340" y="169"/>
                    <a:pt x="2341" y="158"/>
                    <a:pt x="2341" y="147"/>
                  </a:cubicBezTo>
                  <a:cubicBezTo>
                    <a:pt x="2341" y="132"/>
                    <a:pt x="2345" y="119"/>
                    <a:pt x="2354" y="108"/>
                  </a:cubicBezTo>
                  <a:cubicBezTo>
                    <a:pt x="2374" y="86"/>
                    <a:pt x="2394" y="64"/>
                    <a:pt x="2416" y="44"/>
                  </a:cubicBezTo>
                  <a:cubicBezTo>
                    <a:pt x="2419" y="42"/>
                    <a:pt x="2421" y="39"/>
                    <a:pt x="2426" y="39"/>
                  </a:cubicBezTo>
                  <a:cubicBezTo>
                    <a:pt x="2426" y="49"/>
                    <a:pt x="2419" y="55"/>
                    <a:pt x="2413" y="61"/>
                  </a:cubicBezTo>
                  <a:cubicBezTo>
                    <a:pt x="2402" y="70"/>
                    <a:pt x="2398" y="82"/>
                    <a:pt x="2398" y="95"/>
                  </a:cubicBezTo>
                  <a:cubicBezTo>
                    <a:pt x="2398" y="99"/>
                    <a:pt x="2399" y="103"/>
                    <a:pt x="2403" y="105"/>
                  </a:cubicBezTo>
                  <a:cubicBezTo>
                    <a:pt x="2413" y="109"/>
                    <a:pt x="2422" y="114"/>
                    <a:pt x="2433" y="119"/>
                  </a:cubicBezTo>
                  <a:cubicBezTo>
                    <a:pt x="2434" y="93"/>
                    <a:pt x="2451" y="83"/>
                    <a:pt x="2473" y="81"/>
                  </a:cubicBezTo>
                  <a:cubicBezTo>
                    <a:pt x="2504" y="78"/>
                    <a:pt x="2534" y="73"/>
                    <a:pt x="2565" y="76"/>
                  </a:cubicBezTo>
                  <a:cubicBezTo>
                    <a:pt x="2584" y="78"/>
                    <a:pt x="2602" y="73"/>
                    <a:pt x="2618" y="63"/>
                  </a:cubicBezTo>
                  <a:cubicBezTo>
                    <a:pt x="2634" y="53"/>
                    <a:pt x="2634" y="39"/>
                    <a:pt x="2620" y="28"/>
                  </a:cubicBezTo>
                  <a:cubicBezTo>
                    <a:pt x="2608" y="19"/>
                    <a:pt x="2594" y="14"/>
                    <a:pt x="2579" y="14"/>
                  </a:cubicBezTo>
                  <a:cubicBezTo>
                    <a:pt x="2568" y="13"/>
                    <a:pt x="2556" y="14"/>
                    <a:pt x="2545" y="8"/>
                  </a:cubicBezTo>
                  <a:cubicBezTo>
                    <a:pt x="2550" y="4"/>
                    <a:pt x="2555" y="4"/>
                    <a:pt x="2559" y="4"/>
                  </a:cubicBezTo>
                  <a:cubicBezTo>
                    <a:pt x="2589" y="0"/>
                    <a:pt x="2619" y="0"/>
                    <a:pt x="2650" y="4"/>
                  </a:cubicBezTo>
                  <a:cubicBezTo>
                    <a:pt x="2704" y="10"/>
                    <a:pt x="2736" y="61"/>
                    <a:pt x="2719" y="113"/>
                  </a:cubicBezTo>
                  <a:cubicBezTo>
                    <a:pt x="2712" y="131"/>
                    <a:pt x="2713" y="137"/>
                    <a:pt x="2720" y="157"/>
                  </a:cubicBezTo>
                  <a:cubicBezTo>
                    <a:pt x="2737" y="143"/>
                    <a:pt x="2751" y="128"/>
                    <a:pt x="2762" y="109"/>
                  </a:cubicBezTo>
                  <a:cubicBezTo>
                    <a:pt x="2770" y="97"/>
                    <a:pt x="2778" y="85"/>
                    <a:pt x="2786" y="72"/>
                  </a:cubicBezTo>
                  <a:cubicBezTo>
                    <a:pt x="2788" y="70"/>
                    <a:pt x="2790" y="66"/>
                    <a:pt x="2794" y="67"/>
                  </a:cubicBezTo>
                  <a:cubicBezTo>
                    <a:pt x="2798" y="69"/>
                    <a:pt x="2797" y="74"/>
                    <a:pt x="2797" y="77"/>
                  </a:cubicBezTo>
                  <a:cubicBezTo>
                    <a:pt x="2796" y="82"/>
                    <a:pt x="2793" y="87"/>
                    <a:pt x="2792" y="93"/>
                  </a:cubicBezTo>
                  <a:cubicBezTo>
                    <a:pt x="2791" y="96"/>
                    <a:pt x="2792" y="100"/>
                    <a:pt x="2795" y="101"/>
                  </a:cubicBezTo>
                  <a:cubicBezTo>
                    <a:pt x="2800" y="103"/>
                    <a:pt x="2800" y="99"/>
                    <a:pt x="2802" y="96"/>
                  </a:cubicBezTo>
                  <a:cubicBezTo>
                    <a:pt x="2806" y="88"/>
                    <a:pt x="2808" y="79"/>
                    <a:pt x="2814" y="72"/>
                  </a:cubicBezTo>
                  <a:cubicBezTo>
                    <a:pt x="2816" y="70"/>
                    <a:pt x="2819" y="67"/>
                    <a:pt x="2822" y="69"/>
                  </a:cubicBezTo>
                  <a:cubicBezTo>
                    <a:pt x="2826" y="71"/>
                    <a:pt x="2824" y="75"/>
                    <a:pt x="2823" y="78"/>
                  </a:cubicBezTo>
                  <a:cubicBezTo>
                    <a:pt x="2812" y="108"/>
                    <a:pt x="2801" y="138"/>
                    <a:pt x="2780" y="163"/>
                  </a:cubicBezTo>
                  <a:cubicBezTo>
                    <a:pt x="2774" y="171"/>
                    <a:pt x="2769" y="178"/>
                    <a:pt x="2767" y="187"/>
                  </a:cubicBezTo>
                  <a:cubicBezTo>
                    <a:pt x="2766" y="190"/>
                    <a:pt x="2766" y="192"/>
                    <a:pt x="2769" y="194"/>
                  </a:cubicBezTo>
                  <a:cubicBezTo>
                    <a:pt x="2771" y="195"/>
                    <a:pt x="2772" y="195"/>
                    <a:pt x="2774" y="193"/>
                  </a:cubicBezTo>
                  <a:cubicBezTo>
                    <a:pt x="2785" y="180"/>
                    <a:pt x="2801" y="174"/>
                    <a:pt x="2814" y="165"/>
                  </a:cubicBezTo>
                  <a:cubicBezTo>
                    <a:pt x="2823" y="160"/>
                    <a:pt x="2832" y="155"/>
                    <a:pt x="2843" y="152"/>
                  </a:cubicBezTo>
                  <a:cubicBezTo>
                    <a:pt x="2859" y="147"/>
                    <a:pt x="2873" y="137"/>
                    <a:pt x="2889" y="135"/>
                  </a:cubicBezTo>
                  <a:cubicBezTo>
                    <a:pt x="2892" y="135"/>
                    <a:pt x="2893" y="137"/>
                    <a:pt x="2892" y="139"/>
                  </a:cubicBezTo>
                  <a:cubicBezTo>
                    <a:pt x="2879" y="163"/>
                    <a:pt x="2866" y="188"/>
                    <a:pt x="2837" y="198"/>
                  </a:cubicBezTo>
                  <a:cubicBezTo>
                    <a:pt x="2818" y="208"/>
                    <a:pt x="2797" y="212"/>
                    <a:pt x="2778" y="221"/>
                  </a:cubicBezTo>
                  <a:cubicBezTo>
                    <a:pt x="2776" y="221"/>
                    <a:pt x="2778" y="223"/>
                    <a:pt x="2777" y="221"/>
                  </a:cubicBezTo>
                  <a:cubicBezTo>
                    <a:pt x="2777" y="221"/>
                    <a:pt x="2777" y="221"/>
                    <a:pt x="2778" y="220"/>
                  </a:cubicBezTo>
                  <a:cubicBezTo>
                    <a:pt x="2795" y="214"/>
                    <a:pt x="2813" y="208"/>
                    <a:pt x="2830" y="202"/>
                  </a:cubicBezTo>
                  <a:cubicBezTo>
                    <a:pt x="2837" y="200"/>
                    <a:pt x="2842" y="200"/>
                    <a:pt x="2839" y="210"/>
                  </a:cubicBezTo>
                  <a:close/>
                </a:path>
              </a:pathLst>
            </a:custGeom>
            <a:solidFill>
              <a:srgbClr val="0A09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4B3B3A15-5CD9-8A2D-CFE1-40858D4154EE}"/>
                </a:ext>
              </a:extLst>
            </p:cNvPr>
            <p:cNvSpPr/>
            <p:nvPr/>
          </p:nvSpPr>
          <p:spPr bwMode="auto">
            <a:xfrm>
              <a:off x="4415" y="721"/>
              <a:ext cx="345" cy="333"/>
            </a:xfrm>
            <a:custGeom>
              <a:gdLst>
                <a:gd name="T0" fmla="*/ 30 w 230"/>
                <a:gd name="T1" fmla="*/ 211 h 222"/>
                <a:gd name="T2" fmla="*/ 13 w 230"/>
                <a:gd name="T3" fmla="*/ 219 h 222"/>
                <a:gd name="T4" fmla="*/ 3 w 230"/>
                <a:gd name="T5" fmla="*/ 220 h 222"/>
                <a:gd name="T6" fmla="*/ 4 w 230"/>
                <a:gd name="T7" fmla="*/ 212 h 222"/>
                <a:gd name="T8" fmla="*/ 14 w 230"/>
                <a:gd name="T9" fmla="*/ 199 h 222"/>
                <a:gd name="T10" fmla="*/ 66 w 230"/>
                <a:gd name="T11" fmla="*/ 152 h 222"/>
                <a:gd name="T12" fmla="*/ 117 w 230"/>
                <a:gd name="T13" fmla="*/ 104 h 222"/>
                <a:gd name="T14" fmla="*/ 122 w 230"/>
                <a:gd name="T15" fmla="*/ 100 h 222"/>
                <a:gd name="T16" fmla="*/ 151 w 230"/>
                <a:gd name="T17" fmla="*/ 68 h 222"/>
                <a:gd name="T18" fmla="*/ 209 w 230"/>
                <a:gd name="T19" fmla="*/ 13 h 222"/>
                <a:gd name="T20" fmla="*/ 219 w 230"/>
                <a:gd name="T21" fmla="*/ 6 h 222"/>
                <a:gd name="T22" fmla="*/ 230 w 230"/>
                <a:gd name="T23" fmla="*/ 4 h 222"/>
                <a:gd name="T24" fmla="*/ 188 w 230"/>
                <a:gd name="T25" fmla="*/ 52 h 222"/>
                <a:gd name="T26" fmla="*/ 185 w 230"/>
                <a:gd name="T27" fmla="*/ 61 h 222"/>
                <a:gd name="T28" fmla="*/ 134 w 230"/>
                <a:gd name="T29" fmla="*/ 119 h 222"/>
                <a:gd name="T30" fmla="*/ 113 w 230"/>
                <a:gd name="T31" fmla="*/ 132 h 222"/>
                <a:gd name="T32" fmla="*/ 133 w 230"/>
                <a:gd name="T33" fmla="*/ 124 h 222"/>
                <a:gd name="T34" fmla="*/ 76 w 230"/>
                <a:gd name="T35" fmla="*/ 187 h 222"/>
                <a:gd name="T36" fmla="*/ 35 w 230"/>
                <a:gd name="T37" fmla="*/ 208 h 222"/>
                <a:gd name="T38" fmla="*/ 30 w 230"/>
                <a:gd name="T39" fmla="*/ 211 h 2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0" h="221">
                  <a:moveTo>
                    <a:pt x="30" y="211"/>
                  </a:moveTo>
                  <a:cubicBezTo>
                    <a:pt x="24" y="212"/>
                    <a:pt x="17" y="214"/>
                    <a:pt x="13" y="219"/>
                  </a:cubicBezTo>
                  <a:cubicBezTo>
                    <a:pt x="9" y="222"/>
                    <a:pt x="6" y="222"/>
                    <a:pt x="3" y="220"/>
                  </a:cubicBezTo>
                  <a:cubicBezTo>
                    <a:pt x="0" y="217"/>
                    <a:pt x="3" y="214"/>
                    <a:pt x="4" y="212"/>
                  </a:cubicBezTo>
                  <a:cubicBezTo>
                    <a:pt x="7" y="208"/>
                    <a:pt x="11" y="203"/>
                    <a:pt x="14" y="199"/>
                  </a:cubicBezTo>
                  <a:cubicBezTo>
                    <a:pt x="27" y="179"/>
                    <a:pt x="53" y="172"/>
                    <a:pt x="66" y="152"/>
                  </a:cubicBezTo>
                  <a:cubicBezTo>
                    <a:pt x="79" y="132"/>
                    <a:pt x="98" y="117"/>
                    <a:pt x="117" y="104"/>
                  </a:cubicBezTo>
                  <a:cubicBezTo>
                    <a:pt x="119" y="103"/>
                    <a:pt x="121" y="102"/>
                    <a:pt x="122" y="100"/>
                  </a:cubicBezTo>
                  <a:cubicBezTo>
                    <a:pt x="129" y="87"/>
                    <a:pt x="140" y="77"/>
                    <a:pt x="151" y="68"/>
                  </a:cubicBezTo>
                  <a:cubicBezTo>
                    <a:pt x="172" y="51"/>
                    <a:pt x="190" y="31"/>
                    <a:pt x="209" y="13"/>
                  </a:cubicBezTo>
                  <a:cubicBezTo>
                    <a:pt x="214" y="13"/>
                    <a:pt x="216" y="9"/>
                    <a:pt x="219" y="6"/>
                  </a:cubicBezTo>
                  <a:cubicBezTo>
                    <a:pt x="222" y="4"/>
                    <a:pt x="225" y="0"/>
                    <a:pt x="230" y="4"/>
                  </a:cubicBezTo>
                  <a:cubicBezTo>
                    <a:pt x="217" y="21"/>
                    <a:pt x="206" y="39"/>
                    <a:pt x="188" y="52"/>
                  </a:cubicBezTo>
                  <a:cubicBezTo>
                    <a:pt x="184" y="55"/>
                    <a:pt x="187" y="58"/>
                    <a:pt x="185" y="61"/>
                  </a:cubicBezTo>
                  <a:cubicBezTo>
                    <a:pt x="170" y="82"/>
                    <a:pt x="157" y="105"/>
                    <a:pt x="134" y="119"/>
                  </a:cubicBezTo>
                  <a:cubicBezTo>
                    <a:pt x="128" y="126"/>
                    <a:pt x="120" y="128"/>
                    <a:pt x="113" y="132"/>
                  </a:cubicBezTo>
                  <a:cubicBezTo>
                    <a:pt x="120" y="130"/>
                    <a:pt x="125" y="123"/>
                    <a:pt x="133" y="124"/>
                  </a:cubicBezTo>
                  <a:cubicBezTo>
                    <a:pt x="120" y="150"/>
                    <a:pt x="105" y="175"/>
                    <a:pt x="76" y="187"/>
                  </a:cubicBezTo>
                  <a:cubicBezTo>
                    <a:pt x="64" y="197"/>
                    <a:pt x="48" y="200"/>
                    <a:pt x="35" y="208"/>
                  </a:cubicBezTo>
                  <a:cubicBezTo>
                    <a:pt x="34" y="209"/>
                    <a:pt x="31" y="209"/>
                    <a:pt x="30" y="211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2615CC77-D81B-BB32-C78E-8E5770C4DD6B}"/>
                </a:ext>
              </a:extLst>
            </p:cNvPr>
            <p:cNvSpPr/>
            <p:nvPr/>
          </p:nvSpPr>
          <p:spPr bwMode="auto">
            <a:xfrm>
              <a:off x="565" y="3273"/>
              <a:ext cx="54" cy="86"/>
            </a:xfrm>
            <a:custGeom>
              <a:gdLst>
                <a:gd name="T0" fmla="*/ 36 w 36"/>
                <a:gd name="T1" fmla="*/ 57 h 57"/>
                <a:gd name="T2" fmla="*/ 0 w 36"/>
                <a:gd name="T3" fmla="*/ 0 h 57"/>
                <a:gd name="T4" fmla="*/ 36 w 36"/>
                <a:gd name="T5" fmla="*/ 57 h 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57">
                  <a:moveTo>
                    <a:pt x="36" y="57"/>
                  </a:moveTo>
                  <a:cubicBezTo>
                    <a:pt x="14" y="45"/>
                    <a:pt x="0" y="21"/>
                    <a:pt x="0" y="0"/>
                  </a:cubicBezTo>
                  <a:cubicBezTo>
                    <a:pt x="13" y="20"/>
                    <a:pt x="24" y="39"/>
                    <a:pt x="36" y="57"/>
                  </a:cubicBezTo>
                  <a:close/>
                </a:path>
              </a:pathLst>
            </a:custGeom>
            <a:solidFill>
              <a:srgbClr val="313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312B078C-CEFB-647C-EF9E-28BFF87F52EE}"/>
                </a:ext>
              </a:extLst>
            </p:cNvPr>
            <p:cNvSpPr/>
            <p:nvPr/>
          </p:nvSpPr>
          <p:spPr bwMode="auto">
            <a:xfrm>
              <a:off x="4729" y="670"/>
              <a:ext cx="73" cy="76"/>
            </a:xfrm>
            <a:custGeom>
              <a:gdLst>
                <a:gd name="T0" fmla="*/ 21 w 49"/>
                <a:gd name="T1" fmla="*/ 38 h 51"/>
                <a:gd name="T2" fmla="*/ 5 w 49"/>
                <a:gd name="T3" fmla="*/ 49 h 51"/>
                <a:gd name="T4" fmla="*/ 0 w 49"/>
                <a:gd name="T5" fmla="*/ 47 h 51"/>
                <a:gd name="T6" fmla="*/ 49 w 49"/>
                <a:gd name="T7" fmla="*/ 0 h 51"/>
                <a:gd name="T8" fmla="*/ 21 w 49"/>
                <a:gd name="T9" fmla="*/ 38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1">
                  <a:moveTo>
                    <a:pt x="21" y="38"/>
                  </a:moveTo>
                  <a:cubicBezTo>
                    <a:pt x="13" y="38"/>
                    <a:pt x="10" y="45"/>
                    <a:pt x="5" y="49"/>
                  </a:cubicBezTo>
                  <a:cubicBezTo>
                    <a:pt x="2" y="51"/>
                    <a:pt x="0" y="51"/>
                    <a:pt x="0" y="47"/>
                  </a:cubicBezTo>
                  <a:cubicBezTo>
                    <a:pt x="16" y="31"/>
                    <a:pt x="33" y="15"/>
                    <a:pt x="49" y="0"/>
                  </a:cubicBezTo>
                  <a:cubicBezTo>
                    <a:pt x="42" y="14"/>
                    <a:pt x="29" y="24"/>
                    <a:pt x="21" y="38"/>
                  </a:cubicBezTo>
                  <a:close/>
                </a:path>
              </a:pathLst>
            </a:custGeom>
            <a:solidFill>
              <a:srgbClr val="636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D374931A-490B-E3D0-5AB9-4F07CF8C1D9F}"/>
                </a:ext>
              </a:extLst>
            </p:cNvPr>
            <p:cNvSpPr/>
            <p:nvPr/>
          </p:nvSpPr>
          <p:spPr bwMode="auto">
            <a:xfrm>
              <a:off x="4355" y="1100"/>
              <a:ext cx="110" cy="39"/>
            </a:xfrm>
            <a:custGeom>
              <a:gdLst>
                <a:gd name="T0" fmla="*/ 68 w 73"/>
                <a:gd name="T1" fmla="*/ 12 h 26"/>
                <a:gd name="T2" fmla="*/ 60 w 73"/>
                <a:gd name="T3" fmla="*/ 6 h 26"/>
                <a:gd name="T4" fmla="*/ 11 w 73"/>
                <a:gd name="T5" fmla="*/ 23 h 26"/>
                <a:gd name="T6" fmla="*/ 0 w 73"/>
                <a:gd name="T7" fmla="*/ 22 h 26"/>
                <a:gd name="T8" fmla="*/ 66 w 73"/>
                <a:gd name="T9" fmla="*/ 0 h 26"/>
                <a:gd name="T10" fmla="*/ 68 w 73"/>
                <a:gd name="T11" fmla="*/ 12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26">
                  <a:moveTo>
                    <a:pt x="68" y="12"/>
                  </a:moveTo>
                  <a:cubicBezTo>
                    <a:pt x="69" y="5"/>
                    <a:pt x="67" y="3"/>
                    <a:pt x="60" y="6"/>
                  </a:cubicBezTo>
                  <a:cubicBezTo>
                    <a:pt x="44" y="12"/>
                    <a:pt x="27" y="17"/>
                    <a:pt x="11" y="23"/>
                  </a:cubicBezTo>
                  <a:cubicBezTo>
                    <a:pt x="8" y="24"/>
                    <a:pt x="5" y="26"/>
                    <a:pt x="0" y="22"/>
                  </a:cubicBezTo>
                  <a:cubicBezTo>
                    <a:pt x="22" y="15"/>
                    <a:pt x="44" y="7"/>
                    <a:pt x="66" y="0"/>
                  </a:cubicBezTo>
                  <a:cubicBezTo>
                    <a:pt x="71" y="3"/>
                    <a:pt x="73" y="7"/>
                    <a:pt x="68" y="12"/>
                  </a:cubicBezTo>
                  <a:close/>
                </a:path>
              </a:pathLst>
            </a:custGeom>
            <a:solidFill>
              <a:srgbClr val="C3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5867077B-7DF9-828A-6BD9-D46A01460942}"/>
                </a:ext>
              </a:extLst>
            </p:cNvPr>
            <p:cNvSpPr/>
            <p:nvPr/>
          </p:nvSpPr>
          <p:spPr bwMode="auto">
            <a:xfrm>
              <a:off x="4460" y="1001"/>
              <a:ext cx="72" cy="36"/>
            </a:xfrm>
            <a:custGeom>
              <a:gdLst>
                <a:gd name="T0" fmla="*/ 0 w 48"/>
                <a:gd name="T1" fmla="*/ 24 h 24"/>
                <a:gd name="T2" fmla="*/ 46 w 48"/>
                <a:gd name="T3" fmla="*/ 0 h 24"/>
                <a:gd name="T4" fmla="*/ 48 w 48"/>
                <a:gd name="T5" fmla="*/ 3 h 24"/>
                <a:gd name="T6" fmla="*/ 0 w 48"/>
                <a:gd name="T7" fmla="*/ 24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4">
                  <a:moveTo>
                    <a:pt x="0" y="24"/>
                  </a:moveTo>
                  <a:cubicBezTo>
                    <a:pt x="13" y="12"/>
                    <a:pt x="31" y="8"/>
                    <a:pt x="46" y="0"/>
                  </a:cubicBezTo>
                  <a:cubicBezTo>
                    <a:pt x="47" y="1"/>
                    <a:pt x="48" y="2"/>
                    <a:pt x="48" y="3"/>
                  </a:cubicBezTo>
                  <a:cubicBezTo>
                    <a:pt x="33" y="12"/>
                    <a:pt x="17" y="17"/>
                    <a:pt x="0" y="24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A19B1726-0983-420A-A8AA-F0F0AE22FC90}"/>
                </a:ext>
              </a:extLst>
            </p:cNvPr>
            <p:cNvSpPr/>
            <p:nvPr/>
          </p:nvSpPr>
          <p:spPr bwMode="auto">
            <a:xfrm>
              <a:off x="4577" y="899"/>
              <a:ext cx="39" cy="27"/>
            </a:xfrm>
            <a:custGeom>
              <a:gdLst>
                <a:gd name="T0" fmla="*/ 25 w 26"/>
                <a:gd name="T1" fmla="*/ 5 h 18"/>
                <a:gd name="T2" fmla="*/ 0 w 26"/>
                <a:gd name="T3" fmla="*/ 18 h 18"/>
                <a:gd name="T4" fmla="*/ 26 w 26"/>
                <a:gd name="T5" fmla="*/ 0 h 18"/>
                <a:gd name="T6" fmla="*/ 25 w 26"/>
                <a:gd name="T7" fmla="*/ 5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8">
                  <a:moveTo>
                    <a:pt x="25" y="5"/>
                  </a:moveTo>
                  <a:cubicBezTo>
                    <a:pt x="17" y="10"/>
                    <a:pt x="8" y="14"/>
                    <a:pt x="0" y="18"/>
                  </a:cubicBezTo>
                  <a:cubicBezTo>
                    <a:pt x="7" y="10"/>
                    <a:pt x="16" y="4"/>
                    <a:pt x="26" y="0"/>
                  </a:cubicBezTo>
                  <a:cubicBezTo>
                    <a:pt x="26" y="2"/>
                    <a:pt x="26" y="4"/>
                    <a:pt x="25" y="5"/>
                  </a:cubicBezTo>
                  <a:close/>
                </a:path>
              </a:pathLst>
            </a:custGeom>
            <a:solidFill>
              <a:srgbClr val="9C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6DF2613B-42CC-8ADC-964E-120A0CE121C8}"/>
                </a:ext>
              </a:extLst>
            </p:cNvPr>
            <p:cNvSpPr/>
            <p:nvPr/>
          </p:nvSpPr>
          <p:spPr bwMode="auto">
            <a:xfrm>
              <a:off x="1056" y="2158"/>
              <a:ext cx="13" cy="43"/>
            </a:xfrm>
            <a:custGeom>
              <a:gdLst>
                <a:gd name="T0" fmla="*/ 0 w 9"/>
                <a:gd name="T1" fmla="*/ 26 h 29"/>
                <a:gd name="T2" fmla="*/ 8 w 9"/>
                <a:gd name="T3" fmla="*/ 0 h 29"/>
                <a:gd name="T4" fmla="*/ 3 w 9"/>
                <a:gd name="T5" fmla="*/ 29 h 29"/>
                <a:gd name="T6" fmla="*/ 0 w 9"/>
                <a:gd name="T7" fmla="*/ 26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8">
                  <a:moveTo>
                    <a:pt x="0" y="26"/>
                  </a:moveTo>
                  <a:cubicBezTo>
                    <a:pt x="3" y="18"/>
                    <a:pt x="5" y="9"/>
                    <a:pt x="8" y="0"/>
                  </a:cubicBezTo>
                  <a:cubicBezTo>
                    <a:pt x="9" y="10"/>
                    <a:pt x="7" y="20"/>
                    <a:pt x="3" y="29"/>
                  </a:cubicBezTo>
                  <a:cubicBezTo>
                    <a:pt x="2" y="28"/>
                    <a:pt x="1" y="27"/>
                    <a:pt x="0" y="26"/>
                  </a:cubicBez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359BD8EA-F301-2CF2-D765-121656FBEE66}"/>
                </a:ext>
              </a:extLst>
            </p:cNvPr>
            <p:cNvSpPr/>
            <p:nvPr/>
          </p:nvSpPr>
          <p:spPr bwMode="auto">
            <a:xfrm>
              <a:off x="676" y="2618"/>
              <a:ext cx="159" cy="430"/>
            </a:xfrm>
            <a:custGeom>
              <a:gdLst>
                <a:gd name="T0" fmla="*/ 0 w 106"/>
                <a:gd name="T1" fmla="*/ 287 h 287"/>
                <a:gd name="T2" fmla="*/ 47 w 106"/>
                <a:gd name="T3" fmla="*/ 145 h 287"/>
                <a:gd name="T4" fmla="*/ 49 w 106"/>
                <a:gd name="T5" fmla="*/ 11 h 287"/>
                <a:gd name="T6" fmla="*/ 54 w 106"/>
                <a:gd name="T7" fmla="*/ 0 h 287"/>
                <a:gd name="T8" fmla="*/ 57 w 106"/>
                <a:gd name="T9" fmla="*/ 17 h 287"/>
                <a:gd name="T10" fmla="*/ 70 w 106"/>
                <a:gd name="T11" fmla="*/ 69 h 287"/>
                <a:gd name="T12" fmla="*/ 78 w 106"/>
                <a:gd name="T13" fmla="*/ 236 h 287"/>
                <a:gd name="T14" fmla="*/ 0 w 106"/>
                <a:gd name="T15" fmla="*/ 287 h 2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87">
                  <a:moveTo>
                    <a:pt x="0" y="287"/>
                  </a:moveTo>
                  <a:cubicBezTo>
                    <a:pt x="42" y="248"/>
                    <a:pt x="54" y="200"/>
                    <a:pt x="47" y="145"/>
                  </a:cubicBezTo>
                  <a:cubicBezTo>
                    <a:pt x="42" y="100"/>
                    <a:pt x="37" y="56"/>
                    <a:pt x="49" y="11"/>
                  </a:cubicBezTo>
                  <a:cubicBezTo>
                    <a:pt x="50" y="7"/>
                    <a:pt x="50" y="3"/>
                    <a:pt x="54" y="0"/>
                  </a:cubicBezTo>
                  <a:cubicBezTo>
                    <a:pt x="59" y="5"/>
                    <a:pt x="58" y="11"/>
                    <a:pt x="57" y="17"/>
                  </a:cubicBezTo>
                  <a:cubicBezTo>
                    <a:pt x="54" y="36"/>
                    <a:pt x="60" y="53"/>
                    <a:pt x="70" y="69"/>
                  </a:cubicBezTo>
                  <a:cubicBezTo>
                    <a:pt x="106" y="123"/>
                    <a:pt x="98" y="180"/>
                    <a:pt x="78" y="236"/>
                  </a:cubicBezTo>
                  <a:cubicBezTo>
                    <a:pt x="67" y="265"/>
                    <a:pt x="30" y="287"/>
                    <a:pt x="0" y="2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7D462446-69E2-B991-AC95-BD1045897B23}"/>
                </a:ext>
              </a:extLst>
            </p:cNvPr>
            <p:cNvSpPr/>
            <p:nvPr/>
          </p:nvSpPr>
          <p:spPr bwMode="auto">
            <a:xfrm>
              <a:off x="3862" y="952"/>
              <a:ext cx="132" cy="103"/>
            </a:xfrm>
            <a:custGeom>
              <a:gdLst>
                <a:gd name="T0" fmla="*/ 0 w 88"/>
                <a:gd name="T1" fmla="*/ 24 h 69"/>
                <a:gd name="T2" fmla="*/ 60 w 88"/>
                <a:gd name="T3" fmla="*/ 10 h 69"/>
                <a:gd name="T4" fmla="*/ 67 w 88"/>
                <a:gd name="T5" fmla="*/ 66 h 69"/>
                <a:gd name="T6" fmla="*/ 59 w 88"/>
                <a:gd name="T7" fmla="*/ 65 h 69"/>
                <a:gd name="T8" fmla="*/ 33 w 88"/>
                <a:gd name="T9" fmla="*/ 41 h 69"/>
                <a:gd name="T10" fmla="*/ 0 w 88"/>
                <a:gd name="T11" fmla="*/ 24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69">
                  <a:moveTo>
                    <a:pt x="0" y="24"/>
                  </a:moveTo>
                  <a:cubicBezTo>
                    <a:pt x="18" y="5"/>
                    <a:pt x="39" y="0"/>
                    <a:pt x="60" y="10"/>
                  </a:cubicBezTo>
                  <a:cubicBezTo>
                    <a:pt x="84" y="21"/>
                    <a:pt x="88" y="49"/>
                    <a:pt x="67" y="66"/>
                  </a:cubicBezTo>
                  <a:cubicBezTo>
                    <a:pt x="64" y="69"/>
                    <a:pt x="62" y="69"/>
                    <a:pt x="59" y="65"/>
                  </a:cubicBezTo>
                  <a:cubicBezTo>
                    <a:pt x="52" y="55"/>
                    <a:pt x="43" y="48"/>
                    <a:pt x="33" y="41"/>
                  </a:cubicBezTo>
                  <a:cubicBezTo>
                    <a:pt x="23" y="33"/>
                    <a:pt x="11" y="30"/>
                    <a:pt x="0" y="2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D992947C-0FC3-D098-6D34-5B5EB58EA989}"/>
                </a:ext>
              </a:extLst>
            </p:cNvPr>
            <p:cNvSpPr/>
            <p:nvPr/>
          </p:nvSpPr>
          <p:spPr bwMode="auto">
            <a:xfrm>
              <a:off x="3799" y="973"/>
              <a:ext cx="84" cy="157"/>
            </a:xfrm>
            <a:custGeom>
              <a:gdLst>
                <a:gd name="T0" fmla="*/ 27 w 56"/>
                <a:gd name="T1" fmla="*/ 105 h 105"/>
                <a:gd name="T2" fmla="*/ 0 w 56"/>
                <a:gd name="T3" fmla="*/ 0 h 105"/>
                <a:gd name="T4" fmla="*/ 27 w 56"/>
                <a:gd name="T5" fmla="*/ 105 h 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05">
                  <a:moveTo>
                    <a:pt x="27" y="105"/>
                  </a:moveTo>
                  <a:cubicBezTo>
                    <a:pt x="5" y="73"/>
                    <a:pt x="1" y="37"/>
                    <a:pt x="0" y="0"/>
                  </a:cubicBezTo>
                  <a:cubicBezTo>
                    <a:pt x="43" y="18"/>
                    <a:pt x="56" y="66"/>
                    <a:pt x="27" y="10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7AEE756A-7A68-842C-0168-01F38561B072}"/>
                </a:ext>
              </a:extLst>
            </p:cNvPr>
            <p:cNvSpPr/>
            <p:nvPr/>
          </p:nvSpPr>
          <p:spPr bwMode="auto">
            <a:xfrm>
              <a:off x="709" y="2351"/>
              <a:ext cx="113" cy="189"/>
            </a:xfrm>
            <a:custGeom>
              <a:gdLst>
                <a:gd name="T0" fmla="*/ 75 w 75"/>
                <a:gd name="T1" fmla="*/ 0 h 126"/>
                <a:gd name="T2" fmla="*/ 0 w 75"/>
                <a:gd name="T3" fmla="*/ 126 h 126"/>
                <a:gd name="T4" fmla="*/ 75 w 75"/>
                <a:gd name="T5" fmla="*/ 0 h 1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25">
                  <a:moveTo>
                    <a:pt x="75" y="0"/>
                  </a:moveTo>
                  <a:cubicBezTo>
                    <a:pt x="64" y="53"/>
                    <a:pt x="26" y="86"/>
                    <a:pt x="0" y="126"/>
                  </a:cubicBezTo>
                  <a:cubicBezTo>
                    <a:pt x="12" y="78"/>
                    <a:pt x="22" y="28"/>
                    <a:pt x="7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ECEC577D-0BB0-2814-A621-B05F3009FD1A}"/>
                </a:ext>
              </a:extLst>
            </p:cNvPr>
            <p:cNvSpPr/>
            <p:nvPr/>
          </p:nvSpPr>
          <p:spPr bwMode="auto">
            <a:xfrm>
              <a:off x="1924" y="2868"/>
              <a:ext cx="79" cy="176"/>
            </a:xfrm>
            <a:custGeom>
              <a:gdLst>
                <a:gd name="T0" fmla="*/ 0 w 53"/>
                <a:gd name="T1" fmla="*/ 117 h 117"/>
                <a:gd name="T2" fmla="*/ 51 w 53"/>
                <a:gd name="T3" fmla="*/ 0 h 117"/>
                <a:gd name="T4" fmla="*/ 0 w 53"/>
                <a:gd name="T5" fmla="*/ 117 h 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117">
                  <a:moveTo>
                    <a:pt x="0" y="117"/>
                  </a:moveTo>
                  <a:cubicBezTo>
                    <a:pt x="16" y="78"/>
                    <a:pt x="35" y="40"/>
                    <a:pt x="51" y="0"/>
                  </a:cubicBezTo>
                  <a:cubicBezTo>
                    <a:pt x="53" y="19"/>
                    <a:pt x="19" y="98"/>
                    <a:pt x="0" y="11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91C40A9F-7E8C-F9B6-6AD3-A102EB3CD88A}"/>
                </a:ext>
              </a:extLst>
            </p:cNvPr>
            <p:cNvSpPr/>
            <p:nvPr/>
          </p:nvSpPr>
          <p:spPr bwMode="auto">
            <a:xfrm>
              <a:off x="2018" y="2699"/>
              <a:ext cx="20" cy="96"/>
            </a:xfrm>
            <a:custGeom>
              <a:gdLst>
                <a:gd name="T0" fmla="*/ 13 w 13"/>
                <a:gd name="T1" fmla="*/ 0 h 64"/>
                <a:gd name="T2" fmla="*/ 4 w 13"/>
                <a:gd name="T3" fmla="*/ 64 h 64"/>
                <a:gd name="T4" fmla="*/ 13 w 13"/>
                <a:gd name="T5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64">
                  <a:moveTo>
                    <a:pt x="13" y="0"/>
                  </a:moveTo>
                  <a:cubicBezTo>
                    <a:pt x="10" y="21"/>
                    <a:pt x="7" y="42"/>
                    <a:pt x="4" y="64"/>
                  </a:cubicBezTo>
                  <a:cubicBezTo>
                    <a:pt x="4" y="42"/>
                    <a:pt x="0" y="19"/>
                    <a:pt x="13" y="0"/>
                  </a:cubicBezTo>
                  <a:close/>
                </a:path>
              </a:pathLst>
            </a:custGeom>
            <a:solidFill>
              <a:srgbClr val="E3E3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8" name="Group 21">
            <a:extLst>
              <a:ext uri="{FF2B5EF4-FFF2-40B4-BE49-F238E27FC236}">
                <a16:creationId xmlns:a16="http://schemas.microsoft.com/office/drawing/2014/main" id="{0C4E64D9-BA15-3249-973A-9921E8A41A95}"/>
              </a:ext>
            </a:extLst>
          </p:cNvPr>
          <p:cNvGrpSpPr>
            <a:grpSpLocks noChangeAspect="1"/>
          </p:cNvGrpSpPr>
          <p:nvPr/>
        </p:nvGrpSpPr>
        <p:grpSpPr>
          <a:xfrm>
            <a:off x="4127515" y="2264277"/>
            <a:ext cx="3102531" cy="4481089"/>
            <a:chOff x="3847" y="0"/>
            <a:chExt cx="2991" cy="4320"/>
          </a:xfrm>
        </p:grpSpPr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B540DC0C-8644-019F-BBB8-B6519DF907FD}"/>
                </a:ext>
              </a:extLst>
            </p:cNvPr>
            <p:cNvSpPr/>
            <p:nvPr/>
          </p:nvSpPr>
          <p:spPr bwMode="auto">
            <a:xfrm>
              <a:off x="6284" y="371"/>
              <a:ext cx="554" cy="789"/>
            </a:xfrm>
            <a:custGeom>
              <a:gdLst>
                <a:gd name="T0" fmla="*/ 342 w 342"/>
                <a:gd name="T1" fmla="*/ 185 h 488"/>
                <a:gd name="T2" fmla="*/ 333 w 342"/>
                <a:gd name="T3" fmla="*/ 240 h 488"/>
                <a:gd name="T4" fmla="*/ 207 w 342"/>
                <a:gd name="T5" fmla="*/ 449 h 488"/>
                <a:gd name="T6" fmla="*/ 181 w 342"/>
                <a:gd name="T7" fmla="*/ 473 h 488"/>
                <a:gd name="T8" fmla="*/ 162 w 342"/>
                <a:gd name="T9" fmla="*/ 488 h 488"/>
                <a:gd name="T10" fmla="*/ 272 w 342"/>
                <a:gd name="T11" fmla="*/ 124 h 488"/>
                <a:gd name="T12" fmla="*/ 0 w 342"/>
                <a:gd name="T13" fmla="*/ 305 h 488"/>
                <a:gd name="T14" fmla="*/ 312 w 342"/>
                <a:gd name="T15" fmla="*/ 0 h 488"/>
                <a:gd name="T16" fmla="*/ 338 w 342"/>
                <a:gd name="T17" fmla="*/ 100 h 488"/>
                <a:gd name="T18" fmla="*/ 342 w 342"/>
                <a:gd name="T19" fmla="*/ 129 h 488"/>
                <a:gd name="T20" fmla="*/ 342 w 342"/>
                <a:gd name="T21" fmla="*/ 185 h 4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2" h="488">
                  <a:moveTo>
                    <a:pt x="342" y="185"/>
                  </a:moveTo>
                  <a:cubicBezTo>
                    <a:pt x="338" y="203"/>
                    <a:pt x="337" y="222"/>
                    <a:pt x="333" y="240"/>
                  </a:cubicBezTo>
                  <a:cubicBezTo>
                    <a:pt x="313" y="323"/>
                    <a:pt x="269" y="391"/>
                    <a:pt x="207" y="449"/>
                  </a:cubicBezTo>
                  <a:cubicBezTo>
                    <a:pt x="199" y="457"/>
                    <a:pt x="190" y="465"/>
                    <a:pt x="181" y="473"/>
                  </a:cubicBezTo>
                  <a:cubicBezTo>
                    <a:pt x="175" y="477"/>
                    <a:pt x="170" y="482"/>
                    <a:pt x="162" y="488"/>
                  </a:cubicBezTo>
                  <a:cubicBezTo>
                    <a:pt x="234" y="376"/>
                    <a:pt x="287" y="261"/>
                    <a:pt x="272" y="124"/>
                  </a:cubicBezTo>
                  <a:cubicBezTo>
                    <a:pt x="171" y="170"/>
                    <a:pt x="81" y="232"/>
                    <a:pt x="0" y="305"/>
                  </a:cubicBezTo>
                  <a:cubicBezTo>
                    <a:pt x="88" y="188"/>
                    <a:pt x="189" y="83"/>
                    <a:pt x="312" y="0"/>
                  </a:cubicBezTo>
                  <a:cubicBezTo>
                    <a:pt x="325" y="34"/>
                    <a:pt x="333" y="66"/>
                    <a:pt x="338" y="100"/>
                  </a:cubicBezTo>
                  <a:cubicBezTo>
                    <a:pt x="340" y="110"/>
                    <a:pt x="339" y="120"/>
                    <a:pt x="342" y="129"/>
                  </a:cubicBezTo>
                  <a:cubicBezTo>
                    <a:pt x="342" y="148"/>
                    <a:pt x="342" y="166"/>
                    <a:pt x="342" y="185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6CBCCD94-FF35-9C9D-3C9E-029E861CB46C}"/>
                </a:ext>
              </a:extLst>
            </p:cNvPr>
            <p:cNvSpPr/>
            <p:nvPr/>
          </p:nvSpPr>
          <p:spPr bwMode="auto">
            <a:xfrm>
              <a:off x="4396" y="2620"/>
              <a:ext cx="884" cy="1700"/>
            </a:xfrm>
            <a:custGeom>
              <a:gdLst>
                <a:gd name="T0" fmla="*/ 173 w 546"/>
                <a:gd name="T1" fmla="*/ 904 h 1051"/>
                <a:gd name="T2" fmla="*/ 154 w 546"/>
                <a:gd name="T3" fmla="*/ 812 h 1051"/>
                <a:gd name="T4" fmla="*/ 200 w 546"/>
                <a:gd name="T5" fmla="*/ 669 h 1051"/>
                <a:gd name="T6" fmla="*/ 229 w 546"/>
                <a:gd name="T7" fmla="*/ 649 h 1051"/>
                <a:gd name="T8" fmla="*/ 203 w 546"/>
                <a:gd name="T9" fmla="*/ 681 h 1051"/>
                <a:gd name="T10" fmla="*/ 177 w 546"/>
                <a:gd name="T11" fmla="*/ 832 h 1051"/>
                <a:gd name="T12" fmla="*/ 253 w 546"/>
                <a:gd name="T13" fmla="*/ 999 h 1051"/>
                <a:gd name="T14" fmla="*/ 289 w 546"/>
                <a:gd name="T15" fmla="*/ 1051 h 1051"/>
                <a:gd name="T16" fmla="*/ 127 w 546"/>
                <a:gd name="T17" fmla="*/ 919 h 1051"/>
                <a:gd name="T18" fmla="*/ 48 w 546"/>
                <a:gd name="T19" fmla="*/ 807 h 1051"/>
                <a:gd name="T20" fmla="*/ 65 w 546"/>
                <a:gd name="T21" fmla="*/ 517 h 1051"/>
                <a:gd name="T22" fmla="*/ 194 w 546"/>
                <a:gd name="T23" fmla="*/ 383 h 1051"/>
                <a:gd name="T24" fmla="*/ 452 w 546"/>
                <a:gd name="T25" fmla="*/ 155 h 1051"/>
                <a:gd name="T26" fmla="*/ 545 w 546"/>
                <a:gd name="T27" fmla="*/ 0 h 1051"/>
                <a:gd name="T28" fmla="*/ 544 w 546"/>
                <a:gd name="T29" fmla="*/ 14 h 1051"/>
                <a:gd name="T30" fmla="*/ 433 w 546"/>
                <a:gd name="T31" fmla="*/ 224 h 1051"/>
                <a:gd name="T32" fmla="*/ 203 w 546"/>
                <a:gd name="T33" fmla="*/ 438 h 1051"/>
                <a:gd name="T34" fmla="*/ 79 w 546"/>
                <a:gd name="T35" fmla="*/ 651 h 1051"/>
                <a:gd name="T36" fmla="*/ 95 w 546"/>
                <a:gd name="T37" fmla="*/ 770 h 1051"/>
                <a:gd name="T38" fmla="*/ 173 w 546"/>
                <a:gd name="T39" fmla="*/ 904 h 10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6" h="1051">
                  <a:moveTo>
                    <a:pt x="173" y="904"/>
                  </a:moveTo>
                  <a:cubicBezTo>
                    <a:pt x="163" y="874"/>
                    <a:pt x="156" y="843"/>
                    <a:pt x="154" y="812"/>
                  </a:cubicBezTo>
                  <a:cubicBezTo>
                    <a:pt x="150" y="758"/>
                    <a:pt x="160" y="709"/>
                    <a:pt x="200" y="669"/>
                  </a:cubicBezTo>
                  <a:cubicBezTo>
                    <a:pt x="208" y="661"/>
                    <a:pt x="218" y="654"/>
                    <a:pt x="229" y="649"/>
                  </a:cubicBezTo>
                  <a:cubicBezTo>
                    <a:pt x="220" y="660"/>
                    <a:pt x="211" y="670"/>
                    <a:pt x="203" y="681"/>
                  </a:cubicBezTo>
                  <a:cubicBezTo>
                    <a:pt x="170" y="727"/>
                    <a:pt x="166" y="778"/>
                    <a:pt x="177" y="832"/>
                  </a:cubicBezTo>
                  <a:cubicBezTo>
                    <a:pt x="189" y="893"/>
                    <a:pt x="218" y="948"/>
                    <a:pt x="253" y="999"/>
                  </a:cubicBezTo>
                  <a:cubicBezTo>
                    <a:pt x="264" y="1016"/>
                    <a:pt x="276" y="1032"/>
                    <a:pt x="289" y="1051"/>
                  </a:cubicBezTo>
                  <a:cubicBezTo>
                    <a:pt x="229" y="1011"/>
                    <a:pt x="175" y="970"/>
                    <a:pt x="127" y="919"/>
                  </a:cubicBezTo>
                  <a:cubicBezTo>
                    <a:pt x="96" y="886"/>
                    <a:pt x="68" y="849"/>
                    <a:pt x="48" y="807"/>
                  </a:cubicBezTo>
                  <a:cubicBezTo>
                    <a:pt x="0" y="707"/>
                    <a:pt x="8" y="611"/>
                    <a:pt x="65" y="517"/>
                  </a:cubicBezTo>
                  <a:cubicBezTo>
                    <a:pt x="98" y="463"/>
                    <a:pt x="142" y="418"/>
                    <a:pt x="194" y="383"/>
                  </a:cubicBezTo>
                  <a:cubicBezTo>
                    <a:pt x="290" y="318"/>
                    <a:pt x="379" y="245"/>
                    <a:pt x="452" y="155"/>
                  </a:cubicBezTo>
                  <a:cubicBezTo>
                    <a:pt x="490" y="109"/>
                    <a:pt x="523" y="59"/>
                    <a:pt x="545" y="0"/>
                  </a:cubicBezTo>
                  <a:cubicBezTo>
                    <a:pt x="546" y="6"/>
                    <a:pt x="545" y="10"/>
                    <a:pt x="544" y="14"/>
                  </a:cubicBezTo>
                  <a:cubicBezTo>
                    <a:pt x="525" y="93"/>
                    <a:pt x="484" y="161"/>
                    <a:pt x="433" y="224"/>
                  </a:cubicBezTo>
                  <a:cubicBezTo>
                    <a:pt x="366" y="306"/>
                    <a:pt x="286" y="374"/>
                    <a:pt x="203" y="438"/>
                  </a:cubicBezTo>
                  <a:cubicBezTo>
                    <a:pt x="133" y="492"/>
                    <a:pt x="89" y="562"/>
                    <a:pt x="79" y="651"/>
                  </a:cubicBezTo>
                  <a:cubicBezTo>
                    <a:pt x="74" y="692"/>
                    <a:pt x="81" y="732"/>
                    <a:pt x="95" y="770"/>
                  </a:cubicBezTo>
                  <a:cubicBezTo>
                    <a:pt x="112" y="820"/>
                    <a:pt x="140" y="863"/>
                    <a:pt x="173" y="904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EAE39EB5-5323-C789-36F8-F784A6260A39}"/>
                </a:ext>
              </a:extLst>
            </p:cNvPr>
            <p:cNvSpPr/>
            <p:nvPr/>
          </p:nvSpPr>
          <p:spPr bwMode="auto">
            <a:xfrm>
              <a:off x="3924" y="2047"/>
              <a:ext cx="1445" cy="817"/>
            </a:xfrm>
            <a:custGeom>
              <a:gdLst>
                <a:gd name="T0" fmla="*/ 893 w 893"/>
                <a:gd name="T1" fmla="*/ 0 h 505"/>
                <a:gd name="T2" fmla="*/ 817 w 893"/>
                <a:gd name="T3" fmla="*/ 90 h 505"/>
                <a:gd name="T4" fmla="*/ 609 w 893"/>
                <a:gd name="T5" fmla="*/ 179 h 505"/>
                <a:gd name="T6" fmla="*/ 400 w 893"/>
                <a:gd name="T7" fmla="*/ 180 h 505"/>
                <a:gd name="T8" fmla="*/ 204 w 893"/>
                <a:gd name="T9" fmla="*/ 201 h 505"/>
                <a:gd name="T10" fmla="*/ 27 w 893"/>
                <a:gd name="T11" fmla="*/ 389 h 505"/>
                <a:gd name="T12" fmla="*/ 2 w 893"/>
                <a:gd name="T13" fmla="*/ 505 h 505"/>
                <a:gd name="T14" fmla="*/ 0 w 893"/>
                <a:gd name="T15" fmla="*/ 475 h 505"/>
                <a:gd name="T16" fmla="*/ 0 w 893"/>
                <a:gd name="T17" fmla="*/ 445 h 505"/>
                <a:gd name="T18" fmla="*/ 2 w 893"/>
                <a:gd name="T19" fmla="*/ 414 h 505"/>
                <a:gd name="T20" fmla="*/ 43 w 893"/>
                <a:gd name="T21" fmla="*/ 272 h 505"/>
                <a:gd name="T22" fmla="*/ 210 w 893"/>
                <a:gd name="T23" fmla="*/ 144 h 505"/>
                <a:gd name="T24" fmla="*/ 416 w 893"/>
                <a:gd name="T25" fmla="*/ 121 h 505"/>
                <a:gd name="T26" fmla="*/ 546 w 893"/>
                <a:gd name="T27" fmla="*/ 132 h 505"/>
                <a:gd name="T28" fmla="*/ 736 w 893"/>
                <a:gd name="T29" fmla="*/ 102 h 505"/>
                <a:gd name="T30" fmla="*/ 893 w 893"/>
                <a:gd name="T31" fmla="*/ 0 h 5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93" h="505">
                  <a:moveTo>
                    <a:pt x="893" y="0"/>
                  </a:moveTo>
                  <a:cubicBezTo>
                    <a:pt x="873" y="35"/>
                    <a:pt x="847" y="64"/>
                    <a:pt x="817" y="90"/>
                  </a:cubicBezTo>
                  <a:cubicBezTo>
                    <a:pt x="757" y="141"/>
                    <a:pt x="686" y="168"/>
                    <a:pt x="609" y="179"/>
                  </a:cubicBezTo>
                  <a:cubicBezTo>
                    <a:pt x="539" y="190"/>
                    <a:pt x="470" y="187"/>
                    <a:pt x="400" y="180"/>
                  </a:cubicBezTo>
                  <a:cubicBezTo>
                    <a:pt x="333" y="174"/>
                    <a:pt x="268" y="178"/>
                    <a:pt x="204" y="201"/>
                  </a:cubicBezTo>
                  <a:cubicBezTo>
                    <a:pt x="114" y="234"/>
                    <a:pt x="57" y="299"/>
                    <a:pt x="27" y="389"/>
                  </a:cubicBezTo>
                  <a:cubicBezTo>
                    <a:pt x="14" y="427"/>
                    <a:pt x="7" y="466"/>
                    <a:pt x="2" y="505"/>
                  </a:cubicBezTo>
                  <a:cubicBezTo>
                    <a:pt x="1" y="495"/>
                    <a:pt x="0" y="485"/>
                    <a:pt x="0" y="475"/>
                  </a:cubicBezTo>
                  <a:cubicBezTo>
                    <a:pt x="0" y="465"/>
                    <a:pt x="0" y="455"/>
                    <a:pt x="0" y="445"/>
                  </a:cubicBezTo>
                  <a:cubicBezTo>
                    <a:pt x="0" y="435"/>
                    <a:pt x="1" y="424"/>
                    <a:pt x="2" y="414"/>
                  </a:cubicBezTo>
                  <a:cubicBezTo>
                    <a:pt x="7" y="364"/>
                    <a:pt x="18" y="316"/>
                    <a:pt x="43" y="272"/>
                  </a:cubicBezTo>
                  <a:cubicBezTo>
                    <a:pt x="80" y="206"/>
                    <a:pt x="138" y="167"/>
                    <a:pt x="210" y="144"/>
                  </a:cubicBezTo>
                  <a:cubicBezTo>
                    <a:pt x="277" y="123"/>
                    <a:pt x="346" y="119"/>
                    <a:pt x="416" y="121"/>
                  </a:cubicBezTo>
                  <a:cubicBezTo>
                    <a:pt x="460" y="122"/>
                    <a:pt x="503" y="127"/>
                    <a:pt x="546" y="132"/>
                  </a:cubicBezTo>
                  <a:cubicBezTo>
                    <a:pt x="612" y="140"/>
                    <a:pt x="676" y="128"/>
                    <a:pt x="736" y="102"/>
                  </a:cubicBezTo>
                  <a:cubicBezTo>
                    <a:pt x="794" y="77"/>
                    <a:pt x="846" y="42"/>
                    <a:pt x="893" y="0"/>
                  </a:cubicBezTo>
                  <a:close/>
                </a:path>
              </a:pathLst>
            </a:custGeom>
            <a:solidFill>
              <a:srgbClr val="0B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648E4704-161E-5314-4AA9-B86671B67339}"/>
                </a:ext>
              </a:extLst>
            </p:cNvPr>
            <p:cNvSpPr/>
            <p:nvPr/>
          </p:nvSpPr>
          <p:spPr bwMode="auto">
            <a:xfrm>
              <a:off x="4013" y="2461"/>
              <a:ext cx="1013" cy="1246"/>
            </a:xfrm>
            <a:custGeom>
              <a:gdLst>
                <a:gd name="T0" fmla="*/ 626 w 626"/>
                <a:gd name="T1" fmla="*/ 3 h 770"/>
                <a:gd name="T2" fmla="*/ 364 w 626"/>
                <a:gd name="T3" fmla="*/ 124 h 770"/>
                <a:gd name="T4" fmla="*/ 190 w 626"/>
                <a:gd name="T5" fmla="*/ 191 h 770"/>
                <a:gd name="T6" fmla="*/ 55 w 626"/>
                <a:gd name="T7" fmla="*/ 405 h 770"/>
                <a:gd name="T8" fmla="*/ 48 w 626"/>
                <a:gd name="T9" fmla="*/ 501 h 770"/>
                <a:gd name="T10" fmla="*/ 49 w 626"/>
                <a:gd name="T11" fmla="*/ 514 h 770"/>
                <a:gd name="T12" fmla="*/ 82 w 626"/>
                <a:gd name="T13" fmla="*/ 451 h 770"/>
                <a:gd name="T14" fmla="*/ 200 w 626"/>
                <a:gd name="T15" fmla="*/ 359 h 770"/>
                <a:gd name="T16" fmla="*/ 242 w 626"/>
                <a:gd name="T17" fmla="*/ 354 h 770"/>
                <a:gd name="T18" fmla="*/ 303 w 626"/>
                <a:gd name="T19" fmla="*/ 355 h 770"/>
                <a:gd name="T20" fmla="*/ 450 w 626"/>
                <a:gd name="T21" fmla="*/ 327 h 770"/>
                <a:gd name="T22" fmla="*/ 422 w 626"/>
                <a:gd name="T23" fmla="*/ 346 h 770"/>
                <a:gd name="T24" fmla="*/ 316 w 626"/>
                <a:gd name="T25" fmla="*/ 367 h 770"/>
                <a:gd name="T26" fmla="*/ 231 w 626"/>
                <a:gd name="T27" fmla="*/ 372 h 770"/>
                <a:gd name="T28" fmla="*/ 93 w 626"/>
                <a:gd name="T29" fmla="*/ 486 h 770"/>
                <a:gd name="T30" fmla="*/ 55 w 626"/>
                <a:gd name="T31" fmla="*/ 653 h 770"/>
                <a:gd name="T32" fmla="*/ 52 w 626"/>
                <a:gd name="T33" fmla="*/ 770 h 770"/>
                <a:gd name="T34" fmla="*/ 49 w 626"/>
                <a:gd name="T35" fmla="*/ 766 h 770"/>
                <a:gd name="T36" fmla="*/ 6 w 626"/>
                <a:gd name="T37" fmla="*/ 553 h 770"/>
                <a:gd name="T38" fmla="*/ 19 w 626"/>
                <a:gd name="T39" fmla="*/ 354 h 770"/>
                <a:gd name="T40" fmla="*/ 194 w 626"/>
                <a:gd name="T41" fmla="*/ 151 h 770"/>
                <a:gd name="T42" fmla="*/ 390 w 626"/>
                <a:gd name="T43" fmla="*/ 96 h 770"/>
                <a:gd name="T44" fmla="*/ 617 w 626"/>
                <a:gd name="T45" fmla="*/ 4 h 770"/>
                <a:gd name="T46" fmla="*/ 623 w 626"/>
                <a:gd name="T47" fmla="*/ 1 h 770"/>
                <a:gd name="T48" fmla="*/ 626 w 626"/>
                <a:gd name="T49" fmla="*/ 3 h 7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6" h="770">
                  <a:moveTo>
                    <a:pt x="626" y="3"/>
                  </a:moveTo>
                  <a:cubicBezTo>
                    <a:pt x="547" y="62"/>
                    <a:pt x="463" y="109"/>
                    <a:pt x="364" y="124"/>
                  </a:cubicBezTo>
                  <a:cubicBezTo>
                    <a:pt x="301" y="134"/>
                    <a:pt x="242" y="155"/>
                    <a:pt x="190" y="191"/>
                  </a:cubicBezTo>
                  <a:cubicBezTo>
                    <a:pt x="114" y="243"/>
                    <a:pt x="71" y="315"/>
                    <a:pt x="55" y="405"/>
                  </a:cubicBezTo>
                  <a:cubicBezTo>
                    <a:pt x="50" y="437"/>
                    <a:pt x="48" y="469"/>
                    <a:pt x="48" y="501"/>
                  </a:cubicBezTo>
                  <a:cubicBezTo>
                    <a:pt x="49" y="505"/>
                    <a:pt x="49" y="508"/>
                    <a:pt x="49" y="514"/>
                  </a:cubicBezTo>
                  <a:cubicBezTo>
                    <a:pt x="60" y="491"/>
                    <a:pt x="70" y="470"/>
                    <a:pt x="82" y="451"/>
                  </a:cubicBezTo>
                  <a:cubicBezTo>
                    <a:pt x="110" y="406"/>
                    <a:pt x="147" y="373"/>
                    <a:pt x="200" y="359"/>
                  </a:cubicBezTo>
                  <a:cubicBezTo>
                    <a:pt x="214" y="356"/>
                    <a:pt x="228" y="355"/>
                    <a:pt x="242" y="354"/>
                  </a:cubicBezTo>
                  <a:cubicBezTo>
                    <a:pt x="262" y="354"/>
                    <a:pt x="283" y="355"/>
                    <a:pt x="303" y="355"/>
                  </a:cubicBezTo>
                  <a:cubicBezTo>
                    <a:pt x="354" y="355"/>
                    <a:pt x="404" y="355"/>
                    <a:pt x="450" y="327"/>
                  </a:cubicBezTo>
                  <a:cubicBezTo>
                    <a:pt x="443" y="337"/>
                    <a:pt x="432" y="342"/>
                    <a:pt x="422" y="346"/>
                  </a:cubicBezTo>
                  <a:cubicBezTo>
                    <a:pt x="388" y="359"/>
                    <a:pt x="352" y="364"/>
                    <a:pt x="316" y="367"/>
                  </a:cubicBezTo>
                  <a:cubicBezTo>
                    <a:pt x="288" y="369"/>
                    <a:pt x="259" y="367"/>
                    <a:pt x="231" y="372"/>
                  </a:cubicBezTo>
                  <a:cubicBezTo>
                    <a:pt x="163" y="384"/>
                    <a:pt x="120" y="426"/>
                    <a:pt x="93" y="486"/>
                  </a:cubicBezTo>
                  <a:cubicBezTo>
                    <a:pt x="69" y="539"/>
                    <a:pt x="59" y="596"/>
                    <a:pt x="55" y="653"/>
                  </a:cubicBezTo>
                  <a:cubicBezTo>
                    <a:pt x="52" y="692"/>
                    <a:pt x="51" y="731"/>
                    <a:pt x="52" y="770"/>
                  </a:cubicBezTo>
                  <a:cubicBezTo>
                    <a:pt x="50" y="769"/>
                    <a:pt x="50" y="768"/>
                    <a:pt x="49" y="766"/>
                  </a:cubicBezTo>
                  <a:cubicBezTo>
                    <a:pt x="31" y="696"/>
                    <a:pt x="13" y="625"/>
                    <a:pt x="6" y="553"/>
                  </a:cubicBezTo>
                  <a:cubicBezTo>
                    <a:pt x="0" y="486"/>
                    <a:pt x="1" y="419"/>
                    <a:pt x="19" y="354"/>
                  </a:cubicBezTo>
                  <a:cubicBezTo>
                    <a:pt x="45" y="258"/>
                    <a:pt x="104" y="192"/>
                    <a:pt x="194" y="151"/>
                  </a:cubicBezTo>
                  <a:cubicBezTo>
                    <a:pt x="256" y="122"/>
                    <a:pt x="322" y="104"/>
                    <a:pt x="390" y="96"/>
                  </a:cubicBezTo>
                  <a:cubicBezTo>
                    <a:pt x="474" y="85"/>
                    <a:pt x="547" y="48"/>
                    <a:pt x="617" y="4"/>
                  </a:cubicBezTo>
                  <a:cubicBezTo>
                    <a:pt x="619" y="3"/>
                    <a:pt x="621" y="2"/>
                    <a:pt x="623" y="1"/>
                  </a:cubicBezTo>
                  <a:cubicBezTo>
                    <a:pt x="625" y="0"/>
                    <a:pt x="626" y="1"/>
                    <a:pt x="626" y="3"/>
                  </a:cubicBezTo>
                  <a:close/>
                </a:path>
              </a:pathLst>
            </a:custGeom>
            <a:solidFill>
              <a:srgbClr val="0B0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6A2FE60D-E30D-F076-B2BE-93D54DC3AD0F}"/>
                </a:ext>
              </a:extLst>
            </p:cNvPr>
            <p:cNvSpPr/>
            <p:nvPr/>
          </p:nvSpPr>
          <p:spPr bwMode="auto">
            <a:xfrm>
              <a:off x="4351" y="1032"/>
              <a:ext cx="1467" cy="565"/>
            </a:xfrm>
            <a:custGeom>
              <a:gdLst>
                <a:gd name="T0" fmla="*/ 906 w 906"/>
                <a:gd name="T1" fmla="*/ 9 h 349"/>
                <a:gd name="T2" fmla="*/ 801 w 906"/>
                <a:gd name="T3" fmla="*/ 24 h 349"/>
                <a:gd name="T4" fmla="*/ 490 w 906"/>
                <a:gd name="T5" fmla="*/ 171 h 349"/>
                <a:gd name="T6" fmla="*/ 311 w 906"/>
                <a:gd name="T7" fmla="*/ 273 h 349"/>
                <a:gd name="T8" fmla="*/ 142 w 906"/>
                <a:gd name="T9" fmla="*/ 295 h 349"/>
                <a:gd name="T10" fmla="*/ 134 w 906"/>
                <a:gd name="T11" fmla="*/ 295 h 349"/>
                <a:gd name="T12" fmla="*/ 251 w 906"/>
                <a:gd name="T13" fmla="*/ 338 h 349"/>
                <a:gd name="T14" fmla="*/ 373 w 906"/>
                <a:gd name="T15" fmla="*/ 332 h 349"/>
                <a:gd name="T16" fmla="*/ 282 w 906"/>
                <a:gd name="T17" fmla="*/ 349 h 349"/>
                <a:gd name="T18" fmla="*/ 77 w 906"/>
                <a:gd name="T19" fmla="*/ 289 h 349"/>
                <a:gd name="T20" fmla="*/ 0 w 906"/>
                <a:gd name="T21" fmla="*/ 234 h 349"/>
                <a:gd name="T22" fmla="*/ 52 w 906"/>
                <a:gd name="T23" fmla="*/ 244 h 349"/>
                <a:gd name="T24" fmla="*/ 381 w 906"/>
                <a:gd name="T25" fmla="*/ 186 h 349"/>
                <a:gd name="T26" fmla="*/ 492 w 906"/>
                <a:gd name="T27" fmla="*/ 114 h 349"/>
                <a:gd name="T28" fmla="*/ 898 w 906"/>
                <a:gd name="T29" fmla="*/ 7 h 349"/>
                <a:gd name="T30" fmla="*/ 906 w 906"/>
                <a:gd name="T31" fmla="*/ 9 h 3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5" h="349">
                  <a:moveTo>
                    <a:pt x="906" y="9"/>
                  </a:moveTo>
                  <a:cubicBezTo>
                    <a:pt x="871" y="13"/>
                    <a:pt x="836" y="18"/>
                    <a:pt x="801" y="24"/>
                  </a:cubicBezTo>
                  <a:cubicBezTo>
                    <a:pt x="685" y="47"/>
                    <a:pt x="583" y="98"/>
                    <a:pt x="490" y="171"/>
                  </a:cubicBezTo>
                  <a:cubicBezTo>
                    <a:pt x="436" y="214"/>
                    <a:pt x="378" y="252"/>
                    <a:pt x="311" y="273"/>
                  </a:cubicBezTo>
                  <a:cubicBezTo>
                    <a:pt x="256" y="291"/>
                    <a:pt x="200" y="297"/>
                    <a:pt x="142" y="295"/>
                  </a:cubicBezTo>
                  <a:cubicBezTo>
                    <a:pt x="141" y="295"/>
                    <a:pt x="139" y="295"/>
                    <a:pt x="134" y="295"/>
                  </a:cubicBezTo>
                  <a:cubicBezTo>
                    <a:pt x="172" y="319"/>
                    <a:pt x="210" y="332"/>
                    <a:pt x="251" y="338"/>
                  </a:cubicBezTo>
                  <a:cubicBezTo>
                    <a:pt x="292" y="344"/>
                    <a:pt x="332" y="342"/>
                    <a:pt x="373" y="332"/>
                  </a:cubicBezTo>
                  <a:cubicBezTo>
                    <a:pt x="344" y="344"/>
                    <a:pt x="313" y="348"/>
                    <a:pt x="282" y="349"/>
                  </a:cubicBezTo>
                  <a:cubicBezTo>
                    <a:pt x="208" y="349"/>
                    <a:pt x="140" y="327"/>
                    <a:pt x="77" y="289"/>
                  </a:cubicBezTo>
                  <a:cubicBezTo>
                    <a:pt x="50" y="274"/>
                    <a:pt x="25" y="256"/>
                    <a:pt x="0" y="234"/>
                  </a:cubicBezTo>
                  <a:cubicBezTo>
                    <a:pt x="19" y="238"/>
                    <a:pt x="35" y="242"/>
                    <a:pt x="52" y="244"/>
                  </a:cubicBezTo>
                  <a:cubicBezTo>
                    <a:pt x="168" y="263"/>
                    <a:pt x="277" y="240"/>
                    <a:pt x="381" y="186"/>
                  </a:cubicBezTo>
                  <a:cubicBezTo>
                    <a:pt x="420" y="165"/>
                    <a:pt x="456" y="139"/>
                    <a:pt x="492" y="114"/>
                  </a:cubicBezTo>
                  <a:cubicBezTo>
                    <a:pt x="614" y="30"/>
                    <a:pt x="751" y="0"/>
                    <a:pt x="898" y="7"/>
                  </a:cubicBezTo>
                  <a:cubicBezTo>
                    <a:pt x="900" y="8"/>
                    <a:pt x="903" y="8"/>
                    <a:pt x="906" y="9"/>
                  </a:cubicBezTo>
                  <a:close/>
                </a:path>
              </a:pathLst>
            </a:custGeom>
            <a:solidFill>
              <a:srgbClr val="0B0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63F7D819-F450-DBAF-8D5E-9DAB7E6390B9}"/>
                </a:ext>
              </a:extLst>
            </p:cNvPr>
            <p:cNvSpPr/>
            <p:nvPr/>
          </p:nvSpPr>
          <p:spPr bwMode="auto">
            <a:xfrm>
              <a:off x="3847" y="1647"/>
              <a:ext cx="1241" cy="469"/>
            </a:xfrm>
            <a:custGeom>
              <a:gdLst>
                <a:gd name="T0" fmla="*/ 765 w 766"/>
                <a:gd name="T1" fmla="*/ 232 h 290"/>
                <a:gd name="T2" fmla="*/ 479 w 766"/>
                <a:gd name="T3" fmla="*/ 225 h 290"/>
                <a:gd name="T4" fmla="*/ 380 w 766"/>
                <a:gd name="T5" fmla="*/ 152 h 290"/>
                <a:gd name="T6" fmla="*/ 229 w 766"/>
                <a:gd name="T7" fmla="*/ 60 h 290"/>
                <a:gd name="T8" fmla="*/ 180 w 766"/>
                <a:gd name="T9" fmla="*/ 48 h 290"/>
                <a:gd name="T10" fmla="*/ 309 w 766"/>
                <a:gd name="T11" fmla="*/ 202 h 290"/>
                <a:gd name="T12" fmla="*/ 0 w 766"/>
                <a:gd name="T13" fmla="*/ 39 h 290"/>
                <a:gd name="T14" fmla="*/ 49 w 766"/>
                <a:gd name="T15" fmla="*/ 22 h 290"/>
                <a:gd name="T16" fmla="*/ 234 w 766"/>
                <a:gd name="T17" fmla="*/ 20 h 290"/>
                <a:gd name="T18" fmla="*/ 363 w 766"/>
                <a:gd name="T19" fmla="*/ 91 h 290"/>
                <a:gd name="T20" fmla="*/ 475 w 766"/>
                <a:gd name="T21" fmla="*/ 182 h 290"/>
                <a:gd name="T22" fmla="*/ 625 w 766"/>
                <a:gd name="T23" fmla="*/ 250 h 290"/>
                <a:gd name="T24" fmla="*/ 763 w 766"/>
                <a:gd name="T25" fmla="*/ 230 h 290"/>
                <a:gd name="T26" fmla="*/ 765 w 766"/>
                <a:gd name="T27" fmla="*/ 232 h 2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6" h="290">
                  <a:moveTo>
                    <a:pt x="765" y="232"/>
                  </a:moveTo>
                  <a:cubicBezTo>
                    <a:pt x="668" y="290"/>
                    <a:pt x="573" y="282"/>
                    <a:pt x="479" y="225"/>
                  </a:cubicBezTo>
                  <a:cubicBezTo>
                    <a:pt x="444" y="204"/>
                    <a:pt x="414" y="175"/>
                    <a:pt x="380" y="152"/>
                  </a:cubicBezTo>
                  <a:cubicBezTo>
                    <a:pt x="332" y="118"/>
                    <a:pt x="284" y="83"/>
                    <a:pt x="229" y="60"/>
                  </a:cubicBezTo>
                  <a:cubicBezTo>
                    <a:pt x="214" y="54"/>
                    <a:pt x="199" y="49"/>
                    <a:pt x="180" y="48"/>
                  </a:cubicBezTo>
                  <a:cubicBezTo>
                    <a:pt x="241" y="87"/>
                    <a:pt x="282" y="138"/>
                    <a:pt x="309" y="202"/>
                  </a:cubicBezTo>
                  <a:cubicBezTo>
                    <a:pt x="234" y="95"/>
                    <a:pt x="135" y="34"/>
                    <a:pt x="0" y="39"/>
                  </a:cubicBezTo>
                  <a:cubicBezTo>
                    <a:pt x="16" y="31"/>
                    <a:pt x="33" y="27"/>
                    <a:pt x="49" y="22"/>
                  </a:cubicBezTo>
                  <a:cubicBezTo>
                    <a:pt x="111" y="6"/>
                    <a:pt x="172" y="0"/>
                    <a:pt x="234" y="20"/>
                  </a:cubicBezTo>
                  <a:cubicBezTo>
                    <a:pt x="282" y="35"/>
                    <a:pt x="324" y="61"/>
                    <a:pt x="363" y="91"/>
                  </a:cubicBezTo>
                  <a:cubicBezTo>
                    <a:pt x="401" y="120"/>
                    <a:pt x="438" y="152"/>
                    <a:pt x="475" y="182"/>
                  </a:cubicBezTo>
                  <a:cubicBezTo>
                    <a:pt x="519" y="217"/>
                    <a:pt x="568" y="242"/>
                    <a:pt x="625" y="250"/>
                  </a:cubicBezTo>
                  <a:cubicBezTo>
                    <a:pt x="673" y="256"/>
                    <a:pt x="719" y="250"/>
                    <a:pt x="763" y="230"/>
                  </a:cubicBezTo>
                  <a:cubicBezTo>
                    <a:pt x="765" y="229"/>
                    <a:pt x="766" y="230"/>
                    <a:pt x="765" y="232"/>
                  </a:cubicBezTo>
                  <a:close/>
                </a:path>
              </a:pathLst>
            </a:custGeom>
            <a:solidFill>
              <a:srgbClr val="0B0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C15BA161-36F3-1DAE-93AD-72B146C99565}"/>
                </a:ext>
              </a:extLst>
            </p:cNvPr>
            <p:cNvSpPr/>
            <p:nvPr/>
          </p:nvSpPr>
          <p:spPr bwMode="auto">
            <a:xfrm>
              <a:off x="5193" y="968"/>
              <a:ext cx="1047" cy="1021"/>
            </a:xfrm>
            <a:custGeom>
              <a:gdLst>
                <a:gd name="T0" fmla="*/ 91 w 647"/>
                <a:gd name="T1" fmla="*/ 631 h 631"/>
                <a:gd name="T2" fmla="*/ 27 w 647"/>
                <a:gd name="T3" fmla="*/ 373 h 631"/>
                <a:gd name="T4" fmla="*/ 59 w 647"/>
                <a:gd name="T5" fmla="*/ 539 h 631"/>
                <a:gd name="T6" fmla="*/ 67 w 647"/>
                <a:gd name="T7" fmla="*/ 459 h 631"/>
                <a:gd name="T8" fmla="*/ 284 w 647"/>
                <a:gd name="T9" fmla="*/ 226 h 631"/>
                <a:gd name="T10" fmla="*/ 468 w 647"/>
                <a:gd name="T11" fmla="*/ 155 h 631"/>
                <a:gd name="T12" fmla="*/ 591 w 647"/>
                <a:gd name="T13" fmla="*/ 55 h 631"/>
                <a:gd name="T14" fmla="*/ 620 w 647"/>
                <a:gd name="T15" fmla="*/ 0 h 631"/>
                <a:gd name="T16" fmla="*/ 601 w 647"/>
                <a:gd name="T17" fmla="*/ 161 h 631"/>
                <a:gd name="T18" fmla="*/ 617 w 647"/>
                <a:gd name="T19" fmla="*/ 109 h 631"/>
                <a:gd name="T20" fmla="*/ 616 w 647"/>
                <a:gd name="T21" fmla="*/ 55 h 631"/>
                <a:gd name="T22" fmla="*/ 339 w 647"/>
                <a:gd name="T23" fmla="*/ 238 h 631"/>
                <a:gd name="T24" fmla="*/ 169 w 647"/>
                <a:gd name="T25" fmla="*/ 329 h 631"/>
                <a:gd name="T26" fmla="*/ 85 w 647"/>
                <a:gd name="T27" fmla="*/ 519 h 631"/>
                <a:gd name="T28" fmla="*/ 90 w 647"/>
                <a:gd name="T29" fmla="*/ 622 h 631"/>
                <a:gd name="T30" fmla="*/ 91 w 647"/>
                <a:gd name="T31" fmla="*/ 631 h 6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7" h="631">
                  <a:moveTo>
                    <a:pt x="91" y="631"/>
                  </a:moveTo>
                  <a:cubicBezTo>
                    <a:pt x="35" y="582"/>
                    <a:pt x="0" y="434"/>
                    <a:pt x="27" y="373"/>
                  </a:cubicBezTo>
                  <a:cubicBezTo>
                    <a:pt x="32" y="429"/>
                    <a:pt x="26" y="488"/>
                    <a:pt x="59" y="539"/>
                  </a:cubicBezTo>
                  <a:cubicBezTo>
                    <a:pt x="60" y="512"/>
                    <a:pt x="61" y="485"/>
                    <a:pt x="67" y="459"/>
                  </a:cubicBezTo>
                  <a:cubicBezTo>
                    <a:pt x="94" y="339"/>
                    <a:pt x="168" y="263"/>
                    <a:pt x="284" y="226"/>
                  </a:cubicBezTo>
                  <a:cubicBezTo>
                    <a:pt x="346" y="206"/>
                    <a:pt x="409" y="187"/>
                    <a:pt x="468" y="155"/>
                  </a:cubicBezTo>
                  <a:cubicBezTo>
                    <a:pt x="515" y="129"/>
                    <a:pt x="558" y="99"/>
                    <a:pt x="591" y="55"/>
                  </a:cubicBezTo>
                  <a:cubicBezTo>
                    <a:pt x="603" y="38"/>
                    <a:pt x="613" y="20"/>
                    <a:pt x="620" y="0"/>
                  </a:cubicBezTo>
                  <a:cubicBezTo>
                    <a:pt x="647" y="44"/>
                    <a:pt x="638" y="120"/>
                    <a:pt x="601" y="161"/>
                  </a:cubicBezTo>
                  <a:cubicBezTo>
                    <a:pt x="608" y="144"/>
                    <a:pt x="614" y="127"/>
                    <a:pt x="617" y="109"/>
                  </a:cubicBezTo>
                  <a:cubicBezTo>
                    <a:pt x="620" y="91"/>
                    <a:pt x="620" y="73"/>
                    <a:pt x="616" y="55"/>
                  </a:cubicBezTo>
                  <a:cubicBezTo>
                    <a:pt x="548" y="154"/>
                    <a:pt x="450" y="206"/>
                    <a:pt x="339" y="238"/>
                  </a:cubicBezTo>
                  <a:cubicBezTo>
                    <a:pt x="276" y="256"/>
                    <a:pt x="217" y="282"/>
                    <a:pt x="169" y="329"/>
                  </a:cubicBezTo>
                  <a:cubicBezTo>
                    <a:pt x="116" y="381"/>
                    <a:pt x="90" y="446"/>
                    <a:pt x="85" y="519"/>
                  </a:cubicBezTo>
                  <a:cubicBezTo>
                    <a:pt x="82" y="554"/>
                    <a:pt x="84" y="588"/>
                    <a:pt x="90" y="622"/>
                  </a:cubicBezTo>
                  <a:cubicBezTo>
                    <a:pt x="91" y="625"/>
                    <a:pt x="91" y="628"/>
                    <a:pt x="91" y="631"/>
                  </a:cubicBezTo>
                  <a:close/>
                </a:path>
              </a:pathLst>
            </a:custGeom>
            <a:solidFill>
              <a:srgbClr val="0B0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3CD0999D-2D7D-0172-8A72-F72A0855773B}"/>
                </a:ext>
              </a:extLst>
            </p:cNvPr>
            <p:cNvSpPr/>
            <p:nvPr/>
          </p:nvSpPr>
          <p:spPr bwMode="auto">
            <a:xfrm>
              <a:off x="4629" y="481"/>
              <a:ext cx="1555" cy="433"/>
            </a:xfrm>
            <a:custGeom>
              <a:gdLst>
                <a:gd name="T0" fmla="*/ 252 w 960"/>
                <a:gd name="T1" fmla="*/ 266 h 268"/>
                <a:gd name="T2" fmla="*/ 0 w 960"/>
                <a:gd name="T3" fmla="*/ 114 h 268"/>
                <a:gd name="T4" fmla="*/ 76 w 960"/>
                <a:gd name="T5" fmla="*/ 149 h 268"/>
                <a:gd name="T6" fmla="*/ 294 w 960"/>
                <a:gd name="T7" fmla="*/ 164 h 268"/>
                <a:gd name="T8" fmla="*/ 535 w 960"/>
                <a:gd name="T9" fmla="*/ 85 h 268"/>
                <a:gd name="T10" fmla="*/ 671 w 960"/>
                <a:gd name="T11" fmla="*/ 22 h 268"/>
                <a:gd name="T12" fmla="*/ 796 w 960"/>
                <a:gd name="T13" fmla="*/ 6 h 268"/>
                <a:gd name="T14" fmla="*/ 915 w 960"/>
                <a:gd name="T15" fmla="*/ 82 h 268"/>
                <a:gd name="T16" fmla="*/ 960 w 960"/>
                <a:gd name="T17" fmla="*/ 226 h 268"/>
                <a:gd name="T18" fmla="*/ 949 w 960"/>
                <a:gd name="T19" fmla="*/ 184 h 268"/>
                <a:gd name="T20" fmla="*/ 909 w 960"/>
                <a:gd name="T21" fmla="*/ 96 h 268"/>
                <a:gd name="T22" fmla="*/ 754 w 960"/>
                <a:gd name="T23" fmla="*/ 26 h 268"/>
                <a:gd name="T24" fmla="*/ 626 w 960"/>
                <a:gd name="T25" fmla="*/ 70 h 268"/>
                <a:gd name="T26" fmla="*/ 394 w 960"/>
                <a:gd name="T27" fmla="*/ 170 h 268"/>
                <a:gd name="T28" fmla="*/ 100 w 960"/>
                <a:gd name="T29" fmla="*/ 180 h 268"/>
                <a:gd name="T30" fmla="*/ 98 w 960"/>
                <a:gd name="T31" fmla="*/ 181 h 268"/>
                <a:gd name="T32" fmla="*/ 257 w 960"/>
                <a:gd name="T33" fmla="*/ 264 h 268"/>
                <a:gd name="T34" fmla="*/ 252 w 960"/>
                <a:gd name="T35" fmla="*/ 266 h 2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0" h="268">
                  <a:moveTo>
                    <a:pt x="252" y="266"/>
                  </a:moveTo>
                  <a:cubicBezTo>
                    <a:pt x="156" y="253"/>
                    <a:pt x="25" y="175"/>
                    <a:pt x="0" y="114"/>
                  </a:cubicBezTo>
                  <a:cubicBezTo>
                    <a:pt x="25" y="128"/>
                    <a:pt x="50" y="140"/>
                    <a:pt x="76" y="149"/>
                  </a:cubicBezTo>
                  <a:cubicBezTo>
                    <a:pt x="148" y="172"/>
                    <a:pt x="220" y="175"/>
                    <a:pt x="294" y="164"/>
                  </a:cubicBezTo>
                  <a:cubicBezTo>
                    <a:pt x="379" y="152"/>
                    <a:pt x="457" y="120"/>
                    <a:pt x="535" y="85"/>
                  </a:cubicBezTo>
                  <a:cubicBezTo>
                    <a:pt x="580" y="64"/>
                    <a:pt x="624" y="39"/>
                    <a:pt x="671" y="22"/>
                  </a:cubicBezTo>
                  <a:cubicBezTo>
                    <a:pt x="711" y="7"/>
                    <a:pt x="753" y="0"/>
                    <a:pt x="796" y="6"/>
                  </a:cubicBezTo>
                  <a:cubicBezTo>
                    <a:pt x="848" y="12"/>
                    <a:pt x="887" y="38"/>
                    <a:pt x="915" y="82"/>
                  </a:cubicBezTo>
                  <a:cubicBezTo>
                    <a:pt x="944" y="126"/>
                    <a:pt x="954" y="175"/>
                    <a:pt x="960" y="226"/>
                  </a:cubicBezTo>
                  <a:cubicBezTo>
                    <a:pt x="956" y="212"/>
                    <a:pt x="953" y="198"/>
                    <a:pt x="949" y="184"/>
                  </a:cubicBezTo>
                  <a:cubicBezTo>
                    <a:pt x="940" y="153"/>
                    <a:pt x="927" y="123"/>
                    <a:pt x="909" y="96"/>
                  </a:cubicBezTo>
                  <a:cubicBezTo>
                    <a:pt x="871" y="41"/>
                    <a:pt x="819" y="19"/>
                    <a:pt x="754" y="26"/>
                  </a:cubicBezTo>
                  <a:cubicBezTo>
                    <a:pt x="708" y="31"/>
                    <a:pt x="666" y="48"/>
                    <a:pt x="626" y="70"/>
                  </a:cubicBezTo>
                  <a:cubicBezTo>
                    <a:pt x="551" y="110"/>
                    <a:pt x="475" y="147"/>
                    <a:pt x="394" y="170"/>
                  </a:cubicBezTo>
                  <a:cubicBezTo>
                    <a:pt x="297" y="198"/>
                    <a:pt x="199" y="205"/>
                    <a:pt x="100" y="180"/>
                  </a:cubicBezTo>
                  <a:cubicBezTo>
                    <a:pt x="100" y="180"/>
                    <a:pt x="99" y="180"/>
                    <a:pt x="98" y="181"/>
                  </a:cubicBezTo>
                  <a:cubicBezTo>
                    <a:pt x="146" y="220"/>
                    <a:pt x="199" y="247"/>
                    <a:pt x="257" y="264"/>
                  </a:cubicBezTo>
                  <a:cubicBezTo>
                    <a:pt x="257" y="268"/>
                    <a:pt x="254" y="266"/>
                    <a:pt x="252" y="266"/>
                  </a:cubicBezTo>
                  <a:close/>
                </a:path>
              </a:pathLst>
            </a:custGeom>
            <a:solidFill>
              <a:srgbClr val="0B0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E66A4481-7009-7645-AC8C-D6D17B4A5616}"/>
                </a:ext>
              </a:extLst>
            </p:cNvPr>
            <p:cNvSpPr/>
            <p:nvPr/>
          </p:nvSpPr>
          <p:spPr bwMode="auto">
            <a:xfrm>
              <a:off x="4322" y="812"/>
              <a:ext cx="1201" cy="466"/>
            </a:xfrm>
            <a:custGeom>
              <a:gdLst>
                <a:gd name="T0" fmla="*/ 213 w 742"/>
                <a:gd name="T1" fmla="*/ 287 h 288"/>
                <a:gd name="T2" fmla="*/ 7 w 742"/>
                <a:gd name="T3" fmla="*/ 0 h 288"/>
                <a:gd name="T4" fmla="*/ 11 w 742"/>
                <a:gd name="T5" fmla="*/ 7 h 288"/>
                <a:gd name="T6" fmla="*/ 52 w 742"/>
                <a:gd name="T7" fmla="*/ 89 h 288"/>
                <a:gd name="T8" fmla="*/ 216 w 742"/>
                <a:gd name="T9" fmla="*/ 174 h 288"/>
                <a:gd name="T10" fmla="*/ 348 w 742"/>
                <a:gd name="T11" fmla="*/ 147 h 288"/>
                <a:gd name="T12" fmla="*/ 671 w 742"/>
                <a:gd name="T13" fmla="*/ 95 h 288"/>
                <a:gd name="T14" fmla="*/ 742 w 742"/>
                <a:gd name="T15" fmla="*/ 103 h 288"/>
                <a:gd name="T16" fmla="*/ 733 w 742"/>
                <a:gd name="T17" fmla="*/ 103 h 288"/>
                <a:gd name="T18" fmla="*/ 331 w 742"/>
                <a:gd name="T19" fmla="*/ 176 h 288"/>
                <a:gd name="T20" fmla="*/ 138 w 742"/>
                <a:gd name="T21" fmla="*/ 190 h 288"/>
                <a:gd name="T22" fmla="*/ 98 w 742"/>
                <a:gd name="T23" fmla="*/ 174 h 288"/>
                <a:gd name="T24" fmla="*/ 63 w 742"/>
                <a:gd name="T25" fmla="*/ 149 h 288"/>
                <a:gd name="T26" fmla="*/ 217 w 742"/>
                <a:gd name="T27" fmla="*/ 284 h 288"/>
                <a:gd name="T28" fmla="*/ 213 w 742"/>
                <a:gd name="T29" fmla="*/ 287 h 2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2" h="288">
                  <a:moveTo>
                    <a:pt x="213" y="287"/>
                  </a:moveTo>
                  <a:cubicBezTo>
                    <a:pt x="77" y="256"/>
                    <a:pt x="0" y="146"/>
                    <a:pt x="7" y="0"/>
                  </a:cubicBezTo>
                  <a:cubicBezTo>
                    <a:pt x="10" y="1"/>
                    <a:pt x="10" y="5"/>
                    <a:pt x="11" y="7"/>
                  </a:cubicBezTo>
                  <a:cubicBezTo>
                    <a:pt x="21" y="36"/>
                    <a:pt x="34" y="64"/>
                    <a:pt x="52" y="89"/>
                  </a:cubicBezTo>
                  <a:cubicBezTo>
                    <a:pt x="92" y="146"/>
                    <a:pt x="146" y="174"/>
                    <a:pt x="216" y="174"/>
                  </a:cubicBezTo>
                  <a:cubicBezTo>
                    <a:pt x="262" y="175"/>
                    <a:pt x="305" y="162"/>
                    <a:pt x="348" y="147"/>
                  </a:cubicBezTo>
                  <a:cubicBezTo>
                    <a:pt x="452" y="110"/>
                    <a:pt x="560" y="90"/>
                    <a:pt x="671" y="95"/>
                  </a:cubicBezTo>
                  <a:cubicBezTo>
                    <a:pt x="695" y="95"/>
                    <a:pt x="718" y="98"/>
                    <a:pt x="742" y="103"/>
                  </a:cubicBezTo>
                  <a:cubicBezTo>
                    <a:pt x="739" y="103"/>
                    <a:pt x="736" y="103"/>
                    <a:pt x="733" y="103"/>
                  </a:cubicBezTo>
                  <a:cubicBezTo>
                    <a:pt x="593" y="95"/>
                    <a:pt x="460" y="121"/>
                    <a:pt x="331" y="176"/>
                  </a:cubicBezTo>
                  <a:cubicBezTo>
                    <a:pt x="270" y="203"/>
                    <a:pt x="204" y="208"/>
                    <a:pt x="138" y="190"/>
                  </a:cubicBezTo>
                  <a:cubicBezTo>
                    <a:pt x="124" y="186"/>
                    <a:pt x="111" y="181"/>
                    <a:pt x="98" y="174"/>
                  </a:cubicBezTo>
                  <a:cubicBezTo>
                    <a:pt x="85" y="167"/>
                    <a:pt x="74" y="158"/>
                    <a:pt x="63" y="149"/>
                  </a:cubicBezTo>
                  <a:cubicBezTo>
                    <a:pt x="96" y="216"/>
                    <a:pt x="148" y="260"/>
                    <a:pt x="217" y="284"/>
                  </a:cubicBezTo>
                  <a:cubicBezTo>
                    <a:pt x="218" y="288"/>
                    <a:pt x="215" y="287"/>
                    <a:pt x="213" y="287"/>
                  </a:cubicBezTo>
                  <a:close/>
                </a:path>
              </a:pathLst>
            </a:custGeom>
            <a:solidFill>
              <a:srgbClr val="0B0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A6F721F6-D1AF-BDE0-7EDF-0FA0A81E6DF6}"/>
                </a:ext>
              </a:extLst>
            </p:cNvPr>
            <p:cNvSpPr/>
            <p:nvPr/>
          </p:nvSpPr>
          <p:spPr bwMode="auto">
            <a:xfrm>
              <a:off x="6543" y="2335"/>
              <a:ext cx="78" cy="1880"/>
            </a:xfrm>
            <a:custGeom>
              <a:gdLst>
                <a:gd name="T0" fmla="*/ 0 w 48"/>
                <a:gd name="T1" fmla="*/ 1162 h 1162"/>
                <a:gd name="T2" fmla="*/ 37 w 48"/>
                <a:gd name="T3" fmla="*/ 0 h 1162"/>
                <a:gd name="T4" fmla="*/ 42 w 48"/>
                <a:gd name="T5" fmla="*/ 152 h 1162"/>
                <a:gd name="T6" fmla="*/ 44 w 48"/>
                <a:gd name="T7" fmla="*/ 605 h 1162"/>
                <a:gd name="T8" fmla="*/ 23 w 48"/>
                <a:gd name="T9" fmla="*/ 985 h 1162"/>
                <a:gd name="T10" fmla="*/ 2 w 48"/>
                <a:gd name="T11" fmla="*/ 1152 h 1162"/>
                <a:gd name="T12" fmla="*/ 0 w 48"/>
                <a:gd name="T13" fmla="*/ 1162 h 11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162">
                  <a:moveTo>
                    <a:pt x="0" y="1162"/>
                  </a:moveTo>
                  <a:cubicBezTo>
                    <a:pt x="15" y="775"/>
                    <a:pt x="25" y="388"/>
                    <a:pt x="37" y="0"/>
                  </a:cubicBezTo>
                  <a:cubicBezTo>
                    <a:pt x="39" y="51"/>
                    <a:pt x="41" y="102"/>
                    <a:pt x="42" y="152"/>
                  </a:cubicBezTo>
                  <a:cubicBezTo>
                    <a:pt x="47" y="303"/>
                    <a:pt x="48" y="454"/>
                    <a:pt x="44" y="605"/>
                  </a:cubicBezTo>
                  <a:cubicBezTo>
                    <a:pt x="41" y="732"/>
                    <a:pt x="35" y="859"/>
                    <a:pt x="23" y="985"/>
                  </a:cubicBezTo>
                  <a:cubicBezTo>
                    <a:pt x="18" y="1041"/>
                    <a:pt x="11" y="1097"/>
                    <a:pt x="2" y="1152"/>
                  </a:cubicBezTo>
                  <a:cubicBezTo>
                    <a:pt x="2" y="1155"/>
                    <a:pt x="1" y="1159"/>
                    <a:pt x="0" y="1162"/>
                  </a:cubicBezTo>
                  <a:close/>
                </a:path>
              </a:pathLst>
            </a:custGeom>
            <a:solidFill>
              <a:srgbClr val="0C0C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0B368DDD-7797-2833-9791-450806EF08ED}"/>
                </a:ext>
              </a:extLst>
            </p:cNvPr>
            <p:cNvSpPr/>
            <p:nvPr/>
          </p:nvSpPr>
          <p:spPr bwMode="auto">
            <a:xfrm>
              <a:off x="5353" y="308"/>
              <a:ext cx="280" cy="334"/>
            </a:xfrm>
            <a:custGeom>
              <a:gdLst>
                <a:gd name="T0" fmla="*/ 1 w 173"/>
                <a:gd name="T1" fmla="*/ 162 h 207"/>
                <a:gd name="T2" fmla="*/ 21 w 173"/>
                <a:gd name="T3" fmla="*/ 46 h 207"/>
                <a:gd name="T4" fmla="*/ 44 w 173"/>
                <a:gd name="T5" fmla="*/ 6 h 207"/>
                <a:gd name="T6" fmla="*/ 53 w 173"/>
                <a:gd name="T7" fmla="*/ 3 h 207"/>
                <a:gd name="T8" fmla="*/ 170 w 173"/>
                <a:gd name="T9" fmla="*/ 121 h 207"/>
                <a:gd name="T10" fmla="*/ 167 w 173"/>
                <a:gd name="T11" fmla="*/ 130 h 207"/>
                <a:gd name="T12" fmla="*/ 158 w 173"/>
                <a:gd name="T13" fmla="*/ 134 h 207"/>
                <a:gd name="T14" fmla="*/ 130 w 173"/>
                <a:gd name="T15" fmla="*/ 147 h 207"/>
                <a:gd name="T16" fmla="*/ 105 w 173"/>
                <a:gd name="T17" fmla="*/ 126 h 207"/>
                <a:gd name="T18" fmla="*/ 86 w 173"/>
                <a:gd name="T19" fmla="*/ 108 h 207"/>
                <a:gd name="T20" fmla="*/ 61 w 173"/>
                <a:gd name="T21" fmla="*/ 111 h 207"/>
                <a:gd name="T22" fmla="*/ 38 w 173"/>
                <a:gd name="T23" fmla="*/ 175 h 207"/>
                <a:gd name="T24" fmla="*/ 32 w 173"/>
                <a:gd name="T25" fmla="*/ 193 h 207"/>
                <a:gd name="T26" fmla="*/ 5 w 173"/>
                <a:gd name="T27" fmla="*/ 205 h 207"/>
                <a:gd name="T28" fmla="*/ 1 w 173"/>
                <a:gd name="T29" fmla="*/ 200 h 207"/>
                <a:gd name="T30" fmla="*/ 1 w 173"/>
                <a:gd name="T31" fmla="*/ 196 h 207"/>
                <a:gd name="T32" fmla="*/ 1 w 173"/>
                <a:gd name="T33" fmla="*/ 162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" h="206">
                  <a:moveTo>
                    <a:pt x="1" y="162"/>
                  </a:moveTo>
                  <a:cubicBezTo>
                    <a:pt x="1" y="122"/>
                    <a:pt x="6" y="83"/>
                    <a:pt x="21" y="46"/>
                  </a:cubicBezTo>
                  <a:cubicBezTo>
                    <a:pt x="27" y="32"/>
                    <a:pt x="35" y="18"/>
                    <a:pt x="44" y="6"/>
                  </a:cubicBezTo>
                  <a:cubicBezTo>
                    <a:pt x="46" y="2"/>
                    <a:pt x="48" y="0"/>
                    <a:pt x="53" y="3"/>
                  </a:cubicBezTo>
                  <a:cubicBezTo>
                    <a:pt x="102" y="33"/>
                    <a:pt x="141" y="71"/>
                    <a:pt x="170" y="121"/>
                  </a:cubicBezTo>
                  <a:cubicBezTo>
                    <a:pt x="173" y="126"/>
                    <a:pt x="173" y="128"/>
                    <a:pt x="167" y="130"/>
                  </a:cubicBezTo>
                  <a:cubicBezTo>
                    <a:pt x="164" y="131"/>
                    <a:pt x="161" y="133"/>
                    <a:pt x="158" y="134"/>
                  </a:cubicBezTo>
                  <a:cubicBezTo>
                    <a:pt x="149" y="139"/>
                    <a:pt x="139" y="147"/>
                    <a:pt x="130" y="147"/>
                  </a:cubicBezTo>
                  <a:cubicBezTo>
                    <a:pt x="120" y="145"/>
                    <a:pt x="113" y="133"/>
                    <a:pt x="105" y="126"/>
                  </a:cubicBezTo>
                  <a:cubicBezTo>
                    <a:pt x="99" y="120"/>
                    <a:pt x="92" y="114"/>
                    <a:pt x="86" y="108"/>
                  </a:cubicBezTo>
                  <a:cubicBezTo>
                    <a:pt x="76" y="99"/>
                    <a:pt x="68" y="100"/>
                    <a:pt x="61" y="111"/>
                  </a:cubicBezTo>
                  <a:cubicBezTo>
                    <a:pt x="50" y="131"/>
                    <a:pt x="43" y="153"/>
                    <a:pt x="38" y="175"/>
                  </a:cubicBezTo>
                  <a:cubicBezTo>
                    <a:pt x="37" y="181"/>
                    <a:pt x="38" y="189"/>
                    <a:pt x="32" y="193"/>
                  </a:cubicBezTo>
                  <a:cubicBezTo>
                    <a:pt x="24" y="198"/>
                    <a:pt x="14" y="201"/>
                    <a:pt x="5" y="205"/>
                  </a:cubicBezTo>
                  <a:cubicBezTo>
                    <a:pt x="0" y="207"/>
                    <a:pt x="2" y="202"/>
                    <a:pt x="1" y="200"/>
                  </a:cubicBezTo>
                  <a:cubicBezTo>
                    <a:pt x="1" y="199"/>
                    <a:pt x="1" y="197"/>
                    <a:pt x="1" y="196"/>
                  </a:cubicBezTo>
                  <a:cubicBezTo>
                    <a:pt x="1" y="185"/>
                    <a:pt x="1" y="173"/>
                    <a:pt x="1" y="162"/>
                  </a:cubicBezTo>
                  <a:close/>
                </a:path>
              </a:pathLst>
            </a:custGeom>
            <a:solidFill>
              <a:srgbClr val="0B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BFAE094B-6E6B-26C6-0A83-B76E868970E5}"/>
                </a:ext>
              </a:extLst>
            </p:cNvPr>
            <p:cNvSpPr/>
            <p:nvPr/>
          </p:nvSpPr>
          <p:spPr bwMode="auto">
            <a:xfrm>
              <a:off x="6137" y="2754"/>
              <a:ext cx="183" cy="364"/>
            </a:xfrm>
            <a:custGeom>
              <a:gdLst>
                <a:gd name="T0" fmla="*/ 113 w 113"/>
                <a:gd name="T1" fmla="*/ 139 h 225"/>
                <a:gd name="T2" fmla="*/ 101 w 113"/>
                <a:gd name="T3" fmla="*/ 194 h 225"/>
                <a:gd name="T4" fmla="*/ 45 w 113"/>
                <a:gd name="T5" fmla="*/ 219 h 225"/>
                <a:gd name="T6" fmla="*/ 1 w 113"/>
                <a:gd name="T7" fmla="*/ 171 h 225"/>
                <a:gd name="T8" fmla="*/ 25 w 113"/>
                <a:gd name="T9" fmla="*/ 108 h 225"/>
                <a:gd name="T10" fmla="*/ 60 w 113"/>
                <a:gd name="T11" fmla="*/ 44 h 225"/>
                <a:gd name="T12" fmla="*/ 60 w 113"/>
                <a:gd name="T13" fmla="*/ 14 h 225"/>
                <a:gd name="T14" fmla="*/ 60 w 113"/>
                <a:gd name="T15" fmla="*/ 5 h 225"/>
                <a:gd name="T16" fmla="*/ 72 w 113"/>
                <a:gd name="T17" fmla="*/ 3 h 225"/>
                <a:gd name="T18" fmla="*/ 87 w 113"/>
                <a:gd name="T19" fmla="*/ 20 h 225"/>
                <a:gd name="T20" fmla="*/ 113 w 113"/>
                <a:gd name="T21" fmla="*/ 139 h 2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225">
                  <a:moveTo>
                    <a:pt x="113" y="139"/>
                  </a:moveTo>
                  <a:cubicBezTo>
                    <a:pt x="113" y="160"/>
                    <a:pt x="110" y="178"/>
                    <a:pt x="101" y="194"/>
                  </a:cubicBezTo>
                  <a:cubicBezTo>
                    <a:pt x="90" y="216"/>
                    <a:pt x="70" y="225"/>
                    <a:pt x="45" y="219"/>
                  </a:cubicBezTo>
                  <a:cubicBezTo>
                    <a:pt x="20" y="214"/>
                    <a:pt x="1" y="194"/>
                    <a:pt x="1" y="171"/>
                  </a:cubicBezTo>
                  <a:cubicBezTo>
                    <a:pt x="0" y="146"/>
                    <a:pt x="9" y="126"/>
                    <a:pt x="25" y="108"/>
                  </a:cubicBezTo>
                  <a:cubicBezTo>
                    <a:pt x="41" y="89"/>
                    <a:pt x="54" y="68"/>
                    <a:pt x="60" y="44"/>
                  </a:cubicBezTo>
                  <a:cubicBezTo>
                    <a:pt x="63" y="34"/>
                    <a:pt x="64" y="24"/>
                    <a:pt x="60" y="14"/>
                  </a:cubicBezTo>
                  <a:cubicBezTo>
                    <a:pt x="58" y="11"/>
                    <a:pt x="56" y="9"/>
                    <a:pt x="60" y="5"/>
                  </a:cubicBezTo>
                  <a:cubicBezTo>
                    <a:pt x="63" y="2"/>
                    <a:pt x="67" y="0"/>
                    <a:pt x="72" y="3"/>
                  </a:cubicBezTo>
                  <a:cubicBezTo>
                    <a:pt x="79" y="6"/>
                    <a:pt x="84" y="12"/>
                    <a:pt x="87" y="20"/>
                  </a:cubicBezTo>
                  <a:cubicBezTo>
                    <a:pt x="100" y="59"/>
                    <a:pt x="110" y="100"/>
                    <a:pt x="113" y="139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96CB8647-0289-91E0-1BDA-12626C70E20C}"/>
                </a:ext>
              </a:extLst>
            </p:cNvPr>
            <p:cNvSpPr/>
            <p:nvPr/>
          </p:nvSpPr>
          <p:spPr bwMode="auto">
            <a:xfrm>
              <a:off x="5722" y="2764"/>
              <a:ext cx="193" cy="355"/>
            </a:xfrm>
            <a:custGeom>
              <a:gdLst>
                <a:gd name="T0" fmla="*/ 54 w 119"/>
                <a:gd name="T1" fmla="*/ 220 h 220"/>
                <a:gd name="T2" fmla="*/ 6 w 119"/>
                <a:gd name="T3" fmla="*/ 182 h 220"/>
                <a:gd name="T4" fmla="*/ 2 w 119"/>
                <a:gd name="T5" fmla="*/ 117 h 220"/>
                <a:gd name="T6" fmla="*/ 27 w 119"/>
                <a:gd name="T7" fmla="*/ 17 h 220"/>
                <a:gd name="T8" fmla="*/ 36 w 119"/>
                <a:gd name="T9" fmla="*/ 4 h 220"/>
                <a:gd name="T10" fmla="*/ 49 w 119"/>
                <a:gd name="T11" fmla="*/ 3 h 220"/>
                <a:gd name="T12" fmla="*/ 52 w 119"/>
                <a:gd name="T13" fmla="*/ 15 h 220"/>
                <a:gd name="T14" fmla="*/ 55 w 119"/>
                <a:gd name="T15" fmla="*/ 57 h 220"/>
                <a:gd name="T16" fmla="*/ 85 w 119"/>
                <a:gd name="T17" fmla="*/ 105 h 220"/>
                <a:gd name="T18" fmla="*/ 97 w 119"/>
                <a:gd name="T19" fmla="*/ 120 h 220"/>
                <a:gd name="T20" fmla="*/ 91 w 119"/>
                <a:gd name="T21" fmla="*/ 206 h 220"/>
                <a:gd name="T22" fmla="*/ 54 w 119"/>
                <a:gd name="T23" fmla="*/ 220 h 2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220">
                  <a:moveTo>
                    <a:pt x="54" y="220"/>
                  </a:moveTo>
                  <a:cubicBezTo>
                    <a:pt x="32" y="220"/>
                    <a:pt x="14" y="206"/>
                    <a:pt x="6" y="182"/>
                  </a:cubicBezTo>
                  <a:cubicBezTo>
                    <a:pt x="0" y="161"/>
                    <a:pt x="0" y="139"/>
                    <a:pt x="2" y="117"/>
                  </a:cubicBezTo>
                  <a:cubicBezTo>
                    <a:pt x="4" y="82"/>
                    <a:pt x="11" y="48"/>
                    <a:pt x="27" y="17"/>
                  </a:cubicBezTo>
                  <a:cubicBezTo>
                    <a:pt x="30" y="12"/>
                    <a:pt x="32" y="7"/>
                    <a:pt x="36" y="4"/>
                  </a:cubicBezTo>
                  <a:cubicBezTo>
                    <a:pt x="40" y="1"/>
                    <a:pt x="44" y="0"/>
                    <a:pt x="49" y="3"/>
                  </a:cubicBezTo>
                  <a:cubicBezTo>
                    <a:pt x="53" y="6"/>
                    <a:pt x="55" y="10"/>
                    <a:pt x="52" y="15"/>
                  </a:cubicBezTo>
                  <a:cubicBezTo>
                    <a:pt x="44" y="29"/>
                    <a:pt x="49" y="43"/>
                    <a:pt x="55" y="57"/>
                  </a:cubicBezTo>
                  <a:cubicBezTo>
                    <a:pt x="62" y="75"/>
                    <a:pt x="73" y="90"/>
                    <a:pt x="85" y="105"/>
                  </a:cubicBezTo>
                  <a:cubicBezTo>
                    <a:pt x="89" y="110"/>
                    <a:pt x="93" y="115"/>
                    <a:pt x="97" y="120"/>
                  </a:cubicBezTo>
                  <a:cubicBezTo>
                    <a:pt x="119" y="150"/>
                    <a:pt x="117" y="179"/>
                    <a:pt x="91" y="206"/>
                  </a:cubicBezTo>
                  <a:cubicBezTo>
                    <a:pt x="83" y="215"/>
                    <a:pt x="69" y="220"/>
                    <a:pt x="54" y="220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72DE2F69-1A12-A65C-17D0-54474ACE9D09}"/>
                </a:ext>
              </a:extLst>
            </p:cNvPr>
            <p:cNvSpPr/>
            <p:nvPr/>
          </p:nvSpPr>
          <p:spPr bwMode="auto">
            <a:xfrm>
              <a:off x="5227" y="2387"/>
              <a:ext cx="243" cy="1446"/>
            </a:xfrm>
            <a:custGeom>
              <a:gdLst>
                <a:gd name="T0" fmla="*/ 0 w 150"/>
                <a:gd name="T1" fmla="*/ 894 h 894"/>
                <a:gd name="T2" fmla="*/ 10 w 150"/>
                <a:gd name="T3" fmla="*/ 825 h 894"/>
                <a:gd name="T4" fmla="*/ 53 w 150"/>
                <a:gd name="T5" fmla="*/ 554 h 894"/>
                <a:gd name="T6" fmla="*/ 101 w 150"/>
                <a:gd name="T7" fmla="*/ 326 h 894"/>
                <a:gd name="T8" fmla="*/ 135 w 150"/>
                <a:gd name="T9" fmla="*/ 103 h 894"/>
                <a:gd name="T10" fmla="*/ 142 w 150"/>
                <a:gd name="T11" fmla="*/ 10 h 894"/>
                <a:gd name="T12" fmla="*/ 144 w 150"/>
                <a:gd name="T13" fmla="*/ 0 h 894"/>
                <a:gd name="T14" fmla="*/ 148 w 150"/>
                <a:gd name="T15" fmla="*/ 154 h 894"/>
                <a:gd name="T16" fmla="*/ 108 w 150"/>
                <a:gd name="T17" fmla="*/ 395 h 894"/>
                <a:gd name="T18" fmla="*/ 2 w 150"/>
                <a:gd name="T19" fmla="*/ 891 h 894"/>
                <a:gd name="T20" fmla="*/ 0 w 150"/>
                <a:gd name="T21" fmla="*/ 894 h 8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894">
                  <a:moveTo>
                    <a:pt x="0" y="894"/>
                  </a:moveTo>
                  <a:cubicBezTo>
                    <a:pt x="3" y="869"/>
                    <a:pt x="6" y="847"/>
                    <a:pt x="10" y="825"/>
                  </a:cubicBezTo>
                  <a:cubicBezTo>
                    <a:pt x="23" y="734"/>
                    <a:pt x="37" y="644"/>
                    <a:pt x="53" y="554"/>
                  </a:cubicBezTo>
                  <a:cubicBezTo>
                    <a:pt x="66" y="477"/>
                    <a:pt x="83" y="402"/>
                    <a:pt x="101" y="326"/>
                  </a:cubicBezTo>
                  <a:cubicBezTo>
                    <a:pt x="119" y="253"/>
                    <a:pt x="128" y="178"/>
                    <a:pt x="135" y="103"/>
                  </a:cubicBezTo>
                  <a:cubicBezTo>
                    <a:pt x="137" y="72"/>
                    <a:pt x="139" y="41"/>
                    <a:pt x="142" y="10"/>
                  </a:cubicBezTo>
                  <a:cubicBezTo>
                    <a:pt x="142" y="7"/>
                    <a:pt x="141" y="4"/>
                    <a:pt x="144" y="0"/>
                  </a:cubicBezTo>
                  <a:cubicBezTo>
                    <a:pt x="148" y="52"/>
                    <a:pt x="150" y="103"/>
                    <a:pt x="148" y="154"/>
                  </a:cubicBezTo>
                  <a:cubicBezTo>
                    <a:pt x="146" y="236"/>
                    <a:pt x="125" y="315"/>
                    <a:pt x="108" y="395"/>
                  </a:cubicBezTo>
                  <a:cubicBezTo>
                    <a:pt x="73" y="560"/>
                    <a:pt x="38" y="726"/>
                    <a:pt x="2" y="891"/>
                  </a:cubicBezTo>
                  <a:cubicBezTo>
                    <a:pt x="2" y="891"/>
                    <a:pt x="2" y="891"/>
                    <a:pt x="0" y="894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8D3C5D39-CC09-987E-0A29-5F6F8F1F45B7}"/>
                </a:ext>
              </a:extLst>
            </p:cNvPr>
            <p:cNvSpPr/>
            <p:nvPr/>
          </p:nvSpPr>
          <p:spPr bwMode="auto">
            <a:xfrm>
              <a:off x="5790" y="0"/>
              <a:ext cx="549" cy="759"/>
            </a:xfrm>
            <a:custGeom>
              <a:gdLst>
                <a:gd name="T0" fmla="*/ 285 w 339"/>
                <a:gd name="T1" fmla="*/ 466 h 469"/>
                <a:gd name="T2" fmla="*/ 309 w 339"/>
                <a:gd name="T3" fmla="*/ 389 h 469"/>
                <a:gd name="T4" fmla="*/ 255 w 339"/>
                <a:gd name="T5" fmla="*/ 267 h 469"/>
                <a:gd name="T6" fmla="*/ 196 w 339"/>
                <a:gd name="T7" fmla="*/ 237 h 469"/>
                <a:gd name="T8" fmla="*/ 54 w 339"/>
                <a:gd name="T9" fmla="*/ 146 h 469"/>
                <a:gd name="T10" fmla="*/ 1 w 339"/>
                <a:gd name="T11" fmla="*/ 34 h 469"/>
                <a:gd name="T12" fmla="*/ 3 w 339"/>
                <a:gd name="T13" fmla="*/ 0 h 469"/>
                <a:gd name="T14" fmla="*/ 5 w 339"/>
                <a:gd name="T15" fmla="*/ 1 h 469"/>
                <a:gd name="T16" fmla="*/ 105 w 339"/>
                <a:gd name="T17" fmla="*/ 106 h 469"/>
                <a:gd name="T18" fmla="*/ 235 w 339"/>
                <a:gd name="T19" fmla="*/ 153 h 469"/>
                <a:gd name="T20" fmla="*/ 244 w 339"/>
                <a:gd name="T21" fmla="*/ 156 h 469"/>
                <a:gd name="T22" fmla="*/ 193 w 339"/>
                <a:gd name="T23" fmla="*/ 147 h 469"/>
                <a:gd name="T24" fmla="*/ 141 w 339"/>
                <a:gd name="T25" fmla="*/ 133 h 469"/>
                <a:gd name="T26" fmla="*/ 92 w 339"/>
                <a:gd name="T27" fmla="*/ 115 h 469"/>
                <a:gd name="T28" fmla="*/ 43 w 339"/>
                <a:gd name="T29" fmla="*/ 91 h 469"/>
                <a:gd name="T30" fmla="*/ 122 w 339"/>
                <a:gd name="T31" fmla="*/ 170 h 469"/>
                <a:gd name="T32" fmla="*/ 229 w 339"/>
                <a:gd name="T33" fmla="*/ 229 h 469"/>
                <a:gd name="T34" fmla="*/ 277 w 339"/>
                <a:gd name="T35" fmla="*/ 260 h 469"/>
                <a:gd name="T36" fmla="*/ 314 w 339"/>
                <a:gd name="T37" fmla="*/ 419 h 469"/>
                <a:gd name="T38" fmla="*/ 288 w 339"/>
                <a:gd name="T39" fmla="*/ 468 h 469"/>
                <a:gd name="T40" fmla="*/ 285 w 339"/>
                <a:gd name="T41" fmla="*/ 466 h 4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9" h="469">
                  <a:moveTo>
                    <a:pt x="285" y="466"/>
                  </a:moveTo>
                  <a:cubicBezTo>
                    <a:pt x="297" y="441"/>
                    <a:pt x="306" y="416"/>
                    <a:pt x="309" y="389"/>
                  </a:cubicBezTo>
                  <a:cubicBezTo>
                    <a:pt x="315" y="337"/>
                    <a:pt x="297" y="297"/>
                    <a:pt x="255" y="267"/>
                  </a:cubicBezTo>
                  <a:cubicBezTo>
                    <a:pt x="237" y="254"/>
                    <a:pt x="216" y="246"/>
                    <a:pt x="196" y="237"/>
                  </a:cubicBezTo>
                  <a:cubicBezTo>
                    <a:pt x="143" y="215"/>
                    <a:pt x="94" y="187"/>
                    <a:pt x="54" y="146"/>
                  </a:cubicBezTo>
                  <a:cubicBezTo>
                    <a:pt x="24" y="114"/>
                    <a:pt x="3" y="78"/>
                    <a:pt x="1" y="34"/>
                  </a:cubicBezTo>
                  <a:cubicBezTo>
                    <a:pt x="0" y="23"/>
                    <a:pt x="1" y="11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22" y="52"/>
                    <a:pt x="60" y="82"/>
                    <a:pt x="105" y="106"/>
                  </a:cubicBezTo>
                  <a:cubicBezTo>
                    <a:pt x="146" y="127"/>
                    <a:pt x="190" y="142"/>
                    <a:pt x="235" y="153"/>
                  </a:cubicBezTo>
                  <a:cubicBezTo>
                    <a:pt x="238" y="154"/>
                    <a:pt x="241" y="155"/>
                    <a:pt x="244" y="156"/>
                  </a:cubicBezTo>
                  <a:cubicBezTo>
                    <a:pt x="226" y="155"/>
                    <a:pt x="209" y="151"/>
                    <a:pt x="193" y="147"/>
                  </a:cubicBezTo>
                  <a:cubicBezTo>
                    <a:pt x="175" y="142"/>
                    <a:pt x="158" y="138"/>
                    <a:pt x="141" y="133"/>
                  </a:cubicBezTo>
                  <a:cubicBezTo>
                    <a:pt x="125" y="128"/>
                    <a:pt x="108" y="122"/>
                    <a:pt x="92" y="115"/>
                  </a:cubicBezTo>
                  <a:cubicBezTo>
                    <a:pt x="76" y="109"/>
                    <a:pt x="61" y="101"/>
                    <a:pt x="43" y="91"/>
                  </a:cubicBezTo>
                  <a:cubicBezTo>
                    <a:pt x="65" y="125"/>
                    <a:pt x="92" y="149"/>
                    <a:pt x="122" y="170"/>
                  </a:cubicBezTo>
                  <a:cubicBezTo>
                    <a:pt x="156" y="193"/>
                    <a:pt x="192" y="212"/>
                    <a:pt x="229" y="229"/>
                  </a:cubicBezTo>
                  <a:cubicBezTo>
                    <a:pt x="246" y="237"/>
                    <a:pt x="262" y="247"/>
                    <a:pt x="277" y="260"/>
                  </a:cubicBezTo>
                  <a:cubicBezTo>
                    <a:pt x="327" y="302"/>
                    <a:pt x="339" y="356"/>
                    <a:pt x="314" y="419"/>
                  </a:cubicBezTo>
                  <a:cubicBezTo>
                    <a:pt x="307" y="436"/>
                    <a:pt x="298" y="453"/>
                    <a:pt x="288" y="468"/>
                  </a:cubicBezTo>
                  <a:cubicBezTo>
                    <a:pt x="286" y="469"/>
                    <a:pt x="285" y="468"/>
                    <a:pt x="285" y="466"/>
                  </a:cubicBezTo>
                  <a:close/>
                </a:path>
              </a:pathLst>
            </a:custGeom>
            <a:solidFill>
              <a:srgbClr val="0B0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8F840557-DB8F-5164-0221-222F447D5000}"/>
                </a:ext>
              </a:extLst>
            </p:cNvPr>
            <p:cNvSpPr/>
            <p:nvPr/>
          </p:nvSpPr>
          <p:spPr bwMode="auto">
            <a:xfrm>
              <a:off x="6467" y="1256"/>
              <a:ext cx="196" cy="561"/>
            </a:xfrm>
            <a:custGeom>
              <a:gdLst>
                <a:gd name="T0" fmla="*/ 52 w 121"/>
                <a:gd name="T1" fmla="*/ 0 h 347"/>
                <a:gd name="T2" fmla="*/ 92 w 121"/>
                <a:gd name="T3" fmla="*/ 110 h 347"/>
                <a:gd name="T4" fmla="*/ 119 w 121"/>
                <a:gd name="T5" fmla="*/ 218 h 347"/>
                <a:gd name="T6" fmla="*/ 120 w 121"/>
                <a:gd name="T7" fmla="*/ 227 h 347"/>
                <a:gd name="T8" fmla="*/ 107 w 121"/>
                <a:gd name="T9" fmla="*/ 244 h 347"/>
                <a:gd name="T10" fmla="*/ 98 w 121"/>
                <a:gd name="T11" fmla="*/ 246 h 347"/>
                <a:gd name="T12" fmla="*/ 104 w 121"/>
                <a:gd name="T13" fmla="*/ 254 h 347"/>
                <a:gd name="T14" fmla="*/ 120 w 121"/>
                <a:gd name="T15" fmla="*/ 266 h 347"/>
                <a:gd name="T16" fmla="*/ 119 w 121"/>
                <a:gd name="T17" fmla="*/ 267 h 347"/>
                <a:gd name="T18" fmla="*/ 93 w 121"/>
                <a:gd name="T19" fmla="*/ 289 h 347"/>
                <a:gd name="T20" fmla="*/ 92 w 121"/>
                <a:gd name="T21" fmla="*/ 293 h 347"/>
                <a:gd name="T22" fmla="*/ 24 w 121"/>
                <a:gd name="T23" fmla="*/ 325 h 347"/>
                <a:gd name="T24" fmla="*/ 8 w 121"/>
                <a:gd name="T25" fmla="*/ 331 h 347"/>
                <a:gd name="T26" fmla="*/ 0 w 121"/>
                <a:gd name="T27" fmla="*/ 347 h 347"/>
                <a:gd name="T28" fmla="*/ 57 w 121"/>
                <a:gd name="T29" fmla="*/ 229 h 347"/>
                <a:gd name="T30" fmla="*/ 67 w 121"/>
                <a:gd name="T31" fmla="*/ 223 h 347"/>
                <a:gd name="T32" fmla="*/ 89 w 121"/>
                <a:gd name="T33" fmla="*/ 184 h 347"/>
                <a:gd name="T34" fmla="*/ 74 w 121"/>
                <a:gd name="T35" fmla="*/ 88 h 347"/>
                <a:gd name="T36" fmla="*/ 52 w 121"/>
                <a:gd name="T37" fmla="*/ 0 h 3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" h="347">
                  <a:moveTo>
                    <a:pt x="52" y="0"/>
                  </a:moveTo>
                  <a:cubicBezTo>
                    <a:pt x="69" y="35"/>
                    <a:pt x="81" y="72"/>
                    <a:pt x="92" y="110"/>
                  </a:cubicBezTo>
                  <a:cubicBezTo>
                    <a:pt x="103" y="146"/>
                    <a:pt x="114" y="181"/>
                    <a:pt x="119" y="218"/>
                  </a:cubicBezTo>
                  <a:cubicBezTo>
                    <a:pt x="120" y="221"/>
                    <a:pt x="120" y="224"/>
                    <a:pt x="120" y="227"/>
                  </a:cubicBezTo>
                  <a:cubicBezTo>
                    <a:pt x="121" y="240"/>
                    <a:pt x="120" y="241"/>
                    <a:pt x="107" y="244"/>
                  </a:cubicBezTo>
                  <a:cubicBezTo>
                    <a:pt x="104" y="244"/>
                    <a:pt x="99" y="243"/>
                    <a:pt x="98" y="246"/>
                  </a:cubicBezTo>
                  <a:cubicBezTo>
                    <a:pt x="97" y="249"/>
                    <a:pt x="101" y="252"/>
                    <a:pt x="104" y="254"/>
                  </a:cubicBezTo>
                  <a:cubicBezTo>
                    <a:pt x="109" y="258"/>
                    <a:pt x="115" y="262"/>
                    <a:pt x="120" y="266"/>
                  </a:cubicBezTo>
                  <a:cubicBezTo>
                    <a:pt x="120" y="267"/>
                    <a:pt x="120" y="267"/>
                    <a:pt x="119" y="267"/>
                  </a:cubicBezTo>
                  <a:cubicBezTo>
                    <a:pt x="98" y="267"/>
                    <a:pt x="97" y="268"/>
                    <a:pt x="93" y="289"/>
                  </a:cubicBezTo>
                  <a:cubicBezTo>
                    <a:pt x="92" y="290"/>
                    <a:pt x="92" y="291"/>
                    <a:pt x="92" y="293"/>
                  </a:cubicBezTo>
                  <a:cubicBezTo>
                    <a:pt x="84" y="331"/>
                    <a:pt x="58" y="344"/>
                    <a:pt x="24" y="325"/>
                  </a:cubicBezTo>
                  <a:cubicBezTo>
                    <a:pt x="15" y="320"/>
                    <a:pt x="11" y="323"/>
                    <a:pt x="8" y="331"/>
                  </a:cubicBezTo>
                  <a:cubicBezTo>
                    <a:pt x="5" y="336"/>
                    <a:pt x="3" y="342"/>
                    <a:pt x="0" y="347"/>
                  </a:cubicBezTo>
                  <a:cubicBezTo>
                    <a:pt x="9" y="303"/>
                    <a:pt x="23" y="261"/>
                    <a:pt x="57" y="229"/>
                  </a:cubicBezTo>
                  <a:cubicBezTo>
                    <a:pt x="60" y="227"/>
                    <a:pt x="63" y="224"/>
                    <a:pt x="67" y="223"/>
                  </a:cubicBezTo>
                  <a:cubicBezTo>
                    <a:pt x="84" y="216"/>
                    <a:pt x="89" y="202"/>
                    <a:pt x="89" y="184"/>
                  </a:cubicBezTo>
                  <a:cubicBezTo>
                    <a:pt x="88" y="151"/>
                    <a:pt x="81" y="119"/>
                    <a:pt x="74" y="88"/>
                  </a:cubicBezTo>
                  <a:cubicBezTo>
                    <a:pt x="67" y="58"/>
                    <a:pt x="59" y="29"/>
                    <a:pt x="52" y="0"/>
                  </a:cubicBezTo>
                  <a:close/>
                </a:path>
              </a:pathLst>
            </a:custGeom>
            <a:solidFill>
              <a:srgbClr val="0B0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538F71D8-A029-E621-2AEA-2BFA29A8D271}"/>
                </a:ext>
              </a:extLst>
            </p:cNvPr>
            <p:cNvSpPr/>
            <p:nvPr/>
          </p:nvSpPr>
          <p:spPr bwMode="auto">
            <a:xfrm>
              <a:off x="5696" y="3129"/>
              <a:ext cx="638" cy="274"/>
            </a:xfrm>
            <a:custGeom>
              <a:gdLst>
                <a:gd name="T0" fmla="*/ 392 w 394"/>
                <a:gd name="T1" fmla="*/ 19 h 169"/>
                <a:gd name="T2" fmla="*/ 377 w 394"/>
                <a:gd name="T3" fmla="*/ 74 h 169"/>
                <a:gd name="T4" fmla="*/ 310 w 394"/>
                <a:gd name="T5" fmla="*/ 141 h 169"/>
                <a:gd name="T6" fmla="*/ 157 w 394"/>
                <a:gd name="T7" fmla="*/ 162 h 169"/>
                <a:gd name="T8" fmla="*/ 20 w 394"/>
                <a:gd name="T9" fmla="*/ 56 h 169"/>
                <a:gd name="T10" fmla="*/ 0 w 394"/>
                <a:gd name="T11" fmla="*/ 0 h 169"/>
                <a:gd name="T12" fmla="*/ 100 w 394"/>
                <a:gd name="T13" fmla="*/ 123 h 169"/>
                <a:gd name="T14" fmla="*/ 76 w 394"/>
                <a:gd name="T15" fmla="*/ 92 h 169"/>
                <a:gd name="T16" fmla="*/ 333 w 394"/>
                <a:gd name="T17" fmla="*/ 91 h 169"/>
                <a:gd name="T18" fmla="*/ 296 w 394"/>
                <a:gd name="T19" fmla="*/ 131 h 169"/>
                <a:gd name="T20" fmla="*/ 307 w 394"/>
                <a:gd name="T21" fmla="*/ 127 h 169"/>
                <a:gd name="T22" fmla="*/ 381 w 394"/>
                <a:gd name="T23" fmla="*/ 39 h 169"/>
                <a:gd name="T24" fmla="*/ 390 w 394"/>
                <a:gd name="T25" fmla="*/ 14 h 169"/>
                <a:gd name="T26" fmla="*/ 392 w 394"/>
                <a:gd name="T27" fmla="*/ 19 h 1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4" h="169">
                  <a:moveTo>
                    <a:pt x="392" y="19"/>
                  </a:moveTo>
                  <a:cubicBezTo>
                    <a:pt x="390" y="38"/>
                    <a:pt x="385" y="56"/>
                    <a:pt x="377" y="74"/>
                  </a:cubicBezTo>
                  <a:cubicBezTo>
                    <a:pt x="364" y="106"/>
                    <a:pt x="341" y="128"/>
                    <a:pt x="310" y="141"/>
                  </a:cubicBezTo>
                  <a:cubicBezTo>
                    <a:pt x="261" y="161"/>
                    <a:pt x="210" y="169"/>
                    <a:pt x="157" y="162"/>
                  </a:cubicBezTo>
                  <a:cubicBezTo>
                    <a:pt x="93" y="152"/>
                    <a:pt x="49" y="112"/>
                    <a:pt x="20" y="56"/>
                  </a:cubicBezTo>
                  <a:cubicBezTo>
                    <a:pt x="11" y="38"/>
                    <a:pt x="4" y="20"/>
                    <a:pt x="0" y="0"/>
                  </a:cubicBezTo>
                  <a:cubicBezTo>
                    <a:pt x="24" y="49"/>
                    <a:pt x="52" y="93"/>
                    <a:pt x="100" y="123"/>
                  </a:cubicBezTo>
                  <a:cubicBezTo>
                    <a:pt x="92" y="112"/>
                    <a:pt x="84" y="102"/>
                    <a:pt x="76" y="92"/>
                  </a:cubicBezTo>
                  <a:cubicBezTo>
                    <a:pt x="162" y="151"/>
                    <a:pt x="247" y="153"/>
                    <a:pt x="333" y="91"/>
                  </a:cubicBezTo>
                  <a:cubicBezTo>
                    <a:pt x="323" y="106"/>
                    <a:pt x="309" y="117"/>
                    <a:pt x="296" y="131"/>
                  </a:cubicBezTo>
                  <a:cubicBezTo>
                    <a:pt x="301" y="131"/>
                    <a:pt x="304" y="129"/>
                    <a:pt x="307" y="127"/>
                  </a:cubicBezTo>
                  <a:cubicBezTo>
                    <a:pt x="344" y="108"/>
                    <a:pt x="366" y="76"/>
                    <a:pt x="381" y="39"/>
                  </a:cubicBezTo>
                  <a:cubicBezTo>
                    <a:pt x="384" y="31"/>
                    <a:pt x="387" y="22"/>
                    <a:pt x="390" y="14"/>
                  </a:cubicBezTo>
                  <a:cubicBezTo>
                    <a:pt x="394" y="14"/>
                    <a:pt x="393" y="17"/>
                    <a:pt x="392" y="19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9">
              <a:extLst>
                <a:ext uri="{FF2B5EF4-FFF2-40B4-BE49-F238E27FC236}">
                  <a16:creationId xmlns:a16="http://schemas.microsoft.com/office/drawing/2014/main" id="{E5B15924-D200-9DD3-502C-381E24C3696F}"/>
                </a:ext>
              </a:extLst>
            </p:cNvPr>
            <p:cNvSpPr/>
            <p:nvPr/>
          </p:nvSpPr>
          <p:spPr bwMode="auto">
            <a:xfrm>
              <a:off x="4827" y="3145"/>
              <a:ext cx="427" cy="764"/>
            </a:xfrm>
            <a:custGeom>
              <a:gdLst>
                <a:gd name="T0" fmla="*/ 263 w 264"/>
                <a:gd name="T1" fmla="*/ 2 h 472"/>
                <a:gd name="T2" fmla="*/ 183 w 264"/>
                <a:gd name="T3" fmla="*/ 172 h 472"/>
                <a:gd name="T4" fmla="*/ 118 w 264"/>
                <a:gd name="T5" fmla="*/ 237 h 472"/>
                <a:gd name="T6" fmla="*/ 30 w 264"/>
                <a:gd name="T7" fmla="*/ 355 h 472"/>
                <a:gd name="T8" fmla="*/ 23 w 264"/>
                <a:gd name="T9" fmla="*/ 443 h 472"/>
                <a:gd name="T10" fmla="*/ 24 w 264"/>
                <a:gd name="T11" fmla="*/ 472 h 472"/>
                <a:gd name="T12" fmla="*/ 86 w 264"/>
                <a:gd name="T13" fmla="*/ 234 h 472"/>
                <a:gd name="T14" fmla="*/ 258 w 264"/>
                <a:gd name="T15" fmla="*/ 8 h 472"/>
                <a:gd name="T16" fmla="*/ 261 w 264"/>
                <a:gd name="T17" fmla="*/ 0 h 472"/>
                <a:gd name="T18" fmla="*/ 263 w 264"/>
                <a:gd name="T19" fmla="*/ 2 h 4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472">
                  <a:moveTo>
                    <a:pt x="263" y="2"/>
                  </a:moveTo>
                  <a:cubicBezTo>
                    <a:pt x="243" y="62"/>
                    <a:pt x="220" y="120"/>
                    <a:pt x="183" y="172"/>
                  </a:cubicBezTo>
                  <a:cubicBezTo>
                    <a:pt x="165" y="197"/>
                    <a:pt x="143" y="219"/>
                    <a:pt x="118" y="237"/>
                  </a:cubicBezTo>
                  <a:cubicBezTo>
                    <a:pt x="77" y="267"/>
                    <a:pt x="44" y="304"/>
                    <a:pt x="30" y="355"/>
                  </a:cubicBezTo>
                  <a:cubicBezTo>
                    <a:pt x="22" y="384"/>
                    <a:pt x="21" y="413"/>
                    <a:pt x="23" y="443"/>
                  </a:cubicBezTo>
                  <a:cubicBezTo>
                    <a:pt x="24" y="452"/>
                    <a:pt x="25" y="462"/>
                    <a:pt x="24" y="472"/>
                  </a:cubicBezTo>
                  <a:cubicBezTo>
                    <a:pt x="0" y="373"/>
                    <a:pt x="12" y="290"/>
                    <a:pt x="86" y="234"/>
                  </a:cubicBezTo>
                  <a:cubicBezTo>
                    <a:pt x="164" y="174"/>
                    <a:pt x="216" y="95"/>
                    <a:pt x="258" y="8"/>
                  </a:cubicBezTo>
                  <a:cubicBezTo>
                    <a:pt x="259" y="5"/>
                    <a:pt x="260" y="3"/>
                    <a:pt x="261" y="0"/>
                  </a:cubicBezTo>
                  <a:cubicBezTo>
                    <a:pt x="263" y="0"/>
                    <a:pt x="264" y="0"/>
                    <a:pt x="263" y="2"/>
                  </a:cubicBezTo>
                  <a:close/>
                </a:path>
              </a:pathLst>
            </a:custGeom>
            <a:solidFill>
              <a:srgbClr val="0C0C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40">
              <a:extLst>
                <a:ext uri="{FF2B5EF4-FFF2-40B4-BE49-F238E27FC236}">
                  <a16:creationId xmlns:a16="http://schemas.microsoft.com/office/drawing/2014/main" id="{49EBCF62-20AF-31CE-58CD-67A2450D5372}"/>
                </a:ext>
              </a:extLst>
            </p:cNvPr>
            <p:cNvSpPr/>
            <p:nvPr/>
          </p:nvSpPr>
          <p:spPr bwMode="auto">
            <a:xfrm>
              <a:off x="6358" y="1911"/>
              <a:ext cx="219" cy="825"/>
            </a:xfrm>
            <a:custGeom>
              <a:gdLst>
                <a:gd name="T0" fmla="*/ 125 w 135"/>
                <a:gd name="T1" fmla="*/ 0 h 510"/>
                <a:gd name="T2" fmla="*/ 130 w 135"/>
                <a:gd name="T3" fmla="*/ 37 h 510"/>
                <a:gd name="T4" fmla="*/ 119 w 135"/>
                <a:gd name="T5" fmla="*/ 236 h 510"/>
                <a:gd name="T6" fmla="*/ 72 w 135"/>
                <a:gd name="T7" fmla="*/ 336 h 510"/>
                <a:gd name="T8" fmla="*/ 11 w 135"/>
                <a:gd name="T9" fmla="*/ 471 h 510"/>
                <a:gd name="T10" fmla="*/ 5 w 135"/>
                <a:gd name="T11" fmla="*/ 510 h 510"/>
                <a:gd name="T12" fmla="*/ 30 w 135"/>
                <a:gd name="T13" fmla="*/ 367 h 510"/>
                <a:gd name="T14" fmla="*/ 64 w 135"/>
                <a:gd name="T15" fmla="*/ 307 h 510"/>
                <a:gd name="T16" fmla="*/ 121 w 135"/>
                <a:gd name="T17" fmla="*/ 121 h 510"/>
                <a:gd name="T18" fmla="*/ 125 w 135"/>
                <a:gd name="T19" fmla="*/ 0 h 5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510">
                  <a:moveTo>
                    <a:pt x="125" y="0"/>
                  </a:moveTo>
                  <a:cubicBezTo>
                    <a:pt x="130" y="14"/>
                    <a:pt x="129" y="25"/>
                    <a:pt x="130" y="37"/>
                  </a:cubicBezTo>
                  <a:cubicBezTo>
                    <a:pt x="135" y="104"/>
                    <a:pt x="134" y="170"/>
                    <a:pt x="119" y="236"/>
                  </a:cubicBezTo>
                  <a:cubicBezTo>
                    <a:pt x="111" y="273"/>
                    <a:pt x="95" y="306"/>
                    <a:pt x="72" y="336"/>
                  </a:cubicBezTo>
                  <a:cubicBezTo>
                    <a:pt x="42" y="376"/>
                    <a:pt x="20" y="420"/>
                    <a:pt x="11" y="471"/>
                  </a:cubicBezTo>
                  <a:cubicBezTo>
                    <a:pt x="9" y="484"/>
                    <a:pt x="8" y="497"/>
                    <a:pt x="5" y="510"/>
                  </a:cubicBezTo>
                  <a:cubicBezTo>
                    <a:pt x="0" y="460"/>
                    <a:pt x="10" y="413"/>
                    <a:pt x="30" y="367"/>
                  </a:cubicBezTo>
                  <a:cubicBezTo>
                    <a:pt x="39" y="346"/>
                    <a:pt x="53" y="327"/>
                    <a:pt x="64" y="307"/>
                  </a:cubicBezTo>
                  <a:cubicBezTo>
                    <a:pt x="98" y="249"/>
                    <a:pt x="114" y="186"/>
                    <a:pt x="121" y="121"/>
                  </a:cubicBezTo>
                  <a:cubicBezTo>
                    <a:pt x="125" y="82"/>
                    <a:pt x="126" y="42"/>
                    <a:pt x="125" y="0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41">
              <a:extLst>
                <a:ext uri="{FF2B5EF4-FFF2-40B4-BE49-F238E27FC236}">
                  <a16:creationId xmlns:a16="http://schemas.microsoft.com/office/drawing/2014/main" id="{D666D9CB-F50F-2982-9FDA-F1E61E6A8CDF}"/>
                </a:ext>
              </a:extLst>
            </p:cNvPr>
            <p:cNvSpPr/>
            <p:nvPr/>
          </p:nvSpPr>
          <p:spPr bwMode="auto">
            <a:xfrm>
              <a:off x="5431" y="1625"/>
              <a:ext cx="194" cy="173"/>
            </a:xfrm>
            <a:custGeom>
              <a:gdLst>
                <a:gd name="T0" fmla="*/ 120 w 120"/>
                <a:gd name="T1" fmla="*/ 97 h 107"/>
                <a:gd name="T2" fmla="*/ 115 w 120"/>
                <a:gd name="T3" fmla="*/ 91 h 107"/>
                <a:gd name="T4" fmla="*/ 97 w 120"/>
                <a:gd name="T5" fmla="*/ 88 h 107"/>
                <a:gd name="T6" fmla="*/ 74 w 120"/>
                <a:gd name="T7" fmla="*/ 101 h 107"/>
                <a:gd name="T8" fmla="*/ 34 w 120"/>
                <a:gd name="T9" fmla="*/ 79 h 107"/>
                <a:gd name="T10" fmla="*/ 33 w 120"/>
                <a:gd name="T11" fmla="*/ 51 h 107"/>
                <a:gd name="T12" fmla="*/ 17 w 120"/>
                <a:gd name="T13" fmla="*/ 21 h 107"/>
                <a:gd name="T14" fmla="*/ 15 w 120"/>
                <a:gd name="T15" fmla="*/ 19 h 107"/>
                <a:gd name="T16" fmla="*/ 3 w 120"/>
                <a:gd name="T17" fmla="*/ 6 h 107"/>
                <a:gd name="T18" fmla="*/ 20 w 120"/>
                <a:gd name="T19" fmla="*/ 3 h 107"/>
                <a:gd name="T20" fmla="*/ 80 w 120"/>
                <a:gd name="T21" fmla="*/ 30 h 107"/>
                <a:gd name="T22" fmla="*/ 120 w 120"/>
                <a:gd name="T23" fmla="*/ 97 h 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107">
                  <a:moveTo>
                    <a:pt x="120" y="97"/>
                  </a:moveTo>
                  <a:cubicBezTo>
                    <a:pt x="119" y="95"/>
                    <a:pt x="117" y="93"/>
                    <a:pt x="115" y="91"/>
                  </a:cubicBezTo>
                  <a:cubicBezTo>
                    <a:pt x="110" y="84"/>
                    <a:pt x="104" y="83"/>
                    <a:pt x="97" y="88"/>
                  </a:cubicBezTo>
                  <a:cubicBezTo>
                    <a:pt x="90" y="94"/>
                    <a:pt x="82" y="98"/>
                    <a:pt x="74" y="101"/>
                  </a:cubicBezTo>
                  <a:cubicBezTo>
                    <a:pt x="54" y="107"/>
                    <a:pt x="40" y="100"/>
                    <a:pt x="34" y="79"/>
                  </a:cubicBezTo>
                  <a:cubicBezTo>
                    <a:pt x="31" y="70"/>
                    <a:pt x="31" y="61"/>
                    <a:pt x="33" y="51"/>
                  </a:cubicBezTo>
                  <a:cubicBezTo>
                    <a:pt x="35" y="37"/>
                    <a:pt x="31" y="27"/>
                    <a:pt x="17" y="21"/>
                  </a:cubicBezTo>
                  <a:cubicBezTo>
                    <a:pt x="16" y="20"/>
                    <a:pt x="16" y="20"/>
                    <a:pt x="15" y="19"/>
                  </a:cubicBezTo>
                  <a:cubicBezTo>
                    <a:pt x="10" y="15"/>
                    <a:pt x="0" y="13"/>
                    <a:pt x="3" y="6"/>
                  </a:cubicBezTo>
                  <a:cubicBezTo>
                    <a:pt x="5" y="0"/>
                    <a:pt x="14" y="2"/>
                    <a:pt x="20" y="3"/>
                  </a:cubicBezTo>
                  <a:cubicBezTo>
                    <a:pt x="43" y="4"/>
                    <a:pt x="63" y="14"/>
                    <a:pt x="80" y="30"/>
                  </a:cubicBezTo>
                  <a:cubicBezTo>
                    <a:pt x="99" y="49"/>
                    <a:pt x="112" y="71"/>
                    <a:pt x="120" y="97"/>
                  </a:cubicBezTo>
                  <a:close/>
                </a:path>
              </a:pathLst>
            </a:custGeom>
            <a:solidFill>
              <a:srgbClr val="0B0B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42">
              <a:extLst>
                <a:ext uri="{FF2B5EF4-FFF2-40B4-BE49-F238E27FC236}">
                  <a16:creationId xmlns:a16="http://schemas.microsoft.com/office/drawing/2014/main" id="{B9445A74-CEA0-789C-E254-D3B6F4193312}"/>
                </a:ext>
              </a:extLst>
            </p:cNvPr>
            <p:cNvSpPr/>
            <p:nvPr/>
          </p:nvSpPr>
          <p:spPr bwMode="auto">
            <a:xfrm>
              <a:off x="6224" y="100"/>
              <a:ext cx="267" cy="576"/>
            </a:xfrm>
            <a:custGeom>
              <a:gdLst>
                <a:gd name="T0" fmla="*/ 0 w 165"/>
                <a:gd name="T1" fmla="*/ 0 h 356"/>
                <a:gd name="T2" fmla="*/ 137 w 165"/>
                <a:gd name="T3" fmla="*/ 140 h 356"/>
                <a:gd name="T4" fmla="*/ 110 w 165"/>
                <a:gd name="T5" fmla="*/ 356 h 356"/>
                <a:gd name="T6" fmla="*/ 121 w 165"/>
                <a:gd name="T7" fmla="*/ 158 h 356"/>
                <a:gd name="T8" fmla="*/ 0 w 165"/>
                <a:gd name="T9" fmla="*/ 0 h 3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356">
                  <a:moveTo>
                    <a:pt x="0" y="0"/>
                  </a:moveTo>
                  <a:cubicBezTo>
                    <a:pt x="62" y="31"/>
                    <a:pt x="112" y="74"/>
                    <a:pt x="137" y="140"/>
                  </a:cubicBezTo>
                  <a:cubicBezTo>
                    <a:pt x="165" y="216"/>
                    <a:pt x="145" y="287"/>
                    <a:pt x="110" y="356"/>
                  </a:cubicBezTo>
                  <a:cubicBezTo>
                    <a:pt x="134" y="291"/>
                    <a:pt x="144" y="225"/>
                    <a:pt x="121" y="158"/>
                  </a:cubicBezTo>
                  <a:cubicBezTo>
                    <a:pt x="99" y="91"/>
                    <a:pt x="54" y="42"/>
                    <a:pt x="0" y="0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43">
              <a:extLst>
                <a:ext uri="{FF2B5EF4-FFF2-40B4-BE49-F238E27FC236}">
                  <a16:creationId xmlns:a16="http://schemas.microsoft.com/office/drawing/2014/main" id="{88C13A31-38CB-4681-0A79-1C405A70C08F}"/>
                </a:ext>
              </a:extLst>
            </p:cNvPr>
            <p:cNvSpPr/>
            <p:nvPr/>
          </p:nvSpPr>
          <p:spPr bwMode="auto">
            <a:xfrm>
              <a:off x="5483" y="1861"/>
              <a:ext cx="123" cy="551"/>
            </a:xfrm>
            <a:custGeom>
              <a:gdLst>
                <a:gd name="T0" fmla="*/ 11 w 76"/>
                <a:gd name="T1" fmla="*/ 0 h 341"/>
                <a:gd name="T2" fmla="*/ 17 w 76"/>
                <a:gd name="T3" fmla="*/ 117 h 341"/>
                <a:gd name="T4" fmla="*/ 41 w 76"/>
                <a:gd name="T5" fmla="*/ 269 h 341"/>
                <a:gd name="T6" fmla="*/ 54 w 76"/>
                <a:gd name="T7" fmla="*/ 306 h 341"/>
                <a:gd name="T8" fmla="*/ 76 w 76"/>
                <a:gd name="T9" fmla="*/ 341 h 341"/>
                <a:gd name="T10" fmla="*/ 39 w 76"/>
                <a:gd name="T11" fmla="*/ 310 h 341"/>
                <a:gd name="T12" fmla="*/ 10 w 76"/>
                <a:gd name="T13" fmla="*/ 233 h 341"/>
                <a:gd name="T14" fmla="*/ 5 w 76"/>
                <a:gd name="T15" fmla="*/ 67 h 341"/>
                <a:gd name="T16" fmla="*/ 10 w 76"/>
                <a:gd name="T17" fmla="*/ 0 h 341"/>
                <a:gd name="T18" fmla="*/ 11 w 76"/>
                <a:gd name="T19" fmla="*/ 0 h 3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341">
                  <a:moveTo>
                    <a:pt x="11" y="0"/>
                  </a:moveTo>
                  <a:cubicBezTo>
                    <a:pt x="13" y="39"/>
                    <a:pt x="14" y="78"/>
                    <a:pt x="17" y="117"/>
                  </a:cubicBezTo>
                  <a:cubicBezTo>
                    <a:pt x="20" y="168"/>
                    <a:pt x="27" y="219"/>
                    <a:pt x="41" y="269"/>
                  </a:cubicBezTo>
                  <a:cubicBezTo>
                    <a:pt x="45" y="281"/>
                    <a:pt x="49" y="294"/>
                    <a:pt x="54" y="306"/>
                  </a:cubicBezTo>
                  <a:cubicBezTo>
                    <a:pt x="60" y="318"/>
                    <a:pt x="66" y="329"/>
                    <a:pt x="76" y="341"/>
                  </a:cubicBezTo>
                  <a:cubicBezTo>
                    <a:pt x="59" y="334"/>
                    <a:pt x="48" y="323"/>
                    <a:pt x="39" y="310"/>
                  </a:cubicBezTo>
                  <a:cubicBezTo>
                    <a:pt x="22" y="287"/>
                    <a:pt x="15" y="260"/>
                    <a:pt x="10" y="233"/>
                  </a:cubicBezTo>
                  <a:cubicBezTo>
                    <a:pt x="0" y="178"/>
                    <a:pt x="2" y="122"/>
                    <a:pt x="5" y="67"/>
                  </a:cubicBezTo>
                  <a:cubicBezTo>
                    <a:pt x="6" y="44"/>
                    <a:pt x="9" y="22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44">
              <a:extLst>
                <a:ext uri="{FF2B5EF4-FFF2-40B4-BE49-F238E27FC236}">
                  <a16:creationId xmlns:a16="http://schemas.microsoft.com/office/drawing/2014/main" id="{186BB160-FA23-B9DF-8513-D2958F5BA402}"/>
                </a:ext>
              </a:extLst>
            </p:cNvPr>
            <p:cNvSpPr/>
            <p:nvPr/>
          </p:nvSpPr>
          <p:spPr bwMode="auto">
            <a:xfrm>
              <a:off x="5628" y="2501"/>
              <a:ext cx="91" cy="445"/>
            </a:xfrm>
            <a:custGeom>
              <a:gdLst>
                <a:gd name="T0" fmla="*/ 40 w 56"/>
                <a:gd name="T1" fmla="*/ 275 h 275"/>
                <a:gd name="T2" fmla="*/ 0 w 56"/>
                <a:gd name="T3" fmla="*/ 0 h 275"/>
                <a:gd name="T4" fmla="*/ 40 w 56"/>
                <a:gd name="T5" fmla="*/ 275 h 2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75">
                  <a:moveTo>
                    <a:pt x="40" y="275"/>
                  </a:moveTo>
                  <a:cubicBezTo>
                    <a:pt x="40" y="181"/>
                    <a:pt x="23" y="90"/>
                    <a:pt x="0" y="0"/>
                  </a:cubicBezTo>
                  <a:cubicBezTo>
                    <a:pt x="44" y="87"/>
                    <a:pt x="56" y="179"/>
                    <a:pt x="40" y="275"/>
                  </a:cubicBezTo>
                  <a:close/>
                </a:path>
              </a:pathLst>
            </a:custGeom>
            <a:solidFill>
              <a:srgbClr val="1212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32973C88-E709-4129-F658-9FB344F448A7}"/>
                </a:ext>
              </a:extLst>
            </p:cNvPr>
            <p:cNvSpPr/>
            <p:nvPr/>
          </p:nvSpPr>
          <p:spPr bwMode="auto">
            <a:xfrm>
              <a:off x="5814" y="1859"/>
              <a:ext cx="81" cy="471"/>
            </a:xfrm>
            <a:custGeom>
              <a:gdLst>
                <a:gd name="T0" fmla="*/ 3 w 50"/>
                <a:gd name="T1" fmla="*/ 1 h 291"/>
                <a:gd name="T2" fmla="*/ 48 w 50"/>
                <a:gd name="T3" fmla="*/ 221 h 291"/>
                <a:gd name="T4" fmla="*/ 49 w 50"/>
                <a:gd name="T5" fmla="*/ 285 h 291"/>
                <a:gd name="T6" fmla="*/ 46 w 50"/>
                <a:gd name="T7" fmla="*/ 291 h 291"/>
                <a:gd name="T8" fmla="*/ 1 w 50"/>
                <a:gd name="T9" fmla="*/ 3 h 291"/>
                <a:gd name="T10" fmla="*/ 3 w 50"/>
                <a:gd name="T11" fmla="*/ 1 h 2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91">
                  <a:moveTo>
                    <a:pt x="3" y="1"/>
                  </a:moveTo>
                  <a:cubicBezTo>
                    <a:pt x="28" y="72"/>
                    <a:pt x="44" y="146"/>
                    <a:pt x="48" y="221"/>
                  </a:cubicBezTo>
                  <a:cubicBezTo>
                    <a:pt x="50" y="242"/>
                    <a:pt x="49" y="263"/>
                    <a:pt x="49" y="285"/>
                  </a:cubicBezTo>
                  <a:cubicBezTo>
                    <a:pt x="49" y="287"/>
                    <a:pt x="49" y="290"/>
                    <a:pt x="46" y="291"/>
                  </a:cubicBezTo>
                  <a:cubicBezTo>
                    <a:pt x="39" y="194"/>
                    <a:pt x="20" y="98"/>
                    <a:pt x="1" y="3"/>
                  </a:cubicBezTo>
                  <a:cubicBezTo>
                    <a:pt x="0" y="1"/>
                    <a:pt x="1" y="0"/>
                    <a:pt x="3" y="1"/>
                  </a:cubicBez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BFBB8099-E786-799A-A2C2-D0079F1F024E}"/>
                </a:ext>
              </a:extLst>
            </p:cNvPr>
            <p:cNvSpPr/>
            <p:nvPr/>
          </p:nvSpPr>
          <p:spPr bwMode="auto">
            <a:xfrm>
              <a:off x="6219" y="1888"/>
              <a:ext cx="78" cy="424"/>
            </a:xfrm>
            <a:custGeom>
              <a:gdLst>
                <a:gd name="T0" fmla="*/ 46 w 48"/>
                <a:gd name="T1" fmla="*/ 4 h 262"/>
                <a:gd name="T2" fmla="*/ 6 w 48"/>
                <a:gd name="T3" fmla="*/ 262 h 262"/>
                <a:gd name="T4" fmla="*/ 44 w 48"/>
                <a:gd name="T5" fmla="*/ 0 h 262"/>
                <a:gd name="T6" fmla="*/ 46 w 48"/>
                <a:gd name="T7" fmla="*/ 4 h 2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62">
                  <a:moveTo>
                    <a:pt x="46" y="4"/>
                  </a:moveTo>
                  <a:cubicBezTo>
                    <a:pt x="25" y="89"/>
                    <a:pt x="11" y="175"/>
                    <a:pt x="6" y="262"/>
                  </a:cubicBezTo>
                  <a:cubicBezTo>
                    <a:pt x="0" y="172"/>
                    <a:pt x="13" y="84"/>
                    <a:pt x="44" y="0"/>
                  </a:cubicBezTo>
                  <a:cubicBezTo>
                    <a:pt x="48" y="0"/>
                    <a:pt x="47" y="2"/>
                    <a:pt x="46" y="4"/>
                  </a:cubicBezTo>
                  <a:close/>
                </a:path>
              </a:pathLst>
            </a:custGeom>
            <a:solidFill>
              <a:srgbClr val="1B1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40B664A5-F52E-EF87-0816-4C12F7694D24}"/>
                </a:ext>
              </a:extLst>
            </p:cNvPr>
            <p:cNvSpPr/>
            <p:nvPr/>
          </p:nvSpPr>
          <p:spPr bwMode="auto">
            <a:xfrm>
              <a:off x="5021" y="2430"/>
              <a:ext cx="46" cy="36"/>
            </a:xfrm>
            <a:custGeom>
              <a:gdLst>
                <a:gd name="T0" fmla="*/ 3 w 28"/>
                <a:gd name="T1" fmla="*/ 22 h 22"/>
                <a:gd name="T2" fmla="*/ 0 w 28"/>
                <a:gd name="T3" fmla="*/ 20 h 22"/>
                <a:gd name="T4" fmla="*/ 26 w 28"/>
                <a:gd name="T5" fmla="*/ 0 h 22"/>
                <a:gd name="T6" fmla="*/ 28 w 28"/>
                <a:gd name="T7" fmla="*/ 2 h 22"/>
                <a:gd name="T8" fmla="*/ 3 w 28"/>
                <a:gd name="T9" fmla="*/ 22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3" y="22"/>
                  </a:moveTo>
                  <a:cubicBezTo>
                    <a:pt x="2" y="21"/>
                    <a:pt x="1" y="20"/>
                    <a:pt x="0" y="20"/>
                  </a:cubicBezTo>
                  <a:cubicBezTo>
                    <a:pt x="9" y="13"/>
                    <a:pt x="18" y="7"/>
                    <a:pt x="26" y="0"/>
                  </a:cubicBezTo>
                  <a:cubicBezTo>
                    <a:pt x="27" y="1"/>
                    <a:pt x="28" y="2"/>
                    <a:pt x="28" y="2"/>
                  </a:cubicBezTo>
                  <a:cubicBezTo>
                    <a:pt x="20" y="9"/>
                    <a:pt x="12" y="16"/>
                    <a:pt x="3" y="22"/>
                  </a:cubicBezTo>
                  <a:close/>
                </a:path>
              </a:pathLst>
            </a:custGeom>
            <a:solidFill>
              <a:srgbClr val="58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8">
              <a:extLst>
                <a:ext uri="{FF2B5EF4-FFF2-40B4-BE49-F238E27FC236}">
                  <a16:creationId xmlns:a16="http://schemas.microsoft.com/office/drawing/2014/main" id="{0F33570E-4233-159C-BC12-D038A31C3B75}"/>
                </a:ext>
              </a:extLst>
            </p:cNvPr>
            <p:cNvSpPr/>
            <p:nvPr/>
          </p:nvSpPr>
          <p:spPr bwMode="auto">
            <a:xfrm>
              <a:off x="5037" y="908"/>
              <a:ext cx="54" cy="11"/>
            </a:xfrm>
            <a:custGeom>
              <a:gdLst>
                <a:gd name="T0" fmla="*/ 0 w 33"/>
                <a:gd name="T1" fmla="*/ 2 h 7"/>
                <a:gd name="T2" fmla="*/ 5 w 33"/>
                <a:gd name="T3" fmla="*/ 0 h 7"/>
                <a:gd name="T4" fmla="*/ 33 w 33"/>
                <a:gd name="T5" fmla="*/ 7 h 7"/>
                <a:gd name="T6" fmla="*/ 0 w 33"/>
                <a:gd name="T7" fmla="*/ 2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7">
                  <a:moveTo>
                    <a:pt x="0" y="2"/>
                  </a:moveTo>
                  <a:cubicBezTo>
                    <a:pt x="2" y="1"/>
                    <a:pt x="3" y="1"/>
                    <a:pt x="5" y="0"/>
                  </a:cubicBezTo>
                  <a:cubicBezTo>
                    <a:pt x="14" y="2"/>
                    <a:pt x="24" y="3"/>
                    <a:pt x="33" y="7"/>
                  </a:cubicBezTo>
                  <a:cubicBezTo>
                    <a:pt x="22" y="6"/>
                    <a:pt x="11" y="6"/>
                    <a:pt x="0" y="2"/>
                  </a:cubicBezTo>
                  <a:close/>
                </a:path>
              </a:pathLst>
            </a:custGeom>
            <a:solidFill>
              <a:srgbClr val="65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9">
              <a:extLst>
                <a:ext uri="{FF2B5EF4-FFF2-40B4-BE49-F238E27FC236}">
                  <a16:creationId xmlns:a16="http://schemas.microsoft.com/office/drawing/2014/main" id="{2A1BC40B-83FE-B070-D088-1DA0A0F39007}"/>
                </a:ext>
              </a:extLst>
            </p:cNvPr>
            <p:cNvSpPr/>
            <p:nvPr/>
          </p:nvSpPr>
          <p:spPr bwMode="auto">
            <a:xfrm>
              <a:off x="6328" y="3111"/>
              <a:ext cx="9" cy="49"/>
            </a:xfrm>
            <a:custGeom>
              <a:gdLst>
                <a:gd name="T0" fmla="*/ 2 w 6"/>
                <a:gd name="T1" fmla="*/ 30 h 30"/>
                <a:gd name="T2" fmla="*/ 0 w 6"/>
                <a:gd name="T3" fmla="*/ 25 h 30"/>
                <a:gd name="T4" fmla="*/ 6 w 6"/>
                <a:gd name="T5" fmla="*/ 0 h 30"/>
                <a:gd name="T6" fmla="*/ 2 w 6"/>
                <a:gd name="T7" fmla="*/ 30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0">
                  <a:moveTo>
                    <a:pt x="2" y="30"/>
                  </a:moveTo>
                  <a:cubicBezTo>
                    <a:pt x="2" y="28"/>
                    <a:pt x="1" y="27"/>
                    <a:pt x="0" y="25"/>
                  </a:cubicBezTo>
                  <a:cubicBezTo>
                    <a:pt x="2" y="17"/>
                    <a:pt x="4" y="9"/>
                    <a:pt x="6" y="0"/>
                  </a:cubicBezTo>
                  <a:cubicBezTo>
                    <a:pt x="6" y="10"/>
                    <a:pt x="6" y="20"/>
                    <a:pt x="2" y="30"/>
                  </a:cubicBezTo>
                  <a:close/>
                </a:path>
              </a:pathLst>
            </a:custGeom>
            <a:solidFill>
              <a:srgbClr val="6B6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50">
              <a:extLst>
                <a:ext uri="{FF2B5EF4-FFF2-40B4-BE49-F238E27FC236}">
                  <a16:creationId xmlns:a16="http://schemas.microsoft.com/office/drawing/2014/main" id="{7C9979E5-F817-AF92-1C32-B02BF1E4A8B1}"/>
                </a:ext>
              </a:extLst>
            </p:cNvPr>
            <p:cNvSpPr/>
            <p:nvPr/>
          </p:nvSpPr>
          <p:spPr bwMode="auto">
            <a:xfrm>
              <a:off x="6290" y="1857"/>
              <a:ext cx="13" cy="38"/>
            </a:xfrm>
            <a:custGeom>
              <a:gdLst>
                <a:gd name="T0" fmla="*/ 2 w 8"/>
                <a:gd name="T1" fmla="*/ 23 h 23"/>
                <a:gd name="T2" fmla="*/ 0 w 8"/>
                <a:gd name="T3" fmla="*/ 19 h 23"/>
                <a:gd name="T4" fmla="*/ 8 w 8"/>
                <a:gd name="T5" fmla="*/ 0 h 23"/>
                <a:gd name="T6" fmla="*/ 2 w 8"/>
                <a:gd name="T7" fmla="*/ 23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3">
                  <a:moveTo>
                    <a:pt x="2" y="23"/>
                  </a:moveTo>
                  <a:cubicBezTo>
                    <a:pt x="2" y="22"/>
                    <a:pt x="1" y="20"/>
                    <a:pt x="0" y="19"/>
                  </a:cubicBezTo>
                  <a:cubicBezTo>
                    <a:pt x="2" y="13"/>
                    <a:pt x="4" y="7"/>
                    <a:pt x="8" y="0"/>
                  </a:cubicBezTo>
                  <a:cubicBezTo>
                    <a:pt x="7" y="9"/>
                    <a:pt x="6" y="16"/>
                    <a:pt x="2" y="23"/>
                  </a:cubicBezTo>
                  <a:close/>
                </a:path>
              </a:pathLst>
            </a:custGeom>
            <a:solidFill>
              <a:srgbClr val="757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51">
              <a:extLst>
                <a:ext uri="{FF2B5EF4-FFF2-40B4-BE49-F238E27FC236}">
                  <a16:creationId xmlns:a16="http://schemas.microsoft.com/office/drawing/2014/main" id="{8D5549F3-7A1C-165A-DB9B-3A1256EAD74F}"/>
                </a:ext>
              </a:extLst>
            </p:cNvPr>
            <p:cNvSpPr/>
            <p:nvPr/>
          </p:nvSpPr>
          <p:spPr bwMode="auto">
            <a:xfrm>
              <a:off x="6235" y="754"/>
              <a:ext cx="21" cy="29"/>
            </a:xfrm>
            <a:custGeom>
              <a:gdLst>
                <a:gd name="T0" fmla="*/ 10 w 13"/>
                <a:gd name="T1" fmla="*/ 0 h 18"/>
                <a:gd name="T2" fmla="*/ 13 w 13"/>
                <a:gd name="T3" fmla="*/ 2 h 18"/>
                <a:gd name="T4" fmla="*/ 0 w 13"/>
                <a:gd name="T5" fmla="*/ 18 h 18"/>
                <a:gd name="T6" fmla="*/ 10 w 13"/>
                <a:gd name="T7" fmla="*/ 0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8">
                  <a:moveTo>
                    <a:pt x="10" y="0"/>
                  </a:moveTo>
                  <a:cubicBezTo>
                    <a:pt x="11" y="1"/>
                    <a:pt x="12" y="2"/>
                    <a:pt x="13" y="2"/>
                  </a:cubicBezTo>
                  <a:cubicBezTo>
                    <a:pt x="10" y="9"/>
                    <a:pt x="6" y="14"/>
                    <a:pt x="0" y="18"/>
                  </a:cubicBezTo>
                  <a:cubicBezTo>
                    <a:pt x="3" y="12"/>
                    <a:pt x="7" y="6"/>
                    <a:pt x="10" y="0"/>
                  </a:cubicBezTo>
                  <a:close/>
                </a:path>
              </a:pathLst>
            </a:custGeom>
            <a:solidFill>
              <a:srgbClr val="7A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52">
              <a:extLst>
                <a:ext uri="{FF2B5EF4-FFF2-40B4-BE49-F238E27FC236}">
                  <a16:creationId xmlns:a16="http://schemas.microsoft.com/office/drawing/2014/main" id="{D80E3E60-D841-C3CF-B4D3-BF9C14D08B1C}"/>
                </a:ext>
              </a:extLst>
            </p:cNvPr>
            <p:cNvSpPr/>
            <p:nvPr/>
          </p:nvSpPr>
          <p:spPr bwMode="auto">
            <a:xfrm>
              <a:off x="5083" y="2005"/>
              <a:ext cx="27" cy="18"/>
            </a:xfrm>
            <a:custGeom>
              <a:gdLst>
                <a:gd name="T0" fmla="*/ 2 w 17"/>
                <a:gd name="T1" fmla="*/ 11 h 11"/>
                <a:gd name="T2" fmla="*/ 0 w 17"/>
                <a:gd name="T3" fmla="*/ 9 h 11"/>
                <a:gd name="T4" fmla="*/ 17 w 17"/>
                <a:gd name="T5" fmla="*/ 0 h 11"/>
                <a:gd name="T6" fmla="*/ 2 w 17"/>
                <a:gd name="T7" fmla="*/ 1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1">
                  <a:moveTo>
                    <a:pt x="2" y="11"/>
                  </a:moveTo>
                  <a:cubicBezTo>
                    <a:pt x="1" y="10"/>
                    <a:pt x="1" y="10"/>
                    <a:pt x="0" y="9"/>
                  </a:cubicBezTo>
                  <a:cubicBezTo>
                    <a:pt x="4" y="5"/>
                    <a:pt x="10" y="3"/>
                    <a:pt x="17" y="0"/>
                  </a:cubicBezTo>
                  <a:cubicBezTo>
                    <a:pt x="12" y="6"/>
                    <a:pt x="7" y="9"/>
                    <a:pt x="2" y="11"/>
                  </a:cubicBezTo>
                  <a:close/>
                </a:path>
              </a:pathLst>
            </a:custGeom>
            <a:solidFill>
              <a:srgbClr val="8A8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53">
              <a:extLst>
                <a:ext uri="{FF2B5EF4-FFF2-40B4-BE49-F238E27FC236}">
                  <a16:creationId xmlns:a16="http://schemas.microsoft.com/office/drawing/2014/main" id="{3D688053-87F3-9891-247E-94CC22E34299}"/>
                </a:ext>
              </a:extLst>
            </p:cNvPr>
            <p:cNvSpPr/>
            <p:nvPr/>
          </p:nvSpPr>
          <p:spPr bwMode="auto">
            <a:xfrm>
              <a:off x="4667" y="1272"/>
              <a:ext cx="30" cy="10"/>
            </a:xfrm>
            <a:custGeom>
              <a:gdLst>
                <a:gd name="T0" fmla="*/ 0 w 19"/>
                <a:gd name="T1" fmla="*/ 3 h 6"/>
                <a:gd name="T2" fmla="*/ 4 w 19"/>
                <a:gd name="T3" fmla="*/ 0 h 6"/>
                <a:gd name="T4" fmla="*/ 19 w 19"/>
                <a:gd name="T5" fmla="*/ 6 h 6"/>
                <a:gd name="T6" fmla="*/ 0 w 19"/>
                <a:gd name="T7" fmla="*/ 3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6">
                  <a:moveTo>
                    <a:pt x="0" y="3"/>
                  </a:moveTo>
                  <a:cubicBezTo>
                    <a:pt x="1" y="2"/>
                    <a:pt x="4" y="3"/>
                    <a:pt x="4" y="0"/>
                  </a:cubicBezTo>
                  <a:cubicBezTo>
                    <a:pt x="9" y="1"/>
                    <a:pt x="14" y="2"/>
                    <a:pt x="19" y="6"/>
                  </a:cubicBezTo>
                  <a:cubicBezTo>
                    <a:pt x="12" y="6"/>
                    <a:pt x="6" y="5"/>
                    <a:pt x="0" y="3"/>
                  </a:cubicBezTo>
                  <a:close/>
                </a:path>
              </a:pathLst>
            </a:custGeom>
            <a:solidFill>
              <a:srgbClr val="8A8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54">
              <a:extLst>
                <a:ext uri="{FF2B5EF4-FFF2-40B4-BE49-F238E27FC236}">
                  <a16:creationId xmlns:a16="http://schemas.microsoft.com/office/drawing/2014/main" id="{EEF9DC45-41D1-BF2F-11EB-BC064E61F0AE}"/>
                </a:ext>
              </a:extLst>
            </p:cNvPr>
            <p:cNvSpPr/>
            <p:nvPr/>
          </p:nvSpPr>
          <p:spPr bwMode="auto">
            <a:xfrm>
              <a:off x="5249" y="3113"/>
              <a:ext cx="12" cy="36"/>
            </a:xfrm>
            <a:custGeom>
              <a:gdLst>
                <a:gd name="T0" fmla="*/ 2 w 7"/>
                <a:gd name="T1" fmla="*/ 22 h 22"/>
                <a:gd name="T2" fmla="*/ 0 w 7"/>
                <a:gd name="T3" fmla="*/ 20 h 22"/>
                <a:gd name="T4" fmla="*/ 7 w 7"/>
                <a:gd name="T5" fmla="*/ 0 h 22"/>
                <a:gd name="T6" fmla="*/ 2 w 7"/>
                <a:gd name="T7" fmla="*/ 22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2">
                  <a:moveTo>
                    <a:pt x="2" y="22"/>
                  </a:moveTo>
                  <a:cubicBezTo>
                    <a:pt x="1" y="22"/>
                    <a:pt x="1" y="21"/>
                    <a:pt x="0" y="20"/>
                  </a:cubicBezTo>
                  <a:cubicBezTo>
                    <a:pt x="2" y="14"/>
                    <a:pt x="4" y="9"/>
                    <a:pt x="7" y="0"/>
                  </a:cubicBezTo>
                  <a:cubicBezTo>
                    <a:pt x="7" y="10"/>
                    <a:pt x="5" y="16"/>
                    <a:pt x="2" y="22"/>
                  </a:cubicBezTo>
                  <a:close/>
                </a:path>
              </a:pathLst>
            </a:custGeom>
            <a:solidFill>
              <a:srgbClr val="8686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55">
              <a:extLst>
                <a:ext uri="{FF2B5EF4-FFF2-40B4-BE49-F238E27FC236}">
                  <a16:creationId xmlns:a16="http://schemas.microsoft.com/office/drawing/2014/main" id="{A9AAEDCF-9B82-EA3C-1953-3C326EFCFE66}"/>
                </a:ext>
              </a:extLst>
            </p:cNvPr>
            <p:cNvSpPr/>
            <p:nvPr/>
          </p:nvSpPr>
          <p:spPr bwMode="auto">
            <a:xfrm>
              <a:off x="5810" y="1838"/>
              <a:ext cx="9" cy="26"/>
            </a:xfrm>
            <a:custGeom>
              <a:gdLst>
                <a:gd name="T0" fmla="*/ 6 w 6"/>
                <a:gd name="T1" fmla="*/ 14 h 16"/>
                <a:gd name="T2" fmla="*/ 4 w 6"/>
                <a:gd name="T3" fmla="*/ 16 h 16"/>
                <a:gd name="T4" fmla="*/ 0 w 6"/>
                <a:gd name="T5" fmla="*/ 0 h 16"/>
                <a:gd name="T6" fmla="*/ 6 w 6"/>
                <a:gd name="T7" fmla="*/ 14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6">
                  <a:moveTo>
                    <a:pt x="6" y="14"/>
                  </a:moveTo>
                  <a:cubicBezTo>
                    <a:pt x="5" y="15"/>
                    <a:pt x="5" y="15"/>
                    <a:pt x="4" y="16"/>
                  </a:cubicBezTo>
                  <a:cubicBezTo>
                    <a:pt x="1" y="12"/>
                    <a:pt x="1" y="7"/>
                    <a:pt x="0" y="0"/>
                  </a:cubicBezTo>
                  <a:cubicBezTo>
                    <a:pt x="4" y="5"/>
                    <a:pt x="6" y="9"/>
                    <a:pt x="6" y="14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3" name="Group 58">
            <a:extLst>
              <a:ext uri="{FF2B5EF4-FFF2-40B4-BE49-F238E27FC236}">
                <a16:creationId xmlns:a16="http://schemas.microsoft.com/office/drawing/2014/main" id="{70CF5961-54FF-7D2D-CA2D-BD6E854BF612}"/>
              </a:ext>
            </a:extLst>
          </p:cNvPr>
          <p:cNvGrpSpPr>
            <a:grpSpLocks noChangeAspect="1"/>
          </p:cNvGrpSpPr>
          <p:nvPr/>
        </p:nvGrpSpPr>
        <p:grpSpPr>
          <a:xfrm>
            <a:off x="6480365" y="134757"/>
            <a:ext cx="3540124" cy="3344862"/>
            <a:chOff x="2046" y="755"/>
            <a:chExt cx="2230" cy="2107"/>
          </a:xfrm>
        </p:grpSpPr>
        <p:sp>
          <p:nvSpPr>
            <p:cNvPr id="54" name="Freeform 59">
              <a:extLst>
                <a:ext uri="{FF2B5EF4-FFF2-40B4-BE49-F238E27FC236}">
                  <a16:creationId xmlns:a16="http://schemas.microsoft.com/office/drawing/2014/main" id="{1A7359D7-7E98-7E72-08F6-65FF08CDE434}"/>
                </a:ext>
              </a:extLst>
            </p:cNvPr>
            <p:cNvSpPr/>
            <p:nvPr/>
          </p:nvSpPr>
          <p:spPr bwMode="auto">
            <a:xfrm>
              <a:off x="2046" y="755"/>
              <a:ext cx="2230" cy="2107"/>
            </a:xfrm>
            <a:custGeom>
              <a:gdLst>
                <a:gd name="T0" fmla="*/ 208 w 1466"/>
                <a:gd name="T1" fmla="*/ 399 h 1385"/>
                <a:gd name="T2" fmla="*/ 417 w 1466"/>
                <a:gd name="T3" fmla="*/ 349 h 1385"/>
                <a:gd name="T4" fmla="*/ 460 w 1466"/>
                <a:gd name="T5" fmla="*/ 270 h 1385"/>
                <a:gd name="T6" fmla="*/ 350 w 1466"/>
                <a:gd name="T7" fmla="*/ 246 h 1385"/>
                <a:gd name="T8" fmla="*/ 349 w 1466"/>
                <a:gd name="T9" fmla="*/ 144 h 1385"/>
                <a:gd name="T10" fmla="*/ 558 w 1466"/>
                <a:gd name="T11" fmla="*/ 46 h 1385"/>
                <a:gd name="T12" fmla="*/ 593 w 1466"/>
                <a:gd name="T13" fmla="*/ 27 h 1385"/>
                <a:gd name="T14" fmla="*/ 682 w 1466"/>
                <a:gd name="T15" fmla="*/ 254 h 1385"/>
                <a:gd name="T16" fmla="*/ 653 w 1466"/>
                <a:gd name="T17" fmla="*/ 145 h 1385"/>
                <a:gd name="T18" fmla="*/ 642 w 1466"/>
                <a:gd name="T19" fmla="*/ 60 h 1385"/>
                <a:gd name="T20" fmla="*/ 683 w 1466"/>
                <a:gd name="T21" fmla="*/ 96 h 1385"/>
                <a:gd name="T22" fmla="*/ 799 w 1466"/>
                <a:gd name="T23" fmla="*/ 127 h 1385"/>
                <a:gd name="T24" fmla="*/ 759 w 1466"/>
                <a:gd name="T25" fmla="*/ 179 h 1385"/>
                <a:gd name="T26" fmla="*/ 818 w 1466"/>
                <a:gd name="T27" fmla="*/ 219 h 1385"/>
                <a:gd name="T28" fmla="*/ 895 w 1466"/>
                <a:gd name="T29" fmla="*/ 278 h 1385"/>
                <a:gd name="T30" fmla="*/ 862 w 1466"/>
                <a:gd name="T31" fmla="*/ 325 h 1385"/>
                <a:gd name="T32" fmla="*/ 759 w 1466"/>
                <a:gd name="T33" fmla="*/ 346 h 1385"/>
                <a:gd name="T34" fmla="*/ 785 w 1466"/>
                <a:gd name="T35" fmla="*/ 390 h 1385"/>
                <a:gd name="T36" fmla="*/ 735 w 1466"/>
                <a:gd name="T37" fmla="*/ 416 h 1385"/>
                <a:gd name="T38" fmla="*/ 711 w 1466"/>
                <a:gd name="T39" fmla="*/ 449 h 1385"/>
                <a:gd name="T40" fmla="*/ 738 w 1466"/>
                <a:gd name="T41" fmla="*/ 564 h 1385"/>
                <a:gd name="T42" fmla="*/ 1099 w 1466"/>
                <a:gd name="T43" fmla="*/ 736 h 1385"/>
                <a:gd name="T44" fmla="*/ 1145 w 1466"/>
                <a:gd name="T45" fmla="*/ 406 h 1385"/>
                <a:gd name="T46" fmla="*/ 1188 w 1466"/>
                <a:gd name="T47" fmla="*/ 479 h 1385"/>
                <a:gd name="T48" fmla="*/ 1402 w 1466"/>
                <a:gd name="T49" fmla="*/ 410 h 1385"/>
                <a:gd name="T50" fmla="*/ 1462 w 1466"/>
                <a:gd name="T51" fmla="*/ 408 h 1385"/>
                <a:gd name="T52" fmla="*/ 1413 w 1466"/>
                <a:gd name="T53" fmla="*/ 489 h 1385"/>
                <a:gd name="T54" fmla="*/ 1395 w 1466"/>
                <a:gd name="T55" fmla="*/ 509 h 1385"/>
                <a:gd name="T56" fmla="*/ 1342 w 1466"/>
                <a:gd name="T57" fmla="*/ 550 h 1385"/>
                <a:gd name="T58" fmla="*/ 1366 w 1466"/>
                <a:gd name="T59" fmla="*/ 608 h 1385"/>
                <a:gd name="T60" fmla="*/ 1276 w 1466"/>
                <a:gd name="T61" fmla="*/ 659 h 1385"/>
                <a:gd name="T62" fmla="*/ 1344 w 1466"/>
                <a:gd name="T63" fmla="*/ 709 h 1385"/>
                <a:gd name="T64" fmla="*/ 1326 w 1466"/>
                <a:gd name="T65" fmla="*/ 754 h 1385"/>
                <a:gd name="T66" fmla="*/ 1297 w 1466"/>
                <a:gd name="T67" fmla="*/ 796 h 1385"/>
                <a:gd name="T68" fmla="*/ 1251 w 1466"/>
                <a:gd name="T69" fmla="*/ 847 h 1385"/>
                <a:gd name="T70" fmla="*/ 1138 w 1466"/>
                <a:gd name="T71" fmla="*/ 816 h 1385"/>
                <a:gd name="T72" fmla="*/ 1100 w 1466"/>
                <a:gd name="T73" fmla="*/ 1066 h 1385"/>
                <a:gd name="T74" fmla="*/ 1064 w 1466"/>
                <a:gd name="T75" fmla="*/ 1288 h 1385"/>
                <a:gd name="T76" fmla="*/ 1004 w 1466"/>
                <a:gd name="T77" fmla="*/ 1349 h 1385"/>
                <a:gd name="T78" fmla="*/ 906 w 1466"/>
                <a:gd name="T79" fmla="*/ 1322 h 1385"/>
                <a:gd name="T80" fmla="*/ 974 w 1466"/>
                <a:gd name="T81" fmla="*/ 1085 h 1385"/>
                <a:gd name="T82" fmla="*/ 823 w 1466"/>
                <a:gd name="T83" fmla="*/ 1164 h 1385"/>
                <a:gd name="T84" fmla="*/ 702 w 1466"/>
                <a:gd name="T85" fmla="*/ 1274 h 1385"/>
                <a:gd name="T86" fmla="*/ 639 w 1466"/>
                <a:gd name="T87" fmla="*/ 1290 h 1385"/>
                <a:gd name="T88" fmla="*/ 802 w 1466"/>
                <a:gd name="T89" fmla="*/ 1102 h 1385"/>
                <a:gd name="T90" fmla="*/ 800 w 1466"/>
                <a:gd name="T91" fmla="*/ 905 h 1385"/>
                <a:gd name="T92" fmla="*/ 815 w 1466"/>
                <a:gd name="T93" fmla="*/ 887 h 1385"/>
                <a:gd name="T94" fmla="*/ 500 w 1466"/>
                <a:gd name="T95" fmla="*/ 796 h 1385"/>
                <a:gd name="T96" fmla="*/ 415 w 1466"/>
                <a:gd name="T97" fmla="*/ 752 h 1385"/>
                <a:gd name="T98" fmla="*/ 221 w 1466"/>
                <a:gd name="T99" fmla="*/ 676 h 1385"/>
                <a:gd name="T100" fmla="*/ 274 w 1466"/>
                <a:gd name="T101" fmla="*/ 838 h 1385"/>
                <a:gd name="T102" fmla="*/ 302 w 1466"/>
                <a:gd name="T103" fmla="*/ 911 h 1385"/>
                <a:gd name="T104" fmla="*/ 177 w 1466"/>
                <a:gd name="T105" fmla="*/ 795 h 1385"/>
                <a:gd name="T106" fmla="*/ 297 w 1466"/>
                <a:gd name="T107" fmla="*/ 628 h 1385"/>
                <a:gd name="T108" fmla="*/ 247 w 1466"/>
                <a:gd name="T109" fmla="*/ 598 h 1385"/>
                <a:gd name="T110" fmla="*/ 132 w 1466"/>
                <a:gd name="T111" fmla="*/ 565 h 1385"/>
                <a:gd name="T112" fmla="*/ 111 w 1466"/>
                <a:gd name="T113" fmla="*/ 635 h 1385"/>
                <a:gd name="T114" fmla="*/ 4 w 1466"/>
                <a:gd name="T115" fmla="*/ 634 h 13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66" h="1385">
                  <a:moveTo>
                    <a:pt x="43" y="587"/>
                  </a:moveTo>
                  <a:cubicBezTo>
                    <a:pt x="44" y="577"/>
                    <a:pt x="40" y="568"/>
                    <a:pt x="38" y="559"/>
                  </a:cubicBezTo>
                  <a:cubicBezTo>
                    <a:pt x="35" y="546"/>
                    <a:pt x="45" y="523"/>
                    <a:pt x="56" y="515"/>
                  </a:cubicBezTo>
                  <a:cubicBezTo>
                    <a:pt x="66" y="507"/>
                    <a:pt x="75" y="498"/>
                    <a:pt x="84" y="489"/>
                  </a:cubicBezTo>
                  <a:cubicBezTo>
                    <a:pt x="98" y="475"/>
                    <a:pt x="110" y="459"/>
                    <a:pt x="125" y="445"/>
                  </a:cubicBezTo>
                  <a:cubicBezTo>
                    <a:pt x="134" y="437"/>
                    <a:pt x="139" y="425"/>
                    <a:pt x="143" y="414"/>
                  </a:cubicBezTo>
                  <a:cubicBezTo>
                    <a:pt x="149" y="402"/>
                    <a:pt x="158" y="398"/>
                    <a:pt x="170" y="396"/>
                  </a:cubicBezTo>
                  <a:cubicBezTo>
                    <a:pt x="178" y="395"/>
                    <a:pt x="186" y="395"/>
                    <a:pt x="194" y="392"/>
                  </a:cubicBezTo>
                  <a:cubicBezTo>
                    <a:pt x="197" y="390"/>
                    <a:pt x="205" y="396"/>
                    <a:pt x="208" y="399"/>
                  </a:cubicBezTo>
                  <a:cubicBezTo>
                    <a:pt x="214" y="408"/>
                    <a:pt x="218" y="418"/>
                    <a:pt x="221" y="428"/>
                  </a:cubicBezTo>
                  <a:cubicBezTo>
                    <a:pt x="221" y="429"/>
                    <a:pt x="222" y="430"/>
                    <a:pt x="223" y="431"/>
                  </a:cubicBezTo>
                  <a:cubicBezTo>
                    <a:pt x="234" y="446"/>
                    <a:pt x="245" y="461"/>
                    <a:pt x="258" y="475"/>
                  </a:cubicBezTo>
                  <a:cubicBezTo>
                    <a:pt x="263" y="479"/>
                    <a:pt x="269" y="483"/>
                    <a:pt x="274" y="487"/>
                  </a:cubicBezTo>
                  <a:cubicBezTo>
                    <a:pt x="285" y="494"/>
                    <a:pt x="295" y="503"/>
                    <a:pt x="306" y="510"/>
                  </a:cubicBezTo>
                  <a:cubicBezTo>
                    <a:pt x="306" y="510"/>
                    <a:pt x="306" y="510"/>
                    <a:pt x="306" y="509"/>
                  </a:cubicBezTo>
                  <a:cubicBezTo>
                    <a:pt x="315" y="485"/>
                    <a:pt x="332" y="466"/>
                    <a:pt x="350" y="449"/>
                  </a:cubicBezTo>
                  <a:cubicBezTo>
                    <a:pt x="358" y="441"/>
                    <a:pt x="363" y="431"/>
                    <a:pt x="369" y="421"/>
                  </a:cubicBezTo>
                  <a:cubicBezTo>
                    <a:pt x="384" y="397"/>
                    <a:pt x="399" y="371"/>
                    <a:pt x="417" y="349"/>
                  </a:cubicBezTo>
                  <a:cubicBezTo>
                    <a:pt x="431" y="331"/>
                    <a:pt x="446" y="315"/>
                    <a:pt x="462" y="299"/>
                  </a:cubicBezTo>
                  <a:cubicBezTo>
                    <a:pt x="470" y="291"/>
                    <a:pt x="479" y="288"/>
                    <a:pt x="489" y="287"/>
                  </a:cubicBezTo>
                  <a:cubicBezTo>
                    <a:pt x="490" y="287"/>
                    <a:pt x="492" y="287"/>
                    <a:pt x="493" y="286"/>
                  </a:cubicBezTo>
                  <a:cubicBezTo>
                    <a:pt x="501" y="283"/>
                    <a:pt x="508" y="280"/>
                    <a:pt x="516" y="276"/>
                  </a:cubicBezTo>
                  <a:cubicBezTo>
                    <a:pt x="530" y="269"/>
                    <a:pt x="539" y="257"/>
                    <a:pt x="548" y="245"/>
                  </a:cubicBezTo>
                  <a:cubicBezTo>
                    <a:pt x="550" y="243"/>
                    <a:pt x="553" y="239"/>
                    <a:pt x="550" y="236"/>
                  </a:cubicBezTo>
                  <a:cubicBezTo>
                    <a:pt x="547" y="234"/>
                    <a:pt x="544" y="238"/>
                    <a:pt x="542" y="241"/>
                  </a:cubicBezTo>
                  <a:cubicBezTo>
                    <a:pt x="531" y="255"/>
                    <a:pt x="517" y="265"/>
                    <a:pt x="499" y="271"/>
                  </a:cubicBezTo>
                  <a:cubicBezTo>
                    <a:pt x="486" y="275"/>
                    <a:pt x="473" y="275"/>
                    <a:pt x="460" y="270"/>
                  </a:cubicBezTo>
                  <a:cubicBezTo>
                    <a:pt x="455" y="269"/>
                    <a:pt x="451" y="264"/>
                    <a:pt x="447" y="260"/>
                  </a:cubicBezTo>
                  <a:cubicBezTo>
                    <a:pt x="442" y="255"/>
                    <a:pt x="438" y="253"/>
                    <a:pt x="431" y="255"/>
                  </a:cubicBezTo>
                  <a:cubicBezTo>
                    <a:pt x="426" y="257"/>
                    <a:pt x="420" y="257"/>
                    <a:pt x="415" y="258"/>
                  </a:cubicBezTo>
                  <a:cubicBezTo>
                    <a:pt x="400" y="260"/>
                    <a:pt x="388" y="269"/>
                    <a:pt x="376" y="277"/>
                  </a:cubicBezTo>
                  <a:cubicBezTo>
                    <a:pt x="365" y="284"/>
                    <a:pt x="356" y="292"/>
                    <a:pt x="343" y="292"/>
                  </a:cubicBezTo>
                  <a:cubicBezTo>
                    <a:pt x="335" y="292"/>
                    <a:pt x="328" y="290"/>
                    <a:pt x="322" y="286"/>
                  </a:cubicBezTo>
                  <a:cubicBezTo>
                    <a:pt x="315" y="281"/>
                    <a:pt x="310" y="276"/>
                    <a:pt x="304" y="272"/>
                  </a:cubicBezTo>
                  <a:cubicBezTo>
                    <a:pt x="300" y="269"/>
                    <a:pt x="302" y="268"/>
                    <a:pt x="305" y="267"/>
                  </a:cubicBezTo>
                  <a:cubicBezTo>
                    <a:pt x="320" y="260"/>
                    <a:pt x="335" y="253"/>
                    <a:pt x="350" y="246"/>
                  </a:cubicBezTo>
                  <a:cubicBezTo>
                    <a:pt x="353" y="245"/>
                    <a:pt x="354" y="243"/>
                    <a:pt x="353" y="241"/>
                  </a:cubicBezTo>
                  <a:cubicBezTo>
                    <a:pt x="353" y="238"/>
                    <a:pt x="351" y="237"/>
                    <a:pt x="348" y="237"/>
                  </a:cubicBezTo>
                  <a:cubicBezTo>
                    <a:pt x="333" y="236"/>
                    <a:pt x="319" y="234"/>
                    <a:pt x="304" y="234"/>
                  </a:cubicBezTo>
                  <a:cubicBezTo>
                    <a:pt x="297" y="235"/>
                    <a:pt x="290" y="232"/>
                    <a:pt x="283" y="231"/>
                  </a:cubicBezTo>
                  <a:cubicBezTo>
                    <a:pt x="280" y="231"/>
                    <a:pt x="279" y="229"/>
                    <a:pt x="280" y="227"/>
                  </a:cubicBezTo>
                  <a:cubicBezTo>
                    <a:pt x="283" y="219"/>
                    <a:pt x="282" y="212"/>
                    <a:pt x="281" y="205"/>
                  </a:cubicBezTo>
                  <a:cubicBezTo>
                    <a:pt x="277" y="189"/>
                    <a:pt x="284" y="177"/>
                    <a:pt x="294" y="167"/>
                  </a:cubicBezTo>
                  <a:cubicBezTo>
                    <a:pt x="301" y="159"/>
                    <a:pt x="312" y="157"/>
                    <a:pt x="322" y="155"/>
                  </a:cubicBezTo>
                  <a:cubicBezTo>
                    <a:pt x="331" y="153"/>
                    <a:pt x="340" y="149"/>
                    <a:pt x="349" y="144"/>
                  </a:cubicBezTo>
                  <a:cubicBezTo>
                    <a:pt x="366" y="133"/>
                    <a:pt x="385" y="122"/>
                    <a:pt x="404" y="112"/>
                  </a:cubicBezTo>
                  <a:cubicBezTo>
                    <a:pt x="416" y="106"/>
                    <a:pt x="429" y="101"/>
                    <a:pt x="441" y="95"/>
                  </a:cubicBezTo>
                  <a:cubicBezTo>
                    <a:pt x="459" y="86"/>
                    <a:pt x="477" y="76"/>
                    <a:pt x="497" y="70"/>
                  </a:cubicBezTo>
                  <a:cubicBezTo>
                    <a:pt x="500" y="69"/>
                    <a:pt x="499" y="67"/>
                    <a:pt x="500" y="65"/>
                  </a:cubicBezTo>
                  <a:cubicBezTo>
                    <a:pt x="501" y="60"/>
                    <a:pt x="501" y="55"/>
                    <a:pt x="503" y="51"/>
                  </a:cubicBezTo>
                  <a:cubicBezTo>
                    <a:pt x="507" y="43"/>
                    <a:pt x="512" y="38"/>
                    <a:pt x="521" y="37"/>
                  </a:cubicBezTo>
                  <a:cubicBezTo>
                    <a:pt x="533" y="36"/>
                    <a:pt x="544" y="39"/>
                    <a:pt x="555" y="41"/>
                  </a:cubicBezTo>
                  <a:cubicBezTo>
                    <a:pt x="557" y="41"/>
                    <a:pt x="559" y="41"/>
                    <a:pt x="560" y="42"/>
                  </a:cubicBezTo>
                  <a:cubicBezTo>
                    <a:pt x="561" y="44"/>
                    <a:pt x="559" y="45"/>
                    <a:pt x="558" y="46"/>
                  </a:cubicBezTo>
                  <a:cubicBezTo>
                    <a:pt x="551" y="48"/>
                    <a:pt x="546" y="53"/>
                    <a:pt x="540" y="55"/>
                  </a:cubicBezTo>
                  <a:cubicBezTo>
                    <a:pt x="531" y="58"/>
                    <a:pt x="523" y="70"/>
                    <a:pt x="524" y="80"/>
                  </a:cubicBezTo>
                  <a:cubicBezTo>
                    <a:pt x="524" y="82"/>
                    <a:pt x="525" y="84"/>
                    <a:pt x="527" y="84"/>
                  </a:cubicBezTo>
                  <a:cubicBezTo>
                    <a:pt x="529" y="85"/>
                    <a:pt x="530" y="84"/>
                    <a:pt x="532" y="82"/>
                  </a:cubicBezTo>
                  <a:cubicBezTo>
                    <a:pt x="532" y="81"/>
                    <a:pt x="533" y="81"/>
                    <a:pt x="533" y="80"/>
                  </a:cubicBezTo>
                  <a:cubicBezTo>
                    <a:pt x="535" y="71"/>
                    <a:pt x="542" y="66"/>
                    <a:pt x="549" y="62"/>
                  </a:cubicBezTo>
                  <a:cubicBezTo>
                    <a:pt x="570" y="49"/>
                    <a:pt x="584" y="32"/>
                    <a:pt x="591" y="8"/>
                  </a:cubicBezTo>
                  <a:cubicBezTo>
                    <a:pt x="592" y="5"/>
                    <a:pt x="594" y="2"/>
                    <a:pt x="595" y="0"/>
                  </a:cubicBezTo>
                  <a:cubicBezTo>
                    <a:pt x="596" y="9"/>
                    <a:pt x="594" y="18"/>
                    <a:pt x="593" y="27"/>
                  </a:cubicBezTo>
                  <a:cubicBezTo>
                    <a:pt x="592" y="39"/>
                    <a:pt x="589" y="51"/>
                    <a:pt x="588" y="63"/>
                  </a:cubicBezTo>
                  <a:cubicBezTo>
                    <a:pt x="587" y="70"/>
                    <a:pt x="584" y="76"/>
                    <a:pt x="581" y="83"/>
                  </a:cubicBezTo>
                  <a:cubicBezTo>
                    <a:pt x="580" y="86"/>
                    <a:pt x="577" y="88"/>
                    <a:pt x="573" y="88"/>
                  </a:cubicBezTo>
                  <a:cubicBezTo>
                    <a:pt x="571" y="88"/>
                    <a:pt x="569" y="88"/>
                    <a:pt x="567" y="89"/>
                  </a:cubicBezTo>
                  <a:cubicBezTo>
                    <a:pt x="571" y="92"/>
                    <a:pt x="575" y="95"/>
                    <a:pt x="580" y="97"/>
                  </a:cubicBezTo>
                  <a:cubicBezTo>
                    <a:pt x="585" y="100"/>
                    <a:pt x="589" y="105"/>
                    <a:pt x="595" y="107"/>
                  </a:cubicBezTo>
                  <a:cubicBezTo>
                    <a:pt x="606" y="112"/>
                    <a:pt x="612" y="122"/>
                    <a:pt x="621" y="130"/>
                  </a:cubicBezTo>
                  <a:cubicBezTo>
                    <a:pt x="626" y="133"/>
                    <a:pt x="628" y="138"/>
                    <a:pt x="632" y="143"/>
                  </a:cubicBezTo>
                  <a:cubicBezTo>
                    <a:pt x="660" y="174"/>
                    <a:pt x="675" y="212"/>
                    <a:pt x="682" y="254"/>
                  </a:cubicBezTo>
                  <a:cubicBezTo>
                    <a:pt x="686" y="281"/>
                    <a:pt x="686" y="309"/>
                    <a:pt x="681" y="337"/>
                  </a:cubicBezTo>
                  <a:cubicBezTo>
                    <a:pt x="674" y="378"/>
                    <a:pt x="663" y="418"/>
                    <a:pt x="651" y="459"/>
                  </a:cubicBezTo>
                  <a:cubicBezTo>
                    <a:pt x="648" y="467"/>
                    <a:pt x="652" y="474"/>
                    <a:pt x="656" y="481"/>
                  </a:cubicBezTo>
                  <a:cubicBezTo>
                    <a:pt x="657" y="481"/>
                    <a:pt x="657" y="482"/>
                    <a:pt x="658" y="483"/>
                  </a:cubicBezTo>
                  <a:cubicBezTo>
                    <a:pt x="660" y="484"/>
                    <a:pt x="658" y="488"/>
                    <a:pt x="662" y="487"/>
                  </a:cubicBezTo>
                  <a:cubicBezTo>
                    <a:pt x="665" y="487"/>
                    <a:pt x="665" y="483"/>
                    <a:pt x="666" y="481"/>
                  </a:cubicBezTo>
                  <a:cubicBezTo>
                    <a:pt x="672" y="456"/>
                    <a:pt x="680" y="432"/>
                    <a:pt x="686" y="407"/>
                  </a:cubicBezTo>
                  <a:cubicBezTo>
                    <a:pt x="695" y="367"/>
                    <a:pt x="700" y="327"/>
                    <a:pt x="701" y="286"/>
                  </a:cubicBezTo>
                  <a:cubicBezTo>
                    <a:pt x="702" y="233"/>
                    <a:pt x="684" y="187"/>
                    <a:pt x="653" y="145"/>
                  </a:cubicBezTo>
                  <a:cubicBezTo>
                    <a:pt x="642" y="130"/>
                    <a:pt x="631" y="116"/>
                    <a:pt x="616" y="105"/>
                  </a:cubicBezTo>
                  <a:cubicBezTo>
                    <a:pt x="611" y="100"/>
                    <a:pt x="606" y="96"/>
                    <a:pt x="600" y="93"/>
                  </a:cubicBezTo>
                  <a:cubicBezTo>
                    <a:pt x="596" y="91"/>
                    <a:pt x="598" y="88"/>
                    <a:pt x="599" y="86"/>
                  </a:cubicBezTo>
                  <a:cubicBezTo>
                    <a:pt x="600" y="76"/>
                    <a:pt x="602" y="67"/>
                    <a:pt x="604" y="58"/>
                  </a:cubicBezTo>
                  <a:cubicBezTo>
                    <a:pt x="605" y="53"/>
                    <a:pt x="607" y="48"/>
                    <a:pt x="607" y="44"/>
                  </a:cubicBezTo>
                  <a:cubicBezTo>
                    <a:pt x="607" y="38"/>
                    <a:pt x="610" y="37"/>
                    <a:pt x="614" y="38"/>
                  </a:cubicBezTo>
                  <a:cubicBezTo>
                    <a:pt x="620" y="38"/>
                    <a:pt x="625" y="39"/>
                    <a:pt x="631" y="40"/>
                  </a:cubicBezTo>
                  <a:cubicBezTo>
                    <a:pt x="644" y="41"/>
                    <a:pt x="658" y="43"/>
                    <a:pt x="673" y="41"/>
                  </a:cubicBezTo>
                  <a:cubicBezTo>
                    <a:pt x="664" y="51"/>
                    <a:pt x="652" y="52"/>
                    <a:pt x="642" y="60"/>
                  </a:cubicBezTo>
                  <a:cubicBezTo>
                    <a:pt x="647" y="60"/>
                    <a:pt x="651" y="60"/>
                    <a:pt x="655" y="60"/>
                  </a:cubicBezTo>
                  <a:cubicBezTo>
                    <a:pt x="664" y="60"/>
                    <a:pt x="674" y="60"/>
                    <a:pt x="683" y="59"/>
                  </a:cubicBezTo>
                  <a:cubicBezTo>
                    <a:pt x="691" y="59"/>
                    <a:pt x="698" y="63"/>
                    <a:pt x="705" y="65"/>
                  </a:cubicBezTo>
                  <a:cubicBezTo>
                    <a:pt x="711" y="67"/>
                    <a:pt x="718" y="68"/>
                    <a:pt x="724" y="69"/>
                  </a:cubicBezTo>
                  <a:cubicBezTo>
                    <a:pt x="726" y="69"/>
                    <a:pt x="729" y="71"/>
                    <a:pt x="731" y="67"/>
                  </a:cubicBezTo>
                  <a:cubicBezTo>
                    <a:pt x="732" y="66"/>
                    <a:pt x="734" y="67"/>
                    <a:pt x="733" y="69"/>
                  </a:cubicBezTo>
                  <a:cubicBezTo>
                    <a:pt x="732" y="72"/>
                    <a:pt x="731" y="75"/>
                    <a:pt x="728" y="77"/>
                  </a:cubicBezTo>
                  <a:cubicBezTo>
                    <a:pt x="720" y="82"/>
                    <a:pt x="712" y="85"/>
                    <a:pt x="703" y="87"/>
                  </a:cubicBezTo>
                  <a:cubicBezTo>
                    <a:pt x="696" y="89"/>
                    <a:pt x="688" y="91"/>
                    <a:pt x="683" y="96"/>
                  </a:cubicBezTo>
                  <a:cubicBezTo>
                    <a:pt x="682" y="97"/>
                    <a:pt x="681" y="98"/>
                    <a:pt x="680" y="99"/>
                  </a:cubicBezTo>
                  <a:cubicBezTo>
                    <a:pt x="692" y="99"/>
                    <a:pt x="703" y="100"/>
                    <a:pt x="715" y="99"/>
                  </a:cubicBezTo>
                  <a:cubicBezTo>
                    <a:pt x="736" y="98"/>
                    <a:pt x="757" y="99"/>
                    <a:pt x="778" y="103"/>
                  </a:cubicBezTo>
                  <a:cubicBezTo>
                    <a:pt x="786" y="105"/>
                    <a:pt x="794" y="108"/>
                    <a:pt x="802" y="111"/>
                  </a:cubicBezTo>
                  <a:cubicBezTo>
                    <a:pt x="810" y="113"/>
                    <a:pt x="818" y="116"/>
                    <a:pt x="827" y="115"/>
                  </a:cubicBezTo>
                  <a:cubicBezTo>
                    <a:pt x="828" y="115"/>
                    <a:pt x="831" y="114"/>
                    <a:pt x="831" y="116"/>
                  </a:cubicBezTo>
                  <a:cubicBezTo>
                    <a:pt x="832" y="118"/>
                    <a:pt x="830" y="119"/>
                    <a:pt x="829" y="120"/>
                  </a:cubicBezTo>
                  <a:cubicBezTo>
                    <a:pt x="827" y="123"/>
                    <a:pt x="824" y="125"/>
                    <a:pt x="820" y="126"/>
                  </a:cubicBezTo>
                  <a:cubicBezTo>
                    <a:pt x="813" y="127"/>
                    <a:pt x="807" y="129"/>
                    <a:pt x="799" y="127"/>
                  </a:cubicBezTo>
                  <a:cubicBezTo>
                    <a:pt x="796" y="125"/>
                    <a:pt x="792" y="127"/>
                    <a:pt x="788" y="129"/>
                  </a:cubicBezTo>
                  <a:cubicBezTo>
                    <a:pt x="783" y="131"/>
                    <a:pt x="779" y="133"/>
                    <a:pt x="774" y="136"/>
                  </a:cubicBezTo>
                  <a:cubicBezTo>
                    <a:pt x="764" y="141"/>
                    <a:pt x="754" y="145"/>
                    <a:pt x="742" y="144"/>
                  </a:cubicBezTo>
                  <a:cubicBezTo>
                    <a:pt x="737" y="144"/>
                    <a:pt x="732" y="146"/>
                    <a:pt x="726" y="148"/>
                  </a:cubicBezTo>
                  <a:cubicBezTo>
                    <a:pt x="732" y="150"/>
                    <a:pt x="736" y="152"/>
                    <a:pt x="742" y="152"/>
                  </a:cubicBezTo>
                  <a:cubicBezTo>
                    <a:pt x="749" y="152"/>
                    <a:pt x="757" y="153"/>
                    <a:pt x="765" y="153"/>
                  </a:cubicBezTo>
                  <a:cubicBezTo>
                    <a:pt x="776" y="154"/>
                    <a:pt x="787" y="158"/>
                    <a:pt x="797" y="163"/>
                  </a:cubicBezTo>
                  <a:cubicBezTo>
                    <a:pt x="790" y="167"/>
                    <a:pt x="783" y="168"/>
                    <a:pt x="776" y="171"/>
                  </a:cubicBezTo>
                  <a:cubicBezTo>
                    <a:pt x="770" y="173"/>
                    <a:pt x="764" y="175"/>
                    <a:pt x="759" y="179"/>
                  </a:cubicBezTo>
                  <a:cubicBezTo>
                    <a:pt x="756" y="181"/>
                    <a:pt x="756" y="183"/>
                    <a:pt x="760" y="184"/>
                  </a:cubicBezTo>
                  <a:cubicBezTo>
                    <a:pt x="775" y="190"/>
                    <a:pt x="790" y="193"/>
                    <a:pt x="806" y="189"/>
                  </a:cubicBezTo>
                  <a:cubicBezTo>
                    <a:pt x="821" y="185"/>
                    <a:pt x="835" y="187"/>
                    <a:pt x="849" y="193"/>
                  </a:cubicBezTo>
                  <a:cubicBezTo>
                    <a:pt x="856" y="196"/>
                    <a:pt x="863" y="199"/>
                    <a:pt x="871" y="198"/>
                  </a:cubicBezTo>
                  <a:cubicBezTo>
                    <a:pt x="874" y="198"/>
                    <a:pt x="876" y="199"/>
                    <a:pt x="877" y="202"/>
                  </a:cubicBezTo>
                  <a:cubicBezTo>
                    <a:pt x="878" y="205"/>
                    <a:pt x="875" y="206"/>
                    <a:pt x="874" y="207"/>
                  </a:cubicBezTo>
                  <a:cubicBezTo>
                    <a:pt x="865" y="213"/>
                    <a:pt x="855" y="214"/>
                    <a:pt x="845" y="215"/>
                  </a:cubicBezTo>
                  <a:cubicBezTo>
                    <a:pt x="841" y="216"/>
                    <a:pt x="837" y="215"/>
                    <a:pt x="833" y="215"/>
                  </a:cubicBezTo>
                  <a:cubicBezTo>
                    <a:pt x="827" y="215"/>
                    <a:pt x="822" y="216"/>
                    <a:pt x="818" y="219"/>
                  </a:cubicBezTo>
                  <a:cubicBezTo>
                    <a:pt x="809" y="227"/>
                    <a:pt x="798" y="227"/>
                    <a:pt x="788" y="230"/>
                  </a:cubicBezTo>
                  <a:cubicBezTo>
                    <a:pt x="787" y="230"/>
                    <a:pt x="786" y="230"/>
                    <a:pt x="786" y="230"/>
                  </a:cubicBezTo>
                  <a:cubicBezTo>
                    <a:pt x="784" y="232"/>
                    <a:pt x="780" y="230"/>
                    <a:pt x="779" y="233"/>
                  </a:cubicBezTo>
                  <a:cubicBezTo>
                    <a:pt x="779" y="235"/>
                    <a:pt x="783" y="235"/>
                    <a:pt x="785" y="236"/>
                  </a:cubicBezTo>
                  <a:cubicBezTo>
                    <a:pt x="788" y="239"/>
                    <a:pt x="788" y="240"/>
                    <a:pt x="785" y="243"/>
                  </a:cubicBezTo>
                  <a:cubicBezTo>
                    <a:pt x="777" y="248"/>
                    <a:pt x="777" y="248"/>
                    <a:pt x="785" y="253"/>
                  </a:cubicBezTo>
                  <a:cubicBezTo>
                    <a:pt x="803" y="267"/>
                    <a:pt x="823" y="266"/>
                    <a:pt x="843" y="264"/>
                  </a:cubicBezTo>
                  <a:cubicBezTo>
                    <a:pt x="855" y="263"/>
                    <a:pt x="865" y="265"/>
                    <a:pt x="875" y="271"/>
                  </a:cubicBezTo>
                  <a:cubicBezTo>
                    <a:pt x="881" y="274"/>
                    <a:pt x="888" y="275"/>
                    <a:pt x="895" y="278"/>
                  </a:cubicBezTo>
                  <a:cubicBezTo>
                    <a:pt x="891" y="283"/>
                    <a:pt x="886" y="285"/>
                    <a:pt x="881" y="286"/>
                  </a:cubicBezTo>
                  <a:cubicBezTo>
                    <a:pt x="879" y="286"/>
                    <a:pt x="876" y="287"/>
                    <a:pt x="874" y="287"/>
                  </a:cubicBezTo>
                  <a:cubicBezTo>
                    <a:pt x="851" y="285"/>
                    <a:pt x="829" y="290"/>
                    <a:pt x="807" y="297"/>
                  </a:cubicBezTo>
                  <a:cubicBezTo>
                    <a:pt x="799" y="300"/>
                    <a:pt x="790" y="297"/>
                    <a:pt x="781" y="297"/>
                  </a:cubicBezTo>
                  <a:cubicBezTo>
                    <a:pt x="777" y="298"/>
                    <a:pt x="773" y="297"/>
                    <a:pt x="768" y="299"/>
                  </a:cubicBezTo>
                  <a:cubicBezTo>
                    <a:pt x="770" y="300"/>
                    <a:pt x="771" y="301"/>
                    <a:pt x="773" y="302"/>
                  </a:cubicBezTo>
                  <a:cubicBezTo>
                    <a:pt x="779" y="306"/>
                    <a:pt x="786" y="308"/>
                    <a:pt x="792" y="310"/>
                  </a:cubicBezTo>
                  <a:cubicBezTo>
                    <a:pt x="803" y="315"/>
                    <a:pt x="815" y="312"/>
                    <a:pt x="826" y="314"/>
                  </a:cubicBezTo>
                  <a:cubicBezTo>
                    <a:pt x="838" y="317"/>
                    <a:pt x="851" y="318"/>
                    <a:pt x="862" y="325"/>
                  </a:cubicBezTo>
                  <a:cubicBezTo>
                    <a:pt x="865" y="327"/>
                    <a:pt x="869" y="328"/>
                    <a:pt x="873" y="328"/>
                  </a:cubicBezTo>
                  <a:cubicBezTo>
                    <a:pt x="874" y="329"/>
                    <a:pt x="875" y="329"/>
                    <a:pt x="876" y="331"/>
                  </a:cubicBezTo>
                  <a:cubicBezTo>
                    <a:pt x="876" y="333"/>
                    <a:pt x="876" y="334"/>
                    <a:pt x="874" y="335"/>
                  </a:cubicBezTo>
                  <a:cubicBezTo>
                    <a:pt x="867" y="341"/>
                    <a:pt x="860" y="341"/>
                    <a:pt x="852" y="339"/>
                  </a:cubicBezTo>
                  <a:cubicBezTo>
                    <a:pt x="844" y="338"/>
                    <a:pt x="836" y="336"/>
                    <a:pt x="828" y="335"/>
                  </a:cubicBezTo>
                  <a:cubicBezTo>
                    <a:pt x="822" y="335"/>
                    <a:pt x="818" y="339"/>
                    <a:pt x="813" y="341"/>
                  </a:cubicBezTo>
                  <a:cubicBezTo>
                    <a:pt x="802" y="346"/>
                    <a:pt x="792" y="347"/>
                    <a:pt x="780" y="345"/>
                  </a:cubicBezTo>
                  <a:cubicBezTo>
                    <a:pt x="775" y="343"/>
                    <a:pt x="769" y="343"/>
                    <a:pt x="763" y="344"/>
                  </a:cubicBezTo>
                  <a:cubicBezTo>
                    <a:pt x="761" y="344"/>
                    <a:pt x="759" y="345"/>
                    <a:pt x="759" y="346"/>
                  </a:cubicBezTo>
                  <a:cubicBezTo>
                    <a:pt x="759" y="348"/>
                    <a:pt x="760" y="349"/>
                    <a:pt x="762" y="350"/>
                  </a:cubicBezTo>
                  <a:cubicBezTo>
                    <a:pt x="770" y="355"/>
                    <a:pt x="779" y="357"/>
                    <a:pt x="788" y="359"/>
                  </a:cubicBezTo>
                  <a:cubicBezTo>
                    <a:pt x="793" y="360"/>
                    <a:pt x="797" y="363"/>
                    <a:pt x="802" y="366"/>
                  </a:cubicBezTo>
                  <a:cubicBezTo>
                    <a:pt x="797" y="368"/>
                    <a:pt x="793" y="368"/>
                    <a:pt x="788" y="369"/>
                  </a:cubicBezTo>
                  <a:cubicBezTo>
                    <a:pt x="783" y="369"/>
                    <a:pt x="778" y="368"/>
                    <a:pt x="773" y="372"/>
                  </a:cubicBezTo>
                  <a:cubicBezTo>
                    <a:pt x="769" y="375"/>
                    <a:pt x="763" y="373"/>
                    <a:pt x="759" y="373"/>
                  </a:cubicBezTo>
                  <a:cubicBezTo>
                    <a:pt x="757" y="373"/>
                    <a:pt x="754" y="372"/>
                    <a:pt x="753" y="375"/>
                  </a:cubicBezTo>
                  <a:cubicBezTo>
                    <a:pt x="752" y="377"/>
                    <a:pt x="755" y="378"/>
                    <a:pt x="756" y="379"/>
                  </a:cubicBezTo>
                  <a:cubicBezTo>
                    <a:pt x="764" y="389"/>
                    <a:pt x="775" y="388"/>
                    <a:pt x="785" y="390"/>
                  </a:cubicBezTo>
                  <a:cubicBezTo>
                    <a:pt x="796" y="392"/>
                    <a:pt x="807" y="393"/>
                    <a:pt x="817" y="400"/>
                  </a:cubicBezTo>
                  <a:cubicBezTo>
                    <a:pt x="822" y="403"/>
                    <a:pt x="829" y="403"/>
                    <a:pt x="834" y="407"/>
                  </a:cubicBezTo>
                  <a:cubicBezTo>
                    <a:pt x="836" y="408"/>
                    <a:pt x="839" y="409"/>
                    <a:pt x="838" y="411"/>
                  </a:cubicBezTo>
                  <a:cubicBezTo>
                    <a:pt x="838" y="415"/>
                    <a:pt x="835" y="414"/>
                    <a:pt x="833" y="414"/>
                  </a:cubicBezTo>
                  <a:cubicBezTo>
                    <a:pt x="824" y="414"/>
                    <a:pt x="816" y="415"/>
                    <a:pt x="807" y="415"/>
                  </a:cubicBezTo>
                  <a:cubicBezTo>
                    <a:pt x="794" y="413"/>
                    <a:pt x="781" y="417"/>
                    <a:pt x="768" y="419"/>
                  </a:cubicBezTo>
                  <a:cubicBezTo>
                    <a:pt x="760" y="421"/>
                    <a:pt x="754" y="418"/>
                    <a:pt x="746" y="416"/>
                  </a:cubicBezTo>
                  <a:cubicBezTo>
                    <a:pt x="744" y="416"/>
                    <a:pt x="741" y="414"/>
                    <a:pt x="739" y="414"/>
                  </a:cubicBezTo>
                  <a:cubicBezTo>
                    <a:pt x="737" y="414"/>
                    <a:pt x="736" y="415"/>
                    <a:pt x="735" y="416"/>
                  </a:cubicBezTo>
                  <a:cubicBezTo>
                    <a:pt x="735" y="418"/>
                    <a:pt x="736" y="418"/>
                    <a:pt x="737" y="419"/>
                  </a:cubicBezTo>
                  <a:cubicBezTo>
                    <a:pt x="743" y="423"/>
                    <a:pt x="749" y="428"/>
                    <a:pt x="758" y="431"/>
                  </a:cubicBezTo>
                  <a:cubicBezTo>
                    <a:pt x="765" y="433"/>
                    <a:pt x="772" y="433"/>
                    <a:pt x="779" y="435"/>
                  </a:cubicBezTo>
                  <a:cubicBezTo>
                    <a:pt x="783" y="436"/>
                    <a:pt x="787" y="438"/>
                    <a:pt x="790" y="441"/>
                  </a:cubicBezTo>
                  <a:cubicBezTo>
                    <a:pt x="794" y="445"/>
                    <a:pt x="801" y="447"/>
                    <a:pt x="805" y="453"/>
                  </a:cubicBezTo>
                  <a:cubicBezTo>
                    <a:pt x="800" y="456"/>
                    <a:pt x="794" y="457"/>
                    <a:pt x="789" y="455"/>
                  </a:cubicBezTo>
                  <a:cubicBezTo>
                    <a:pt x="780" y="452"/>
                    <a:pt x="772" y="454"/>
                    <a:pt x="764" y="455"/>
                  </a:cubicBezTo>
                  <a:cubicBezTo>
                    <a:pt x="749" y="457"/>
                    <a:pt x="734" y="457"/>
                    <a:pt x="720" y="449"/>
                  </a:cubicBezTo>
                  <a:cubicBezTo>
                    <a:pt x="718" y="448"/>
                    <a:pt x="713" y="447"/>
                    <a:pt x="711" y="449"/>
                  </a:cubicBezTo>
                  <a:cubicBezTo>
                    <a:pt x="710" y="453"/>
                    <a:pt x="714" y="455"/>
                    <a:pt x="717" y="456"/>
                  </a:cubicBezTo>
                  <a:cubicBezTo>
                    <a:pt x="723" y="459"/>
                    <a:pt x="728" y="461"/>
                    <a:pt x="734" y="463"/>
                  </a:cubicBezTo>
                  <a:cubicBezTo>
                    <a:pt x="739" y="465"/>
                    <a:pt x="743" y="467"/>
                    <a:pt x="747" y="471"/>
                  </a:cubicBezTo>
                  <a:cubicBezTo>
                    <a:pt x="750" y="473"/>
                    <a:pt x="750" y="474"/>
                    <a:pt x="747" y="475"/>
                  </a:cubicBezTo>
                  <a:cubicBezTo>
                    <a:pt x="739" y="477"/>
                    <a:pt x="731" y="480"/>
                    <a:pt x="724" y="483"/>
                  </a:cubicBezTo>
                  <a:cubicBezTo>
                    <a:pt x="709" y="487"/>
                    <a:pt x="694" y="507"/>
                    <a:pt x="695" y="522"/>
                  </a:cubicBezTo>
                  <a:cubicBezTo>
                    <a:pt x="695" y="526"/>
                    <a:pt x="696" y="529"/>
                    <a:pt x="699" y="531"/>
                  </a:cubicBezTo>
                  <a:cubicBezTo>
                    <a:pt x="703" y="536"/>
                    <a:pt x="708" y="539"/>
                    <a:pt x="713" y="543"/>
                  </a:cubicBezTo>
                  <a:cubicBezTo>
                    <a:pt x="722" y="550"/>
                    <a:pt x="729" y="558"/>
                    <a:pt x="738" y="564"/>
                  </a:cubicBezTo>
                  <a:cubicBezTo>
                    <a:pt x="750" y="572"/>
                    <a:pt x="761" y="582"/>
                    <a:pt x="775" y="588"/>
                  </a:cubicBezTo>
                  <a:cubicBezTo>
                    <a:pt x="782" y="591"/>
                    <a:pt x="788" y="596"/>
                    <a:pt x="795" y="599"/>
                  </a:cubicBezTo>
                  <a:cubicBezTo>
                    <a:pt x="804" y="603"/>
                    <a:pt x="813" y="607"/>
                    <a:pt x="822" y="610"/>
                  </a:cubicBezTo>
                  <a:cubicBezTo>
                    <a:pt x="838" y="615"/>
                    <a:pt x="853" y="622"/>
                    <a:pt x="868" y="627"/>
                  </a:cubicBezTo>
                  <a:cubicBezTo>
                    <a:pt x="898" y="636"/>
                    <a:pt x="929" y="645"/>
                    <a:pt x="960" y="649"/>
                  </a:cubicBezTo>
                  <a:cubicBezTo>
                    <a:pt x="967" y="650"/>
                    <a:pt x="974" y="652"/>
                    <a:pt x="980" y="656"/>
                  </a:cubicBezTo>
                  <a:cubicBezTo>
                    <a:pt x="996" y="667"/>
                    <a:pt x="1014" y="675"/>
                    <a:pt x="1027" y="689"/>
                  </a:cubicBezTo>
                  <a:cubicBezTo>
                    <a:pt x="1041" y="703"/>
                    <a:pt x="1056" y="715"/>
                    <a:pt x="1072" y="726"/>
                  </a:cubicBezTo>
                  <a:cubicBezTo>
                    <a:pt x="1080" y="732"/>
                    <a:pt x="1089" y="736"/>
                    <a:pt x="1099" y="736"/>
                  </a:cubicBezTo>
                  <a:cubicBezTo>
                    <a:pt x="1106" y="736"/>
                    <a:pt x="1113" y="736"/>
                    <a:pt x="1119" y="736"/>
                  </a:cubicBezTo>
                  <a:cubicBezTo>
                    <a:pt x="1128" y="735"/>
                    <a:pt x="1135" y="731"/>
                    <a:pt x="1142" y="727"/>
                  </a:cubicBezTo>
                  <a:cubicBezTo>
                    <a:pt x="1157" y="718"/>
                    <a:pt x="1156" y="703"/>
                    <a:pt x="1159" y="689"/>
                  </a:cubicBezTo>
                  <a:cubicBezTo>
                    <a:pt x="1165" y="657"/>
                    <a:pt x="1153" y="629"/>
                    <a:pt x="1142" y="601"/>
                  </a:cubicBezTo>
                  <a:cubicBezTo>
                    <a:pt x="1134" y="580"/>
                    <a:pt x="1127" y="558"/>
                    <a:pt x="1124" y="536"/>
                  </a:cubicBezTo>
                  <a:cubicBezTo>
                    <a:pt x="1121" y="512"/>
                    <a:pt x="1126" y="491"/>
                    <a:pt x="1147" y="475"/>
                  </a:cubicBezTo>
                  <a:cubicBezTo>
                    <a:pt x="1151" y="471"/>
                    <a:pt x="1156" y="467"/>
                    <a:pt x="1161" y="463"/>
                  </a:cubicBezTo>
                  <a:cubicBezTo>
                    <a:pt x="1171" y="455"/>
                    <a:pt x="1174" y="437"/>
                    <a:pt x="1162" y="425"/>
                  </a:cubicBezTo>
                  <a:cubicBezTo>
                    <a:pt x="1156" y="418"/>
                    <a:pt x="1150" y="412"/>
                    <a:pt x="1145" y="406"/>
                  </a:cubicBezTo>
                  <a:cubicBezTo>
                    <a:pt x="1142" y="403"/>
                    <a:pt x="1137" y="402"/>
                    <a:pt x="1134" y="400"/>
                  </a:cubicBezTo>
                  <a:cubicBezTo>
                    <a:pt x="1134" y="399"/>
                    <a:pt x="1131" y="399"/>
                    <a:pt x="1132" y="397"/>
                  </a:cubicBezTo>
                  <a:cubicBezTo>
                    <a:pt x="1133" y="395"/>
                    <a:pt x="1135" y="396"/>
                    <a:pt x="1136" y="397"/>
                  </a:cubicBezTo>
                  <a:cubicBezTo>
                    <a:pt x="1138" y="398"/>
                    <a:pt x="1139" y="399"/>
                    <a:pt x="1141" y="400"/>
                  </a:cubicBezTo>
                  <a:cubicBezTo>
                    <a:pt x="1156" y="408"/>
                    <a:pt x="1168" y="419"/>
                    <a:pt x="1179" y="432"/>
                  </a:cubicBezTo>
                  <a:cubicBezTo>
                    <a:pt x="1183" y="438"/>
                    <a:pt x="1188" y="442"/>
                    <a:pt x="1190" y="449"/>
                  </a:cubicBezTo>
                  <a:cubicBezTo>
                    <a:pt x="1192" y="458"/>
                    <a:pt x="1190" y="467"/>
                    <a:pt x="1186" y="475"/>
                  </a:cubicBezTo>
                  <a:cubicBezTo>
                    <a:pt x="1183" y="480"/>
                    <a:pt x="1179" y="484"/>
                    <a:pt x="1180" y="491"/>
                  </a:cubicBezTo>
                  <a:cubicBezTo>
                    <a:pt x="1182" y="487"/>
                    <a:pt x="1186" y="484"/>
                    <a:pt x="1188" y="479"/>
                  </a:cubicBezTo>
                  <a:cubicBezTo>
                    <a:pt x="1197" y="466"/>
                    <a:pt x="1205" y="451"/>
                    <a:pt x="1215" y="438"/>
                  </a:cubicBezTo>
                  <a:cubicBezTo>
                    <a:pt x="1225" y="426"/>
                    <a:pt x="1238" y="420"/>
                    <a:pt x="1254" y="419"/>
                  </a:cubicBezTo>
                  <a:cubicBezTo>
                    <a:pt x="1269" y="418"/>
                    <a:pt x="1283" y="418"/>
                    <a:pt x="1298" y="420"/>
                  </a:cubicBezTo>
                  <a:cubicBezTo>
                    <a:pt x="1305" y="421"/>
                    <a:pt x="1312" y="424"/>
                    <a:pt x="1318" y="426"/>
                  </a:cubicBezTo>
                  <a:cubicBezTo>
                    <a:pt x="1336" y="430"/>
                    <a:pt x="1353" y="437"/>
                    <a:pt x="1370" y="442"/>
                  </a:cubicBezTo>
                  <a:cubicBezTo>
                    <a:pt x="1378" y="444"/>
                    <a:pt x="1386" y="448"/>
                    <a:pt x="1395" y="449"/>
                  </a:cubicBezTo>
                  <a:cubicBezTo>
                    <a:pt x="1399" y="449"/>
                    <a:pt x="1403" y="448"/>
                    <a:pt x="1405" y="443"/>
                  </a:cubicBezTo>
                  <a:cubicBezTo>
                    <a:pt x="1408" y="439"/>
                    <a:pt x="1407" y="435"/>
                    <a:pt x="1404" y="431"/>
                  </a:cubicBezTo>
                  <a:cubicBezTo>
                    <a:pt x="1398" y="425"/>
                    <a:pt x="1399" y="418"/>
                    <a:pt x="1402" y="410"/>
                  </a:cubicBezTo>
                  <a:cubicBezTo>
                    <a:pt x="1404" y="406"/>
                    <a:pt x="1407" y="403"/>
                    <a:pt x="1412" y="403"/>
                  </a:cubicBezTo>
                  <a:cubicBezTo>
                    <a:pt x="1419" y="403"/>
                    <a:pt x="1426" y="402"/>
                    <a:pt x="1433" y="407"/>
                  </a:cubicBezTo>
                  <a:cubicBezTo>
                    <a:pt x="1436" y="409"/>
                    <a:pt x="1438" y="408"/>
                    <a:pt x="1438" y="404"/>
                  </a:cubicBezTo>
                  <a:cubicBezTo>
                    <a:pt x="1438" y="397"/>
                    <a:pt x="1436" y="391"/>
                    <a:pt x="1432" y="386"/>
                  </a:cubicBezTo>
                  <a:cubicBezTo>
                    <a:pt x="1424" y="377"/>
                    <a:pt x="1415" y="370"/>
                    <a:pt x="1406" y="363"/>
                  </a:cubicBezTo>
                  <a:cubicBezTo>
                    <a:pt x="1404" y="362"/>
                    <a:pt x="1403" y="361"/>
                    <a:pt x="1404" y="360"/>
                  </a:cubicBezTo>
                  <a:cubicBezTo>
                    <a:pt x="1405" y="358"/>
                    <a:pt x="1406" y="360"/>
                    <a:pt x="1407" y="360"/>
                  </a:cubicBezTo>
                  <a:cubicBezTo>
                    <a:pt x="1423" y="368"/>
                    <a:pt x="1437" y="379"/>
                    <a:pt x="1450" y="391"/>
                  </a:cubicBezTo>
                  <a:cubicBezTo>
                    <a:pt x="1455" y="396"/>
                    <a:pt x="1459" y="402"/>
                    <a:pt x="1462" y="408"/>
                  </a:cubicBezTo>
                  <a:cubicBezTo>
                    <a:pt x="1465" y="412"/>
                    <a:pt x="1466" y="417"/>
                    <a:pt x="1463" y="421"/>
                  </a:cubicBezTo>
                  <a:cubicBezTo>
                    <a:pt x="1459" y="426"/>
                    <a:pt x="1455" y="431"/>
                    <a:pt x="1448" y="429"/>
                  </a:cubicBezTo>
                  <a:cubicBezTo>
                    <a:pt x="1442" y="429"/>
                    <a:pt x="1437" y="427"/>
                    <a:pt x="1431" y="425"/>
                  </a:cubicBezTo>
                  <a:cubicBezTo>
                    <a:pt x="1429" y="425"/>
                    <a:pt x="1426" y="424"/>
                    <a:pt x="1425" y="426"/>
                  </a:cubicBezTo>
                  <a:cubicBezTo>
                    <a:pt x="1423" y="428"/>
                    <a:pt x="1425" y="431"/>
                    <a:pt x="1426" y="433"/>
                  </a:cubicBezTo>
                  <a:cubicBezTo>
                    <a:pt x="1430" y="437"/>
                    <a:pt x="1433" y="442"/>
                    <a:pt x="1436" y="447"/>
                  </a:cubicBezTo>
                  <a:cubicBezTo>
                    <a:pt x="1440" y="453"/>
                    <a:pt x="1441" y="460"/>
                    <a:pt x="1441" y="468"/>
                  </a:cubicBezTo>
                  <a:cubicBezTo>
                    <a:pt x="1440" y="474"/>
                    <a:pt x="1436" y="478"/>
                    <a:pt x="1432" y="481"/>
                  </a:cubicBezTo>
                  <a:cubicBezTo>
                    <a:pt x="1427" y="486"/>
                    <a:pt x="1421" y="489"/>
                    <a:pt x="1413" y="489"/>
                  </a:cubicBezTo>
                  <a:cubicBezTo>
                    <a:pt x="1407" y="488"/>
                    <a:pt x="1401" y="488"/>
                    <a:pt x="1395" y="489"/>
                  </a:cubicBezTo>
                  <a:cubicBezTo>
                    <a:pt x="1383" y="490"/>
                    <a:pt x="1372" y="487"/>
                    <a:pt x="1361" y="484"/>
                  </a:cubicBezTo>
                  <a:cubicBezTo>
                    <a:pt x="1353" y="483"/>
                    <a:pt x="1345" y="482"/>
                    <a:pt x="1337" y="482"/>
                  </a:cubicBezTo>
                  <a:cubicBezTo>
                    <a:pt x="1328" y="481"/>
                    <a:pt x="1322" y="486"/>
                    <a:pt x="1314" y="489"/>
                  </a:cubicBezTo>
                  <a:cubicBezTo>
                    <a:pt x="1313" y="489"/>
                    <a:pt x="1312" y="490"/>
                    <a:pt x="1312" y="492"/>
                  </a:cubicBezTo>
                  <a:cubicBezTo>
                    <a:pt x="1313" y="494"/>
                    <a:pt x="1315" y="493"/>
                    <a:pt x="1317" y="493"/>
                  </a:cubicBezTo>
                  <a:cubicBezTo>
                    <a:pt x="1331" y="494"/>
                    <a:pt x="1343" y="499"/>
                    <a:pt x="1355" y="505"/>
                  </a:cubicBezTo>
                  <a:cubicBezTo>
                    <a:pt x="1359" y="507"/>
                    <a:pt x="1362" y="508"/>
                    <a:pt x="1367" y="508"/>
                  </a:cubicBezTo>
                  <a:cubicBezTo>
                    <a:pt x="1376" y="508"/>
                    <a:pt x="1385" y="508"/>
                    <a:pt x="1395" y="509"/>
                  </a:cubicBezTo>
                  <a:cubicBezTo>
                    <a:pt x="1400" y="510"/>
                    <a:pt x="1405" y="512"/>
                    <a:pt x="1409" y="516"/>
                  </a:cubicBezTo>
                  <a:cubicBezTo>
                    <a:pt x="1417" y="524"/>
                    <a:pt x="1427" y="531"/>
                    <a:pt x="1439" y="532"/>
                  </a:cubicBezTo>
                  <a:cubicBezTo>
                    <a:pt x="1442" y="533"/>
                    <a:pt x="1443" y="533"/>
                    <a:pt x="1441" y="536"/>
                  </a:cubicBezTo>
                  <a:cubicBezTo>
                    <a:pt x="1436" y="545"/>
                    <a:pt x="1418" y="547"/>
                    <a:pt x="1412" y="544"/>
                  </a:cubicBezTo>
                  <a:cubicBezTo>
                    <a:pt x="1401" y="539"/>
                    <a:pt x="1390" y="537"/>
                    <a:pt x="1379" y="545"/>
                  </a:cubicBezTo>
                  <a:cubicBezTo>
                    <a:pt x="1371" y="550"/>
                    <a:pt x="1363" y="551"/>
                    <a:pt x="1353" y="547"/>
                  </a:cubicBezTo>
                  <a:cubicBezTo>
                    <a:pt x="1350" y="546"/>
                    <a:pt x="1346" y="545"/>
                    <a:pt x="1343" y="546"/>
                  </a:cubicBezTo>
                  <a:cubicBezTo>
                    <a:pt x="1341" y="546"/>
                    <a:pt x="1340" y="547"/>
                    <a:pt x="1340" y="548"/>
                  </a:cubicBezTo>
                  <a:cubicBezTo>
                    <a:pt x="1339" y="550"/>
                    <a:pt x="1341" y="550"/>
                    <a:pt x="1342" y="550"/>
                  </a:cubicBezTo>
                  <a:cubicBezTo>
                    <a:pt x="1344" y="551"/>
                    <a:pt x="1346" y="552"/>
                    <a:pt x="1347" y="553"/>
                  </a:cubicBezTo>
                  <a:cubicBezTo>
                    <a:pt x="1359" y="561"/>
                    <a:pt x="1371" y="567"/>
                    <a:pt x="1386" y="567"/>
                  </a:cubicBezTo>
                  <a:cubicBezTo>
                    <a:pt x="1392" y="567"/>
                    <a:pt x="1397" y="572"/>
                    <a:pt x="1401" y="576"/>
                  </a:cubicBezTo>
                  <a:cubicBezTo>
                    <a:pt x="1406" y="581"/>
                    <a:pt x="1412" y="585"/>
                    <a:pt x="1420" y="585"/>
                  </a:cubicBezTo>
                  <a:cubicBezTo>
                    <a:pt x="1416" y="593"/>
                    <a:pt x="1410" y="596"/>
                    <a:pt x="1402" y="594"/>
                  </a:cubicBezTo>
                  <a:cubicBezTo>
                    <a:pt x="1400" y="593"/>
                    <a:pt x="1398" y="593"/>
                    <a:pt x="1397" y="592"/>
                  </a:cubicBezTo>
                  <a:cubicBezTo>
                    <a:pt x="1387" y="586"/>
                    <a:pt x="1378" y="588"/>
                    <a:pt x="1369" y="595"/>
                  </a:cubicBezTo>
                  <a:cubicBezTo>
                    <a:pt x="1362" y="600"/>
                    <a:pt x="1354" y="601"/>
                    <a:pt x="1346" y="603"/>
                  </a:cubicBezTo>
                  <a:cubicBezTo>
                    <a:pt x="1352" y="607"/>
                    <a:pt x="1359" y="608"/>
                    <a:pt x="1366" y="608"/>
                  </a:cubicBezTo>
                  <a:cubicBezTo>
                    <a:pt x="1368" y="607"/>
                    <a:pt x="1370" y="608"/>
                    <a:pt x="1372" y="609"/>
                  </a:cubicBezTo>
                  <a:cubicBezTo>
                    <a:pt x="1380" y="614"/>
                    <a:pt x="1389" y="619"/>
                    <a:pt x="1397" y="625"/>
                  </a:cubicBezTo>
                  <a:cubicBezTo>
                    <a:pt x="1402" y="628"/>
                    <a:pt x="1396" y="631"/>
                    <a:pt x="1395" y="631"/>
                  </a:cubicBezTo>
                  <a:cubicBezTo>
                    <a:pt x="1390" y="634"/>
                    <a:pt x="1385" y="639"/>
                    <a:pt x="1378" y="636"/>
                  </a:cubicBezTo>
                  <a:cubicBezTo>
                    <a:pt x="1373" y="635"/>
                    <a:pt x="1369" y="637"/>
                    <a:pt x="1365" y="640"/>
                  </a:cubicBezTo>
                  <a:cubicBezTo>
                    <a:pt x="1357" y="648"/>
                    <a:pt x="1347" y="649"/>
                    <a:pt x="1337" y="646"/>
                  </a:cubicBezTo>
                  <a:cubicBezTo>
                    <a:pt x="1332" y="645"/>
                    <a:pt x="1327" y="646"/>
                    <a:pt x="1323" y="650"/>
                  </a:cubicBezTo>
                  <a:cubicBezTo>
                    <a:pt x="1316" y="656"/>
                    <a:pt x="1307" y="659"/>
                    <a:pt x="1297" y="659"/>
                  </a:cubicBezTo>
                  <a:cubicBezTo>
                    <a:pt x="1290" y="659"/>
                    <a:pt x="1283" y="659"/>
                    <a:pt x="1276" y="659"/>
                  </a:cubicBezTo>
                  <a:cubicBezTo>
                    <a:pt x="1265" y="659"/>
                    <a:pt x="1256" y="663"/>
                    <a:pt x="1247" y="669"/>
                  </a:cubicBezTo>
                  <a:cubicBezTo>
                    <a:pt x="1241" y="673"/>
                    <a:pt x="1235" y="676"/>
                    <a:pt x="1231" y="683"/>
                  </a:cubicBezTo>
                  <a:cubicBezTo>
                    <a:pt x="1236" y="684"/>
                    <a:pt x="1240" y="682"/>
                    <a:pt x="1244" y="681"/>
                  </a:cubicBezTo>
                  <a:cubicBezTo>
                    <a:pt x="1256" y="676"/>
                    <a:pt x="1268" y="676"/>
                    <a:pt x="1279" y="682"/>
                  </a:cubicBezTo>
                  <a:cubicBezTo>
                    <a:pt x="1283" y="684"/>
                    <a:pt x="1287" y="683"/>
                    <a:pt x="1291" y="683"/>
                  </a:cubicBezTo>
                  <a:cubicBezTo>
                    <a:pt x="1300" y="684"/>
                    <a:pt x="1309" y="681"/>
                    <a:pt x="1318" y="683"/>
                  </a:cubicBezTo>
                  <a:cubicBezTo>
                    <a:pt x="1319" y="683"/>
                    <a:pt x="1321" y="683"/>
                    <a:pt x="1321" y="684"/>
                  </a:cubicBezTo>
                  <a:cubicBezTo>
                    <a:pt x="1328" y="691"/>
                    <a:pt x="1339" y="693"/>
                    <a:pt x="1346" y="701"/>
                  </a:cubicBezTo>
                  <a:cubicBezTo>
                    <a:pt x="1349" y="705"/>
                    <a:pt x="1349" y="707"/>
                    <a:pt x="1344" y="709"/>
                  </a:cubicBezTo>
                  <a:cubicBezTo>
                    <a:pt x="1338" y="712"/>
                    <a:pt x="1332" y="713"/>
                    <a:pt x="1326" y="710"/>
                  </a:cubicBezTo>
                  <a:cubicBezTo>
                    <a:pt x="1321" y="708"/>
                    <a:pt x="1316" y="710"/>
                    <a:pt x="1311" y="712"/>
                  </a:cubicBezTo>
                  <a:cubicBezTo>
                    <a:pt x="1306" y="714"/>
                    <a:pt x="1302" y="716"/>
                    <a:pt x="1298" y="719"/>
                  </a:cubicBezTo>
                  <a:cubicBezTo>
                    <a:pt x="1295" y="721"/>
                    <a:pt x="1291" y="719"/>
                    <a:pt x="1287" y="720"/>
                  </a:cubicBezTo>
                  <a:cubicBezTo>
                    <a:pt x="1285" y="720"/>
                    <a:pt x="1283" y="719"/>
                    <a:pt x="1282" y="722"/>
                  </a:cubicBezTo>
                  <a:cubicBezTo>
                    <a:pt x="1282" y="724"/>
                    <a:pt x="1284" y="724"/>
                    <a:pt x="1286" y="725"/>
                  </a:cubicBezTo>
                  <a:cubicBezTo>
                    <a:pt x="1289" y="727"/>
                    <a:pt x="1292" y="729"/>
                    <a:pt x="1295" y="732"/>
                  </a:cubicBezTo>
                  <a:cubicBezTo>
                    <a:pt x="1300" y="739"/>
                    <a:pt x="1307" y="743"/>
                    <a:pt x="1315" y="744"/>
                  </a:cubicBezTo>
                  <a:cubicBezTo>
                    <a:pt x="1320" y="745"/>
                    <a:pt x="1325" y="748"/>
                    <a:pt x="1326" y="754"/>
                  </a:cubicBezTo>
                  <a:cubicBezTo>
                    <a:pt x="1320" y="754"/>
                    <a:pt x="1315" y="757"/>
                    <a:pt x="1311" y="761"/>
                  </a:cubicBezTo>
                  <a:cubicBezTo>
                    <a:pt x="1302" y="768"/>
                    <a:pt x="1295" y="768"/>
                    <a:pt x="1286" y="762"/>
                  </a:cubicBezTo>
                  <a:cubicBezTo>
                    <a:pt x="1279" y="756"/>
                    <a:pt x="1271" y="758"/>
                    <a:pt x="1263" y="759"/>
                  </a:cubicBezTo>
                  <a:cubicBezTo>
                    <a:pt x="1261" y="759"/>
                    <a:pt x="1260" y="761"/>
                    <a:pt x="1260" y="763"/>
                  </a:cubicBezTo>
                  <a:cubicBezTo>
                    <a:pt x="1260" y="765"/>
                    <a:pt x="1261" y="767"/>
                    <a:pt x="1264" y="766"/>
                  </a:cubicBezTo>
                  <a:cubicBezTo>
                    <a:pt x="1268" y="766"/>
                    <a:pt x="1271" y="769"/>
                    <a:pt x="1273" y="772"/>
                  </a:cubicBezTo>
                  <a:cubicBezTo>
                    <a:pt x="1278" y="778"/>
                    <a:pt x="1285" y="779"/>
                    <a:pt x="1291" y="782"/>
                  </a:cubicBezTo>
                  <a:cubicBezTo>
                    <a:pt x="1296" y="783"/>
                    <a:pt x="1298" y="788"/>
                    <a:pt x="1300" y="792"/>
                  </a:cubicBezTo>
                  <a:cubicBezTo>
                    <a:pt x="1301" y="794"/>
                    <a:pt x="1300" y="796"/>
                    <a:pt x="1297" y="796"/>
                  </a:cubicBezTo>
                  <a:cubicBezTo>
                    <a:pt x="1295" y="796"/>
                    <a:pt x="1292" y="796"/>
                    <a:pt x="1290" y="797"/>
                  </a:cubicBezTo>
                  <a:cubicBezTo>
                    <a:pt x="1285" y="797"/>
                    <a:pt x="1281" y="797"/>
                    <a:pt x="1277" y="800"/>
                  </a:cubicBezTo>
                  <a:cubicBezTo>
                    <a:pt x="1273" y="802"/>
                    <a:pt x="1268" y="802"/>
                    <a:pt x="1264" y="800"/>
                  </a:cubicBezTo>
                  <a:cubicBezTo>
                    <a:pt x="1259" y="797"/>
                    <a:pt x="1255" y="796"/>
                    <a:pt x="1250" y="797"/>
                  </a:cubicBezTo>
                  <a:cubicBezTo>
                    <a:pt x="1241" y="799"/>
                    <a:pt x="1234" y="796"/>
                    <a:pt x="1227" y="791"/>
                  </a:cubicBezTo>
                  <a:cubicBezTo>
                    <a:pt x="1225" y="789"/>
                    <a:pt x="1222" y="789"/>
                    <a:pt x="1219" y="790"/>
                  </a:cubicBezTo>
                  <a:cubicBezTo>
                    <a:pt x="1219" y="790"/>
                    <a:pt x="1219" y="791"/>
                    <a:pt x="1219" y="791"/>
                  </a:cubicBezTo>
                  <a:cubicBezTo>
                    <a:pt x="1230" y="801"/>
                    <a:pt x="1235" y="816"/>
                    <a:pt x="1247" y="827"/>
                  </a:cubicBezTo>
                  <a:cubicBezTo>
                    <a:pt x="1252" y="832"/>
                    <a:pt x="1251" y="840"/>
                    <a:pt x="1251" y="847"/>
                  </a:cubicBezTo>
                  <a:cubicBezTo>
                    <a:pt x="1251" y="851"/>
                    <a:pt x="1248" y="850"/>
                    <a:pt x="1246" y="848"/>
                  </a:cubicBezTo>
                  <a:cubicBezTo>
                    <a:pt x="1241" y="844"/>
                    <a:pt x="1235" y="842"/>
                    <a:pt x="1229" y="843"/>
                  </a:cubicBezTo>
                  <a:cubicBezTo>
                    <a:pt x="1217" y="844"/>
                    <a:pt x="1208" y="841"/>
                    <a:pt x="1203" y="829"/>
                  </a:cubicBezTo>
                  <a:cubicBezTo>
                    <a:pt x="1202" y="828"/>
                    <a:pt x="1201" y="827"/>
                    <a:pt x="1199" y="827"/>
                  </a:cubicBezTo>
                  <a:cubicBezTo>
                    <a:pt x="1202" y="844"/>
                    <a:pt x="1190" y="856"/>
                    <a:pt x="1183" y="870"/>
                  </a:cubicBezTo>
                  <a:cubicBezTo>
                    <a:pt x="1182" y="873"/>
                    <a:pt x="1180" y="876"/>
                    <a:pt x="1178" y="878"/>
                  </a:cubicBezTo>
                  <a:cubicBezTo>
                    <a:pt x="1179" y="872"/>
                    <a:pt x="1182" y="866"/>
                    <a:pt x="1183" y="860"/>
                  </a:cubicBezTo>
                  <a:cubicBezTo>
                    <a:pt x="1186" y="846"/>
                    <a:pt x="1180" y="837"/>
                    <a:pt x="1168" y="832"/>
                  </a:cubicBezTo>
                  <a:cubicBezTo>
                    <a:pt x="1158" y="827"/>
                    <a:pt x="1147" y="823"/>
                    <a:pt x="1138" y="816"/>
                  </a:cubicBezTo>
                  <a:cubicBezTo>
                    <a:pt x="1135" y="813"/>
                    <a:pt x="1133" y="807"/>
                    <a:pt x="1130" y="803"/>
                  </a:cubicBezTo>
                  <a:cubicBezTo>
                    <a:pt x="1126" y="796"/>
                    <a:pt x="1118" y="795"/>
                    <a:pt x="1112" y="801"/>
                  </a:cubicBezTo>
                  <a:cubicBezTo>
                    <a:pt x="1111" y="802"/>
                    <a:pt x="1111" y="803"/>
                    <a:pt x="1112" y="804"/>
                  </a:cubicBezTo>
                  <a:cubicBezTo>
                    <a:pt x="1122" y="828"/>
                    <a:pt x="1117" y="852"/>
                    <a:pt x="1109" y="876"/>
                  </a:cubicBezTo>
                  <a:cubicBezTo>
                    <a:pt x="1098" y="909"/>
                    <a:pt x="1080" y="938"/>
                    <a:pt x="1062" y="967"/>
                  </a:cubicBezTo>
                  <a:cubicBezTo>
                    <a:pt x="1057" y="975"/>
                    <a:pt x="1053" y="983"/>
                    <a:pt x="1049" y="991"/>
                  </a:cubicBezTo>
                  <a:cubicBezTo>
                    <a:pt x="1047" y="995"/>
                    <a:pt x="1047" y="998"/>
                    <a:pt x="1050" y="1001"/>
                  </a:cubicBezTo>
                  <a:cubicBezTo>
                    <a:pt x="1063" y="1011"/>
                    <a:pt x="1069" y="1026"/>
                    <a:pt x="1079" y="1038"/>
                  </a:cubicBezTo>
                  <a:cubicBezTo>
                    <a:pt x="1085" y="1048"/>
                    <a:pt x="1093" y="1057"/>
                    <a:pt x="1100" y="1066"/>
                  </a:cubicBezTo>
                  <a:cubicBezTo>
                    <a:pt x="1103" y="1070"/>
                    <a:pt x="1107" y="1073"/>
                    <a:pt x="1111" y="1075"/>
                  </a:cubicBezTo>
                  <a:cubicBezTo>
                    <a:pt x="1120" y="1079"/>
                    <a:pt x="1126" y="1092"/>
                    <a:pt x="1126" y="1101"/>
                  </a:cubicBezTo>
                  <a:cubicBezTo>
                    <a:pt x="1126" y="1120"/>
                    <a:pt x="1117" y="1136"/>
                    <a:pt x="1105" y="1149"/>
                  </a:cubicBezTo>
                  <a:cubicBezTo>
                    <a:pt x="1082" y="1175"/>
                    <a:pt x="1070" y="1207"/>
                    <a:pt x="1057" y="1238"/>
                  </a:cubicBezTo>
                  <a:cubicBezTo>
                    <a:pt x="1054" y="1243"/>
                    <a:pt x="1056" y="1248"/>
                    <a:pt x="1060" y="1252"/>
                  </a:cubicBezTo>
                  <a:cubicBezTo>
                    <a:pt x="1065" y="1255"/>
                    <a:pt x="1067" y="1260"/>
                    <a:pt x="1071" y="1265"/>
                  </a:cubicBezTo>
                  <a:cubicBezTo>
                    <a:pt x="1073" y="1267"/>
                    <a:pt x="1074" y="1270"/>
                    <a:pt x="1074" y="1273"/>
                  </a:cubicBezTo>
                  <a:cubicBezTo>
                    <a:pt x="1075" y="1277"/>
                    <a:pt x="1075" y="1281"/>
                    <a:pt x="1073" y="1284"/>
                  </a:cubicBezTo>
                  <a:cubicBezTo>
                    <a:pt x="1072" y="1290"/>
                    <a:pt x="1067" y="1287"/>
                    <a:pt x="1064" y="1288"/>
                  </a:cubicBezTo>
                  <a:cubicBezTo>
                    <a:pt x="1052" y="1289"/>
                    <a:pt x="1040" y="1291"/>
                    <a:pt x="1030" y="1297"/>
                  </a:cubicBezTo>
                  <a:cubicBezTo>
                    <a:pt x="1020" y="1303"/>
                    <a:pt x="1014" y="1312"/>
                    <a:pt x="1008" y="1321"/>
                  </a:cubicBezTo>
                  <a:cubicBezTo>
                    <a:pt x="1006" y="1323"/>
                    <a:pt x="1004" y="1324"/>
                    <a:pt x="1000" y="1324"/>
                  </a:cubicBezTo>
                  <a:cubicBezTo>
                    <a:pt x="991" y="1324"/>
                    <a:pt x="981" y="1324"/>
                    <a:pt x="971" y="1324"/>
                  </a:cubicBezTo>
                  <a:cubicBezTo>
                    <a:pt x="967" y="1324"/>
                    <a:pt x="960" y="1331"/>
                    <a:pt x="960" y="1335"/>
                  </a:cubicBezTo>
                  <a:cubicBezTo>
                    <a:pt x="960" y="1337"/>
                    <a:pt x="962" y="1337"/>
                    <a:pt x="963" y="1337"/>
                  </a:cubicBezTo>
                  <a:cubicBezTo>
                    <a:pt x="975" y="1338"/>
                    <a:pt x="986" y="1340"/>
                    <a:pt x="997" y="1341"/>
                  </a:cubicBezTo>
                  <a:cubicBezTo>
                    <a:pt x="998" y="1341"/>
                    <a:pt x="999" y="1341"/>
                    <a:pt x="1000" y="1341"/>
                  </a:cubicBezTo>
                  <a:cubicBezTo>
                    <a:pt x="1004" y="1343"/>
                    <a:pt x="1006" y="1344"/>
                    <a:pt x="1004" y="1349"/>
                  </a:cubicBezTo>
                  <a:cubicBezTo>
                    <a:pt x="996" y="1369"/>
                    <a:pt x="983" y="1383"/>
                    <a:pt x="960" y="1384"/>
                  </a:cubicBezTo>
                  <a:cubicBezTo>
                    <a:pt x="959" y="1384"/>
                    <a:pt x="957" y="1384"/>
                    <a:pt x="956" y="1385"/>
                  </a:cubicBezTo>
                  <a:cubicBezTo>
                    <a:pt x="945" y="1385"/>
                    <a:pt x="934" y="1385"/>
                    <a:pt x="923" y="1385"/>
                  </a:cubicBezTo>
                  <a:cubicBezTo>
                    <a:pt x="914" y="1384"/>
                    <a:pt x="906" y="1383"/>
                    <a:pt x="897" y="1381"/>
                  </a:cubicBezTo>
                  <a:cubicBezTo>
                    <a:pt x="895" y="1380"/>
                    <a:pt x="892" y="1379"/>
                    <a:pt x="890" y="1378"/>
                  </a:cubicBezTo>
                  <a:cubicBezTo>
                    <a:pt x="887" y="1376"/>
                    <a:pt x="886" y="1373"/>
                    <a:pt x="888" y="1370"/>
                  </a:cubicBezTo>
                  <a:cubicBezTo>
                    <a:pt x="889" y="1368"/>
                    <a:pt x="890" y="1365"/>
                    <a:pt x="892" y="1364"/>
                  </a:cubicBezTo>
                  <a:cubicBezTo>
                    <a:pt x="899" y="1354"/>
                    <a:pt x="903" y="1343"/>
                    <a:pt x="907" y="1332"/>
                  </a:cubicBezTo>
                  <a:cubicBezTo>
                    <a:pt x="908" y="1329"/>
                    <a:pt x="908" y="1325"/>
                    <a:pt x="906" y="1322"/>
                  </a:cubicBezTo>
                  <a:cubicBezTo>
                    <a:pt x="904" y="1317"/>
                    <a:pt x="904" y="1316"/>
                    <a:pt x="910" y="1314"/>
                  </a:cubicBezTo>
                  <a:cubicBezTo>
                    <a:pt x="919" y="1311"/>
                    <a:pt x="928" y="1307"/>
                    <a:pt x="937" y="1303"/>
                  </a:cubicBezTo>
                  <a:cubicBezTo>
                    <a:pt x="946" y="1299"/>
                    <a:pt x="954" y="1293"/>
                    <a:pt x="959" y="1284"/>
                  </a:cubicBezTo>
                  <a:cubicBezTo>
                    <a:pt x="968" y="1271"/>
                    <a:pt x="979" y="1259"/>
                    <a:pt x="990" y="1247"/>
                  </a:cubicBezTo>
                  <a:cubicBezTo>
                    <a:pt x="998" y="1239"/>
                    <a:pt x="1004" y="1229"/>
                    <a:pt x="1010" y="1219"/>
                  </a:cubicBezTo>
                  <a:cubicBezTo>
                    <a:pt x="1022" y="1199"/>
                    <a:pt x="1031" y="1177"/>
                    <a:pt x="1038" y="1155"/>
                  </a:cubicBezTo>
                  <a:cubicBezTo>
                    <a:pt x="1040" y="1150"/>
                    <a:pt x="1039" y="1145"/>
                    <a:pt x="1036" y="1141"/>
                  </a:cubicBezTo>
                  <a:cubicBezTo>
                    <a:pt x="1027" y="1130"/>
                    <a:pt x="1016" y="1119"/>
                    <a:pt x="1007" y="1107"/>
                  </a:cubicBezTo>
                  <a:cubicBezTo>
                    <a:pt x="998" y="1096"/>
                    <a:pt x="987" y="1089"/>
                    <a:pt x="974" y="1085"/>
                  </a:cubicBezTo>
                  <a:cubicBezTo>
                    <a:pt x="963" y="1081"/>
                    <a:pt x="952" y="1076"/>
                    <a:pt x="943" y="1071"/>
                  </a:cubicBezTo>
                  <a:cubicBezTo>
                    <a:pt x="934" y="1065"/>
                    <a:pt x="925" y="1058"/>
                    <a:pt x="917" y="1052"/>
                  </a:cubicBezTo>
                  <a:cubicBezTo>
                    <a:pt x="913" y="1049"/>
                    <a:pt x="908" y="1047"/>
                    <a:pt x="904" y="1044"/>
                  </a:cubicBezTo>
                  <a:cubicBezTo>
                    <a:pt x="903" y="1043"/>
                    <a:pt x="902" y="1041"/>
                    <a:pt x="901" y="1042"/>
                  </a:cubicBezTo>
                  <a:cubicBezTo>
                    <a:pt x="899" y="1043"/>
                    <a:pt x="900" y="1045"/>
                    <a:pt x="900" y="1046"/>
                  </a:cubicBezTo>
                  <a:cubicBezTo>
                    <a:pt x="902" y="1060"/>
                    <a:pt x="904" y="1073"/>
                    <a:pt x="907" y="1086"/>
                  </a:cubicBezTo>
                  <a:cubicBezTo>
                    <a:pt x="909" y="1097"/>
                    <a:pt x="905" y="1104"/>
                    <a:pt x="897" y="1110"/>
                  </a:cubicBezTo>
                  <a:cubicBezTo>
                    <a:pt x="888" y="1118"/>
                    <a:pt x="877" y="1125"/>
                    <a:pt x="866" y="1130"/>
                  </a:cubicBezTo>
                  <a:cubicBezTo>
                    <a:pt x="847" y="1137"/>
                    <a:pt x="835" y="1150"/>
                    <a:pt x="823" y="1164"/>
                  </a:cubicBezTo>
                  <a:cubicBezTo>
                    <a:pt x="815" y="1174"/>
                    <a:pt x="808" y="1185"/>
                    <a:pt x="800" y="1195"/>
                  </a:cubicBezTo>
                  <a:cubicBezTo>
                    <a:pt x="797" y="1199"/>
                    <a:pt x="797" y="1202"/>
                    <a:pt x="800" y="1206"/>
                  </a:cubicBezTo>
                  <a:cubicBezTo>
                    <a:pt x="807" y="1214"/>
                    <a:pt x="808" y="1223"/>
                    <a:pt x="807" y="1233"/>
                  </a:cubicBezTo>
                  <a:cubicBezTo>
                    <a:pt x="807" y="1237"/>
                    <a:pt x="805" y="1239"/>
                    <a:pt x="801" y="1240"/>
                  </a:cubicBezTo>
                  <a:cubicBezTo>
                    <a:pt x="789" y="1241"/>
                    <a:pt x="777" y="1244"/>
                    <a:pt x="766" y="1248"/>
                  </a:cubicBezTo>
                  <a:cubicBezTo>
                    <a:pt x="760" y="1250"/>
                    <a:pt x="755" y="1252"/>
                    <a:pt x="751" y="1256"/>
                  </a:cubicBezTo>
                  <a:cubicBezTo>
                    <a:pt x="742" y="1269"/>
                    <a:pt x="729" y="1270"/>
                    <a:pt x="715" y="1268"/>
                  </a:cubicBezTo>
                  <a:cubicBezTo>
                    <a:pt x="712" y="1267"/>
                    <a:pt x="709" y="1267"/>
                    <a:pt x="706" y="1268"/>
                  </a:cubicBezTo>
                  <a:cubicBezTo>
                    <a:pt x="703" y="1269"/>
                    <a:pt x="702" y="1271"/>
                    <a:pt x="702" y="1274"/>
                  </a:cubicBezTo>
                  <a:cubicBezTo>
                    <a:pt x="702" y="1277"/>
                    <a:pt x="705" y="1278"/>
                    <a:pt x="707" y="1278"/>
                  </a:cubicBezTo>
                  <a:cubicBezTo>
                    <a:pt x="715" y="1280"/>
                    <a:pt x="724" y="1281"/>
                    <a:pt x="732" y="1282"/>
                  </a:cubicBezTo>
                  <a:cubicBezTo>
                    <a:pt x="739" y="1284"/>
                    <a:pt x="740" y="1286"/>
                    <a:pt x="738" y="1292"/>
                  </a:cubicBezTo>
                  <a:cubicBezTo>
                    <a:pt x="732" y="1306"/>
                    <a:pt x="723" y="1317"/>
                    <a:pt x="710" y="1324"/>
                  </a:cubicBezTo>
                  <a:cubicBezTo>
                    <a:pt x="708" y="1324"/>
                    <a:pt x="707" y="1325"/>
                    <a:pt x="705" y="1325"/>
                  </a:cubicBezTo>
                  <a:cubicBezTo>
                    <a:pt x="686" y="1327"/>
                    <a:pt x="667" y="1330"/>
                    <a:pt x="647" y="1326"/>
                  </a:cubicBezTo>
                  <a:cubicBezTo>
                    <a:pt x="643" y="1325"/>
                    <a:pt x="639" y="1325"/>
                    <a:pt x="635" y="1323"/>
                  </a:cubicBezTo>
                  <a:cubicBezTo>
                    <a:pt x="629" y="1321"/>
                    <a:pt x="628" y="1320"/>
                    <a:pt x="630" y="1314"/>
                  </a:cubicBezTo>
                  <a:cubicBezTo>
                    <a:pt x="632" y="1305"/>
                    <a:pt x="636" y="1298"/>
                    <a:pt x="639" y="1290"/>
                  </a:cubicBezTo>
                  <a:cubicBezTo>
                    <a:pt x="642" y="1285"/>
                    <a:pt x="644" y="1279"/>
                    <a:pt x="646" y="1273"/>
                  </a:cubicBezTo>
                  <a:cubicBezTo>
                    <a:pt x="647" y="1269"/>
                    <a:pt x="648" y="1265"/>
                    <a:pt x="645" y="1261"/>
                  </a:cubicBezTo>
                  <a:cubicBezTo>
                    <a:pt x="642" y="1257"/>
                    <a:pt x="646" y="1256"/>
                    <a:pt x="648" y="1256"/>
                  </a:cubicBezTo>
                  <a:cubicBezTo>
                    <a:pt x="657" y="1254"/>
                    <a:pt x="665" y="1252"/>
                    <a:pt x="673" y="1249"/>
                  </a:cubicBezTo>
                  <a:cubicBezTo>
                    <a:pt x="679" y="1247"/>
                    <a:pt x="684" y="1244"/>
                    <a:pt x="687" y="1239"/>
                  </a:cubicBezTo>
                  <a:cubicBezTo>
                    <a:pt x="700" y="1220"/>
                    <a:pt x="716" y="1206"/>
                    <a:pt x="734" y="1193"/>
                  </a:cubicBezTo>
                  <a:cubicBezTo>
                    <a:pt x="749" y="1183"/>
                    <a:pt x="759" y="1168"/>
                    <a:pt x="769" y="1154"/>
                  </a:cubicBezTo>
                  <a:cubicBezTo>
                    <a:pt x="778" y="1141"/>
                    <a:pt x="787" y="1127"/>
                    <a:pt x="797" y="1115"/>
                  </a:cubicBezTo>
                  <a:cubicBezTo>
                    <a:pt x="800" y="1111"/>
                    <a:pt x="801" y="1107"/>
                    <a:pt x="802" y="1102"/>
                  </a:cubicBezTo>
                  <a:cubicBezTo>
                    <a:pt x="805" y="1085"/>
                    <a:pt x="806" y="1068"/>
                    <a:pt x="804" y="1051"/>
                  </a:cubicBezTo>
                  <a:cubicBezTo>
                    <a:pt x="804" y="1048"/>
                    <a:pt x="804" y="1045"/>
                    <a:pt x="804" y="1041"/>
                  </a:cubicBezTo>
                  <a:cubicBezTo>
                    <a:pt x="805" y="1034"/>
                    <a:pt x="801" y="1028"/>
                    <a:pt x="796" y="1023"/>
                  </a:cubicBezTo>
                  <a:cubicBezTo>
                    <a:pt x="781" y="1006"/>
                    <a:pt x="764" y="989"/>
                    <a:pt x="748" y="972"/>
                  </a:cubicBezTo>
                  <a:cubicBezTo>
                    <a:pt x="742" y="965"/>
                    <a:pt x="737" y="958"/>
                    <a:pt x="733" y="949"/>
                  </a:cubicBezTo>
                  <a:cubicBezTo>
                    <a:pt x="725" y="935"/>
                    <a:pt x="719" y="919"/>
                    <a:pt x="714" y="903"/>
                  </a:cubicBezTo>
                  <a:cubicBezTo>
                    <a:pt x="712" y="896"/>
                    <a:pt x="714" y="894"/>
                    <a:pt x="721" y="895"/>
                  </a:cubicBezTo>
                  <a:cubicBezTo>
                    <a:pt x="739" y="899"/>
                    <a:pt x="757" y="902"/>
                    <a:pt x="776" y="903"/>
                  </a:cubicBezTo>
                  <a:cubicBezTo>
                    <a:pt x="784" y="903"/>
                    <a:pt x="792" y="905"/>
                    <a:pt x="800" y="905"/>
                  </a:cubicBezTo>
                  <a:cubicBezTo>
                    <a:pt x="804" y="905"/>
                    <a:pt x="807" y="908"/>
                    <a:pt x="808" y="913"/>
                  </a:cubicBezTo>
                  <a:cubicBezTo>
                    <a:pt x="809" y="917"/>
                    <a:pt x="810" y="922"/>
                    <a:pt x="811" y="927"/>
                  </a:cubicBezTo>
                  <a:cubicBezTo>
                    <a:pt x="815" y="941"/>
                    <a:pt x="823" y="954"/>
                    <a:pt x="829" y="968"/>
                  </a:cubicBezTo>
                  <a:cubicBezTo>
                    <a:pt x="829" y="969"/>
                    <a:pt x="830" y="970"/>
                    <a:pt x="830" y="970"/>
                  </a:cubicBezTo>
                  <a:cubicBezTo>
                    <a:pt x="832" y="972"/>
                    <a:pt x="832" y="975"/>
                    <a:pt x="834" y="974"/>
                  </a:cubicBezTo>
                  <a:cubicBezTo>
                    <a:pt x="837" y="973"/>
                    <a:pt x="836" y="970"/>
                    <a:pt x="835" y="968"/>
                  </a:cubicBezTo>
                  <a:cubicBezTo>
                    <a:pt x="827" y="948"/>
                    <a:pt x="826" y="928"/>
                    <a:pt x="825" y="907"/>
                  </a:cubicBezTo>
                  <a:cubicBezTo>
                    <a:pt x="824" y="903"/>
                    <a:pt x="823" y="898"/>
                    <a:pt x="823" y="894"/>
                  </a:cubicBezTo>
                  <a:cubicBezTo>
                    <a:pt x="823" y="889"/>
                    <a:pt x="819" y="888"/>
                    <a:pt x="815" y="887"/>
                  </a:cubicBezTo>
                  <a:cubicBezTo>
                    <a:pt x="804" y="886"/>
                    <a:pt x="793" y="884"/>
                    <a:pt x="782" y="883"/>
                  </a:cubicBezTo>
                  <a:cubicBezTo>
                    <a:pt x="768" y="880"/>
                    <a:pt x="754" y="880"/>
                    <a:pt x="740" y="878"/>
                  </a:cubicBezTo>
                  <a:cubicBezTo>
                    <a:pt x="723" y="875"/>
                    <a:pt x="706" y="873"/>
                    <a:pt x="689" y="869"/>
                  </a:cubicBezTo>
                  <a:cubicBezTo>
                    <a:pt x="679" y="866"/>
                    <a:pt x="669" y="863"/>
                    <a:pt x="659" y="862"/>
                  </a:cubicBezTo>
                  <a:cubicBezTo>
                    <a:pt x="653" y="861"/>
                    <a:pt x="648" y="859"/>
                    <a:pt x="642" y="856"/>
                  </a:cubicBezTo>
                  <a:cubicBezTo>
                    <a:pt x="632" y="852"/>
                    <a:pt x="621" y="849"/>
                    <a:pt x="610" y="847"/>
                  </a:cubicBezTo>
                  <a:cubicBezTo>
                    <a:pt x="595" y="843"/>
                    <a:pt x="580" y="838"/>
                    <a:pt x="566" y="831"/>
                  </a:cubicBezTo>
                  <a:cubicBezTo>
                    <a:pt x="556" y="825"/>
                    <a:pt x="545" y="820"/>
                    <a:pt x="535" y="815"/>
                  </a:cubicBezTo>
                  <a:cubicBezTo>
                    <a:pt x="523" y="809"/>
                    <a:pt x="512" y="802"/>
                    <a:pt x="500" y="796"/>
                  </a:cubicBezTo>
                  <a:cubicBezTo>
                    <a:pt x="490" y="791"/>
                    <a:pt x="481" y="786"/>
                    <a:pt x="472" y="780"/>
                  </a:cubicBezTo>
                  <a:cubicBezTo>
                    <a:pt x="461" y="772"/>
                    <a:pt x="450" y="766"/>
                    <a:pt x="439" y="759"/>
                  </a:cubicBezTo>
                  <a:cubicBezTo>
                    <a:pt x="436" y="757"/>
                    <a:pt x="436" y="754"/>
                    <a:pt x="437" y="751"/>
                  </a:cubicBezTo>
                  <a:cubicBezTo>
                    <a:pt x="438" y="739"/>
                    <a:pt x="439" y="727"/>
                    <a:pt x="440" y="715"/>
                  </a:cubicBezTo>
                  <a:cubicBezTo>
                    <a:pt x="441" y="705"/>
                    <a:pt x="442" y="695"/>
                    <a:pt x="440" y="685"/>
                  </a:cubicBezTo>
                  <a:cubicBezTo>
                    <a:pt x="440" y="684"/>
                    <a:pt x="440" y="682"/>
                    <a:pt x="438" y="681"/>
                  </a:cubicBezTo>
                  <a:cubicBezTo>
                    <a:pt x="436" y="683"/>
                    <a:pt x="436" y="687"/>
                    <a:pt x="436" y="690"/>
                  </a:cubicBezTo>
                  <a:cubicBezTo>
                    <a:pt x="435" y="708"/>
                    <a:pt x="432" y="726"/>
                    <a:pt x="422" y="742"/>
                  </a:cubicBezTo>
                  <a:cubicBezTo>
                    <a:pt x="420" y="745"/>
                    <a:pt x="417" y="748"/>
                    <a:pt x="415" y="752"/>
                  </a:cubicBezTo>
                  <a:cubicBezTo>
                    <a:pt x="413" y="754"/>
                    <a:pt x="410" y="755"/>
                    <a:pt x="408" y="755"/>
                  </a:cubicBezTo>
                  <a:cubicBezTo>
                    <a:pt x="399" y="756"/>
                    <a:pt x="389" y="756"/>
                    <a:pt x="381" y="752"/>
                  </a:cubicBezTo>
                  <a:cubicBezTo>
                    <a:pt x="375" y="750"/>
                    <a:pt x="369" y="748"/>
                    <a:pt x="363" y="746"/>
                  </a:cubicBezTo>
                  <a:cubicBezTo>
                    <a:pt x="361" y="746"/>
                    <a:pt x="358" y="745"/>
                    <a:pt x="356" y="744"/>
                  </a:cubicBezTo>
                  <a:cubicBezTo>
                    <a:pt x="343" y="736"/>
                    <a:pt x="327" y="730"/>
                    <a:pt x="314" y="721"/>
                  </a:cubicBezTo>
                  <a:cubicBezTo>
                    <a:pt x="305" y="714"/>
                    <a:pt x="295" y="709"/>
                    <a:pt x="285" y="703"/>
                  </a:cubicBezTo>
                  <a:cubicBezTo>
                    <a:pt x="276" y="697"/>
                    <a:pt x="267" y="691"/>
                    <a:pt x="257" y="686"/>
                  </a:cubicBezTo>
                  <a:cubicBezTo>
                    <a:pt x="247" y="681"/>
                    <a:pt x="237" y="679"/>
                    <a:pt x="227" y="676"/>
                  </a:cubicBezTo>
                  <a:cubicBezTo>
                    <a:pt x="225" y="675"/>
                    <a:pt x="223" y="676"/>
                    <a:pt x="221" y="676"/>
                  </a:cubicBezTo>
                  <a:cubicBezTo>
                    <a:pt x="217" y="676"/>
                    <a:pt x="215" y="677"/>
                    <a:pt x="215" y="682"/>
                  </a:cubicBezTo>
                  <a:cubicBezTo>
                    <a:pt x="215" y="702"/>
                    <a:pt x="216" y="722"/>
                    <a:pt x="219" y="742"/>
                  </a:cubicBezTo>
                  <a:cubicBezTo>
                    <a:pt x="219" y="746"/>
                    <a:pt x="222" y="747"/>
                    <a:pt x="225" y="746"/>
                  </a:cubicBezTo>
                  <a:cubicBezTo>
                    <a:pt x="237" y="743"/>
                    <a:pt x="249" y="745"/>
                    <a:pt x="261" y="747"/>
                  </a:cubicBezTo>
                  <a:cubicBezTo>
                    <a:pt x="270" y="748"/>
                    <a:pt x="272" y="750"/>
                    <a:pt x="270" y="759"/>
                  </a:cubicBezTo>
                  <a:cubicBezTo>
                    <a:pt x="268" y="770"/>
                    <a:pt x="265" y="780"/>
                    <a:pt x="267" y="791"/>
                  </a:cubicBezTo>
                  <a:cubicBezTo>
                    <a:pt x="268" y="798"/>
                    <a:pt x="272" y="803"/>
                    <a:pt x="280" y="804"/>
                  </a:cubicBezTo>
                  <a:cubicBezTo>
                    <a:pt x="287" y="806"/>
                    <a:pt x="287" y="807"/>
                    <a:pt x="284" y="813"/>
                  </a:cubicBezTo>
                  <a:cubicBezTo>
                    <a:pt x="280" y="821"/>
                    <a:pt x="277" y="830"/>
                    <a:pt x="274" y="838"/>
                  </a:cubicBezTo>
                  <a:cubicBezTo>
                    <a:pt x="274" y="840"/>
                    <a:pt x="273" y="842"/>
                    <a:pt x="273" y="843"/>
                  </a:cubicBezTo>
                  <a:cubicBezTo>
                    <a:pt x="272" y="845"/>
                    <a:pt x="272" y="848"/>
                    <a:pt x="275" y="849"/>
                  </a:cubicBezTo>
                  <a:cubicBezTo>
                    <a:pt x="277" y="850"/>
                    <a:pt x="279" y="848"/>
                    <a:pt x="280" y="846"/>
                  </a:cubicBezTo>
                  <a:cubicBezTo>
                    <a:pt x="280" y="845"/>
                    <a:pt x="280" y="846"/>
                    <a:pt x="280" y="846"/>
                  </a:cubicBezTo>
                  <a:cubicBezTo>
                    <a:pt x="285" y="834"/>
                    <a:pt x="292" y="824"/>
                    <a:pt x="297" y="813"/>
                  </a:cubicBezTo>
                  <a:cubicBezTo>
                    <a:pt x="299" y="808"/>
                    <a:pt x="301" y="807"/>
                    <a:pt x="306" y="811"/>
                  </a:cubicBezTo>
                  <a:cubicBezTo>
                    <a:pt x="321" y="826"/>
                    <a:pt x="325" y="843"/>
                    <a:pt x="321" y="863"/>
                  </a:cubicBezTo>
                  <a:cubicBezTo>
                    <a:pt x="317" y="878"/>
                    <a:pt x="311" y="892"/>
                    <a:pt x="305" y="906"/>
                  </a:cubicBezTo>
                  <a:cubicBezTo>
                    <a:pt x="304" y="908"/>
                    <a:pt x="303" y="910"/>
                    <a:pt x="302" y="911"/>
                  </a:cubicBezTo>
                  <a:cubicBezTo>
                    <a:pt x="295" y="922"/>
                    <a:pt x="288" y="924"/>
                    <a:pt x="280" y="912"/>
                  </a:cubicBezTo>
                  <a:cubicBezTo>
                    <a:pt x="275" y="903"/>
                    <a:pt x="266" y="898"/>
                    <a:pt x="259" y="891"/>
                  </a:cubicBezTo>
                  <a:cubicBezTo>
                    <a:pt x="256" y="888"/>
                    <a:pt x="253" y="889"/>
                    <a:pt x="250" y="893"/>
                  </a:cubicBezTo>
                  <a:cubicBezTo>
                    <a:pt x="248" y="894"/>
                    <a:pt x="247" y="897"/>
                    <a:pt x="244" y="896"/>
                  </a:cubicBezTo>
                  <a:cubicBezTo>
                    <a:pt x="242" y="895"/>
                    <a:pt x="242" y="892"/>
                    <a:pt x="242" y="889"/>
                  </a:cubicBezTo>
                  <a:cubicBezTo>
                    <a:pt x="245" y="876"/>
                    <a:pt x="241" y="863"/>
                    <a:pt x="237" y="850"/>
                  </a:cubicBezTo>
                  <a:cubicBezTo>
                    <a:pt x="235" y="844"/>
                    <a:pt x="228" y="841"/>
                    <a:pt x="223" y="837"/>
                  </a:cubicBezTo>
                  <a:cubicBezTo>
                    <a:pt x="215" y="831"/>
                    <a:pt x="205" y="828"/>
                    <a:pt x="196" y="822"/>
                  </a:cubicBezTo>
                  <a:cubicBezTo>
                    <a:pt x="185" y="816"/>
                    <a:pt x="178" y="807"/>
                    <a:pt x="177" y="795"/>
                  </a:cubicBezTo>
                  <a:cubicBezTo>
                    <a:pt x="174" y="768"/>
                    <a:pt x="172" y="742"/>
                    <a:pt x="171" y="715"/>
                  </a:cubicBezTo>
                  <a:cubicBezTo>
                    <a:pt x="170" y="697"/>
                    <a:pt x="166" y="680"/>
                    <a:pt x="159" y="663"/>
                  </a:cubicBezTo>
                  <a:cubicBezTo>
                    <a:pt x="157" y="655"/>
                    <a:pt x="153" y="647"/>
                    <a:pt x="156" y="639"/>
                  </a:cubicBezTo>
                  <a:cubicBezTo>
                    <a:pt x="161" y="629"/>
                    <a:pt x="165" y="618"/>
                    <a:pt x="171" y="609"/>
                  </a:cubicBezTo>
                  <a:cubicBezTo>
                    <a:pt x="177" y="599"/>
                    <a:pt x="186" y="596"/>
                    <a:pt x="197" y="599"/>
                  </a:cubicBezTo>
                  <a:cubicBezTo>
                    <a:pt x="207" y="602"/>
                    <a:pt x="217" y="607"/>
                    <a:pt x="226" y="611"/>
                  </a:cubicBezTo>
                  <a:cubicBezTo>
                    <a:pt x="240" y="618"/>
                    <a:pt x="255" y="620"/>
                    <a:pt x="270" y="624"/>
                  </a:cubicBezTo>
                  <a:cubicBezTo>
                    <a:pt x="277" y="626"/>
                    <a:pt x="284" y="628"/>
                    <a:pt x="291" y="628"/>
                  </a:cubicBezTo>
                  <a:cubicBezTo>
                    <a:pt x="293" y="628"/>
                    <a:pt x="295" y="629"/>
                    <a:pt x="297" y="628"/>
                  </a:cubicBezTo>
                  <a:cubicBezTo>
                    <a:pt x="305" y="627"/>
                    <a:pt x="306" y="626"/>
                    <a:pt x="304" y="617"/>
                  </a:cubicBezTo>
                  <a:cubicBezTo>
                    <a:pt x="300" y="604"/>
                    <a:pt x="299" y="591"/>
                    <a:pt x="297" y="578"/>
                  </a:cubicBezTo>
                  <a:cubicBezTo>
                    <a:pt x="296" y="569"/>
                    <a:pt x="296" y="560"/>
                    <a:pt x="298" y="551"/>
                  </a:cubicBezTo>
                  <a:cubicBezTo>
                    <a:pt x="298" y="550"/>
                    <a:pt x="299" y="549"/>
                    <a:pt x="298" y="548"/>
                  </a:cubicBezTo>
                  <a:cubicBezTo>
                    <a:pt x="296" y="548"/>
                    <a:pt x="296" y="549"/>
                    <a:pt x="295" y="549"/>
                  </a:cubicBezTo>
                  <a:cubicBezTo>
                    <a:pt x="290" y="561"/>
                    <a:pt x="286" y="573"/>
                    <a:pt x="288" y="586"/>
                  </a:cubicBezTo>
                  <a:cubicBezTo>
                    <a:pt x="289" y="593"/>
                    <a:pt x="290" y="600"/>
                    <a:pt x="290" y="607"/>
                  </a:cubicBezTo>
                  <a:cubicBezTo>
                    <a:pt x="289" y="612"/>
                    <a:pt x="287" y="614"/>
                    <a:pt x="282" y="612"/>
                  </a:cubicBezTo>
                  <a:cubicBezTo>
                    <a:pt x="271" y="606"/>
                    <a:pt x="258" y="604"/>
                    <a:pt x="247" y="598"/>
                  </a:cubicBezTo>
                  <a:cubicBezTo>
                    <a:pt x="240" y="594"/>
                    <a:pt x="235" y="589"/>
                    <a:pt x="233" y="581"/>
                  </a:cubicBezTo>
                  <a:cubicBezTo>
                    <a:pt x="231" y="577"/>
                    <a:pt x="230" y="572"/>
                    <a:pt x="229" y="567"/>
                  </a:cubicBezTo>
                  <a:cubicBezTo>
                    <a:pt x="225" y="541"/>
                    <a:pt x="213" y="519"/>
                    <a:pt x="198" y="498"/>
                  </a:cubicBezTo>
                  <a:cubicBezTo>
                    <a:pt x="192" y="490"/>
                    <a:pt x="186" y="483"/>
                    <a:pt x="179" y="476"/>
                  </a:cubicBezTo>
                  <a:cubicBezTo>
                    <a:pt x="174" y="471"/>
                    <a:pt x="171" y="471"/>
                    <a:pt x="166" y="476"/>
                  </a:cubicBezTo>
                  <a:cubicBezTo>
                    <a:pt x="152" y="491"/>
                    <a:pt x="136" y="504"/>
                    <a:pt x="121" y="518"/>
                  </a:cubicBezTo>
                  <a:cubicBezTo>
                    <a:pt x="118" y="521"/>
                    <a:pt x="114" y="525"/>
                    <a:pt x="111" y="529"/>
                  </a:cubicBezTo>
                  <a:cubicBezTo>
                    <a:pt x="110" y="532"/>
                    <a:pt x="110" y="534"/>
                    <a:pt x="113" y="536"/>
                  </a:cubicBezTo>
                  <a:cubicBezTo>
                    <a:pt x="123" y="543"/>
                    <a:pt x="129" y="553"/>
                    <a:pt x="132" y="565"/>
                  </a:cubicBezTo>
                  <a:cubicBezTo>
                    <a:pt x="133" y="570"/>
                    <a:pt x="132" y="573"/>
                    <a:pt x="128" y="576"/>
                  </a:cubicBezTo>
                  <a:cubicBezTo>
                    <a:pt x="121" y="581"/>
                    <a:pt x="114" y="585"/>
                    <a:pt x="109" y="592"/>
                  </a:cubicBezTo>
                  <a:cubicBezTo>
                    <a:pt x="106" y="596"/>
                    <a:pt x="104" y="600"/>
                    <a:pt x="103" y="605"/>
                  </a:cubicBezTo>
                  <a:cubicBezTo>
                    <a:pt x="103" y="611"/>
                    <a:pt x="100" y="613"/>
                    <a:pt x="95" y="615"/>
                  </a:cubicBezTo>
                  <a:cubicBezTo>
                    <a:pt x="88" y="616"/>
                    <a:pt x="82" y="618"/>
                    <a:pt x="77" y="620"/>
                  </a:cubicBezTo>
                  <a:cubicBezTo>
                    <a:pt x="74" y="621"/>
                    <a:pt x="72" y="622"/>
                    <a:pt x="72" y="625"/>
                  </a:cubicBezTo>
                  <a:cubicBezTo>
                    <a:pt x="73" y="628"/>
                    <a:pt x="75" y="628"/>
                    <a:pt x="78" y="628"/>
                  </a:cubicBezTo>
                  <a:cubicBezTo>
                    <a:pt x="87" y="627"/>
                    <a:pt x="97" y="629"/>
                    <a:pt x="106" y="629"/>
                  </a:cubicBezTo>
                  <a:cubicBezTo>
                    <a:pt x="110" y="629"/>
                    <a:pt x="112" y="631"/>
                    <a:pt x="111" y="635"/>
                  </a:cubicBezTo>
                  <a:cubicBezTo>
                    <a:pt x="110" y="641"/>
                    <a:pt x="110" y="646"/>
                    <a:pt x="109" y="651"/>
                  </a:cubicBezTo>
                  <a:cubicBezTo>
                    <a:pt x="107" y="665"/>
                    <a:pt x="98" y="672"/>
                    <a:pt x="86" y="677"/>
                  </a:cubicBezTo>
                  <a:cubicBezTo>
                    <a:pt x="77" y="681"/>
                    <a:pt x="68" y="684"/>
                    <a:pt x="59" y="686"/>
                  </a:cubicBezTo>
                  <a:cubicBezTo>
                    <a:pt x="48" y="688"/>
                    <a:pt x="37" y="689"/>
                    <a:pt x="26" y="688"/>
                  </a:cubicBezTo>
                  <a:cubicBezTo>
                    <a:pt x="21" y="687"/>
                    <a:pt x="18" y="683"/>
                    <a:pt x="19" y="678"/>
                  </a:cubicBezTo>
                  <a:cubicBezTo>
                    <a:pt x="20" y="669"/>
                    <a:pt x="20" y="659"/>
                    <a:pt x="22" y="650"/>
                  </a:cubicBezTo>
                  <a:cubicBezTo>
                    <a:pt x="23" y="648"/>
                    <a:pt x="23" y="645"/>
                    <a:pt x="22" y="642"/>
                  </a:cubicBezTo>
                  <a:cubicBezTo>
                    <a:pt x="21" y="637"/>
                    <a:pt x="19" y="635"/>
                    <a:pt x="14" y="635"/>
                  </a:cubicBezTo>
                  <a:cubicBezTo>
                    <a:pt x="11" y="634"/>
                    <a:pt x="8" y="635"/>
                    <a:pt x="4" y="634"/>
                  </a:cubicBezTo>
                  <a:cubicBezTo>
                    <a:pt x="3" y="634"/>
                    <a:pt x="1" y="634"/>
                    <a:pt x="0" y="632"/>
                  </a:cubicBezTo>
                  <a:cubicBezTo>
                    <a:pt x="0" y="630"/>
                    <a:pt x="2" y="629"/>
                    <a:pt x="4" y="628"/>
                  </a:cubicBezTo>
                  <a:cubicBezTo>
                    <a:pt x="7" y="627"/>
                    <a:pt x="11" y="627"/>
                    <a:pt x="15" y="625"/>
                  </a:cubicBezTo>
                  <a:cubicBezTo>
                    <a:pt x="29" y="619"/>
                    <a:pt x="35" y="607"/>
                    <a:pt x="41" y="593"/>
                  </a:cubicBezTo>
                  <a:cubicBezTo>
                    <a:pt x="41" y="591"/>
                    <a:pt x="41" y="589"/>
                    <a:pt x="43" y="5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60">
              <a:extLst>
                <a:ext uri="{FF2B5EF4-FFF2-40B4-BE49-F238E27FC236}">
                  <a16:creationId xmlns:a16="http://schemas.microsoft.com/office/drawing/2014/main" id="{3C1BBD56-EE1D-E60D-6754-B74B5A948781}"/>
                </a:ext>
              </a:extLst>
            </p:cNvPr>
            <p:cNvSpPr/>
            <p:nvPr/>
          </p:nvSpPr>
          <p:spPr bwMode="auto">
            <a:xfrm>
              <a:off x="2689" y="931"/>
              <a:ext cx="72" cy="47"/>
            </a:xfrm>
            <a:custGeom>
              <a:gdLst>
                <a:gd name="T0" fmla="*/ 0 w 47"/>
                <a:gd name="T1" fmla="*/ 12 h 31"/>
                <a:gd name="T2" fmla="*/ 12 w 47"/>
                <a:gd name="T3" fmla="*/ 7 h 31"/>
                <a:gd name="T4" fmla="*/ 30 w 47"/>
                <a:gd name="T5" fmla="*/ 2 h 31"/>
                <a:gd name="T6" fmla="*/ 46 w 47"/>
                <a:gd name="T7" fmla="*/ 11 h 31"/>
                <a:gd name="T8" fmla="*/ 47 w 47"/>
                <a:gd name="T9" fmla="*/ 15 h 31"/>
                <a:gd name="T10" fmla="*/ 41 w 47"/>
                <a:gd name="T11" fmla="*/ 28 h 31"/>
                <a:gd name="T12" fmla="*/ 22 w 47"/>
                <a:gd name="T13" fmla="*/ 25 h 31"/>
                <a:gd name="T14" fmla="*/ 13 w 47"/>
                <a:gd name="T15" fmla="*/ 16 h 31"/>
                <a:gd name="T16" fmla="*/ 7 w 47"/>
                <a:gd name="T17" fmla="*/ 13 h 31"/>
                <a:gd name="T18" fmla="*/ 1 w 47"/>
                <a:gd name="T19" fmla="*/ 13 h 31"/>
                <a:gd name="T20" fmla="*/ 0 w 47"/>
                <a:gd name="T21" fmla="*/ 12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31">
                  <a:moveTo>
                    <a:pt x="0" y="12"/>
                  </a:moveTo>
                  <a:cubicBezTo>
                    <a:pt x="4" y="10"/>
                    <a:pt x="8" y="8"/>
                    <a:pt x="12" y="7"/>
                  </a:cubicBezTo>
                  <a:cubicBezTo>
                    <a:pt x="18" y="5"/>
                    <a:pt x="24" y="3"/>
                    <a:pt x="30" y="2"/>
                  </a:cubicBezTo>
                  <a:cubicBezTo>
                    <a:pt x="37" y="0"/>
                    <a:pt x="44" y="4"/>
                    <a:pt x="46" y="11"/>
                  </a:cubicBezTo>
                  <a:cubicBezTo>
                    <a:pt x="46" y="12"/>
                    <a:pt x="47" y="13"/>
                    <a:pt x="47" y="15"/>
                  </a:cubicBezTo>
                  <a:cubicBezTo>
                    <a:pt x="46" y="20"/>
                    <a:pt x="47" y="25"/>
                    <a:pt x="41" y="28"/>
                  </a:cubicBezTo>
                  <a:cubicBezTo>
                    <a:pt x="36" y="31"/>
                    <a:pt x="26" y="29"/>
                    <a:pt x="22" y="25"/>
                  </a:cubicBezTo>
                  <a:cubicBezTo>
                    <a:pt x="19" y="22"/>
                    <a:pt x="16" y="20"/>
                    <a:pt x="13" y="16"/>
                  </a:cubicBezTo>
                  <a:cubicBezTo>
                    <a:pt x="12" y="14"/>
                    <a:pt x="9" y="13"/>
                    <a:pt x="7" y="13"/>
                  </a:cubicBezTo>
                  <a:cubicBezTo>
                    <a:pt x="5" y="13"/>
                    <a:pt x="3" y="13"/>
                    <a:pt x="1" y="13"/>
                  </a:cubicBezTo>
                  <a:cubicBezTo>
                    <a:pt x="1" y="12"/>
                    <a:pt x="1" y="12"/>
                    <a:pt x="0" y="12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61">
              <a:extLst>
                <a:ext uri="{FF2B5EF4-FFF2-40B4-BE49-F238E27FC236}">
                  <a16:creationId xmlns:a16="http://schemas.microsoft.com/office/drawing/2014/main" id="{E4BEEC80-FE98-2F2A-6AC1-55C563688683}"/>
                </a:ext>
              </a:extLst>
            </p:cNvPr>
            <p:cNvSpPr/>
            <p:nvPr/>
          </p:nvSpPr>
          <p:spPr bwMode="auto">
            <a:xfrm>
              <a:off x="2510" y="1016"/>
              <a:ext cx="48" cy="49"/>
            </a:xfrm>
            <a:custGeom>
              <a:gdLst>
                <a:gd name="T0" fmla="*/ 0 w 32"/>
                <a:gd name="T1" fmla="*/ 9 h 32"/>
                <a:gd name="T2" fmla="*/ 21 w 32"/>
                <a:gd name="T3" fmla="*/ 5 h 32"/>
                <a:gd name="T4" fmla="*/ 30 w 32"/>
                <a:gd name="T5" fmla="*/ 23 h 32"/>
                <a:gd name="T6" fmla="*/ 10 w 32"/>
                <a:gd name="T7" fmla="*/ 31 h 32"/>
                <a:gd name="T8" fmla="*/ 16 w 32"/>
                <a:gd name="T9" fmla="*/ 22 h 32"/>
                <a:gd name="T10" fmla="*/ 12 w 32"/>
                <a:gd name="T11" fmla="*/ 11 h 32"/>
                <a:gd name="T12" fmla="*/ 0 w 32"/>
                <a:gd name="T13" fmla="*/ 9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2">
                  <a:moveTo>
                    <a:pt x="0" y="9"/>
                  </a:moveTo>
                  <a:cubicBezTo>
                    <a:pt x="7" y="4"/>
                    <a:pt x="14" y="0"/>
                    <a:pt x="21" y="5"/>
                  </a:cubicBezTo>
                  <a:cubicBezTo>
                    <a:pt x="30" y="10"/>
                    <a:pt x="32" y="17"/>
                    <a:pt x="30" y="23"/>
                  </a:cubicBezTo>
                  <a:cubicBezTo>
                    <a:pt x="26" y="32"/>
                    <a:pt x="18" y="32"/>
                    <a:pt x="10" y="31"/>
                  </a:cubicBezTo>
                  <a:cubicBezTo>
                    <a:pt x="12" y="28"/>
                    <a:pt x="15" y="26"/>
                    <a:pt x="16" y="22"/>
                  </a:cubicBezTo>
                  <a:cubicBezTo>
                    <a:pt x="17" y="18"/>
                    <a:pt x="14" y="14"/>
                    <a:pt x="12" y="11"/>
                  </a:cubicBezTo>
                  <a:cubicBezTo>
                    <a:pt x="10" y="7"/>
                    <a:pt x="5" y="8"/>
                    <a:pt x="0" y="9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57" name="Freeform 65">
            <a:extLst>
              <a:ext uri="{FF2B5EF4-FFF2-40B4-BE49-F238E27FC236}">
                <a16:creationId xmlns:a16="http://schemas.microsoft.com/office/drawing/2014/main" id="{D49EDC8A-DEB9-1C02-0CD1-1B27FAF2E6A7}"/>
              </a:ext>
            </a:extLst>
          </p:cNvPr>
          <p:cNvSpPr/>
          <p:nvPr/>
        </p:nvSpPr>
        <p:spPr bwMode="auto">
          <a:xfrm>
            <a:off x="8600753" y="3034414"/>
            <a:ext cx="3526639" cy="3436841"/>
          </a:xfrm>
          <a:custGeom>
            <a:gdLst>
              <a:gd name="T0" fmla="*/ 14 w 2396"/>
              <a:gd name="T1" fmla="*/ 888 h 2335"/>
              <a:gd name="T2" fmla="*/ 55 w 2396"/>
              <a:gd name="T3" fmla="*/ 708 h 2335"/>
              <a:gd name="T4" fmla="*/ 93 w 2396"/>
              <a:gd name="T5" fmla="*/ 575 h 2335"/>
              <a:gd name="T6" fmla="*/ 46 w 2396"/>
              <a:gd name="T7" fmla="*/ 440 h 2335"/>
              <a:gd name="T8" fmla="*/ 179 w 2396"/>
              <a:gd name="T9" fmla="*/ 511 h 2335"/>
              <a:gd name="T10" fmla="*/ 590 w 2396"/>
              <a:gd name="T11" fmla="*/ 563 h 2335"/>
              <a:gd name="T12" fmla="*/ 746 w 2396"/>
              <a:gd name="T13" fmla="*/ 688 h 2335"/>
              <a:gd name="T14" fmla="*/ 820 w 2396"/>
              <a:gd name="T15" fmla="*/ 693 h 2335"/>
              <a:gd name="T16" fmla="*/ 695 w 2396"/>
              <a:gd name="T17" fmla="*/ 590 h 2335"/>
              <a:gd name="T18" fmla="*/ 798 w 2396"/>
              <a:gd name="T19" fmla="*/ 628 h 2335"/>
              <a:gd name="T20" fmla="*/ 1017 w 2396"/>
              <a:gd name="T21" fmla="*/ 538 h 2335"/>
              <a:gd name="T22" fmla="*/ 1017 w 2396"/>
              <a:gd name="T23" fmla="*/ 259 h 2335"/>
              <a:gd name="T24" fmla="*/ 976 w 2396"/>
              <a:gd name="T25" fmla="*/ 179 h 2335"/>
              <a:gd name="T26" fmla="*/ 939 w 2396"/>
              <a:gd name="T27" fmla="*/ 133 h 2335"/>
              <a:gd name="T28" fmla="*/ 1079 w 2396"/>
              <a:gd name="T29" fmla="*/ 2 h 2335"/>
              <a:gd name="T30" fmla="*/ 1152 w 2396"/>
              <a:gd name="T31" fmla="*/ 187 h 2335"/>
              <a:gd name="T32" fmla="*/ 1235 w 2396"/>
              <a:gd name="T33" fmla="*/ 502 h 2335"/>
              <a:gd name="T34" fmla="*/ 1260 w 2396"/>
              <a:gd name="T35" fmla="*/ 809 h 2335"/>
              <a:gd name="T36" fmla="*/ 1341 w 2396"/>
              <a:gd name="T37" fmla="*/ 778 h 2335"/>
              <a:gd name="T38" fmla="*/ 1381 w 2396"/>
              <a:gd name="T39" fmla="*/ 909 h 2335"/>
              <a:gd name="T40" fmla="*/ 1479 w 2396"/>
              <a:gd name="T41" fmla="*/ 940 h 2335"/>
              <a:gd name="T42" fmla="*/ 1873 w 2396"/>
              <a:gd name="T43" fmla="*/ 1026 h 2335"/>
              <a:gd name="T44" fmla="*/ 2239 w 2396"/>
              <a:gd name="T45" fmla="*/ 1157 h 2335"/>
              <a:gd name="T46" fmla="*/ 2243 w 2396"/>
              <a:gd name="T47" fmla="*/ 1192 h 2335"/>
              <a:gd name="T48" fmla="*/ 2317 w 2396"/>
              <a:gd name="T49" fmla="*/ 1515 h 2335"/>
              <a:gd name="T50" fmla="*/ 2368 w 2396"/>
              <a:gd name="T51" fmla="*/ 1736 h 2335"/>
              <a:gd name="T52" fmla="*/ 2379 w 2396"/>
              <a:gd name="T53" fmla="*/ 1903 h 2335"/>
              <a:gd name="T54" fmla="*/ 2161 w 2396"/>
              <a:gd name="T55" fmla="*/ 1490 h 2335"/>
              <a:gd name="T56" fmla="*/ 2142 w 2396"/>
              <a:gd name="T57" fmla="*/ 1243 h 2335"/>
              <a:gd name="T58" fmla="*/ 1967 w 2396"/>
              <a:gd name="T59" fmla="*/ 1157 h 2335"/>
              <a:gd name="T60" fmla="*/ 1848 w 2396"/>
              <a:gd name="T61" fmla="*/ 1596 h 2335"/>
              <a:gd name="T62" fmla="*/ 1918 w 2396"/>
              <a:gd name="T63" fmla="*/ 2093 h 2335"/>
              <a:gd name="T64" fmla="*/ 1821 w 2396"/>
              <a:gd name="T65" fmla="*/ 2303 h 2335"/>
              <a:gd name="T66" fmla="*/ 1665 w 2396"/>
              <a:gd name="T67" fmla="*/ 2284 h 2335"/>
              <a:gd name="T68" fmla="*/ 1807 w 2396"/>
              <a:gd name="T69" fmla="*/ 2102 h 2335"/>
              <a:gd name="T70" fmla="*/ 1732 w 2396"/>
              <a:gd name="T71" fmla="*/ 1754 h 2335"/>
              <a:gd name="T72" fmla="*/ 1612 w 2396"/>
              <a:gd name="T73" fmla="*/ 1644 h 2335"/>
              <a:gd name="T74" fmla="*/ 1406 w 2396"/>
              <a:gd name="T75" fmla="*/ 1969 h 2335"/>
              <a:gd name="T76" fmla="*/ 1131 w 2396"/>
              <a:gd name="T77" fmla="*/ 2201 h 2335"/>
              <a:gd name="T78" fmla="*/ 1012 w 2396"/>
              <a:gd name="T79" fmla="*/ 2221 h 2335"/>
              <a:gd name="T80" fmla="*/ 1060 w 2396"/>
              <a:gd name="T81" fmla="*/ 2117 h 2335"/>
              <a:gd name="T82" fmla="*/ 1141 w 2396"/>
              <a:gd name="T83" fmla="*/ 2041 h 2335"/>
              <a:gd name="T84" fmla="*/ 1375 w 2396"/>
              <a:gd name="T85" fmla="*/ 1849 h 2335"/>
              <a:gd name="T86" fmla="*/ 1457 w 2396"/>
              <a:gd name="T87" fmla="*/ 1505 h 2335"/>
              <a:gd name="T88" fmla="*/ 1165 w 2396"/>
              <a:gd name="T89" fmla="*/ 1561 h 2335"/>
              <a:gd name="T90" fmla="*/ 1021 w 2396"/>
              <a:gd name="T91" fmla="*/ 1567 h 2335"/>
              <a:gd name="T92" fmla="*/ 787 w 2396"/>
              <a:gd name="T93" fmla="*/ 1536 h 2335"/>
              <a:gd name="T94" fmla="*/ 538 w 2396"/>
              <a:gd name="T95" fmla="*/ 1622 h 2335"/>
              <a:gd name="T96" fmla="*/ 478 w 2396"/>
              <a:gd name="T97" fmla="*/ 1876 h 2335"/>
              <a:gd name="T98" fmla="*/ 529 w 2396"/>
              <a:gd name="T99" fmla="*/ 2018 h 2335"/>
              <a:gd name="T100" fmla="*/ 446 w 2396"/>
              <a:gd name="T101" fmla="*/ 1979 h 2335"/>
              <a:gd name="T102" fmla="*/ 340 w 2396"/>
              <a:gd name="T103" fmla="*/ 1935 h 2335"/>
              <a:gd name="T104" fmla="*/ 211 w 2396"/>
              <a:gd name="T105" fmla="*/ 2111 h 2335"/>
              <a:gd name="T106" fmla="*/ 171 w 2396"/>
              <a:gd name="T107" fmla="*/ 2162 h 2335"/>
              <a:gd name="T108" fmla="*/ 41 w 2396"/>
              <a:gd name="T109" fmla="*/ 2198 h 2335"/>
              <a:gd name="T110" fmla="*/ 149 w 2396"/>
              <a:gd name="T111" fmla="*/ 2066 h 2335"/>
              <a:gd name="T112" fmla="*/ 310 w 2396"/>
              <a:gd name="T113" fmla="*/ 1798 h 2335"/>
              <a:gd name="T114" fmla="*/ 407 w 2396"/>
              <a:gd name="T115" fmla="*/ 1525 h 2335"/>
              <a:gd name="T116" fmla="*/ 423 w 2396"/>
              <a:gd name="T117" fmla="*/ 1350 h 2335"/>
              <a:gd name="T118" fmla="*/ 395 w 2396"/>
              <a:gd name="T119" fmla="*/ 914 h 2335"/>
              <a:gd name="T120" fmla="*/ 179 w 2396"/>
              <a:gd name="T121" fmla="*/ 1014 h 2335"/>
              <a:gd name="T122" fmla="*/ 92 w 2396"/>
              <a:gd name="T123" fmla="*/ 1110 h 2335"/>
              <a:gd name="T124" fmla="*/ 14 w 2396"/>
              <a:gd name="T125" fmla="*/ 1058 h 23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6" h="2335">
                <a:moveTo>
                  <a:pt x="0" y="1003"/>
                </a:moveTo>
                <a:cubicBezTo>
                  <a:pt x="3" y="988"/>
                  <a:pt x="5" y="973"/>
                  <a:pt x="9" y="958"/>
                </a:cubicBezTo>
                <a:cubicBezTo>
                  <a:pt x="12" y="945"/>
                  <a:pt x="15" y="931"/>
                  <a:pt x="19" y="918"/>
                </a:cubicBezTo>
                <a:cubicBezTo>
                  <a:pt x="22" y="907"/>
                  <a:pt x="25" y="898"/>
                  <a:pt x="14" y="888"/>
                </a:cubicBezTo>
                <a:cubicBezTo>
                  <a:pt x="7" y="882"/>
                  <a:pt x="10" y="876"/>
                  <a:pt x="17" y="868"/>
                </a:cubicBezTo>
                <a:cubicBezTo>
                  <a:pt x="24" y="859"/>
                  <a:pt x="31" y="849"/>
                  <a:pt x="35" y="838"/>
                </a:cubicBezTo>
                <a:cubicBezTo>
                  <a:pt x="50" y="804"/>
                  <a:pt x="54" y="766"/>
                  <a:pt x="58" y="730"/>
                </a:cubicBezTo>
                <a:cubicBezTo>
                  <a:pt x="58" y="722"/>
                  <a:pt x="57" y="715"/>
                  <a:pt x="55" y="708"/>
                </a:cubicBezTo>
                <a:cubicBezTo>
                  <a:pt x="50" y="692"/>
                  <a:pt x="52" y="679"/>
                  <a:pt x="63" y="667"/>
                </a:cubicBezTo>
                <a:cubicBezTo>
                  <a:pt x="68" y="661"/>
                  <a:pt x="71" y="653"/>
                  <a:pt x="73" y="645"/>
                </a:cubicBezTo>
                <a:cubicBezTo>
                  <a:pt x="75" y="638"/>
                  <a:pt x="75" y="630"/>
                  <a:pt x="75" y="623"/>
                </a:cubicBezTo>
                <a:cubicBezTo>
                  <a:pt x="75" y="605"/>
                  <a:pt x="80" y="589"/>
                  <a:pt x="93" y="575"/>
                </a:cubicBezTo>
                <a:cubicBezTo>
                  <a:pt x="110" y="556"/>
                  <a:pt x="108" y="556"/>
                  <a:pt x="94" y="536"/>
                </a:cubicBezTo>
                <a:cubicBezTo>
                  <a:pt x="78" y="510"/>
                  <a:pt x="64" y="484"/>
                  <a:pt x="49" y="458"/>
                </a:cubicBezTo>
                <a:cubicBezTo>
                  <a:pt x="47" y="453"/>
                  <a:pt x="46" y="447"/>
                  <a:pt x="44" y="442"/>
                </a:cubicBezTo>
                <a:cubicBezTo>
                  <a:pt x="45" y="441"/>
                  <a:pt x="46" y="441"/>
                  <a:pt x="46" y="440"/>
                </a:cubicBezTo>
                <a:cubicBezTo>
                  <a:pt x="53" y="445"/>
                  <a:pt x="60" y="449"/>
                  <a:pt x="66" y="453"/>
                </a:cubicBezTo>
                <a:cubicBezTo>
                  <a:pt x="81" y="463"/>
                  <a:pt x="95" y="474"/>
                  <a:pt x="113" y="479"/>
                </a:cubicBezTo>
                <a:cubicBezTo>
                  <a:pt x="121" y="481"/>
                  <a:pt x="128" y="488"/>
                  <a:pt x="136" y="491"/>
                </a:cubicBezTo>
                <a:cubicBezTo>
                  <a:pt x="150" y="498"/>
                  <a:pt x="164" y="505"/>
                  <a:pt x="179" y="511"/>
                </a:cubicBezTo>
                <a:cubicBezTo>
                  <a:pt x="184" y="512"/>
                  <a:pt x="193" y="512"/>
                  <a:pt x="197" y="508"/>
                </a:cubicBezTo>
                <a:cubicBezTo>
                  <a:pt x="211" y="496"/>
                  <a:pt x="228" y="491"/>
                  <a:pt x="246" y="488"/>
                </a:cubicBezTo>
                <a:cubicBezTo>
                  <a:pt x="325" y="474"/>
                  <a:pt x="403" y="479"/>
                  <a:pt x="478" y="507"/>
                </a:cubicBezTo>
                <a:cubicBezTo>
                  <a:pt x="517" y="522"/>
                  <a:pt x="556" y="538"/>
                  <a:pt x="590" y="563"/>
                </a:cubicBezTo>
                <a:cubicBezTo>
                  <a:pt x="599" y="570"/>
                  <a:pt x="610" y="576"/>
                  <a:pt x="621" y="580"/>
                </a:cubicBezTo>
                <a:cubicBezTo>
                  <a:pt x="636" y="585"/>
                  <a:pt x="649" y="593"/>
                  <a:pt x="660" y="604"/>
                </a:cubicBezTo>
                <a:cubicBezTo>
                  <a:pt x="678" y="621"/>
                  <a:pt x="697" y="637"/>
                  <a:pt x="715" y="654"/>
                </a:cubicBezTo>
                <a:cubicBezTo>
                  <a:pt x="726" y="665"/>
                  <a:pt x="736" y="676"/>
                  <a:pt x="746" y="688"/>
                </a:cubicBezTo>
                <a:cubicBezTo>
                  <a:pt x="757" y="700"/>
                  <a:pt x="767" y="713"/>
                  <a:pt x="783" y="721"/>
                </a:cubicBezTo>
                <a:cubicBezTo>
                  <a:pt x="787" y="723"/>
                  <a:pt x="791" y="727"/>
                  <a:pt x="794" y="731"/>
                </a:cubicBezTo>
                <a:cubicBezTo>
                  <a:pt x="800" y="739"/>
                  <a:pt x="807" y="739"/>
                  <a:pt x="811" y="730"/>
                </a:cubicBezTo>
                <a:cubicBezTo>
                  <a:pt x="815" y="718"/>
                  <a:pt x="817" y="705"/>
                  <a:pt x="820" y="693"/>
                </a:cubicBezTo>
                <a:cubicBezTo>
                  <a:pt x="822" y="684"/>
                  <a:pt x="823" y="675"/>
                  <a:pt x="826" y="667"/>
                </a:cubicBezTo>
                <a:cubicBezTo>
                  <a:pt x="828" y="659"/>
                  <a:pt x="825" y="654"/>
                  <a:pt x="819" y="651"/>
                </a:cubicBezTo>
                <a:cubicBezTo>
                  <a:pt x="804" y="642"/>
                  <a:pt x="788" y="635"/>
                  <a:pt x="773" y="627"/>
                </a:cubicBezTo>
                <a:cubicBezTo>
                  <a:pt x="747" y="614"/>
                  <a:pt x="721" y="602"/>
                  <a:pt x="695" y="590"/>
                </a:cubicBezTo>
                <a:cubicBezTo>
                  <a:pt x="692" y="588"/>
                  <a:pt x="689" y="585"/>
                  <a:pt x="686" y="583"/>
                </a:cubicBezTo>
                <a:cubicBezTo>
                  <a:pt x="687" y="582"/>
                  <a:pt x="687" y="581"/>
                  <a:pt x="688" y="579"/>
                </a:cubicBezTo>
                <a:cubicBezTo>
                  <a:pt x="693" y="581"/>
                  <a:pt x="698" y="582"/>
                  <a:pt x="703" y="585"/>
                </a:cubicBezTo>
                <a:cubicBezTo>
                  <a:pt x="735" y="599"/>
                  <a:pt x="766" y="615"/>
                  <a:pt x="798" y="628"/>
                </a:cubicBezTo>
                <a:cubicBezTo>
                  <a:pt x="869" y="659"/>
                  <a:pt x="886" y="658"/>
                  <a:pt x="956" y="626"/>
                </a:cubicBezTo>
                <a:cubicBezTo>
                  <a:pt x="971" y="619"/>
                  <a:pt x="986" y="611"/>
                  <a:pt x="1000" y="602"/>
                </a:cubicBezTo>
                <a:cubicBezTo>
                  <a:pt x="1016" y="592"/>
                  <a:pt x="1024" y="577"/>
                  <a:pt x="1021" y="558"/>
                </a:cubicBezTo>
                <a:cubicBezTo>
                  <a:pt x="1019" y="551"/>
                  <a:pt x="1020" y="544"/>
                  <a:pt x="1017" y="538"/>
                </a:cubicBezTo>
                <a:cubicBezTo>
                  <a:pt x="1005" y="503"/>
                  <a:pt x="1011" y="469"/>
                  <a:pt x="1019" y="435"/>
                </a:cubicBezTo>
                <a:cubicBezTo>
                  <a:pt x="1030" y="387"/>
                  <a:pt x="1040" y="338"/>
                  <a:pt x="1050" y="290"/>
                </a:cubicBezTo>
                <a:cubicBezTo>
                  <a:pt x="1054" y="273"/>
                  <a:pt x="1046" y="262"/>
                  <a:pt x="1028" y="259"/>
                </a:cubicBezTo>
                <a:cubicBezTo>
                  <a:pt x="1024" y="259"/>
                  <a:pt x="1021" y="259"/>
                  <a:pt x="1017" y="259"/>
                </a:cubicBezTo>
                <a:cubicBezTo>
                  <a:pt x="1001" y="260"/>
                  <a:pt x="1000" y="260"/>
                  <a:pt x="997" y="244"/>
                </a:cubicBezTo>
                <a:cubicBezTo>
                  <a:pt x="995" y="234"/>
                  <a:pt x="994" y="224"/>
                  <a:pt x="992" y="214"/>
                </a:cubicBezTo>
                <a:cubicBezTo>
                  <a:pt x="991" y="205"/>
                  <a:pt x="992" y="195"/>
                  <a:pt x="980" y="191"/>
                </a:cubicBezTo>
                <a:cubicBezTo>
                  <a:pt x="977" y="190"/>
                  <a:pt x="976" y="183"/>
                  <a:pt x="976" y="179"/>
                </a:cubicBezTo>
                <a:cubicBezTo>
                  <a:pt x="975" y="164"/>
                  <a:pt x="974" y="163"/>
                  <a:pt x="960" y="161"/>
                </a:cubicBezTo>
                <a:cubicBezTo>
                  <a:pt x="950" y="159"/>
                  <a:pt x="940" y="158"/>
                  <a:pt x="930" y="156"/>
                </a:cubicBezTo>
                <a:cubicBezTo>
                  <a:pt x="922" y="155"/>
                  <a:pt x="920" y="149"/>
                  <a:pt x="926" y="143"/>
                </a:cubicBezTo>
                <a:cubicBezTo>
                  <a:pt x="929" y="139"/>
                  <a:pt x="934" y="135"/>
                  <a:pt x="939" y="133"/>
                </a:cubicBezTo>
                <a:cubicBezTo>
                  <a:pt x="949" y="129"/>
                  <a:pt x="954" y="121"/>
                  <a:pt x="957" y="111"/>
                </a:cubicBezTo>
                <a:cubicBezTo>
                  <a:pt x="964" y="86"/>
                  <a:pt x="975" y="64"/>
                  <a:pt x="991" y="45"/>
                </a:cubicBezTo>
                <a:cubicBezTo>
                  <a:pt x="1012" y="21"/>
                  <a:pt x="1039" y="7"/>
                  <a:pt x="1069" y="1"/>
                </a:cubicBezTo>
                <a:cubicBezTo>
                  <a:pt x="1072" y="1"/>
                  <a:pt x="1076" y="0"/>
                  <a:pt x="1079" y="2"/>
                </a:cubicBezTo>
                <a:cubicBezTo>
                  <a:pt x="1099" y="9"/>
                  <a:pt x="1119" y="15"/>
                  <a:pt x="1137" y="25"/>
                </a:cubicBezTo>
                <a:cubicBezTo>
                  <a:pt x="1169" y="42"/>
                  <a:pt x="1184" y="71"/>
                  <a:pt x="1187" y="107"/>
                </a:cubicBezTo>
                <a:cubicBezTo>
                  <a:pt x="1191" y="147"/>
                  <a:pt x="1191" y="147"/>
                  <a:pt x="1163" y="175"/>
                </a:cubicBezTo>
                <a:cubicBezTo>
                  <a:pt x="1160" y="179"/>
                  <a:pt x="1156" y="183"/>
                  <a:pt x="1152" y="187"/>
                </a:cubicBezTo>
                <a:cubicBezTo>
                  <a:pt x="1148" y="192"/>
                  <a:pt x="1141" y="199"/>
                  <a:pt x="1142" y="204"/>
                </a:cubicBezTo>
                <a:cubicBezTo>
                  <a:pt x="1143" y="220"/>
                  <a:pt x="1143" y="236"/>
                  <a:pt x="1157" y="249"/>
                </a:cubicBezTo>
                <a:cubicBezTo>
                  <a:pt x="1200" y="285"/>
                  <a:pt x="1229" y="329"/>
                  <a:pt x="1236" y="387"/>
                </a:cubicBezTo>
                <a:cubicBezTo>
                  <a:pt x="1241" y="425"/>
                  <a:pt x="1238" y="463"/>
                  <a:pt x="1235" y="502"/>
                </a:cubicBezTo>
                <a:cubicBezTo>
                  <a:pt x="1231" y="548"/>
                  <a:pt x="1232" y="594"/>
                  <a:pt x="1230" y="640"/>
                </a:cubicBezTo>
                <a:cubicBezTo>
                  <a:pt x="1229" y="666"/>
                  <a:pt x="1234" y="689"/>
                  <a:pt x="1247" y="712"/>
                </a:cubicBezTo>
                <a:cubicBezTo>
                  <a:pt x="1260" y="735"/>
                  <a:pt x="1267" y="760"/>
                  <a:pt x="1264" y="787"/>
                </a:cubicBezTo>
                <a:cubicBezTo>
                  <a:pt x="1264" y="794"/>
                  <a:pt x="1262" y="801"/>
                  <a:pt x="1260" y="809"/>
                </a:cubicBezTo>
                <a:cubicBezTo>
                  <a:pt x="1259" y="815"/>
                  <a:pt x="1262" y="818"/>
                  <a:pt x="1267" y="817"/>
                </a:cubicBezTo>
                <a:cubicBezTo>
                  <a:pt x="1275" y="814"/>
                  <a:pt x="1282" y="811"/>
                  <a:pt x="1289" y="806"/>
                </a:cubicBezTo>
                <a:cubicBezTo>
                  <a:pt x="1298" y="800"/>
                  <a:pt x="1305" y="791"/>
                  <a:pt x="1314" y="786"/>
                </a:cubicBezTo>
                <a:cubicBezTo>
                  <a:pt x="1322" y="781"/>
                  <a:pt x="1332" y="779"/>
                  <a:pt x="1341" y="778"/>
                </a:cubicBezTo>
                <a:cubicBezTo>
                  <a:pt x="1348" y="777"/>
                  <a:pt x="1353" y="783"/>
                  <a:pt x="1353" y="791"/>
                </a:cubicBezTo>
                <a:cubicBezTo>
                  <a:pt x="1352" y="803"/>
                  <a:pt x="1352" y="816"/>
                  <a:pt x="1349" y="828"/>
                </a:cubicBezTo>
                <a:cubicBezTo>
                  <a:pt x="1343" y="857"/>
                  <a:pt x="1349" y="883"/>
                  <a:pt x="1369" y="905"/>
                </a:cubicBezTo>
                <a:cubicBezTo>
                  <a:pt x="1372" y="907"/>
                  <a:pt x="1377" y="908"/>
                  <a:pt x="1381" y="909"/>
                </a:cubicBezTo>
                <a:cubicBezTo>
                  <a:pt x="1386" y="910"/>
                  <a:pt x="1392" y="910"/>
                  <a:pt x="1397" y="911"/>
                </a:cubicBezTo>
                <a:cubicBezTo>
                  <a:pt x="1407" y="915"/>
                  <a:pt x="1412" y="923"/>
                  <a:pt x="1410" y="934"/>
                </a:cubicBezTo>
                <a:cubicBezTo>
                  <a:pt x="1409" y="943"/>
                  <a:pt x="1413" y="945"/>
                  <a:pt x="1420" y="945"/>
                </a:cubicBezTo>
                <a:cubicBezTo>
                  <a:pt x="1439" y="943"/>
                  <a:pt x="1459" y="942"/>
                  <a:pt x="1479" y="940"/>
                </a:cubicBezTo>
                <a:cubicBezTo>
                  <a:pt x="1542" y="933"/>
                  <a:pt x="1605" y="931"/>
                  <a:pt x="1668" y="940"/>
                </a:cubicBezTo>
                <a:cubicBezTo>
                  <a:pt x="1689" y="942"/>
                  <a:pt x="1709" y="949"/>
                  <a:pt x="1729" y="958"/>
                </a:cubicBezTo>
                <a:cubicBezTo>
                  <a:pt x="1775" y="978"/>
                  <a:pt x="1820" y="1000"/>
                  <a:pt x="1865" y="1022"/>
                </a:cubicBezTo>
                <a:cubicBezTo>
                  <a:pt x="1868" y="1023"/>
                  <a:pt x="1871" y="1024"/>
                  <a:pt x="1873" y="1026"/>
                </a:cubicBezTo>
                <a:cubicBezTo>
                  <a:pt x="1891" y="1041"/>
                  <a:pt x="1911" y="1045"/>
                  <a:pt x="1934" y="1044"/>
                </a:cubicBezTo>
                <a:cubicBezTo>
                  <a:pt x="1979" y="1043"/>
                  <a:pt x="2025" y="1044"/>
                  <a:pt x="2069" y="1054"/>
                </a:cubicBezTo>
                <a:cubicBezTo>
                  <a:pt x="2082" y="1056"/>
                  <a:pt x="2094" y="1060"/>
                  <a:pt x="2105" y="1065"/>
                </a:cubicBezTo>
                <a:cubicBezTo>
                  <a:pt x="2154" y="1090"/>
                  <a:pt x="2199" y="1120"/>
                  <a:pt x="2239" y="1157"/>
                </a:cubicBezTo>
                <a:cubicBezTo>
                  <a:pt x="2244" y="1161"/>
                  <a:pt x="2249" y="1167"/>
                  <a:pt x="2253" y="1173"/>
                </a:cubicBezTo>
                <a:cubicBezTo>
                  <a:pt x="2253" y="1173"/>
                  <a:pt x="2253" y="1174"/>
                  <a:pt x="2252" y="1175"/>
                </a:cubicBezTo>
                <a:cubicBezTo>
                  <a:pt x="2248" y="1174"/>
                  <a:pt x="2244" y="1174"/>
                  <a:pt x="2238" y="1173"/>
                </a:cubicBezTo>
                <a:cubicBezTo>
                  <a:pt x="2239" y="1180"/>
                  <a:pt x="2240" y="1186"/>
                  <a:pt x="2243" y="1192"/>
                </a:cubicBezTo>
                <a:cubicBezTo>
                  <a:pt x="2251" y="1211"/>
                  <a:pt x="2258" y="1230"/>
                  <a:pt x="2268" y="1249"/>
                </a:cubicBezTo>
                <a:cubicBezTo>
                  <a:pt x="2285" y="1282"/>
                  <a:pt x="2293" y="1317"/>
                  <a:pt x="2296" y="1354"/>
                </a:cubicBezTo>
                <a:cubicBezTo>
                  <a:pt x="2301" y="1397"/>
                  <a:pt x="2300" y="1440"/>
                  <a:pt x="2297" y="1483"/>
                </a:cubicBezTo>
                <a:cubicBezTo>
                  <a:pt x="2295" y="1512"/>
                  <a:pt x="2293" y="1505"/>
                  <a:pt x="2317" y="1515"/>
                </a:cubicBezTo>
                <a:cubicBezTo>
                  <a:pt x="2343" y="1526"/>
                  <a:pt x="2362" y="1545"/>
                  <a:pt x="2365" y="1575"/>
                </a:cubicBezTo>
                <a:cubicBezTo>
                  <a:pt x="2369" y="1612"/>
                  <a:pt x="2372" y="1649"/>
                  <a:pt x="2376" y="1686"/>
                </a:cubicBezTo>
                <a:cubicBezTo>
                  <a:pt x="2378" y="1698"/>
                  <a:pt x="2380" y="1709"/>
                  <a:pt x="2382" y="1721"/>
                </a:cubicBezTo>
                <a:cubicBezTo>
                  <a:pt x="2374" y="1721"/>
                  <a:pt x="2374" y="1721"/>
                  <a:pt x="2368" y="1736"/>
                </a:cubicBezTo>
                <a:cubicBezTo>
                  <a:pt x="2380" y="1740"/>
                  <a:pt x="2381" y="1750"/>
                  <a:pt x="2382" y="1759"/>
                </a:cubicBezTo>
                <a:cubicBezTo>
                  <a:pt x="2386" y="1789"/>
                  <a:pt x="2388" y="1818"/>
                  <a:pt x="2391" y="1848"/>
                </a:cubicBezTo>
                <a:cubicBezTo>
                  <a:pt x="2393" y="1866"/>
                  <a:pt x="2395" y="1884"/>
                  <a:pt x="2396" y="1904"/>
                </a:cubicBezTo>
                <a:cubicBezTo>
                  <a:pt x="2391" y="1904"/>
                  <a:pt x="2385" y="1904"/>
                  <a:pt x="2379" y="1903"/>
                </a:cubicBezTo>
                <a:cubicBezTo>
                  <a:pt x="2342" y="1896"/>
                  <a:pt x="2307" y="1883"/>
                  <a:pt x="2276" y="1862"/>
                </a:cubicBezTo>
                <a:cubicBezTo>
                  <a:pt x="2261" y="1852"/>
                  <a:pt x="2249" y="1838"/>
                  <a:pt x="2238" y="1824"/>
                </a:cubicBezTo>
                <a:cubicBezTo>
                  <a:pt x="2193" y="1760"/>
                  <a:pt x="2163" y="1690"/>
                  <a:pt x="2153" y="1612"/>
                </a:cubicBezTo>
                <a:cubicBezTo>
                  <a:pt x="2148" y="1571"/>
                  <a:pt x="2152" y="1530"/>
                  <a:pt x="2161" y="1490"/>
                </a:cubicBezTo>
                <a:cubicBezTo>
                  <a:pt x="2167" y="1463"/>
                  <a:pt x="2165" y="1438"/>
                  <a:pt x="2151" y="1414"/>
                </a:cubicBezTo>
                <a:cubicBezTo>
                  <a:pt x="2141" y="1397"/>
                  <a:pt x="2134" y="1378"/>
                  <a:pt x="2126" y="1360"/>
                </a:cubicBezTo>
                <a:cubicBezTo>
                  <a:pt x="2122" y="1352"/>
                  <a:pt x="2122" y="1344"/>
                  <a:pt x="2125" y="1336"/>
                </a:cubicBezTo>
                <a:cubicBezTo>
                  <a:pt x="2139" y="1306"/>
                  <a:pt x="2141" y="1275"/>
                  <a:pt x="2142" y="1243"/>
                </a:cubicBezTo>
                <a:cubicBezTo>
                  <a:pt x="2143" y="1240"/>
                  <a:pt x="2142" y="1236"/>
                  <a:pt x="2139" y="1233"/>
                </a:cubicBezTo>
                <a:cubicBezTo>
                  <a:pt x="2104" y="1199"/>
                  <a:pt x="2067" y="1165"/>
                  <a:pt x="2032" y="1129"/>
                </a:cubicBezTo>
                <a:cubicBezTo>
                  <a:pt x="2016" y="1114"/>
                  <a:pt x="2001" y="1113"/>
                  <a:pt x="1982" y="1121"/>
                </a:cubicBezTo>
                <a:cubicBezTo>
                  <a:pt x="1956" y="1132"/>
                  <a:pt x="1956" y="1132"/>
                  <a:pt x="1967" y="1157"/>
                </a:cubicBezTo>
                <a:cubicBezTo>
                  <a:pt x="1984" y="1192"/>
                  <a:pt x="1993" y="1228"/>
                  <a:pt x="1987" y="1267"/>
                </a:cubicBezTo>
                <a:cubicBezTo>
                  <a:pt x="1986" y="1273"/>
                  <a:pt x="1984" y="1280"/>
                  <a:pt x="1982" y="1287"/>
                </a:cubicBezTo>
                <a:cubicBezTo>
                  <a:pt x="1962" y="1350"/>
                  <a:pt x="1936" y="1410"/>
                  <a:pt x="1907" y="1470"/>
                </a:cubicBezTo>
                <a:cubicBezTo>
                  <a:pt x="1887" y="1512"/>
                  <a:pt x="1868" y="1554"/>
                  <a:pt x="1848" y="1596"/>
                </a:cubicBezTo>
                <a:cubicBezTo>
                  <a:pt x="1836" y="1620"/>
                  <a:pt x="1837" y="1643"/>
                  <a:pt x="1848" y="1665"/>
                </a:cubicBezTo>
                <a:cubicBezTo>
                  <a:pt x="1873" y="1717"/>
                  <a:pt x="1899" y="1770"/>
                  <a:pt x="1927" y="1820"/>
                </a:cubicBezTo>
                <a:cubicBezTo>
                  <a:pt x="1942" y="1847"/>
                  <a:pt x="1949" y="1873"/>
                  <a:pt x="1942" y="1902"/>
                </a:cubicBezTo>
                <a:cubicBezTo>
                  <a:pt x="1926" y="1965"/>
                  <a:pt x="1922" y="2029"/>
                  <a:pt x="1918" y="2093"/>
                </a:cubicBezTo>
                <a:cubicBezTo>
                  <a:pt x="1913" y="2151"/>
                  <a:pt x="1906" y="2208"/>
                  <a:pt x="1901" y="2266"/>
                </a:cubicBezTo>
                <a:cubicBezTo>
                  <a:pt x="1900" y="2277"/>
                  <a:pt x="1894" y="2285"/>
                  <a:pt x="1884" y="2290"/>
                </a:cubicBezTo>
                <a:cubicBezTo>
                  <a:pt x="1867" y="2298"/>
                  <a:pt x="1848" y="2301"/>
                  <a:pt x="1829" y="2302"/>
                </a:cubicBezTo>
                <a:cubicBezTo>
                  <a:pt x="1826" y="2303"/>
                  <a:pt x="1824" y="2303"/>
                  <a:pt x="1821" y="2303"/>
                </a:cubicBezTo>
                <a:cubicBezTo>
                  <a:pt x="1798" y="2300"/>
                  <a:pt x="1778" y="2303"/>
                  <a:pt x="1763" y="2324"/>
                </a:cubicBezTo>
                <a:cubicBezTo>
                  <a:pt x="1760" y="2329"/>
                  <a:pt x="1754" y="2331"/>
                  <a:pt x="1749" y="2335"/>
                </a:cubicBezTo>
                <a:cubicBezTo>
                  <a:pt x="1745" y="2335"/>
                  <a:pt x="1742" y="2335"/>
                  <a:pt x="1738" y="2335"/>
                </a:cubicBezTo>
                <a:cubicBezTo>
                  <a:pt x="1709" y="2325"/>
                  <a:pt x="1686" y="2306"/>
                  <a:pt x="1665" y="2284"/>
                </a:cubicBezTo>
                <a:cubicBezTo>
                  <a:pt x="1669" y="2282"/>
                  <a:pt x="1671" y="2281"/>
                  <a:pt x="1674" y="2280"/>
                </a:cubicBezTo>
                <a:cubicBezTo>
                  <a:pt x="1704" y="2267"/>
                  <a:pt x="1733" y="2255"/>
                  <a:pt x="1762" y="2242"/>
                </a:cubicBezTo>
                <a:cubicBezTo>
                  <a:pt x="1777" y="2235"/>
                  <a:pt x="1786" y="2224"/>
                  <a:pt x="1788" y="2208"/>
                </a:cubicBezTo>
                <a:cubicBezTo>
                  <a:pt x="1795" y="2172"/>
                  <a:pt x="1801" y="2137"/>
                  <a:pt x="1807" y="2102"/>
                </a:cubicBezTo>
                <a:cubicBezTo>
                  <a:pt x="1813" y="2065"/>
                  <a:pt x="1818" y="2028"/>
                  <a:pt x="1824" y="1991"/>
                </a:cubicBezTo>
                <a:cubicBezTo>
                  <a:pt x="1824" y="1985"/>
                  <a:pt x="1824" y="1979"/>
                  <a:pt x="1823" y="1974"/>
                </a:cubicBezTo>
                <a:cubicBezTo>
                  <a:pt x="1817" y="1954"/>
                  <a:pt x="1810" y="1934"/>
                  <a:pt x="1803" y="1914"/>
                </a:cubicBezTo>
                <a:cubicBezTo>
                  <a:pt x="1784" y="1859"/>
                  <a:pt x="1764" y="1804"/>
                  <a:pt x="1732" y="1754"/>
                </a:cubicBezTo>
                <a:cubicBezTo>
                  <a:pt x="1720" y="1735"/>
                  <a:pt x="1710" y="1714"/>
                  <a:pt x="1699" y="1695"/>
                </a:cubicBezTo>
                <a:cubicBezTo>
                  <a:pt x="1683" y="1668"/>
                  <a:pt x="1667" y="1642"/>
                  <a:pt x="1651" y="1616"/>
                </a:cubicBezTo>
                <a:cubicBezTo>
                  <a:pt x="1647" y="1608"/>
                  <a:pt x="1642" y="1609"/>
                  <a:pt x="1637" y="1614"/>
                </a:cubicBezTo>
                <a:cubicBezTo>
                  <a:pt x="1628" y="1624"/>
                  <a:pt x="1619" y="1634"/>
                  <a:pt x="1612" y="1644"/>
                </a:cubicBezTo>
                <a:cubicBezTo>
                  <a:pt x="1581" y="1689"/>
                  <a:pt x="1565" y="1740"/>
                  <a:pt x="1553" y="1792"/>
                </a:cubicBezTo>
                <a:cubicBezTo>
                  <a:pt x="1546" y="1823"/>
                  <a:pt x="1539" y="1853"/>
                  <a:pt x="1531" y="1884"/>
                </a:cubicBezTo>
                <a:cubicBezTo>
                  <a:pt x="1529" y="1896"/>
                  <a:pt x="1522" y="1904"/>
                  <a:pt x="1509" y="1908"/>
                </a:cubicBezTo>
                <a:cubicBezTo>
                  <a:pt x="1471" y="1921"/>
                  <a:pt x="1438" y="1943"/>
                  <a:pt x="1406" y="1969"/>
                </a:cubicBezTo>
                <a:cubicBezTo>
                  <a:pt x="1342" y="2019"/>
                  <a:pt x="1276" y="2068"/>
                  <a:pt x="1212" y="2117"/>
                </a:cubicBezTo>
                <a:cubicBezTo>
                  <a:pt x="1192" y="2132"/>
                  <a:pt x="1171" y="2142"/>
                  <a:pt x="1148" y="2148"/>
                </a:cubicBezTo>
                <a:cubicBezTo>
                  <a:pt x="1136" y="2151"/>
                  <a:pt x="1125" y="2156"/>
                  <a:pt x="1113" y="2161"/>
                </a:cubicBezTo>
                <a:cubicBezTo>
                  <a:pt x="1119" y="2176"/>
                  <a:pt x="1126" y="2188"/>
                  <a:pt x="1131" y="2201"/>
                </a:cubicBezTo>
                <a:cubicBezTo>
                  <a:pt x="1132" y="2205"/>
                  <a:pt x="1132" y="2211"/>
                  <a:pt x="1129" y="2213"/>
                </a:cubicBezTo>
                <a:cubicBezTo>
                  <a:pt x="1119" y="2223"/>
                  <a:pt x="1109" y="2232"/>
                  <a:pt x="1098" y="2241"/>
                </a:cubicBezTo>
                <a:cubicBezTo>
                  <a:pt x="1095" y="2244"/>
                  <a:pt x="1089" y="2245"/>
                  <a:pt x="1084" y="2245"/>
                </a:cubicBezTo>
                <a:cubicBezTo>
                  <a:pt x="1058" y="2243"/>
                  <a:pt x="1034" y="2236"/>
                  <a:pt x="1012" y="2221"/>
                </a:cubicBezTo>
                <a:cubicBezTo>
                  <a:pt x="997" y="2212"/>
                  <a:pt x="997" y="2193"/>
                  <a:pt x="1010" y="2180"/>
                </a:cubicBezTo>
                <a:cubicBezTo>
                  <a:pt x="1012" y="2178"/>
                  <a:pt x="1015" y="2173"/>
                  <a:pt x="1015" y="2170"/>
                </a:cubicBezTo>
                <a:cubicBezTo>
                  <a:pt x="1013" y="2160"/>
                  <a:pt x="1018" y="2153"/>
                  <a:pt x="1025" y="2146"/>
                </a:cubicBezTo>
                <a:cubicBezTo>
                  <a:pt x="1036" y="2136"/>
                  <a:pt x="1048" y="2126"/>
                  <a:pt x="1060" y="2117"/>
                </a:cubicBezTo>
                <a:cubicBezTo>
                  <a:pt x="1073" y="2108"/>
                  <a:pt x="1086" y="2100"/>
                  <a:pt x="1099" y="2092"/>
                </a:cubicBezTo>
                <a:cubicBezTo>
                  <a:pt x="1107" y="2087"/>
                  <a:pt x="1113" y="2081"/>
                  <a:pt x="1114" y="2071"/>
                </a:cubicBezTo>
                <a:cubicBezTo>
                  <a:pt x="1114" y="2067"/>
                  <a:pt x="1117" y="2062"/>
                  <a:pt x="1120" y="2059"/>
                </a:cubicBezTo>
                <a:cubicBezTo>
                  <a:pt x="1127" y="2053"/>
                  <a:pt x="1134" y="2046"/>
                  <a:pt x="1141" y="2041"/>
                </a:cubicBezTo>
                <a:cubicBezTo>
                  <a:pt x="1206" y="1995"/>
                  <a:pt x="1270" y="1949"/>
                  <a:pt x="1334" y="1903"/>
                </a:cubicBezTo>
                <a:cubicBezTo>
                  <a:pt x="1342" y="1898"/>
                  <a:pt x="1349" y="1893"/>
                  <a:pt x="1350" y="1883"/>
                </a:cubicBezTo>
                <a:cubicBezTo>
                  <a:pt x="1351" y="1879"/>
                  <a:pt x="1354" y="1876"/>
                  <a:pt x="1356" y="1873"/>
                </a:cubicBezTo>
                <a:cubicBezTo>
                  <a:pt x="1363" y="1865"/>
                  <a:pt x="1370" y="1858"/>
                  <a:pt x="1375" y="1849"/>
                </a:cubicBezTo>
                <a:cubicBezTo>
                  <a:pt x="1390" y="1818"/>
                  <a:pt x="1405" y="1787"/>
                  <a:pt x="1417" y="1754"/>
                </a:cubicBezTo>
                <a:cubicBezTo>
                  <a:pt x="1426" y="1729"/>
                  <a:pt x="1430" y="1703"/>
                  <a:pt x="1435" y="1676"/>
                </a:cubicBezTo>
                <a:cubicBezTo>
                  <a:pt x="1446" y="1623"/>
                  <a:pt x="1456" y="1569"/>
                  <a:pt x="1467" y="1515"/>
                </a:cubicBezTo>
                <a:cubicBezTo>
                  <a:pt x="1469" y="1506"/>
                  <a:pt x="1465" y="1504"/>
                  <a:pt x="1457" y="1505"/>
                </a:cubicBezTo>
                <a:cubicBezTo>
                  <a:pt x="1446" y="1506"/>
                  <a:pt x="1435" y="1507"/>
                  <a:pt x="1425" y="1510"/>
                </a:cubicBezTo>
                <a:cubicBezTo>
                  <a:pt x="1354" y="1525"/>
                  <a:pt x="1284" y="1542"/>
                  <a:pt x="1212" y="1549"/>
                </a:cubicBezTo>
                <a:cubicBezTo>
                  <a:pt x="1203" y="1550"/>
                  <a:pt x="1195" y="1553"/>
                  <a:pt x="1186" y="1555"/>
                </a:cubicBezTo>
                <a:cubicBezTo>
                  <a:pt x="1179" y="1557"/>
                  <a:pt x="1172" y="1561"/>
                  <a:pt x="1165" y="1561"/>
                </a:cubicBezTo>
                <a:cubicBezTo>
                  <a:pt x="1145" y="1562"/>
                  <a:pt x="1126" y="1562"/>
                  <a:pt x="1106" y="1561"/>
                </a:cubicBezTo>
                <a:cubicBezTo>
                  <a:pt x="1095" y="1560"/>
                  <a:pt x="1087" y="1563"/>
                  <a:pt x="1080" y="1571"/>
                </a:cubicBezTo>
                <a:cubicBezTo>
                  <a:pt x="1069" y="1584"/>
                  <a:pt x="1056" y="1587"/>
                  <a:pt x="1040" y="1585"/>
                </a:cubicBezTo>
                <a:cubicBezTo>
                  <a:pt x="1024" y="1583"/>
                  <a:pt x="1024" y="1583"/>
                  <a:pt x="1021" y="1567"/>
                </a:cubicBezTo>
                <a:cubicBezTo>
                  <a:pt x="1020" y="1555"/>
                  <a:pt x="1017" y="1552"/>
                  <a:pt x="1005" y="1550"/>
                </a:cubicBezTo>
                <a:cubicBezTo>
                  <a:pt x="991" y="1547"/>
                  <a:pt x="978" y="1546"/>
                  <a:pt x="965" y="1544"/>
                </a:cubicBezTo>
                <a:cubicBezTo>
                  <a:pt x="909" y="1539"/>
                  <a:pt x="853" y="1535"/>
                  <a:pt x="798" y="1530"/>
                </a:cubicBezTo>
                <a:cubicBezTo>
                  <a:pt x="792" y="1529"/>
                  <a:pt x="789" y="1531"/>
                  <a:pt x="787" y="1536"/>
                </a:cubicBezTo>
                <a:cubicBezTo>
                  <a:pt x="781" y="1556"/>
                  <a:pt x="766" y="1566"/>
                  <a:pt x="746" y="1569"/>
                </a:cubicBezTo>
                <a:cubicBezTo>
                  <a:pt x="737" y="1570"/>
                  <a:pt x="728" y="1572"/>
                  <a:pt x="719" y="1572"/>
                </a:cubicBezTo>
                <a:cubicBezTo>
                  <a:pt x="668" y="1576"/>
                  <a:pt x="619" y="1586"/>
                  <a:pt x="570" y="1600"/>
                </a:cubicBezTo>
                <a:cubicBezTo>
                  <a:pt x="556" y="1604"/>
                  <a:pt x="546" y="1610"/>
                  <a:pt x="538" y="1622"/>
                </a:cubicBezTo>
                <a:cubicBezTo>
                  <a:pt x="504" y="1677"/>
                  <a:pt x="469" y="1731"/>
                  <a:pt x="434" y="1786"/>
                </a:cubicBezTo>
                <a:cubicBezTo>
                  <a:pt x="433" y="1788"/>
                  <a:pt x="432" y="1793"/>
                  <a:pt x="434" y="1796"/>
                </a:cubicBezTo>
                <a:cubicBezTo>
                  <a:pt x="445" y="1821"/>
                  <a:pt x="457" y="1845"/>
                  <a:pt x="469" y="1870"/>
                </a:cubicBezTo>
                <a:cubicBezTo>
                  <a:pt x="470" y="1873"/>
                  <a:pt x="475" y="1876"/>
                  <a:pt x="478" y="1876"/>
                </a:cubicBezTo>
                <a:cubicBezTo>
                  <a:pt x="496" y="1878"/>
                  <a:pt x="515" y="1878"/>
                  <a:pt x="534" y="1880"/>
                </a:cubicBezTo>
                <a:cubicBezTo>
                  <a:pt x="551" y="1881"/>
                  <a:pt x="559" y="1887"/>
                  <a:pt x="564" y="1904"/>
                </a:cubicBezTo>
                <a:cubicBezTo>
                  <a:pt x="569" y="1921"/>
                  <a:pt x="567" y="1938"/>
                  <a:pt x="564" y="1954"/>
                </a:cubicBezTo>
                <a:cubicBezTo>
                  <a:pt x="558" y="1979"/>
                  <a:pt x="547" y="2001"/>
                  <a:pt x="529" y="2018"/>
                </a:cubicBezTo>
                <a:cubicBezTo>
                  <a:pt x="523" y="2024"/>
                  <a:pt x="516" y="2030"/>
                  <a:pt x="506" y="2028"/>
                </a:cubicBezTo>
                <a:cubicBezTo>
                  <a:pt x="498" y="2026"/>
                  <a:pt x="489" y="2025"/>
                  <a:pt x="480" y="2023"/>
                </a:cubicBezTo>
                <a:cubicBezTo>
                  <a:pt x="460" y="2020"/>
                  <a:pt x="450" y="2010"/>
                  <a:pt x="447" y="1990"/>
                </a:cubicBezTo>
                <a:cubicBezTo>
                  <a:pt x="447" y="1986"/>
                  <a:pt x="446" y="1982"/>
                  <a:pt x="446" y="1979"/>
                </a:cubicBezTo>
                <a:cubicBezTo>
                  <a:pt x="445" y="1963"/>
                  <a:pt x="438" y="1952"/>
                  <a:pt x="425" y="1945"/>
                </a:cubicBezTo>
                <a:cubicBezTo>
                  <a:pt x="415" y="1939"/>
                  <a:pt x="405" y="1936"/>
                  <a:pt x="395" y="1932"/>
                </a:cubicBezTo>
                <a:cubicBezTo>
                  <a:pt x="387" y="1929"/>
                  <a:pt x="379" y="1928"/>
                  <a:pt x="371" y="1925"/>
                </a:cubicBezTo>
                <a:cubicBezTo>
                  <a:pt x="354" y="1917"/>
                  <a:pt x="350" y="1918"/>
                  <a:pt x="340" y="1935"/>
                </a:cubicBezTo>
                <a:cubicBezTo>
                  <a:pt x="338" y="1939"/>
                  <a:pt x="336" y="1943"/>
                  <a:pt x="334" y="1946"/>
                </a:cubicBezTo>
                <a:cubicBezTo>
                  <a:pt x="314" y="1981"/>
                  <a:pt x="295" y="2016"/>
                  <a:pt x="275" y="2049"/>
                </a:cubicBezTo>
                <a:cubicBezTo>
                  <a:pt x="265" y="2065"/>
                  <a:pt x="253" y="2080"/>
                  <a:pt x="241" y="2094"/>
                </a:cubicBezTo>
                <a:cubicBezTo>
                  <a:pt x="234" y="2104"/>
                  <a:pt x="224" y="2110"/>
                  <a:pt x="211" y="2111"/>
                </a:cubicBezTo>
                <a:cubicBezTo>
                  <a:pt x="205" y="2111"/>
                  <a:pt x="199" y="2116"/>
                  <a:pt x="194" y="2119"/>
                </a:cubicBezTo>
                <a:cubicBezTo>
                  <a:pt x="190" y="2121"/>
                  <a:pt x="187" y="2125"/>
                  <a:pt x="184" y="2125"/>
                </a:cubicBezTo>
                <a:cubicBezTo>
                  <a:pt x="173" y="2128"/>
                  <a:pt x="171" y="2135"/>
                  <a:pt x="170" y="2143"/>
                </a:cubicBezTo>
                <a:cubicBezTo>
                  <a:pt x="170" y="2150"/>
                  <a:pt x="170" y="2156"/>
                  <a:pt x="171" y="2162"/>
                </a:cubicBezTo>
                <a:cubicBezTo>
                  <a:pt x="171" y="2176"/>
                  <a:pt x="169" y="2190"/>
                  <a:pt x="162" y="2203"/>
                </a:cubicBezTo>
                <a:cubicBezTo>
                  <a:pt x="154" y="2216"/>
                  <a:pt x="143" y="2224"/>
                  <a:pt x="127" y="2222"/>
                </a:cubicBezTo>
                <a:cubicBezTo>
                  <a:pt x="120" y="2221"/>
                  <a:pt x="113" y="2221"/>
                  <a:pt x="106" y="2220"/>
                </a:cubicBezTo>
                <a:cubicBezTo>
                  <a:pt x="83" y="2218"/>
                  <a:pt x="60" y="2213"/>
                  <a:pt x="41" y="2198"/>
                </a:cubicBezTo>
                <a:cubicBezTo>
                  <a:pt x="37" y="2195"/>
                  <a:pt x="32" y="2190"/>
                  <a:pt x="32" y="2186"/>
                </a:cubicBezTo>
                <a:cubicBezTo>
                  <a:pt x="27" y="2152"/>
                  <a:pt x="60" y="2108"/>
                  <a:pt x="93" y="2102"/>
                </a:cubicBezTo>
                <a:cubicBezTo>
                  <a:pt x="98" y="2101"/>
                  <a:pt x="104" y="2100"/>
                  <a:pt x="108" y="2097"/>
                </a:cubicBezTo>
                <a:cubicBezTo>
                  <a:pt x="122" y="2087"/>
                  <a:pt x="135" y="2077"/>
                  <a:pt x="149" y="2066"/>
                </a:cubicBezTo>
                <a:cubicBezTo>
                  <a:pt x="152" y="2063"/>
                  <a:pt x="155" y="2059"/>
                  <a:pt x="157" y="2055"/>
                </a:cubicBezTo>
                <a:cubicBezTo>
                  <a:pt x="164" y="2043"/>
                  <a:pt x="170" y="2031"/>
                  <a:pt x="177" y="2020"/>
                </a:cubicBezTo>
                <a:cubicBezTo>
                  <a:pt x="186" y="2005"/>
                  <a:pt x="195" y="1991"/>
                  <a:pt x="204" y="1976"/>
                </a:cubicBezTo>
                <a:cubicBezTo>
                  <a:pt x="239" y="1917"/>
                  <a:pt x="274" y="1857"/>
                  <a:pt x="310" y="1798"/>
                </a:cubicBezTo>
                <a:cubicBezTo>
                  <a:pt x="313" y="1792"/>
                  <a:pt x="314" y="1787"/>
                  <a:pt x="312" y="1781"/>
                </a:cubicBezTo>
                <a:cubicBezTo>
                  <a:pt x="302" y="1755"/>
                  <a:pt x="295" y="1728"/>
                  <a:pt x="284" y="1703"/>
                </a:cubicBezTo>
                <a:cubicBezTo>
                  <a:pt x="265" y="1658"/>
                  <a:pt x="293" y="1574"/>
                  <a:pt x="347" y="1553"/>
                </a:cubicBezTo>
                <a:cubicBezTo>
                  <a:pt x="367" y="1545"/>
                  <a:pt x="387" y="1535"/>
                  <a:pt x="407" y="1525"/>
                </a:cubicBezTo>
                <a:cubicBezTo>
                  <a:pt x="410" y="1524"/>
                  <a:pt x="414" y="1521"/>
                  <a:pt x="415" y="1518"/>
                </a:cubicBezTo>
                <a:cubicBezTo>
                  <a:pt x="424" y="1494"/>
                  <a:pt x="431" y="1471"/>
                  <a:pt x="440" y="1447"/>
                </a:cubicBezTo>
                <a:cubicBezTo>
                  <a:pt x="446" y="1432"/>
                  <a:pt x="447" y="1417"/>
                  <a:pt x="442" y="1402"/>
                </a:cubicBezTo>
                <a:cubicBezTo>
                  <a:pt x="436" y="1384"/>
                  <a:pt x="430" y="1367"/>
                  <a:pt x="423" y="1350"/>
                </a:cubicBezTo>
                <a:cubicBezTo>
                  <a:pt x="418" y="1340"/>
                  <a:pt x="416" y="1330"/>
                  <a:pt x="417" y="1318"/>
                </a:cubicBezTo>
                <a:cubicBezTo>
                  <a:pt x="420" y="1258"/>
                  <a:pt x="425" y="1198"/>
                  <a:pt x="442" y="1139"/>
                </a:cubicBezTo>
                <a:cubicBezTo>
                  <a:pt x="446" y="1126"/>
                  <a:pt x="447" y="1112"/>
                  <a:pt x="446" y="1099"/>
                </a:cubicBezTo>
                <a:cubicBezTo>
                  <a:pt x="438" y="1035"/>
                  <a:pt x="418" y="974"/>
                  <a:pt x="395" y="914"/>
                </a:cubicBezTo>
                <a:cubicBezTo>
                  <a:pt x="393" y="906"/>
                  <a:pt x="388" y="904"/>
                  <a:pt x="381" y="907"/>
                </a:cubicBezTo>
                <a:cubicBezTo>
                  <a:pt x="335" y="922"/>
                  <a:pt x="288" y="937"/>
                  <a:pt x="241" y="952"/>
                </a:cubicBezTo>
                <a:cubicBezTo>
                  <a:pt x="224" y="958"/>
                  <a:pt x="213" y="969"/>
                  <a:pt x="204" y="984"/>
                </a:cubicBezTo>
                <a:cubicBezTo>
                  <a:pt x="196" y="995"/>
                  <a:pt x="188" y="1005"/>
                  <a:pt x="179" y="1014"/>
                </a:cubicBezTo>
                <a:cubicBezTo>
                  <a:pt x="171" y="1021"/>
                  <a:pt x="168" y="1028"/>
                  <a:pt x="173" y="1038"/>
                </a:cubicBezTo>
                <a:cubicBezTo>
                  <a:pt x="176" y="1046"/>
                  <a:pt x="174" y="1052"/>
                  <a:pt x="168" y="1059"/>
                </a:cubicBezTo>
                <a:cubicBezTo>
                  <a:pt x="155" y="1074"/>
                  <a:pt x="139" y="1085"/>
                  <a:pt x="120" y="1092"/>
                </a:cubicBezTo>
                <a:cubicBezTo>
                  <a:pt x="110" y="1095"/>
                  <a:pt x="102" y="1104"/>
                  <a:pt x="92" y="1110"/>
                </a:cubicBezTo>
                <a:cubicBezTo>
                  <a:pt x="87" y="1113"/>
                  <a:pt x="81" y="1116"/>
                  <a:pt x="76" y="1117"/>
                </a:cubicBezTo>
                <a:cubicBezTo>
                  <a:pt x="60" y="1118"/>
                  <a:pt x="44" y="1104"/>
                  <a:pt x="40" y="1090"/>
                </a:cubicBezTo>
                <a:cubicBezTo>
                  <a:pt x="38" y="1085"/>
                  <a:pt x="35" y="1081"/>
                  <a:pt x="32" y="1078"/>
                </a:cubicBezTo>
                <a:cubicBezTo>
                  <a:pt x="26" y="1071"/>
                  <a:pt x="18" y="1065"/>
                  <a:pt x="14" y="1058"/>
                </a:cubicBezTo>
                <a:cubicBezTo>
                  <a:pt x="8" y="1048"/>
                  <a:pt x="4" y="1036"/>
                  <a:pt x="0" y="1025"/>
                </a:cubicBezTo>
                <a:cubicBezTo>
                  <a:pt x="0" y="1018"/>
                  <a:pt x="0" y="1010"/>
                  <a:pt x="0" y="100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58" name="Group 22">
            <a:extLst>
              <a:ext uri="{FF2B5EF4-FFF2-40B4-BE49-F238E27FC236}">
                <a16:creationId xmlns:a16="http://schemas.microsoft.com/office/drawing/2014/main" id="{25312FA6-8EDA-F0CC-1E2D-CA795B0656CA}"/>
              </a:ext>
            </a:extLst>
          </p:cNvPr>
          <p:cNvGrpSpPr>
            <a:grpSpLocks noChangeAspect="1"/>
          </p:cNvGrpSpPr>
          <p:nvPr/>
        </p:nvGrpSpPr>
        <p:grpSpPr>
          <a:xfrm>
            <a:off x="1434793" y="709033"/>
            <a:ext cx="3273791" cy="2304237"/>
            <a:chOff x="3537" y="572"/>
            <a:chExt cx="4501" cy="3168"/>
          </a:xfrm>
        </p:grpSpPr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4A461438-5AC3-EC4E-38AC-3532E97AFB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7" y="572"/>
              <a:ext cx="4501" cy="3168"/>
            </a:xfrm>
            <a:custGeom>
              <a:gdLst>
                <a:gd name="T0" fmla="*/ 1023 w 3250"/>
                <a:gd name="T1" fmla="*/ 109 h 2286"/>
                <a:gd name="T2" fmla="*/ 1216 w 3250"/>
                <a:gd name="T3" fmla="*/ 156 h 2286"/>
                <a:gd name="T4" fmla="*/ 1643 w 3250"/>
                <a:gd name="T5" fmla="*/ 196 h 2286"/>
                <a:gd name="T6" fmla="*/ 1689 w 3250"/>
                <a:gd name="T7" fmla="*/ 311 h 2286"/>
                <a:gd name="T8" fmla="*/ 1539 w 3250"/>
                <a:gd name="T9" fmla="*/ 576 h 2286"/>
                <a:gd name="T10" fmla="*/ 1812 w 3250"/>
                <a:gd name="T11" fmla="*/ 686 h 2286"/>
                <a:gd name="T12" fmla="*/ 1959 w 3250"/>
                <a:gd name="T13" fmla="*/ 767 h 2286"/>
                <a:gd name="T14" fmla="*/ 2750 w 3250"/>
                <a:gd name="T15" fmla="*/ 939 h 2286"/>
                <a:gd name="T16" fmla="*/ 3042 w 3250"/>
                <a:gd name="T17" fmla="*/ 1518 h 2286"/>
                <a:gd name="T18" fmla="*/ 3172 w 3250"/>
                <a:gd name="T19" fmla="*/ 1675 h 2286"/>
                <a:gd name="T20" fmla="*/ 3073 w 3250"/>
                <a:gd name="T21" fmla="*/ 1636 h 2286"/>
                <a:gd name="T22" fmla="*/ 3040 w 3250"/>
                <a:gd name="T23" fmla="*/ 1639 h 2286"/>
                <a:gd name="T24" fmla="*/ 2723 w 3250"/>
                <a:gd name="T25" fmla="*/ 1364 h 2286"/>
                <a:gd name="T26" fmla="*/ 2646 w 3250"/>
                <a:gd name="T27" fmla="*/ 1128 h 2286"/>
                <a:gd name="T28" fmla="*/ 2621 w 3250"/>
                <a:gd name="T29" fmla="*/ 1070 h 2286"/>
                <a:gd name="T30" fmla="*/ 2429 w 3250"/>
                <a:gd name="T31" fmla="*/ 957 h 2286"/>
                <a:gd name="T32" fmla="*/ 2581 w 3250"/>
                <a:gd name="T33" fmla="*/ 1552 h 2286"/>
                <a:gd name="T34" fmla="*/ 2789 w 3250"/>
                <a:gd name="T35" fmla="*/ 1904 h 2286"/>
                <a:gd name="T36" fmla="*/ 2985 w 3250"/>
                <a:gd name="T37" fmla="*/ 2235 h 2286"/>
                <a:gd name="T38" fmla="*/ 2857 w 3250"/>
                <a:gd name="T39" fmla="*/ 2267 h 2286"/>
                <a:gd name="T40" fmla="*/ 2679 w 3250"/>
                <a:gd name="T41" fmla="*/ 2041 h 2286"/>
                <a:gd name="T42" fmla="*/ 2525 w 3250"/>
                <a:gd name="T43" fmla="*/ 1750 h 2286"/>
                <a:gd name="T44" fmla="*/ 2099 w 3250"/>
                <a:gd name="T45" fmla="*/ 1444 h 2286"/>
                <a:gd name="T46" fmla="*/ 1533 w 3250"/>
                <a:gd name="T47" fmla="*/ 1287 h 2286"/>
                <a:gd name="T48" fmla="*/ 968 w 3250"/>
                <a:gd name="T49" fmla="*/ 1245 h 2286"/>
                <a:gd name="T50" fmla="*/ 604 w 3250"/>
                <a:gd name="T51" fmla="*/ 1110 h 2286"/>
                <a:gd name="T52" fmla="*/ 728 w 3250"/>
                <a:gd name="T53" fmla="*/ 1232 h 2286"/>
                <a:gd name="T54" fmla="*/ 911 w 3250"/>
                <a:gd name="T55" fmla="*/ 1348 h 2286"/>
                <a:gd name="T56" fmla="*/ 763 w 3250"/>
                <a:gd name="T57" fmla="*/ 1360 h 2286"/>
                <a:gd name="T58" fmla="*/ 547 w 3250"/>
                <a:gd name="T59" fmla="*/ 1286 h 2286"/>
                <a:gd name="T60" fmla="*/ 461 w 3250"/>
                <a:gd name="T61" fmla="*/ 1010 h 2286"/>
                <a:gd name="T62" fmla="*/ 640 w 3250"/>
                <a:gd name="T63" fmla="*/ 933 h 2286"/>
                <a:gd name="T64" fmla="*/ 505 w 3250"/>
                <a:gd name="T65" fmla="*/ 936 h 2286"/>
                <a:gd name="T66" fmla="*/ 197 w 3250"/>
                <a:gd name="T67" fmla="*/ 860 h 2286"/>
                <a:gd name="T68" fmla="*/ 15 w 3250"/>
                <a:gd name="T69" fmla="*/ 926 h 2286"/>
                <a:gd name="T70" fmla="*/ 25 w 3250"/>
                <a:gd name="T71" fmla="*/ 613 h 2286"/>
                <a:gd name="T72" fmla="*/ 62 w 3250"/>
                <a:gd name="T73" fmla="*/ 283 h 2286"/>
                <a:gd name="T74" fmla="*/ 250 w 3250"/>
                <a:gd name="T75" fmla="*/ 297 h 2286"/>
                <a:gd name="T76" fmla="*/ 394 w 3250"/>
                <a:gd name="T77" fmla="*/ 281 h 2286"/>
                <a:gd name="T78" fmla="*/ 552 w 3250"/>
                <a:gd name="T79" fmla="*/ 313 h 2286"/>
                <a:gd name="T80" fmla="*/ 673 w 3250"/>
                <a:gd name="T81" fmla="*/ 320 h 2286"/>
                <a:gd name="T82" fmla="*/ 775 w 3250"/>
                <a:gd name="T83" fmla="*/ 354 h 2286"/>
                <a:gd name="T84" fmla="*/ 976 w 3250"/>
                <a:gd name="T85" fmla="*/ 386 h 2286"/>
                <a:gd name="T86" fmla="*/ 1063 w 3250"/>
                <a:gd name="T87" fmla="*/ 362 h 2286"/>
                <a:gd name="T88" fmla="*/ 997 w 3250"/>
                <a:gd name="T89" fmla="*/ 303 h 2286"/>
                <a:gd name="T90" fmla="*/ 899 w 3250"/>
                <a:gd name="T91" fmla="*/ 284 h 2286"/>
                <a:gd name="T92" fmla="*/ 831 w 3250"/>
                <a:gd name="T93" fmla="*/ 195 h 2286"/>
                <a:gd name="T94" fmla="*/ 801 w 3250"/>
                <a:gd name="T95" fmla="*/ 101 h 2286"/>
                <a:gd name="T96" fmla="*/ 604 w 3250"/>
                <a:gd name="T97" fmla="*/ 813 h 2286"/>
                <a:gd name="T98" fmla="*/ 255 w 3250"/>
                <a:gd name="T99" fmla="*/ 775 h 2286"/>
                <a:gd name="T100" fmla="*/ 524 w 3250"/>
                <a:gd name="T101" fmla="*/ 886 h 2286"/>
                <a:gd name="T102" fmla="*/ 1349 w 3250"/>
                <a:gd name="T103" fmla="*/ 464 h 2286"/>
                <a:gd name="T104" fmla="*/ 1210 w 3250"/>
                <a:gd name="T105" fmla="*/ 467 h 2286"/>
                <a:gd name="T106" fmla="*/ 392 w 3250"/>
                <a:gd name="T107" fmla="*/ 651 h 2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50" h="2286">
                  <a:moveTo>
                    <a:pt x="900" y="0"/>
                  </a:moveTo>
                  <a:cubicBezTo>
                    <a:pt x="908" y="13"/>
                    <a:pt x="921" y="14"/>
                    <a:pt x="935" y="15"/>
                  </a:cubicBezTo>
                  <a:cubicBezTo>
                    <a:pt x="961" y="15"/>
                    <a:pt x="979" y="28"/>
                    <a:pt x="991" y="51"/>
                  </a:cubicBezTo>
                  <a:cubicBezTo>
                    <a:pt x="999" y="68"/>
                    <a:pt x="1008" y="86"/>
                    <a:pt x="1016" y="103"/>
                  </a:cubicBezTo>
                  <a:cubicBezTo>
                    <a:pt x="1017" y="106"/>
                    <a:pt x="1020" y="108"/>
                    <a:pt x="1023" y="109"/>
                  </a:cubicBezTo>
                  <a:cubicBezTo>
                    <a:pt x="1032" y="112"/>
                    <a:pt x="1042" y="115"/>
                    <a:pt x="1051" y="117"/>
                  </a:cubicBezTo>
                  <a:cubicBezTo>
                    <a:pt x="1059" y="118"/>
                    <a:pt x="1068" y="119"/>
                    <a:pt x="1075" y="116"/>
                  </a:cubicBezTo>
                  <a:cubicBezTo>
                    <a:pt x="1104" y="107"/>
                    <a:pt x="1130" y="113"/>
                    <a:pt x="1155" y="125"/>
                  </a:cubicBezTo>
                  <a:cubicBezTo>
                    <a:pt x="1161" y="127"/>
                    <a:pt x="1165" y="136"/>
                    <a:pt x="1171" y="139"/>
                  </a:cubicBezTo>
                  <a:cubicBezTo>
                    <a:pt x="1185" y="146"/>
                    <a:pt x="1201" y="156"/>
                    <a:pt x="1216" y="156"/>
                  </a:cubicBezTo>
                  <a:cubicBezTo>
                    <a:pt x="1265" y="158"/>
                    <a:pt x="1308" y="176"/>
                    <a:pt x="1352" y="192"/>
                  </a:cubicBezTo>
                  <a:cubicBezTo>
                    <a:pt x="1369" y="199"/>
                    <a:pt x="1389" y="200"/>
                    <a:pt x="1407" y="204"/>
                  </a:cubicBezTo>
                  <a:cubicBezTo>
                    <a:pt x="1439" y="212"/>
                    <a:pt x="1471" y="221"/>
                    <a:pt x="1504" y="226"/>
                  </a:cubicBezTo>
                  <a:cubicBezTo>
                    <a:pt x="1551" y="235"/>
                    <a:pt x="1596" y="229"/>
                    <a:pt x="1636" y="198"/>
                  </a:cubicBezTo>
                  <a:cubicBezTo>
                    <a:pt x="1637" y="197"/>
                    <a:pt x="1639" y="197"/>
                    <a:pt x="1643" y="196"/>
                  </a:cubicBezTo>
                  <a:cubicBezTo>
                    <a:pt x="1661" y="225"/>
                    <a:pt x="1646" y="247"/>
                    <a:pt x="1628" y="273"/>
                  </a:cubicBezTo>
                  <a:cubicBezTo>
                    <a:pt x="1638" y="273"/>
                    <a:pt x="1649" y="274"/>
                    <a:pt x="1659" y="273"/>
                  </a:cubicBezTo>
                  <a:cubicBezTo>
                    <a:pt x="1669" y="273"/>
                    <a:pt x="1679" y="271"/>
                    <a:pt x="1689" y="269"/>
                  </a:cubicBezTo>
                  <a:cubicBezTo>
                    <a:pt x="1696" y="268"/>
                    <a:pt x="1699" y="272"/>
                    <a:pt x="1700" y="278"/>
                  </a:cubicBezTo>
                  <a:cubicBezTo>
                    <a:pt x="1702" y="291"/>
                    <a:pt x="1698" y="303"/>
                    <a:pt x="1689" y="311"/>
                  </a:cubicBezTo>
                  <a:cubicBezTo>
                    <a:pt x="1676" y="321"/>
                    <a:pt x="1663" y="329"/>
                    <a:pt x="1649" y="337"/>
                  </a:cubicBezTo>
                  <a:cubicBezTo>
                    <a:pt x="1630" y="346"/>
                    <a:pt x="1628" y="349"/>
                    <a:pt x="1632" y="370"/>
                  </a:cubicBezTo>
                  <a:cubicBezTo>
                    <a:pt x="1633" y="379"/>
                    <a:pt x="1634" y="389"/>
                    <a:pt x="1632" y="398"/>
                  </a:cubicBezTo>
                  <a:cubicBezTo>
                    <a:pt x="1626" y="440"/>
                    <a:pt x="1610" y="478"/>
                    <a:pt x="1585" y="512"/>
                  </a:cubicBezTo>
                  <a:cubicBezTo>
                    <a:pt x="1569" y="533"/>
                    <a:pt x="1554" y="555"/>
                    <a:pt x="1539" y="576"/>
                  </a:cubicBezTo>
                  <a:cubicBezTo>
                    <a:pt x="1530" y="589"/>
                    <a:pt x="1531" y="589"/>
                    <a:pt x="1544" y="600"/>
                  </a:cubicBezTo>
                  <a:cubicBezTo>
                    <a:pt x="1599" y="646"/>
                    <a:pt x="1664" y="657"/>
                    <a:pt x="1733" y="652"/>
                  </a:cubicBezTo>
                  <a:cubicBezTo>
                    <a:pt x="1759" y="650"/>
                    <a:pt x="1786" y="650"/>
                    <a:pt x="1812" y="651"/>
                  </a:cubicBezTo>
                  <a:cubicBezTo>
                    <a:pt x="1826" y="652"/>
                    <a:pt x="1830" y="661"/>
                    <a:pt x="1822" y="673"/>
                  </a:cubicBezTo>
                  <a:cubicBezTo>
                    <a:pt x="1819" y="677"/>
                    <a:pt x="1815" y="681"/>
                    <a:pt x="1812" y="686"/>
                  </a:cubicBezTo>
                  <a:cubicBezTo>
                    <a:pt x="1804" y="698"/>
                    <a:pt x="1807" y="707"/>
                    <a:pt x="1821" y="711"/>
                  </a:cubicBezTo>
                  <a:cubicBezTo>
                    <a:pt x="1827" y="713"/>
                    <a:pt x="1834" y="714"/>
                    <a:pt x="1840" y="715"/>
                  </a:cubicBezTo>
                  <a:cubicBezTo>
                    <a:pt x="1861" y="720"/>
                    <a:pt x="1868" y="728"/>
                    <a:pt x="1868" y="749"/>
                  </a:cubicBezTo>
                  <a:cubicBezTo>
                    <a:pt x="1868" y="759"/>
                    <a:pt x="1871" y="762"/>
                    <a:pt x="1880" y="763"/>
                  </a:cubicBezTo>
                  <a:cubicBezTo>
                    <a:pt x="1906" y="764"/>
                    <a:pt x="1933" y="768"/>
                    <a:pt x="1959" y="767"/>
                  </a:cubicBezTo>
                  <a:cubicBezTo>
                    <a:pt x="2081" y="761"/>
                    <a:pt x="2195" y="790"/>
                    <a:pt x="2306" y="839"/>
                  </a:cubicBezTo>
                  <a:cubicBezTo>
                    <a:pt x="2333" y="851"/>
                    <a:pt x="2360" y="863"/>
                    <a:pt x="2390" y="865"/>
                  </a:cubicBezTo>
                  <a:cubicBezTo>
                    <a:pt x="2396" y="865"/>
                    <a:pt x="2402" y="866"/>
                    <a:pt x="2407" y="865"/>
                  </a:cubicBezTo>
                  <a:cubicBezTo>
                    <a:pt x="2446" y="854"/>
                    <a:pt x="2484" y="863"/>
                    <a:pt x="2523" y="867"/>
                  </a:cubicBezTo>
                  <a:cubicBezTo>
                    <a:pt x="2603" y="875"/>
                    <a:pt x="2679" y="899"/>
                    <a:pt x="2750" y="939"/>
                  </a:cubicBezTo>
                  <a:cubicBezTo>
                    <a:pt x="2774" y="952"/>
                    <a:pt x="2801" y="960"/>
                    <a:pt x="2825" y="974"/>
                  </a:cubicBezTo>
                  <a:cubicBezTo>
                    <a:pt x="2874" y="1002"/>
                    <a:pt x="2908" y="1044"/>
                    <a:pt x="2932" y="1095"/>
                  </a:cubicBezTo>
                  <a:cubicBezTo>
                    <a:pt x="2955" y="1145"/>
                    <a:pt x="2962" y="1198"/>
                    <a:pt x="2964" y="1253"/>
                  </a:cubicBezTo>
                  <a:cubicBezTo>
                    <a:pt x="2966" y="1300"/>
                    <a:pt x="2968" y="1348"/>
                    <a:pt x="2975" y="1396"/>
                  </a:cubicBezTo>
                  <a:cubicBezTo>
                    <a:pt x="2981" y="1444"/>
                    <a:pt x="3006" y="1484"/>
                    <a:pt x="3042" y="1518"/>
                  </a:cubicBezTo>
                  <a:cubicBezTo>
                    <a:pt x="3071" y="1545"/>
                    <a:pt x="3101" y="1570"/>
                    <a:pt x="3135" y="1592"/>
                  </a:cubicBezTo>
                  <a:cubicBezTo>
                    <a:pt x="3151" y="1602"/>
                    <a:pt x="3166" y="1617"/>
                    <a:pt x="3179" y="1631"/>
                  </a:cubicBezTo>
                  <a:cubicBezTo>
                    <a:pt x="3199" y="1654"/>
                    <a:pt x="3218" y="1678"/>
                    <a:pt x="3250" y="1687"/>
                  </a:cubicBezTo>
                  <a:cubicBezTo>
                    <a:pt x="3250" y="1688"/>
                    <a:pt x="3249" y="1690"/>
                    <a:pt x="3248" y="1691"/>
                  </a:cubicBezTo>
                  <a:cubicBezTo>
                    <a:pt x="3223" y="1686"/>
                    <a:pt x="3198" y="1681"/>
                    <a:pt x="3172" y="1675"/>
                  </a:cubicBezTo>
                  <a:cubicBezTo>
                    <a:pt x="3174" y="1679"/>
                    <a:pt x="3176" y="1682"/>
                    <a:pt x="3178" y="1686"/>
                  </a:cubicBezTo>
                  <a:cubicBezTo>
                    <a:pt x="3178" y="1686"/>
                    <a:pt x="3177" y="1687"/>
                    <a:pt x="3177" y="1688"/>
                  </a:cubicBezTo>
                  <a:cubicBezTo>
                    <a:pt x="3168" y="1683"/>
                    <a:pt x="3159" y="1678"/>
                    <a:pt x="3150" y="1673"/>
                  </a:cubicBezTo>
                  <a:cubicBezTo>
                    <a:pt x="3128" y="1661"/>
                    <a:pt x="3105" y="1650"/>
                    <a:pt x="3083" y="1638"/>
                  </a:cubicBezTo>
                  <a:cubicBezTo>
                    <a:pt x="3080" y="1637"/>
                    <a:pt x="3076" y="1637"/>
                    <a:pt x="3073" y="1636"/>
                  </a:cubicBezTo>
                  <a:cubicBezTo>
                    <a:pt x="3072" y="1636"/>
                    <a:pt x="3071" y="1637"/>
                    <a:pt x="3068" y="1637"/>
                  </a:cubicBezTo>
                  <a:cubicBezTo>
                    <a:pt x="3073" y="1641"/>
                    <a:pt x="3076" y="1644"/>
                    <a:pt x="3079" y="1647"/>
                  </a:cubicBezTo>
                  <a:cubicBezTo>
                    <a:pt x="3079" y="1647"/>
                    <a:pt x="3079" y="1648"/>
                    <a:pt x="3079" y="1649"/>
                  </a:cubicBezTo>
                  <a:cubicBezTo>
                    <a:pt x="3075" y="1648"/>
                    <a:pt x="3070" y="1648"/>
                    <a:pt x="3066" y="1647"/>
                  </a:cubicBezTo>
                  <a:cubicBezTo>
                    <a:pt x="3058" y="1644"/>
                    <a:pt x="3049" y="1640"/>
                    <a:pt x="3040" y="1639"/>
                  </a:cubicBezTo>
                  <a:cubicBezTo>
                    <a:pt x="2970" y="1628"/>
                    <a:pt x="2909" y="1598"/>
                    <a:pt x="2851" y="1560"/>
                  </a:cubicBezTo>
                  <a:cubicBezTo>
                    <a:pt x="2850" y="1560"/>
                    <a:pt x="2850" y="1560"/>
                    <a:pt x="2849" y="1560"/>
                  </a:cubicBezTo>
                  <a:cubicBezTo>
                    <a:pt x="2816" y="1527"/>
                    <a:pt x="2777" y="1500"/>
                    <a:pt x="2753" y="1459"/>
                  </a:cubicBezTo>
                  <a:cubicBezTo>
                    <a:pt x="2744" y="1444"/>
                    <a:pt x="2741" y="1425"/>
                    <a:pt x="2735" y="1408"/>
                  </a:cubicBezTo>
                  <a:cubicBezTo>
                    <a:pt x="2731" y="1393"/>
                    <a:pt x="2729" y="1378"/>
                    <a:pt x="2723" y="1364"/>
                  </a:cubicBezTo>
                  <a:cubicBezTo>
                    <a:pt x="2719" y="1354"/>
                    <a:pt x="2710" y="1347"/>
                    <a:pt x="2704" y="1338"/>
                  </a:cubicBezTo>
                  <a:cubicBezTo>
                    <a:pt x="2695" y="1323"/>
                    <a:pt x="2682" y="1311"/>
                    <a:pt x="2670" y="1298"/>
                  </a:cubicBezTo>
                  <a:cubicBezTo>
                    <a:pt x="2658" y="1285"/>
                    <a:pt x="2650" y="1265"/>
                    <a:pt x="2647" y="1248"/>
                  </a:cubicBezTo>
                  <a:cubicBezTo>
                    <a:pt x="2643" y="1228"/>
                    <a:pt x="2647" y="1208"/>
                    <a:pt x="2647" y="1187"/>
                  </a:cubicBezTo>
                  <a:cubicBezTo>
                    <a:pt x="2647" y="1168"/>
                    <a:pt x="2647" y="1148"/>
                    <a:pt x="2646" y="1128"/>
                  </a:cubicBezTo>
                  <a:cubicBezTo>
                    <a:pt x="2646" y="1126"/>
                    <a:pt x="2645" y="1124"/>
                    <a:pt x="2642" y="1122"/>
                  </a:cubicBezTo>
                  <a:cubicBezTo>
                    <a:pt x="2641" y="1130"/>
                    <a:pt x="2640" y="1138"/>
                    <a:pt x="2639" y="1146"/>
                  </a:cubicBezTo>
                  <a:cubicBezTo>
                    <a:pt x="2637" y="1147"/>
                    <a:pt x="2636" y="1147"/>
                    <a:pt x="2635" y="1148"/>
                  </a:cubicBezTo>
                  <a:cubicBezTo>
                    <a:pt x="2632" y="1143"/>
                    <a:pt x="2627" y="1138"/>
                    <a:pt x="2627" y="1133"/>
                  </a:cubicBezTo>
                  <a:cubicBezTo>
                    <a:pt x="2624" y="1112"/>
                    <a:pt x="2621" y="1091"/>
                    <a:pt x="2621" y="1070"/>
                  </a:cubicBezTo>
                  <a:cubicBezTo>
                    <a:pt x="2619" y="1033"/>
                    <a:pt x="2615" y="998"/>
                    <a:pt x="2597" y="966"/>
                  </a:cubicBezTo>
                  <a:cubicBezTo>
                    <a:pt x="2590" y="952"/>
                    <a:pt x="2579" y="943"/>
                    <a:pt x="2564" y="939"/>
                  </a:cubicBezTo>
                  <a:cubicBezTo>
                    <a:pt x="2535" y="931"/>
                    <a:pt x="2505" y="928"/>
                    <a:pt x="2474" y="932"/>
                  </a:cubicBezTo>
                  <a:cubicBezTo>
                    <a:pt x="2463" y="933"/>
                    <a:pt x="2452" y="933"/>
                    <a:pt x="2440" y="934"/>
                  </a:cubicBezTo>
                  <a:cubicBezTo>
                    <a:pt x="2426" y="936"/>
                    <a:pt x="2422" y="944"/>
                    <a:pt x="2429" y="957"/>
                  </a:cubicBezTo>
                  <a:cubicBezTo>
                    <a:pt x="2450" y="995"/>
                    <a:pt x="2472" y="1033"/>
                    <a:pt x="2492" y="1072"/>
                  </a:cubicBezTo>
                  <a:cubicBezTo>
                    <a:pt x="2511" y="1108"/>
                    <a:pt x="2513" y="1147"/>
                    <a:pt x="2507" y="1187"/>
                  </a:cubicBezTo>
                  <a:cubicBezTo>
                    <a:pt x="2501" y="1236"/>
                    <a:pt x="2490" y="1284"/>
                    <a:pt x="2483" y="1333"/>
                  </a:cubicBezTo>
                  <a:cubicBezTo>
                    <a:pt x="2476" y="1386"/>
                    <a:pt x="2494" y="1432"/>
                    <a:pt x="2521" y="1475"/>
                  </a:cubicBezTo>
                  <a:cubicBezTo>
                    <a:pt x="2539" y="1502"/>
                    <a:pt x="2559" y="1529"/>
                    <a:pt x="2581" y="1552"/>
                  </a:cubicBezTo>
                  <a:cubicBezTo>
                    <a:pt x="2601" y="1573"/>
                    <a:pt x="2626" y="1589"/>
                    <a:pt x="2650" y="1606"/>
                  </a:cubicBezTo>
                  <a:cubicBezTo>
                    <a:pt x="2667" y="1618"/>
                    <a:pt x="2685" y="1629"/>
                    <a:pt x="2701" y="1641"/>
                  </a:cubicBezTo>
                  <a:cubicBezTo>
                    <a:pt x="2706" y="1644"/>
                    <a:pt x="2711" y="1650"/>
                    <a:pt x="2713" y="1655"/>
                  </a:cubicBezTo>
                  <a:cubicBezTo>
                    <a:pt x="2719" y="1680"/>
                    <a:pt x="2728" y="1705"/>
                    <a:pt x="2730" y="1730"/>
                  </a:cubicBezTo>
                  <a:cubicBezTo>
                    <a:pt x="2738" y="1793"/>
                    <a:pt x="2766" y="1848"/>
                    <a:pt x="2789" y="1904"/>
                  </a:cubicBezTo>
                  <a:cubicBezTo>
                    <a:pt x="2806" y="1946"/>
                    <a:pt x="2832" y="1984"/>
                    <a:pt x="2864" y="2018"/>
                  </a:cubicBezTo>
                  <a:cubicBezTo>
                    <a:pt x="2872" y="2026"/>
                    <a:pt x="2883" y="2036"/>
                    <a:pt x="2871" y="2051"/>
                  </a:cubicBezTo>
                  <a:cubicBezTo>
                    <a:pt x="2863" y="2061"/>
                    <a:pt x="2882" y="2079"/>
                    <a:pt x="2895" y="2074"/>
                  </a:cubicBezTo>
                  <a:cubicBezTo>
                    <a:pt x="2915" y="2067"/>
                    <a:pt x="2926" y="2075"/>
                    <a:pt x="2941" y="2087"/>
                  </a:cubicBezTo>
                  <a:cubicBezTo>
                    <a:pt x="2994" y="2126"/>
                    <a:pt x="2998" y="2177"/>
                    <a:pt x="2985" y="2235"/>
                  </a:cubicBezTo>
                  <a:cubicBezTo>
                    <a:pt x="2983" y="2244"/>
                    <a:pt x="2980" y="2253"/>
                    <a:pt x="2976" y="2262"/>
                  </a:cubicBezTo>
                  <a:cubicBezTo>
                    <a:pt x="2969" y="2280"/>
                    <a:pt x="2956" y="2284"/>
                    <a:pt x="2941" y="2273"/>
                  </a:cubicBezTo>
                  <a:cubicBezTo>
                    <a:pt x="2925" y="2261"/>
                    <a:pt x="2910" y="2248"/>
                    <a:pt x="2894" y="2236"/>
                  </a:cubicBezTo>
                  <a:cubicBezTo>
                    <a:pt x="2888" y="2231"/>
                    <a:pt x="2882" y="2227"/>
                    <a:pt x="2875" y="2222"/>
                  </a:cubicBezTo>
                  <a:cubicBezTo>
                    <a:pt x="2868" y="2238"/>
                    <a:pt x="2863" y="2252"/>
                    <a:pt x="2857" y="2267"/>
                  </a:cubicBezTo>
                  <a:cubicBezTo>
                    <a:pt x="2851" y="2284"/>
                    <a:pt x="2842" y="2286"/>
                    <a:pt x="2829" y="2274"/>
                  </a:cubicBezTo>
                  <a:cubicBezTo>
                    <a:pt x="2799" y="2247"/>
                    <a:pt x="2771" y="2217"/>
                    <a:pt x="2748" y="2184"/>
                  </a:cubicBezTo>
                  <a:cubicBezTo>
                    <a:pt x="2747" y="2183"/>
                    <a:pt x="2747" y="2183"/>
                    <a:pt x="2747" y="2183"/>
                  </a:cubicBezTo>
                  <a:cubicBezTo>
                    <a:pt x="2738" y="2152"/>
                    <a:pt x="2717" y="2129"/>
                    <a:pt x="2702" y="2102"/>
                  </a:cubicBezTo>
                  <a:cubicBezTo>
                    <a:pt x="2692" y="2083"/>
                    <a:pt x="2687" y="2062"/>
                    <a:pt x="2679" y="2041"/>
                  </a:cubicBezTo>
                  <a:cubicBezTo>
                    <a:pt x="2668" y="2012"/>
                    <a:pt x="2656" y="1983"/>
                    <a:pt x="2644" y="1954"/>
                  </a:cubicBezTo>
                  <a:cubicBezTo>
                    <a:pt x="2639" y="1942"/>
                    <a:pt x="2635" y="1929"/>
                    <a:pt x="2629" y="1917"/>
                  </a:cubicBezTo>
                  <a:cubicBezTo>
                    <a:pt x="2615" y="1887"/>
                    <a:pt x="2600" y="1858"/>
                    <a:pt x="2585" y="1829"/>
                  </a:cubicBezTo>
                  <a:cubicBezTo>
                    <a:pt x="2581" y="1822"/>
                    <a:pt x="2575" y="1816"/>
                    <a:pt x="2569" y="1810"/>
                  </a:cubicBezTo>
                  <a:cubicBezTo>
                    <a:pt x="2554" y="1790"/>
                    <a:pt x="2538" y="1771"/>
                    <a:pt x="2525" y="1750"/>
                  </a:cubicBezTo>
                  <a:cubicBezTo>
                    <a:pt x="2507" y="1720"/>
                    <a:pt x="2483" y="1696"/>
                    <a:pt x="2450" y="1685"/>
                  </a:cubicBezTo>
                  <a:cubicBezTo>
                    <a:pt x="2404" y="1669"/>
                    <a:pt x="2365" y="1642"/>
                    <a:pt x="2331" y="1608"/>
                  </a:cubicBezTo>
                  <a:cubicBezTo>
                    <a:pt x="2295" y="1574"/>
                    <a:pt x="2256" y="1544"/>
                    <a:pt x="2208" y="1527"/>
                  </a:cubicBezTo>
                  <a:cubicBezTo>
                    <a:pt x="2174" y="1515"/>
                    <a:pt x="2151" y="1488"/>
                    <a:pt x="2125" y="1466"/>
                  </a:cubicBezTo>
                  <a:cubicBezTo>
                    <a:pt x="2116" y="1459"/>
                    <a:pt x="2108" y="1451"/>
                    <a:pt x="2099" y="1444"/>
                  </a:cubicBezTo>
                  <a:cubicBezTo>
                    <a:pt x="2077" y="1428"/>
                    <a:pt x="2059" y="1408"/>
                    <a:pt x="2044" y="1385"/>
                  </a:cubicBezTo>
                  <a:cubicBezTo>
                    <a:pt x="2025" y="1354"/>
                    <a:pt x="1994" y="1336"/>
                    <a:pt x="1962" y="1321"/>
                  </a:cubicBezTo>
                  <a:cubicBezTo>
                    <a:pt x="1913" y="1299"/>
                    <a:pt x="1861" y="1289"/>
                    <a:pt x="1808" y="1286"/>
                  </a:cubicBezTo>
                  <a:cubicBezTo>
                    <a:pt x="1749" y="1283"/>
                    <a:pt x="1689" y="1281"/>
                    <a:pt x="1630" y="1281"/>
                  </a:cubicBezTo>
                  <a:cubicBezTo>
                    <a:pt x="1598" y="1281"/>
                    <a:pt x="1565" y="1283"/>
                    <a:pt x="1533" y="1287"/>
                  </a:cubicBezTo>
                  <a:cubicBezTo>
                    <a:pt x="1455" y="1295"/>
                    <a:pt x="1378" y="1289"/>
                    <a:pt x="1300" y="1281"/>
                  </a:cubicBezTo>
                  <a:cubicBezTo>
                    <a:pt x="1264" y="1278"/>
                    <a:pt x="1228" y="1269"/>
                    <a:pt x="1192" y="1265"/>
                  </a:cubicBezTo>
                  <a:cubicBezTo>
                    <a:pt x="1166" y="1262"/>
                    <a:pt x="1140" y="1263"/>
                    <a:pt x="1114" y="1262"/>
                  </a:cubicBezTo>
                  <a:cubicBezTo>
                    <a:pt x="1075" y="1260"/>
                    <a:pt x="1036" y="1258"/>
                    <a:pt x="996" y="1255"/>
                  </a:cubicBezTo>
                  <a:cubicBezTo>
                    <a:pt x="986" y="1254"/>
                    <a:pt x="977" y="1249"/>
                    <a:pt x="968" y="1245"/>
                  </a:cubicBezTo>
                  <a:cubicBezTo>
                    <a:pt x="939" y="1234"/>
                    <a:pt x="912" y="1221"/>
                    <a:pt x="883" y="1211"/>
                  </a:cubicBezTo>
                  <a:cubicBezTo>
                    <a:pt x="853" y="1200"/>
                    <a:pt x="823" y="1188"/>
                    <a:pt x="797" y="1169"/>
                  </a:cubicBezTo>
                  <a:cubicBezTo>
                    <a:pt x="786" y="1161"/>
                    <a:pt x="772" y="1156"/>
                    <a:pt x="759" y="1155"/>
                  </a:cubicBezTo>
                  <a:cubicBezTo>
                    <a:pt x="708" y="1152"/>
                    <a:pt x="662" y="1133"/>
                    <a:pt x="616" y="1114"/>
                  </a:cubicBezTo>
                  <a:cubicBezTo>
                    <a:pt x="612" y="1113"/>
                    <a:pt x="608" y="1111"/>
                    <a:pt x="604" y="1110"/>
                  </a:cubicBezTo>
                  <a:cubicBezTo>
                    <a:pt x="602" y="1110"/>
                    <a:pt x="600" y="1110"/>
                    <a:pt x="596" y="1110"/>
                  </a:cubicBezTo>
                  <a:cubicBezTo>
                    <a:pt x="598" y="1115"/>
                    <a:pt x="599" y="1118"/>
                    <a:pt x="601" y="1121"/>
                  </a:cubicBezTo>
                  <a:cubicBezTo>
                    <a:pt x="619" y="1150"/>
                    <a:pt x="637" y="1179"/>
                    <a:pt x="655" y="1208"/>
                  </a:cubicBezTo>
                  <a:cubicBezTo>
                    <a:pt x="659" y="1213"/>
                    <a:pt x="667" y="1217"/>
                    <a:pt x="673" y="1217"/>
                  </a:cubicBezTo>
                  <a:cubicBezTo>
                    <a:pt x="692" y="1219"/>
                    <a:pt x="711" y="1221"/>
                    <a:pt x="728" y="1232"/>
                  </a:cubicBezTo>
                  <a:cubicBezTo>
                    <a:pt x="737" y="1238"/>
                    <a:pt x="745" y="1245"/>
                    <a:pt x="736" y="1257"/>
                  </a:cubicBezTo>
                  <a:cubicBezTo>
                    <a:pt x="751" y="1267"/>
                    <a:pt x="754" y="1267"/>
                    <a:pt x="762" y="1251"/>
                  </a:cubicBezTo>
                  <a:cubicBezTo>
                    <a:pt x="776" y="1226"/>
                    <a:pt x="804" y="1215"/>
                    <a:pt x="830" y="1229"/>
                  </a:cubicBezTo>
                  <a:cubicBezTo>
                    <a:pt x="844" y="1236"/>
                    <a:pt x="859" y="1248"/>
                    <a:pt x="867" y="1261"/>
                  </a:cubicBezTo>
                  <a:cubicBezTo>
                    <a:pt x="884" y="1289"/>
                    <a:pt x="897" y="1319"/>
                    <a:pt x="911" y="1348"/>
                  </a:cubicBezTo>
                  <a:cubicBezTo>
                    <a:pt x="912" y="1351"/>
                    <a:pt x="913" y="1353"/>
                    <a:pt x="915" y="1355"/>
                  </a:cubicBezTo>
                  <a:cubicBezTo>
                    <a:pt x="921" y="1365"/>
                    <a:pt x="916" y="1375"/>
                    <a:pt x="904" y="1377"/>
                  </a:cubicBezTo>
                  <a:cubicBezTo>
                    <a:pt x="872" y="1381"/>
                    <a:pt x="841" y="1382"/>
                    <a:pt x="809" y="1376"/>
                  </a:cubicBezTo>
                  <a:cubicBezTo>
                    <a:pt x="804" y="1374"/>
                    <a:pt x="797" y="1373"/>
                    <a:pt x="792" y="1374"/>
                  </a:cubicBezTo>
                  <a:cubicBezTo>
                    <a:pt x="779" y="1376"/>
                    <a:pt x="770" y="1371"/>
                    <a:pt x="763" y="1360"/>
                  </a:cubicBezTo>
                  <a:cubicBezTo>
                    <a:pt x="755" y="1346"/>
                    <a:pt x="746" y="1331"/>
                    <a:pt x="735" y="1318"/>
                  </a:cubicBezTo>
                  <a:cubicBezTo>
                    <a:pt x="730" y="1312"/>
                    <a:pt x="722" y="1305"/>
                    <a:pt x="715" y="1304"/>
                  </a:cubicBezTo>
                  <a:cubicBezTo>
                    <a:pt x="688" y="1302"/>
                    <a:pt x="660" y="1302"/>
                    <a:pt x="633" y="1302"/>
                  </a:cubicBezTo>
                  <a:cubicBezTo>
                    <a:pt x="627" y="1302"/>
                    <a:pt x="621" y="1308"/>
                    <a:pt x="615" y="1311"/>
                  </a:cubicBezTo>
                  <a:cubicBezTo>
                    <a:pt x="593" y="1320"/>
                    <a:pt x="558" y="1308"/>
                    <a:pt x="547" y="1286"/>
                  </a:cubicBezTo>
                  <a:cubicBezTo>
                    <a:pt x="544" y="1278"/>
                    <a:pt x="542" y="1270"/>
                    <a:pt x="539" y="1262"/>
                  </a:cubicBezTo>
                  <a:cubicBezTo>
                    <a:pt x="533" y="1245"/>
                    <a:pt x="527" y="1228"/>
                    <a:pt x="521" y="1211"/>
                  </a:cubicBezTo>
                  <a:cubicBezTo>
                    <a:pt x="515" y="1195"/>
                    <a:pt x="511" y="1179"/>
                    <a:pt x="503" y="1165"/>
                  </a:cubicBezTo>
                  <a:cubicBezTo>
                    <a:pt x="494" y="1145"/>
                    <a:pt x="484" y="1126"/>
                    <a:pt x="471" y="1109"/>
                  </a:cubicBezTo>
                  <a:cubicBezTo>
                    <a:pt x="447" y="1077"/>
                    <a:pt x="452" y="1044"/>
                    <a:pt x="461" y="1010"/>
                  </a:cubicBezTo>
                  <a:cubicBezTo>
                    <a:pt x="463" y="1000"/>
                    <a:pt x="471" y="991"/>
                    <a:pt x="477" y="982"/>
                  </a:cubicBezTo>
                  <a:cubicBezTo>
                    <a:pt x="486" y="968"/>
                    <a:pt x="499" y="960"/>
                    <a:pt x="518" y="960"/>
                  </a:cubicBezTo>
                  <a:cubicBezTo>
                    <a:pt x="545" y="959"/>
                    <a:pt x="572" y="958"/>
                    <a:pt x="599" y="955"/>
                  </a:cubicBezTo>
                  <a:cubicBezTo>
                    <a:pt x="611" y="954"/>
                    <a:pt x="623" y="948"/>
                    <a:pt x="635" y="943"/>
                  </a:cubicBezTo>
                  <a:cubicBezTo>
                    <a:pt x="638" y="942"/>
                    <a:pt x="641" y="935"/>
                    <a:pt x="640" y="933"/>
                  </a:cubicBezTo>
                  <a:cubicBezTo>
                    <a:pt x="633" y="922"/>
                    <a:pt x="626" y="910"/>
                    <a:pt x="618" y="899"/>
                  </a:cubicBezTo>
                  <a:cubicBezTo>
                    <a:pt x="612" y="892"/>
                    <a:pt x="602" y="887"/>
                    <a:pt x="597" y="880"/>
                  </a:cubicBezTo>
                  <a:cubicBezTo>
                    <a:pt x="589" y="870"/>
                    <a:pt x="582" y="868"/>
                    <a:pt x="573" y="877"/>
                  </a:cubicBezTo>
                  <a:cubicBezTo>
                    <a:pt x="562" y="886"/>
                    <a:pt x="551" y="897"/>
                    <a:pt x="540" y="906"/>
                  </a:cubicBezTo>
                  <a:cubicBezTo>
                    <a:pt x="529" y="917"/>
                    <a:pt x="518" y="928"/>
                    <a:pt x="505" y="936"/>
                  </a:cubicBezTo>
                  <a:cubicBezTo>
                    <a:pt x="473" y="956"/>
                    <a:pt x="437" y="953"/>
                    <a:pt x="402" y="943"/>
                  </a:cubicBezTo>
                  <a:cubicBezTo>
                    <a:pt x="353" y="929"/>
                    <a:pt x="316" y="896"/>
                    <a:pt x="279" y="862"/>
                  </a:cubicBezTo>
                  <a:cubicBezTo>
                    <a:pt x="267" y="851"/>
                    <a:pt x="255" y="839"/>
                    <a:pt x="241" y="831"/>
                  </a:cubicBezTo>
                  <a:cubicBezTo>
                    <a:pt x="227" y="822"/>
                    <a:pt x="221" y="825"/>
                    <a:pt x="212" y="838"/>
                  </a:cubicBezTo>
                  <a:cubicBezTo>
                    <a:pt x="207" y="845"/>
                    <a:pt x="202" y="853"/>
                    <a:pt x="197" y="860"/>
                  </a:cubicBezTo>
                  <a:cubicBezTo>
                    <a:pt x="190" y="870"/>
                    <a:pt x="189" y="881"/>
                    <a:pt x="193" y="893"/>
                  </a:cubicBezTo>
                  <a:cubicBezTo>
                    <a:pt x="199" y="912"/>
                    <a:pt x="190" y="941"/>
                    <a:pt x="173" y="952"/>
                  </a:cubicBezTo>
                  <a:cubicBezTo>
                    <a:pt x="154" y="964"/>
                    <a:pt x="133" y="976"/>
                    <a:pt x="112" y="985"/>
                  </a:cubicBezTo>
                  <a:cubicBezTo>
                    <a:pt x="94" y="992"/>
                    <a:pt x="76" y="987"/>
                    <a:pt x="62" y="974"/>
                  </a:cubicBezTo>
                  <a:cubicBezTo>
                    <a:pt x="46" y="959"/>
                    <a:pt x="29" y="943"/>
                    <a:pt x="15" y="926"/>
                  </a:cubicBezTo>
                  <a:cubicBezTo>
                    <a:pt x="7" y="916"/>
                    <a:pt x="5" y="902"/>
                    <a:pt x="0" y="889"/>
                  </a:cubicBezTo>
                  <a:cubicBezTo>
                    <a:pt x="0" y="872"/>
                    <a:pt x="0" y="855"/>
                    <a:pt x="0" y="838"/>
                  </a:cubicBezTo>
                  <a:cubicBezTo>
                    <a:pt x="1" y="810"/>
                    <a:pt x="2" y="782"/>
                    <a:pt x="4" y="754"/>
                  </a:cubicBezTo>
                  <a:cubicBezTo>
                    <a:pt x="4" y="740"/>
                    <a:pt x="4" y="725"/>
                    <a:pt x="7" y="711"/>
                  </a:cubicBezTo>
                  <a:cubicBezTo>
                    <a:pt x="12" y="679"/>
                    <a:pt x="19" y="646"/>
                    <a:pt x="25" y="613"/>
                  </a:cubicBezTo>
                  <a:cubicBezTo>
                    <a:pt x="32" y="570"/>
                    <a:pt x="37" y="527"/>
                    <a:pt x="52" y="486"/>
                  </a:cubicBezTo>
                  <a:cubicBezTo>
                    <a:pt x="57" y="473"/>
                    <a:pt x="62" y="460"/>
                    <a:pt x="61" y="448"/>
                  </a:cubicBezTo>
                  <a:cubicBezTo>
                    <a:pt x="59" y="420"/>
                    <a:pt x="71" y="396"/>
                    <a:pt x="77" y="369"/>
                  </a:cubicBezTo>
                  <a:cubicBezTo>
                    <a:pt x="49" y="343"/>
                    <a:pt x="29" y="312"/>
                    <a:pt x="29" y="270"/>
                  </a:cubicBezTo>
                  <a:cubicBezTo>
                    <a:pt x="44" y="268"/>
                    <a:pt x="53" y="276"/>
                    <a:pt x="62" y="283"/>
                  </a:cubicBezTo>
                  <a:cubicBezTo>
                    <a:pt x="73" y="290"/>
                    <a:pt x="85" y="298"/>
                    <a:pt x="97" y="303"/>
                  </a:cubicBezTo>
                  <a:cubicBezTo>
                    <a:pt x="113" y="310"/>
                    <a:pt x="131" y="314"/>
                    <a:pt x="147" y="321"/>
                  </a:cubicBezTo>
                  <a:cubicBezTo>
                    <a:pt x="157" y="326"/>
                    <a:pt x="166" y="327"/>
                    <a:pt x="177" y="323"/>
                  </a:cubicBezTo>
                  <a:cubicBezTo>
                    <a:pt x="185" y="320"/>
                    <a:pt x="195" y="321"/>
                    <a:pt x="204" y="318"/>
                  </a:cubicBezTo>
                  <a:cubicBezTo>
                    <a:pt x="220" y="314"/>
                    <a:pt x="239" y="316"/>
                    <a:pt x="250" y="297"/>
                  </a:cubicBezTo>
                  <a:cubicBezTo>
                    <a:pt x="254" y="289"/>
                    <a:pt x="266" y="284"/>
                    <a:pt x="276" y="282"/>
                  </a:cubicBezTo>
                  <a:cubicBezTo>
                    <a:pt x="286" y="279"/>
                    <a:pt x="295" y="285"/>
                    <a:pt x="297" y="296"/>
                  </a:cubicBezTo>
                  <a:cubicBezTo>
                    <a:pt x="298" y="298"/>
                    <a:pt x="300" y="300"/>
                    <a:pt x="301" y="300"/>
                  </a:cubicBezTo>
                  <a:cubicBezTo>
                    <a:pt x="316" y="298"/>
                    <a:pt x="335" y="301"/>
                    <a:pt x="345" y="292"/>
                  </a:cubicBezTo>
                  <a:cubicBezTo>
                    <a:pt x="361" y="279"/>
                    <a:pt x="377" y="281"/>
                    <a:pt x="394" y="281"/>
                  </a:cubicBezTo>
                  <a:cubicBezTo>
                    <a:pt x="401" y="281"/>
                    <a:pt x="405" y="284"/>
                    <a:pt x="404" y="292"/>
                  </a:cubicBezTo>
                  <a:cubicBezTo>
                    <a:pt x="403" y="295"/>
                    <a:pt x="404" y="298"/>
                    <a:pt x="405" y="301"/>
                  </a:cubicBezTo>
                  <a:cubicBezTo>
                    <a:pt x="426" y="303"/>
                    <a:pt x="447" y="303"/>
                    <a:pt x="465" y="291"/>
                  </a:cubicBezTo>
                  <a:cubicBezTo>
                    <a:pt x="478" y="283"/>
                    <a:pt x="497" y="287"/>
                    <a:pt x="506" y="299"/>
                  </a:cubicBezTo>
                  <a:cubicBezTo>
                    <a:pt x="519" y="316"/>
                    <a:pt x="531" y="320"/>
                    <a:pt x="552" y="313"/>
                  </a:cubicBezTo>
                  <a:cubicBezTo>
                    <a:pt x="559" y="310"/>
                    <a:pt x="567" y="306"/>
                    <a:pt x="574" y="304"/>
                  </a:cubicBezTo>
                  <a:cubicBezTo>
                    <a:pt x="589" y="299"/>
                    <a:pt x="601" y="305"/>
                    <a:pt x="608" y="318"/>
                  </a:cubicBezTo>
                  <a:cubicBezTo>
                    <a:pt x="610" y="322"/>
                    <a:pt x="615" y="327"/>
                    <a:pt x="618" y="328"/>
                  </a:cubicBezTo>
                  <a:cubicBezTo>
                    <a:pt x="629" y="328"/>
                    <a:pt x="639" y="327"/>
                    <a:pt x="649" y="326"/>
                  </a:cubicBezTo>
                  <a:cubicBezTo>
                    <a:pt x="657" y="324"/>
                    <a:pt x="666" y="319"/>
                    <a:pt x="673" y="320"/>
                  </a:cubicBezTo>
                  <a:cubicBezTo>
                    <a:pt x="681" y="321"/>
                    <a:pt x="690" y="326"/>
                    <a:pt x="693" y="332"/>
                  </a:cubicBezTo>
                  <a:cubicBezTo>
                    <a:pt x="697" y="338"/>
                    <a:pt x="701" y="342"/>
                    <a:pt x="707" y="342"/>
                  </a:cubicBezTo>
                  <a:cubicBezTo>
                    <a:pt x="719" y="342"/>
                    <a:pt x="732" y="342"/>
                    <a:pt x="743" y="338"/>
                  </a:cubicBezTo>
                  <a:cubicBezTo>
                    <a:pt x="753" y="335"/>
                    <a:pt x="759" y="336"/>
                    <a:pt x="765" y="343"/>
                  </a:cubicBezTo>
                  <a:cubicBezTo>
                    <a:pt x="769" y="346"/>
                    <a:pt x="772" y="350"/>
                    <a:pt x="775" y="354"/>
                  </a:cubicBezTo>
                  <a:cubicBezTo>
                    <a:pt x="780" y="361"/>
                    <a:pt x="787" y="361"/>
                    <a:pt x="797" y="360"/>
                  </a:cubicBezTo>
                  <a:cubicBezTo>
                    <a:pt x="818" y="358"/>
                    <a:pt x="839" y="359"/>
                    <a:pt x="861" y="358"/>
                  </a:cubicBezTo>
                  <a:cubicBezTo>
                    <a:pt x="868" y="358"/>
                    <a:pt x="875" y="360"/>
                    <a:pt x="882" y="358"/>
                  </a:cubicBezTo>
                  <a:cubicBezTo>
                    <a:pt x="904" y="353"/>
                    <a:pt x="947" y="369"/>
                    <a:pt x="960" y="388"/>
                  </a:cubicBezTo>
                  <a:cubicBezTo>
                    <a:pt x="965" y="387"/>
                    <a:pt x="971" y="386"/>
                    <a:pt x="976" y="386"/>
                  </a:cubicBezTo>
                  <a:cubicBezTo>
                    <a:pt x="988" y="386"/>
                    <a:pt x="998" y="387"/>
                    <a:pt x="1001" y="401"/>
                  </a:cubicBezTo>
                  <a:cubicBezTo>
                    <a:pt x="1002" y="405"/>
                    <a:pt x="1007" y="407"/>
                    <a:pt x="1011" y="410"/>
                  </a:cubicBezTo>
                  <a:cubicBezTo>
                    <a:pt x="1032" y="423"/>
                    <a:pt x="1050" y="405"/>
                    <a:pt x="1073" y="406"/>
                  </a:cubicBezTo>
                  <a:cubicBezTo>
                    <a:pt x="1071" y="399"/>
                    <a:pt x="1069" y="393"/>
                    <a:pt x="1067" y="388"/>
                  </a:cubicBezTo>
                  <a:cubicBezTo>
                    <a:pt x="1063" y="379"/>
                    <a:pt x="1059" y="373"/>
                    <a:pt x="1063" y="362"/>
                  </a:cubicBezTo>
                  <a:cubicBezTo>
                    <a:pt x="1065" y="355"/>
                    <a:pt x="1057" y="346"/>
                    <a:pt x="1054" y="337"/>
                  </a:cubicBezTo>
                  <a:cubicBezTo>
                    <a:pt x="1054" y="336"/>
                    <a:pt x="1055" y="334"/>
                    <a:pt x="1055" y="332"/>
                  </a:cubicBezTo>
                  <a:cubicBezTo>
                    <a:pt x="1052" y="328"/>
                    <a:pt x="1050" y="322"/>
                    <a:pt x="1047" y="321"/>
                  </a:cubicBezTo>
                  <a:cubicBezTo>
                    <a:pt x="1034" y="315"/>
                    <a:pt x="1022" y="309"/>
                    <a:pt x="1019" y="295"/>
                  </a:cubicBezTo>
                  <a:cubicBezTo>
                    <a:pt x="1011" y="298"/>
                    <a:pt x="999" y="305"/>
                    <a:pt x="997" y="303"/>
                  </a:cubicBezTo>
                  <a:cubicBezTo>
                    <a:pt x="986" y="293"/>
                    <a:pt x="967" y="289"/>
                    <a:pt x="968" y="270"/>
                  </a:cubicBezTo>
                  <a:cubicBezTo>
                    <a:pt x="968" y="268"/>
                    <a:pt x="965" y="265"/>
                    <a:pt x="963" y="264"/>
                  </a:cubicBezTo>
                  <a:cubicBezTo>
                    <a:pt x="953" y="257"/>
                    <a:pt x="942" y="258"/>
                    <a:pt x="934" y="268"/>
                  </a:cubicBezTo>
                  <a:cubicBezTo>
                    <a:pt x="929" y="273"/>
                    <a:pt x="924" y="280"/>
                    <a:pt x="918" y="283"/>
                  </a:cubicBezTo>
                  <a:cubicBezTo>
                    <a:pt x="913" y="285"/>
                    <a:pt x="904" y="286"/>
                    <a:pt x="899" y="284"/>
                  </a:cubicBezTo>
                  <a:cubicBezTo>
                    <a:pt x="892" y="281"/>
                    <a:pt x="886" y="273"/>
                    <a:pt x="880" y="268"/>
                  </a:cubicBezTo>
                  <a:cubicBezTo>
                    <a:pt x="876" y="265"/>
                    <a:pt x="868" y="263"/>
                    <a:pt x="867" y="260"/>
                  </a:cubicBezTo>
                  <a:cubicBezTo>
                    <a:pt x="865" y="249"/>
                    <a:pt x="858" y="248"/>
                    <a:pt x="850" y="248"/>
                  </a:cubicBezTo>
                  <a:cubicBezTo>
                    <a:pt x="837" y="247"/>
                    <a:pt x="833" y="241"/>
                    <a:pt x="834" y="229"/>
                  </a:cubicBezTo>
                  <a:cubicBezTo>
                    <a:pt x="834" y="218"/>
                    <a:pt x="832" y="207"/>
                    <a:pt x="831" y="195"/>
                  </a:cubicBezTo>
                  <a:cubicBezTo>
                    <a:pt x="820" y="198"/>
                    <a:pt x="813" y="201"/>
                    <a:pt x="806" y="202"/>
                  </a:cubicBezTo>
                  <a:cubicBezTo>
                    <a:pt x="795" y="203"/>
                    <a:pt x="784" y="205"/>
                    <a:pt x="774" y="203"/>
                  </a:cubicBezTo>
                  <a:cubicBezTo>
                    <a:pt x="758" y="199"/>
                    <a:pt x="755" y="187"/>
                    <a:pt x="765" y="175"/>
                  </a:cubicBezTo>
                  <a:cubicBezTo>
                    <a:pt x="768" y="170"/>
                    <a:pt x="772" y="164"/>
                    <a:pt x="777" y="161"/>
                  </a:cubicBezTo>
                  <a:cubicBezTo>
                    <a:pt x="797" y="145"/>
                    <a:pt x="803" y="125"/>
                    <a:pt x="801" y="101"/>
                  </a:cubicBezTo>
                  <a:cubicBezTo>
                    <a:pt x="801" y="95"/>
                    <a:pt x="801" y="90"/>
                    <a:pt x="801" y="84"/>
                  </a:cubicBezTo>
                  <a:cubicBezTo>
                    <a:pt x="805" y="56"/>
                    <a:pt x="819" y="33"/>
                    <a:pt x="845" y="23"/>
                  </a:cubicBezTo>
                  <a:cubicBezTo>
                    <a:pt x="859" y="17"/>
                    <a:pt x="871" y="12"/>
                    <a:pt x="879" y="0"/>
                  </a:cubicBezTo>
                  <a:cubicBezTo>
                    <a:pt x="886" y="0"/>
                    <a:pt x="893" y="0"/>
                    <a:pt x="900" y="0"/>
                  </a:cubicBezTo>
                  <a:close/>
                  <a:moveTo>
                    <a:pt x="604" y="813"/>
                  </a:moveTo>
                  <a:cubicBezTo>
                    <a:pt x="605" y="812"/>
                    <a:pt x="606" y="812"/>
                    <a:pt x="607" y="812"/>
                  </a:cubicBezTo>
                  <a:cubicBezTo>
                    <a:pt x="603" y="799"/>
                    <a:pt x="600" y="784"/>
                    <a:pt x="593" y="772"/>
                  </a:cubicBezTo>
                  <a:cubicBezTo>
                    <a:pt x="561" y="715"/>
                    <a:pt x="514" y="677"/>
                    <a:pt x="449" y="664"/>
                  </a:cubicBezTo>
                  <a:cubicBezTo>
                    <a:pt x="442" y="662"/>
                    <a:pt x="432" y="663"/>
                    <a:pt x="426" y="667"/>
                  </a:cubicBezTo>
                  <a:cubicBezTo>
                    <a:pt x="369" y="702"/>
                    <a:pt x="312" y="738"/>
                    <a:pt x="255" y="775"/>
                  </a:cubicBezTo>
                  <a:cubicBezTo>
                    <a:pt x="249" y="779"/>
                    <a:pt x="245" y="787"/>
                    <a:pt x="242" y="794"/>
                  </a:cubicBezTo>
                  <a:cubicBezTo>
                    <a:pt x="241" y="796"/>
                    <a:pt x="245" y="803"/>
                    <a:pt x="248" y="804"/>
                  </a:cubicBezTo>
                  <a:cubicBezTo>
                    <a:pt x="277" y="809"/>
                    <a:pt x="297" y="828"/>
                    <a:pt x="317" y="848"/>
                  </a:cubicBezTo>
                  <a:cubicBezTo>
                    <a:pt x="345" y="875"/>
                    <a:pt x="376" y="895"/>
                    <a:pt x="412" y="908"/>
                  </a:cubicBezTo>
                  <a:cubicBezTo>
                    <a:pt x="454" y="922"/>
                    <a:pt x="491" y="918"/>
                    <a:pt x="524" y="886"/>
                  </a:cubicBezTo>
                  <a:cubicBezTo>
                    <a:pt x="534" y="876"/>
                    <a:pt x="545" y="866"/>
                    <a:pt x="556" y="857"/>
                  </a:cubicBezTo>
                  <a:cubicBezTo>
                    <a:pt x="566" y="850"/>
                    <a:pt x="576" y="841"/>
                    <a:pt x="587" y="838"/>
                  </a:cubicBezTo>
                  <a:cubicBezTo>
                    <a:pt x="602" y="834"/>
                    <a:pt x="607" y="827"/>
                    <a:pt x="604" y="813"/>
                  </a:cubicBezTo>
                  <a:close/>
                  <a:moveTo>
                    <a:pt x="1375" y="484"/>
                  </a:moveTo>
                  <a:cubicBezTo>
                    <a:pt x="1373" y="466"/>
                    <a:pt x="1368" y="461"/>
                    <a:pt x="1349" y="464"/>
                  </a:cubicBezTo>
                  <a:cubicBezTo>
                    <a:pt x="1325" y="468"/>
                    <a:pt x="1303" y="466"/>
                    <a:pt x="1284" y="450"/>
                  </a:cubicBezTo>
                  <a:cubicBezTo>
                    <a:pt x="1280" y="447"/>
                    <a:pt x="1273" y="444"/>
                    <a:pt x="1268" y="444"/>
                  </a:cubicBezTo>
                  <a:cubicBezTo>
                    <a:pt x="1247" y="444"/>
                    <a:pt x="1225" y="444"/>
                    <a:pt x="1204" y="445"/>
                  </a:cubicBezTo>
                  <a:cubicBezTo>
                    <a:pt x="1202" y="445"/>
                    <a:pt x="1199" y="448"/>
                    <a:pt x="1198" y="450"/>
                  </a:cubicBezTo>
                  <a:cubicBezTo>
                    <a:pt x="1194" y="461"/>
                    <a:pt x="1197" y="467"/>
                    <a:pt x="1210" y="467"/>
                  </a:cubicBezTo>
                  <a:cubicBezTo>
                    <a:pt x="1253" y="470"/>
                    <a:pt x="1290" y="486"/>
                    <a:pt x="1326" y="507"/>
                  </a:cubicBezTo>
                  <a:cubicBezTo>
                    <a:pt x="1331" y="510"/>
                    <a:pt x="1336" y="511"/>
                    <a:pt x="1341" y="514"/>
                  </a:cubicBezTo>
                  <a:cubicBezTo>
                    <a:pt x="1344" y="504"/>
                    <a:pt x="1344" y="494"/>
                    <a:pt x="1350" y="489"/>
                  </a:cubicBezTo>
                  <a:cubicBezTo>
                    <a:pt x="1355" y="484"/>
                    <a:pt x="1365" y="485"/>
                    <a:pt x="1375" y="484"/>
                  </a:cubicBezTo>
                  <a:close/>
                  <a:moveTo>
                    <a:pt x="392" y="651"/>
                  </a:moveTo>
                  <a:cubicBezTo>
                    <a:pt x="365" y="645"/>
                    <a:pt x="352" y="653"/>
                    <a:pt x="349" y="677"/>
                  </a:cubicBezTo>
                  <a:cubicBezTo>
                    <a:pt x="363" y="669"/>
                    <a:pt x="377" y="660"/>
                    <a:pt x="392" y="6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6B0ED012-7054-AB74-04A1-EB06D1D44D59}"/>
                </a:ext>
              </a:extLst>
            </p:cNvPr>
            <p:cNvSpPr/>
            <p:nvPr/>
          </p:nvSpPr>
          <p:spPr bwMode="auto">
            <a:xfrm>
              <a:off x="5191" y="1187"/>
              <a:ext cx="250" cy="97"/>
            </a:xfrm>
            <a:custGeom>
              <a:gdLst>
                <a:gd name="T0" fmla="*/ 181 w 181"/>
                <a:gd name="T1" fmla="*/ 40 h 70"/>
                <a:gd name="T2" fmla="*/ 156 w 181"/>
                <a:gd name="T3" fmla="*/ 45 h 70"/>
                <a:gd name="T4" fmla="*/ 147 w 181"/>
                <a:gd name="T5" fmla="*/ 70 h 70"/>
                <a:gd name="T6" fmla="*/ 132 w 181"/>
                <a:gd name="T7" fmla="*/ 63 h 70"/>
                <a:gd name="T8" fmla="*/ 16 w 181"/>
                <a:gd name="T9" fmla="*/ 23 h 70"/>
                <a:gd name="T10" fmla="*/ 4 w 181"/>
                <a:gd name="T11" fmla="*/ 6 h 70"/>
                <a:gd name="T12" fmla="*/ 10 w 181"/>
                <a:gd name="T13" fmla="*/ 1 h 70"/>
                <a:gd name="T14" fmla="*/ 74 w 181"/>
                <a:gd name="T15" fmla="*/ 0 h 70"/>
                <a:gd name="T16" fmla="*/ 90 w 181"/>
                <a:gd name="T17" fmla="*/ 6 h 70"/>
                <a:gd name="T18" fmla="*/ 155 w 181"/>
                <a:gd name="T19" fmla="*/ 20 h 70"/>
                <a:gd name="T20" fmla="*/ 181 w 181"/>
                <a:gd name="T21" fmla="*/ 40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1" h="70">
                  <a:moveTo>
                    <a:pt x="181" y="40"/>
                  </a:moveTo>
                  <a:cubicBezTo>
                    <a:pt x="171" y="41"/>
                    <a:pt x="161" y="40"/>
                    <a:pt x="156" y="45"/>
                  </a:cubicBezTo>
                  <a:cubicBezTo>
                    <a:pt x="150" y="50"/>
                    <a:pt x="150" y="60"/>
                    <a:pt x="147" y="70"/>
                  </a:cubicBezTo>
                  <a:cubicBezTo>
                    <a:pt x="142" y="67"/>
                    <a:pt x="137" y="66"/>
                    <a:pt x="132" y="63"/>
                  </a:cubicBezTo>
                  <a:cubicBezTo>
                    <a:pt x="96" y="42"/>
                    <a:pt x="59" y="26"/>
                    <a:pt x="16" y="23"/>
                  </a:cubicBezTo>
                  <a:cubicBezTo>
                    <a:pt x="3" y="23"/>
                    <a:pt x="0" y="17"/>
                    <a:pt x="4" y="6"/>
                  </a:cubicBezTo>
                  <a:cubicBezTo>
                    <a:pt x="5" y="4"/>
                    <a:pt x="8" y="1"/>
                    <a:pt x="10" y="1"/>
                  </a:cubicBezTo>
                  <a:cubicBezTo>
                    <a:pt x="31" y="0"/>
                    <a:pt x="53" y="0"/>
                    <a:pt x="74" y="0"/>
                  </a:cubicBezTo>
                  <a:cubicBezTo>
                    <a:pt x="79" y="0"/>
                    <a:pt x="86" y="3"/>
                    <a:pt x="90" y="6"/>
                  </a:cubicBezTo>
                  <a:cubicBezTo>
                    <a:pt x="109" y="22"/>
                    <a:pt x="131" y="24"/>
                    <a:pt x="155" y="20"/>
                  </a:cubicBezTo>
                  <a:cubicBezTo>
                    <a:pt x="174" y="17"/>
                    <a:pt x="179" y="22"/>
                    <a:pt x="18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FEB25952-37CC-3089-1DED-A6FD9C0F889A}"/>
                </a:ext>
              </a:extLst>
            </p:cNvPr>
            <p:cNvSpPr/>
            <p:nvPr/>
          </p:nvSpPr>
          <p:spPr bwMode="auto">
            <a:xfrm>
              <a:off x="4020" y="1466"/>
              <a:ext cx="60" cy="44"/>
            </a:xfrm>
            <a:custGeom>
              <a:gdLst>
                <a:gd name="T0" fmla="*/ 43 w 43"/>
                <a:gd name="T1" fmla="*/ 6 h 32"/>
                <a:gd name="T2" fmla="*/ 0 w 43"/>
                <a:gd name="T3" fmla="*/ 32 h 32"/>
                <a:gd name="T4" fmla="*/ 43 w 43"/>
                <a:gd name="T5" fmla="*/ 6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2">
                  <a:moveTo>
                    <a:pt x="43" y="6"/>
                  </a:moveTo>
                  <a:cubicBezTo>
                    <a:pt x="28" y="15"/>
                    <a:pt x="14" y="24"/>
                    <a:pt x="0" y="32"/>
                  </a:cubicBezTo>
                  <a:cubicBezTo>
                    <a:pt x="3" y="8"/>
                    <a:pt x="16" y="0"/>
                    <a:pt x="4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62" name="Google Shape;2968;p70">
            <a:extLst>
              <a:ext uri="{FF2B5EF4-FFF2-40B4-BE49-F238E27FC236}">
                <a16:creationId xmlns:a16="http://schemas.microsoft.com/office/drawing/2014/main" id="{3145B4B4-49B1-ECC8-87FE-39F0001AAB02}"/>
              </a:ext>
            </a:extLst>
          </p:cNvPr>
          <p:cNvSpPr txBox="1"/>
          <p:nvPr/>
        </p:nvSpPr>
        <p:spPr>
          <a:xfrm>
            <a:off x="222097" y="237837"/>
            <a:ext cx="7717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667">
                <a:solidFill>
                  <a:srgbClr val="AB9375"/>
                </a:solidFill>
                <a:latin typeface="Source Sans Pro" panose="020b0503030403020204" pitchFamily="34" charset="0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833956789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2C8CE34-16F9-B60D-8042-59FC48BD4218}"/>
              </a:ext>
            </a:extLst>
          </p:cNvPr>
          <p:cNvGrpSpPr>
            <a:grpSpLocks noChangeAspect="1"/>
          </p:cNvGrpSpPr>
          <p:nvPr/>
        </p:nvGrpSpPr>
        <p:grpSpPr>
          <a:xfrm>
            <a:off x="136785" y="3458212"/>
            <a:ext cx="2819025" cy="2295526"/>
            <a:chOff x="187" y="1083"/>
            <a:chExt cx="3511" cy="2859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223300EF-E76A-B4C3-E170-77F21423222D}"/>
                </a:ext>
              </a:extLst>
            </p:cNvPr>
            <p:cNvSpPr/>
            <p:nvPr/>
          </p:nvSpPr>
          <p:spPr bwMode="auto">
            <a:xfrm>
              <a:off x="187" y="1083"/>
              <a:ext cx="3338" cy="2859"/>
            </a:xfrm>
            <a:custGeom>
              <a:gdLst>
                <a:gd name="T0" fmla="*/ 1790 w 2761"/>
                <a:gd name="T1" fmla="*/ 73 h 2364"/>
                <a:gd name="T2" fmla="*/ 1758 w 2761"/>
                <a:gd name="T3" fmla="*/ 104 h 2364"/>
                <a:gd name="T4" fmla="*/ 1759 w 2761"/>
                <a:gd name="T5" fmla="*/ 180 h 2364"/>
                <a:gd name="T6" fmla="*/ 1726 w 2761"/>
                <a:gd name="T7" fmla="*/ 269 h 2364"/>
                <a:gd name="T8" fmla="*/ 1847 w 2761"/>
                <a:gd name="T9" fmla="*/ 453 h 2364"/>
                <a:gd name="T10" fmla="*/ 2013 w 2761"/>
                <a:gd name="T11" fmla="*/ 554 h 2364"/>
                <a:gd name="T12" fmla="*/ 2113 w 2761"/>
                <a:gd name="T13" fmla="*/ 463 h 2364"/>
                <a:gd name="T14" fmla="*/ 2611 w 2761"/>
                <a:gd name="T15" fmla="*/ 383 h 2364"/>
                <a:gd name="T16" fmla="*/ 2704 w 2761"/>
                <a:gd name="T17" fmla="*/ 412 h 2364"/>
                <a:gd name="T18" fmla="*/ 2738 w 2761"/>
                <a:gd name="T19" fmla="*/ 503 h 2364"/>
                <a:gd name="T20" fmla="*/ 2736 w 2761"/>
                <a:gd name="T21" fmla="*/ 632 h 2364"/>
                <a:gd name="T22" fmla="*/ 2744 w 2761"/>
                <a:gd name="T23" fmla="*/ 836 h 2364"/>
                <a:gd name="T24" fmla="*/ 2691 w 2761"/>
                <a:gd name="T25" fmla="*/ 1010 h 2364"/>
                <a:gd name="T26" fmla="*/ 2604 w 2761"/>
                <a:gd name="T27" fmla="*/ 993 h 2364"/>
                <a:gd name="T28" fmla="*/ 2414 w 2761"/>
                <a:gd name="T29" fmla="*/ 1010 h 2364"/>
                <a:gd name="T30" fmla="*/ 2380 w 2761"/>
                <a:gd name="T31" fmla="*/ 1321 h 2364"/>
                <a:gd name="T32" fmla="*/ 2506 w 2761"/>
                <a:gd name="T33" fmla="*/ 1477 h 2364"/>
                <a:gd name="T34" fmla="*/ 2595 w 2761"/>
                <a:gd name="T35" fmla="*/ 1856 h 2364"/>
                <a:gd name="T36" fmla="*/ 2483 w 2761"/>
                <a:gd name="T37" fmla="*/ 2089 h 2364"/>
                <a:gd name="T38" fmla="*/ 2407 w 2761"/>
                <a:gd name="T39" fmla="*/ 2007 h 2364"/>
                <a:gd name="T40" fmla="*/ 2495 w 2761"/>
                <a:gd name="T41" fmla="*/ 1864 h 2364"/>
                <a:gd name="T42" fmla="*/ 2497 w 2761"/>
                <a:gd name="T43" fmla="*/ 1618 h 2364"/>
                <a:gd name="T44" fmla="*/ 2294 w 2761"/>
                <a:gd name="T45" fmla="*/ 1483 h 2364"/>
                <a:gd name="T46" fmla="*/ 2437 w 2761"/>
                <a:gd name="T47" fmla="*/ 1826 h 2364"/>
                <a:gd name="T48" fmla="*/ 2346 w 2761"/>
                <a:gd name="T49" fmla="*/ 2072 h 2364"/>
                <a:gd name="T50" fmla="*/ 2156 w 2761"/>
                <a:gd name="T51" fmla="*/ 2195 h 2364"/>
                <a:gd name="T52" fmla="*/ 2263 w 2761"/>
                <a:gd name="T53" fmla="*/ 2038 h 2364"/>
                <a:gd name="T54" fmla="*/ 2322 w 2761"/>
                <a:gd name="T55" fmla="*/ 1756 h 2364"/>
                <a:gd name="T56" fmla="*/ 2096 w 2761"/>
                <a:gd name="T57" fmla="*/ 1534 h 2364"/>
                <a:gd name="T58" fmla="*/ 1824 w 2761"/>
                <a:gd name="T59" fmla="*/ 1540 h 2364"/>
                <a:gd name="T60" fmla="*/ 1363 w 2761"/>
                <a:gd name="T61" fmla="*/ 1585 h 2364"/>
                <a:gd name="T62" fmla="*/ 1317 w 2761"/>
                <a:gd name="T63" fmla="*/ 1989 h 2364"/>
                <a:gd name="T64" fmla="*/ 1547 w 2761"/>
                <a:gd name="T65" fmla="*/ 2204 h 2364"/>
                <a:gd name="T66" fmla="*/ 1595 w 2761"/>
                <a:gd name="T67" fmla="*/ 2357 h 2364"/>
                <a:gd name="T68" fmla="*/ 1477 w 2761"/>
                <a:gd name="T69" fmla="*/ 2287 h 2364"/>
                <a:gd name="T70" fmla="*/ 1423 w 2761"/>
                <a:gd name="T71" fmla="*/ 2216 h 2364"/>
                <a:gd name="T72" fmla="*/ 1213 w 2761"/>
                <a:gd name="T73" fmla="*/ 2019 h 2364"/>
                <a:gd name="T74" fmla="*/ 1117 w 2761"/>
                <a:gd name="T75" fmla="*/ 1828 h 2364"/>
                <a:gd name="T76" fmla="*/ 1056 w 2761"/>
                <a:gd name="T77" fmla="*/ 2042 h 2364"/>
                <a:gd name="T78" fmla="*/ 1153 w 2761"/>
                <a:gd name="T79" fmla="*/ 2209 h 2364"/>
                <a:gd name="T80" fmla="*/ 1301 w 2761"/>
                <a:gd name="T81" fmla="*/ 2323 h 2364"/>
                <a:gd name="T82" fmla="*/ 1168 w 2761"/>
                <a:gd name="T83" fmla="*/ 2310 h 2364"/>
                <a:gd name="T84" fmla="*/ 1068 w 2761"/>
                <a:gd name="T85" fmla="*/ 2280 h 2364"/>
                <a:gd name="T86" fmla="*/ 933 w 2761"/>
                <a:gd name="T87" fmla="*/ 2015 h 2364"/>
                <a:gd name="T88" fmla="*/ 892 w 2761"/>
                <a:gd name="T89" fmla="*/ 1856 h 2364"/>
                <a:gd name="T90" fmla="*/ 890 w 2761"/>
                <a:gd name="T91" fmla="*/ 1464 h 2364"/>
                <a:gd name="T92" fmla="*/ 746 w 2761"/>
                <a:gd name="T93" fmla="*/ 1266 h 2364"/>
                <a:gd name="T94" fmla="*/ 569 w 2761"/>
                <a:gd name="T95" fmla="*/ 1506 h 2364"/>
                <a:gd name="T96" fmla="*/ 183 w 2761"/>
                <a:gd name="T97" fmla="*/ 1813 h 2364"/>
                <a:gd name="T98" fmla="*/ 37 w 2761"/>
                <a:gd name="T99" fmla="*/ 1907 h 2364"/>
                <a:gd name="T100" fmla="*/ 214 w 2761"/>
                <a:gd name="T101" fmla="*/ 1474 h 2364"/>
                <a:gd name="T102" fmla="*/ 434 w 2761"/>
                <a:gd name="T103" fmla="*/ 1288 h 2364"/>
                <a:gd name="T104" fmla="*/ 806 w 2761"/>
                <a:gd name="T105" fmla="*/ 1100 h 2364"/>
                <a:gd name="T106" fmla="*/ 1270 w 2761"/>
                <a:gd name="T107" fmla="*/ 922 h 2364"/>
                <a:gd name="T108" fmla="*/ 1471 w 2761"/>
                <a:gd name="T109" fmla="*/ 679 h 2364"/>
                <a:gd name="T110" fmla="*/ 1512 w 2761"/>
                <a:gd name="T111" fmla="*/ 538 h 2364"/>
                <a:gd name="T112" fmla="*/ 1529 w 2761"/>
                <a:gd name="T113" fmla="*/ 297 h 2364"/>
                <a:gd name="T114" fmla="*/ 1561 w 2761"/>
                <a:gd name="T115" fmla="*/ 145 h 2364"/>
                <a:gd name="T116" fmla="*/ 1539 w 2761"/>
                <a:gd name="T117" fmla="*/ 117 h 2364"/>
                <a:gd name="T118" fmla="*/ 1578 w 2761"/>
                <a:gd name="T119" fmla="*/ 27 h 23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61" h="2364">
                  <a:moveTo>
                    <a:pt x="1738" y="0"/>
                  </a:moveTo>
                  <a:cubicBezTo>
                    <a:pt x="1742" y="17"/>
                    <a:pt x="1746" y="34"/>
                    <a:pt x="1748" y="51"/>
                  </a:cubicBezTo>
                  <a:cubicBezTo>
                    <a:pt x="1748" y="57"/>
                    <a:pt x="1751" y="59"/>
                    <a:pt x="1757" y="60"/>
                  </a:cubicBezTo>
                  <a:cubicBezTo>
                    <a:pt x="1769" y="63"/>
                    <a:pt x="1780" y="66"/>
                    <a:pt x="1790" y="73"/>
                  </a:cubicBezTo>
                  <a:cubicBezTo>
                    <a:pt x="1794" y="76"/>
                    <a:pt x="1799" y="80"/>
                    <a:pt x="1799" y="85"/>
                  </a:cubicBezTo>
                  <a:cubicBezTo>
                    <a:pt x="1799" y="91"/>
                    <a:pt x="1792" y="89"/>
                    <a:pt x="1788" y="91"/>
                  </a:cubicBezTo>
                  <a:cubicBezTo>
                    <a:pt x="1784" y="93"/>
                    <a:pt x="1780" y="95"/>
                    <a:pt x="1776" y="96"/>
                  </a:cubicBezTo>
                  <a:cubicBezTo>
                    <a:pt x="1770" y="99"/>
                    <a:pt x="1758" y="102"/>
                    <a:pt x="1758" y="104"/>
                  </a:cubicBezTo>
                  <a:cubicBezTo>
                    <a:pt x="1760" y="115"/>
                    <a:pt x="1753" y="126"/>
                    <a:pt x="1759" y="137"/>
                  </a:cubicBezTo>
                  <a:cubicBezTo>
                    <a:pt x="1761" y="140"/>
                    <a:pt x="1762" y="143"/>
                    <a:pt x="1764" y="146"/>
                  </a:cubicBezTo>
                  <a:cubicBezTo>
                    <a:pt x="1770" y="156"/>
                    <a:pt x="1777" y="166"/>
                    <a:pt x="1762" y="174"/>
                  </a:cubicBezTo>
                  <a:cubicBezTo>
                    <a:pt x="1760" y="175"/>
                    <a:pt x="1758" y="179"/>
                    <a:pt x="1759" y="180"/>
                  </a:cubicBezTo>
                  <a:cubicBezTo>
                    <a:pt x="1764" y="194"/>
                    <a:pt x="1754" y="205"/>
                    <a:pt x="1755" y="218"/>
                  </a:cubicBezTo>
                  <a:cubicBezTo>
                    <a:pt x="1756" y="230"/>
                    <a:pt x="1751" y="236"/>
                    <a:pt x="1739" y="237"/>
                  </a:cubicBezTo>
                  <a:cubicBezTo>
                    <a:pt x="1738" y="237"/>
                    <a:pt x="1738" y="237"/>
                    <a:pt x="1738" y="237"/>
                  </a:cubicBezTo>
                  <a:cubicBezTo>
                    <a:pt x="1713" y="240"/>
                    <a:pt x="1710" y="249"/>
                    <a:pt x="1726" y="269"/>
                  </a:cubicBezTo>
                  <a:cubicBezTo>
                    <a:pt x="1731" y="277"/>
                    <a:pt x="1739" y="282"/>
                    <a:pt x="1748" y="285"/>
                  </a:cubicBezTo>
                  <a:cubicBezTo>
                    <a:pt x="1765" y="291"/>
                    <a:pt x="1775" y="304"/>
                    <a:pt x="1781" y="322"/>
                  </a:cubicBezTo>
                  <a:cubicBezTo>
                    <a:pt x="1796" y="359"/>
                    <a:pt x="1811" y="397"/>
                    <a:pt x="1831" y="432"/>
                  </a:cubicBezTo>
                  <a:cubicBezTo>
                    <a:pt x="1836" y="440"/>
                    <a:pt x="1841" y="447"/>
                    <a:pt x="1847" y="453"/>
                  </a:cubicBezTo>
                  <a:cubicBezTo>
                    <a:pt x="1856" y="461"/>
                    <a:pt x="1865" y="469"/>
                    <a:pt x="1865" y="482"/>
                  </a:cubicBezTo>
                  <a:cubicBezTo>
                    <a:pt x="1865" y="486"/>
                    <a:pt x="1869" y="488"/>
                    <a:pt x="1873" y="491"/>
                  </a:cubicBezTo>
                  <a:cubicBezTo>
                    <a:pt x="1911" y="518"/>
                    <a:pt x="1950" y="546"/>
                    <a:pt x="1995" y="563"/>
                  </a:cubicBezTo>
                  <a:cubicBezTo>
                    <a:pt x="2005" y="567"/>
                    <a:pt x="2010" y="565"/>
                    <a:pt x="2013" y="554"/>
                  </a:cubicBezTo>
                  <a:cubicBezTo>
                    <a:pt x="2013" y="552"/>
                    <a:pt x="2016" y="551"/>
                    <a:pt x="2018" y="549"/>
                  </a:cubicBezTo>
                  <a:cubicBezTo>
                    <a:pt x="2036" y="535"/>
                    <a:pt x="2053" y="519"/>
                    <a:pt x="2065" y="500"/>
                  </a:cubicBezTo>
                  <a:cubicBezTo>
                    <a:pt x="2070" y="492"/>
                    <a:pt x="2080" y="491"/>
                    <a:pt x="2087" y="484"/>
                  </a:cubicBezTo>
                  <a:cubicBezTo>
                    <a:pt x="2094" y="476"/>
                    <a:pt x="2102" y="467"/>
                    <a:pt x="2113" y="463"/>
                  </a:cubicBezTo>
                  <a:cubicBezTo>
                    <a:pt x="2114" y="463"/>
                    <a:pt x="2115" y="463"/>
                    <a:pt x="2115" y="462"/>
                  </a:cubicBezTo>
                  <a:cubicBezTo>
                    <a:pt x="2171" y="400"/>
                    <a:pt x="2271" y="360"/>
                    <a:pt x="2352" y="348"/>
                  </a:cubicBezTo>
                  <a:cubicBezTo>
                    <a:pt x="2411" y="340"/>
                    <a:pt x="2469" y="347"/>
                    <a:pt x="2527" y="359"/>
                  </a:cubicBezTo>
                  <a:cubicBezTo>
                    <a:pt x="2556" y="365"/>
                    <a:pt x="2584" y="371"/>
                    <a:pt x="2611" y="383"/>
                  </a:cubicBezTo>
                  <a:cubicBezTo>
                    <a:pt x="2616" y="386"/>
                    <a:pt x="2619" y="384"/>
                    <a:pt x="2623" y="381"/>
                  </a:cubicBezTo>
                  <a:cubicBezTo>
                    <a:pt x="2629" y="378"/>
                    <a:pt x="2635" y="374"/>
                    <a:pt x="2643" y="380"/>
                  </a:cubicBezTo>
                  <a:cubicBezTo>
                    <a:pt x="2651" y="339"/>
                    <a:pt x="2674" y="312"/>
                    <a:pt x="2716" y="304"/>
                  </a:cubicBezTo>
                  <a:cubicBezTo>
                    <a:pt x="2717" y="341"/>
                    <a:pt x="2722" y="378"/>
                    <a:pt x="2704" y="412"/>
                  </a:cubicBezTo>
                  <a:cubicBezTo>
                    <a:pt x="2699" y="423"/>
                    <a:pt x="2701" y="433"/>
                    <a:pt x="2709" y="443"/>
                  </a:cubicBezTo>
                  <a:cubicBezTo>
                    <a:pt x="2720" y="455"/>
                    <a:pt x="2731" y="466"/>
                    <a:pt x="2745" y="476"/>
                  </a:cubicBezTo>
                  <a:cubicBezTo>
                    <a:pt x="2749" y="479"/>
                    <a:pt x="2755" y="481"/>
                    <a:pt x="2752" y="489"/>
                  </a:cubicBezTo>
                  <a:cubicBezTo>
                    <a:pt x="2750" y="496"/>
                    <a:pt x="2745" y="501"/>
                    <a:pt x="2738" y="503"/>
                  </a:cubicBezTo>
                  <a:cubicBezTo>
                    <a:pt x="2731" y="505"/>
                    <a:pt x="2730" y="498"/>
                    <a:pt x="2726" y="495"/>
                  </a:cubicBezTo>
                  <a:cubicBezTo>
                    <a:pt x="2735" y="522"/>
                    <a:pt x="2736" y="552"/>
                    <a:pt x="2746" y="580"/>
                  </a:cubicBezTo>
                  <a:cubicBezTo>
                    <a:pt x="2751" y="594"/>
                    <a:pt x="2752" y="606"/>
                    <a:pt x="2742" y="617"/>
                  </a:cubicBezTo>
                  <a:cubicBezTo>
                    <a:pt x="2739" y="621"/>
                    <a:pt x="2737" y="626"/>
                    <a:pt x="2736" y="632"/>
                  </a:cubicBezTo>
                  <a:cubicBezTo>
                    <a:pt x="2730" y="677"/>
                    <a:pt x="2727" y="722"/>
                    <a:pt x="2739" y="766"/>
                  </a:cubicBezTo>
                  <a:cubicBezTo>
                    <a:pt x="2741" y="773"/>
                    <a:pt x="2748" y="777"/>
                    <a:pt x="2748" y="785"/>
                  </a:cubicBezTo>
                  <a:cubicBezTo>
                    <a:pt x="2748" y="793"/>
                    <a:pt x="2749" y="801"/>
                    <a:pt x="2745" y="809"/>
                  </a:cubicBezTo>
                  <a:cubicBezTo>
                    <a:pt x="2741" y="818"/>
                    <a:pt x="2743" y="827"/>
                    <a:pt x="2744" y="836"/>
                  </a:cubicBezTo>
                  <a:cubicBezTo>
                    <a:pt x="2749" y="863"/>
                    <a:pt x="2753" y="890"/>
                    <a:pt x="2758" y="917"/>
                  </a:cubicBezTo>
                  <a:cubicBezTo>
                    <a:pt x="2761" y="939"/>
                    <a:pt x="2755" y="957"/>
                    <a:pt x="2736" y="970"/>
                  </a:cubicBezTo>
                  <a:cubicBezTo>
                    <a:pt x="2724" y="977"/>
                    <a:pt x="2714" y="986"/>
                    <a:pt x="2706" y="997"/>
                  </a:cubicBezTo>
                  <a:cubicBezTo>
                    <a:pt x="2702" y="1002"/>
                    <a:pt x="2697" y="1007"/>
                    <a:pt x="2691" y="1010"/>
                  </a:cubicBezTo>
                  <a:cubicBezTo>
                    <a:pt x="2676" y="1015"/>
                    <a:pt x="2666" y="1020"/>
                    <a:pt x="2649" y="1003"/>
                  </a:cubicBezTo>
                  <a:cubicBezTo>
                    <a:pt x="2644" y="998"/>
                    <a:pt x="2641" y="997"/>
                    <a:pt x="2636" y="1001"/>
                  </a:cubicBezTo>
                  <a:cubicBezTo>
                    <a:pt x="2627" y="1007"/>
                    <a:pt x="2618" y="1005"/>
                    <a:pt x="2610" y="998"/>
                  </a:cubicBezTo>
                  <a:cubicBezTo>
                    <a:pt x="2608" y="997"/>
                    <a:pt x="2605" y="995"/>
                    <a:pt x="2604" y="993"/>
                  </a:cubicBezTo>
                  <a:cubicBezTo>
                    <a:pt x="2592" y="975"/>
                    <a:pt x="2572" y="974"/>
                    <a:pt x="2554" y="973"/>
                  </a:cubicBezTo>
                  <a:cubicBezTo>
                    <a:pt x="2509" y="972"/>
                    <a:pt x="2463" y="972"/>
                    <a:pt x="2419" y="960"/>
                  </a:cubicBezTo>
                  <a:cubicBezTo>
                    <a:pt x="2414" y="959"/>
                    <a:pt x="2410" y="957"/>
                    <a:pt x="2404" y="956"/>
                  </a:cubicBezTo>
                  <a:cubicBezTo>
                    <a:pt x="2404" y="975"/>
                    <a:pt x="2408" y="993"/>
                    <a:pt x="2414" y="1010"/>
                  </a:cubicBezTo>
                  <a:cubicBezTo>
                    <a:pt x="2424" y="1038"/>
                    <a:pt x="2438" y="1065"/>
                    <a:pt x="2446" y="1094"/>
                  </a:cubicBezTo>
                  <a:cubicBezTo>
                    <a:pt x="2463" y="1149"/>
                    <a:pt x="2449" y="1199"/>
                    <a:pt x="2423" y="1248"/>
                  </a:cubicBezTo>
                  <a:cubicBezTo>
                    <a:pt x="2413" y="1268"/>
                    <a:pt x="2400" y="1286"/>
                    <a:pt x="2384" y="1302"/>
                  </a:cubicBezTo>
                  <a:cubicBezTo>
                    <a:pt x="2378" y="1308"/>
                    <a:pt x="2378" y="1314"/>
                    <a:pt x="2380" y="1321"/>
                  </a:cubicBezTo>
                  <a:cubicBezTo>
                    <a:pt x="2384" y="1339"/>
                    <a:pt x="2394" y="1353"/>
                    <a:pt x="2405" y="1367"/>
                  </a:cubicBezTo>
                  <a:cubicBezTo>
                    <a:pt x="2421" y="1388"/>
                    <a:pt x="2439" y="1407"/>
                    <a:pt x="2451" y="1430"/>
                  </a:cubicBezTo>
                  <a:cubicBezTo>
                    <a:pt x="2453" y="1434"/>
                    <a:pt x="2457" y="1437"/>
                    <a:pt x="2460" y="1440"/>
                  </a:cubicBezTo>
                  <a:cubicBezTo>
                    <a:pt x="2476" y="1451"/>
                    <a:pt x="2491" y="1464"/>
                    <a:pt x="2506" y="1477"/>
                  </a:cubicBezTo>
                  <a:cubicBezTo>
                    <a:pt x="2522" y="1490"/>
                    <a:pt x="2538" y="1504"/>
                    <a:pt x="2551" y="1520"/>
                  </a:cubicBezTo>
                  <a:cubicBezTo>
                    <a:pt x="2577" y="1553"/>
                    <a:pt x="2588" y="1591"/>
                    <a:pt x="2583" y="1633"/>
                  </a:cubicBezTo>
                  <a:cubicBezTo>
                    <a:pt x="2577" y="1687"/>
                    <a:pt x="2580" y="1740"/>
                    <a:pt x="2586" y="1793"/>
                  </a:cubicBezTo>
                  <a:cubicBezTo>
                    <a:pt x="2589" y="1814"/>
                    <a:pt x="2592" y="1835"/>
                    <a:pt x="2595" y="1856"/>
                  </a:cubicBezTo>
                  <a:cubicBezTo>
                    <a:pt x="2597" y="1867"/>
                    <a:pt x="2594" y="1877"/>
                    <a:pt x="2586" y="1885"/>
                  </a:cubicBezTo>
                  <a:cubicBezTo>
                    <a:pt x="2566" y="1904"/>
                    <a:pt x="2555" y="1928"/>
                    <a:pt x="2549" y="1955"/>
                  </a:cubicBezTo>
                  <a:cubicBezTo>
                    <a:pt x="2545" y="1971"/>
                    <a:pt x="2535" y="1985"/>
                    <a:pt x="2526" y="2000"/>
                  </a:cubicBezTo>
                  <a:cubicBezTo>
                    <a:pt x="2509" y="2028"/>
                    <a:pt x="2490" y="2056"/>
                    <a:pt x="2483" y="2089"/>
                  </a:cubicBezTo>
                  <a:cubicBezTo>
                    <a:pt x="2482" y="2094"/>
                    <a:pt x="2479" y="2094"/>
                    <a:pt x="2475" y="2094"/>
                  </a:cubicBezTo>
                  <a:cubicBezTo>
                    <a:pt x="2460" y="2094"/>
                    <a:pt x="2449" y="2087"/>
                    <a:pt x="2441" y="2075"/>
                  </a:cubicBezTo>
                  <a:cubicBezTo>
                    <a:pt x="2426" y="2056"/>
                    <a:pt x="2420" y="2032"/>
                    <a:pt x="2408" y="2011"/>
                  </a:cubicBezTo>
                  <a:cubicBezTo>
                    <a:pt x="2407" y="2010"/>
                    <a:pt x="2407" y="2009"/>
                    <a:pt x="2407" y="2007"/>
                  </a:cubicBezTo>
                  <a:cubicBezTo>
                    <a:pt x="2410" y="1984"/>
                    <a:pt x="2415" y="1961"/>
                    <a:pt x="2427" y="1941"/>
                  </a:cubicBezTo>
                  <a:cubicBezTo>
                    <a:pt x="2439" y="1918"/>
                    <a:pt x="2458" y="1905"/>
                    <a:pt x="2484" y="1906"/>
                  </a:cubicBezTo>
                  <a:cubicBezTo>
                    <a:pt x="2492" y="1907"/>
                    <a:pt x="2496" y="1903"/>
                    <a:pt x="2498" y="1896"/>
                  </a:cubicBezTo>
                  <a:cubicBezTo>
                    <a:pt x="2502" y="1885"/>
                    <a:pt x="2502" y="1874"/>
                    <a:pt x="2495" y="1864"/>
                  </a:cubicBezTo>
                  <a:cubicBezTo>
                    <a:pt x="2493" y="1860"/>
                    <a:pt x="2489" y="1858"/>
                    <a:pt x="2482" y="1859"/>
                  </a:cubicBezTo>
                  <a:cubicBezTo>
                    <a:pt x="2507" y="1838"/>
                    <a:pt x="2513" y="1811"/>
                    <a:pt x="2517" y="1783"/>
                  </a:cubicBezTo>
                  <a:cubicBezTo>
                    <a:pt x="2522" y="1732"/>
                    <a:pt x="2515" y="1682"/>
                    <a:pt x="2505" y="1633"/>
                  </a:cubicBezTo>
                  <a:cubicBezTo>
                    <a:pt x="2504" y="1627"/>
                    <a:pt x="2501" y="1623"/>
                    <a:pt x="2497" y="1618"/>
                  </a:cubicBezTo>
                  <a:cubicBezTo>
                    <a:pt x="2489" y="1611"/>
                    <a:pt x="2482" y="1603"/>
                    <a:pt x="2478" y="1593"/>
                  </a:cubicBezTo>
                  <a:cubicBezTo>
                    <a:pt x="2477" y="1589"/>
                    <a:pt x="2474" y="1587"/>
                    <a:pt x="2471" y="1585"/>
                  </a:cubicBezTo>
                  <a:cubicBezTo>
                    <a:pt x="2450" y="1568"/>
                    <a:pt x="2427" y="1556"/>
                    <a:pt x="2404" y="1544"/>
                  </a:cubicBezTo>
                  <a:cubicBezTo>
                    <a:pt x="2367" y="1525"/>
                    <a:pt x="2330" y="1508"/>
                    <a:pt x="2294" y="1483"/>
                  </a:cubicBezTo>
                  <a:cubicBezTo>
                    <a:pt x="2302" y="1513"/>
                    <a:pt x="2315" y="1537"/>
                    <a:pt x="2327" y="1562"/>
                  </a:cubicBezTo>
                  <a:cubicBezTo>
                    <a:pt x="2334" y="1575"/>
                    <a:pt x="2343" y="1588"/>
                    <a:pt x="2348" y="1602"/>
                  </a:cubicBezTo>
                  <a:cubicBezTo>
                    <a:pt x="2362" y="1634"/>
                    <a:pt x="2388" y="1658"/>
                    <a:pt x="2407" y="1686"/>
                  </a:cubicBezTo>
                  <a:cubicBezTo>
                    <a:pt x="2436" y="1728"/>
                    <a:pt x="2446" y="1775"/>
                    <a:pt x="2437" y="1826"/>
                  </a:cubicBezTo>
                  <a:cubicBezTo>
                    <a:pt x="2437" y="1831"/>
                    <a:pt x="2436" y="1836"/>
                    <a:pt x="2433" y="1840"/>
                  </a:cubicBezTo>
                  <a:cubicBezTo>
                    <a:pt x="2404" y="1884"/>
                    <a:pt x="2391" y="1934"/>
                    <a:pt x="2379" y="1984"/>
                  </a:cubicBezTo>
                  <a:cubicBezTo>
                    <a:pt x="2374" y="2005"/>
                    <a:pt x="2370" y="2026"/>
                    <a:pt x="2365" y="2047"/>
                  </a:cubicBezTo>
                  <a:cubicBezTo>
                    <a:pt x="2363" y="2059"/>
                    <a:pt x="2357" y="2067"/>
                    <a:pt x="2346" y="2072"/>
                  </a:cubicBezTo>
                  <a:cubicBezTo>
                    <a:pt x="2309" y="2089"/>
                    <a:pt x="2276" y="2112"/>
                    <a:pt x="2249" y="2143"/>
                  </a:cubicBezTo>
                  <a:cubicBezTo>
                    <a:pt x="2247" y="2146"/>
                    <a:pt x="2244" y="2148"/>
                    <a:pt x="2241" y="2148"/>
                  </a:cubicBezTo>
                  <a:cubicBezTo>
                    <a:pt x="2222" y="2151"/>
                    <a:pt x="2206" y="2161"/>
                    <a:pt x="2191" y="2172"/>
                  </a:cubicBezTo>
                  <a:cubicBezTo>
                    <a:pt x="2180" y="2181"/>
                    <a:pt x="2169" y="2189"/>
                    <a:pt x="2156" y="2195"/>
                  </a:cubicBezTo>
                  <a:cubicBezTo>
                    <a:pt x="2150" y="2197"/>
                    <a:pt x="2148" y="2197"/>
                    <a:pt x="2147" y="2191"/>
                  </a:cubicBezTo>
                  <a:cubicBezTo>
                    <a:pt x="2134" y="2142"/>
                    <a:pt x="2142" y="2097"/>
                    <a:pt x="2174" y="2058"/>
                  </a:cubicBezTo>
                  <a:cubicBezTo>
                    <a:pt x="2192" y="2035"/>
                    <a:pt x="2218" y="2031"/>
                    <a:pt x="2244" y="2045"/>
                  </a:cubicBezTo>
                  <a:cubicBezTo>
                    <a:pt x="2255" y="2050"/>
                    <a:pt x="2258" y="2049"/>
                    <a:pt x="2263" y="2038"/>
                  </a:cubicBezTo>
                  <a:cubicBezTo>
                    <a:pt x="2266" y="2031"/>
                    <a:pt x="2266" y="2031"/>
                    <a:pt x="2274" y="2030"/>
                  </a:cubicBezTo>
                  <a:cubicBezTo>
                    <a:pt x="2266" y="2013"/>
                    <a:pt x="2267" y="2014"/>
                    <a:pt x="2279" y="2000"/>
                  </a:cubicBezTo>
                  <a:cubicBezTo>
                    <a:pt x="2316" y="1956"/>
                    <a:pt x="2340" y="1907"/>
                    <a:pt x="2350" y="1850"/>
                  </a:cubicBezTo>
                  <a:cubicBezTo>
                    <a:pt x="2355" y="1814"/>
                    <a:pt x="2338" y="1785"/>
                    <a:pt x="2322" y="1756"/>
                  </a:cubicBezTo>
                  <a:cubicBezTo>
                    <a:pt x="2310" y="1735"/>
                    <a:pt x="2294" y="1718"/>
                    <a:pt x="2276" y="1703"/>
                  </a:cubicBezTo>
                  <a:cubicBezTo>
                    <a:pt x="2235" y="1670"/>
                    <a:pt x="2202" y="1630"/>
                    <a:pt x="2165" y="1594"/>
                  </a:cubicBezTo>
                  <a:cubicBezTo>
                    <a:pt x="2145" y="1575"/>
                    <a:pt x="2125" y="1558"/>
                    <a:pt x="2105" y="1540"/>
                  </a:cubicBezTo>
                  <a:cubicBezTo>
                    <a:pt x="2103" y="1537"/>
                    <a:pt x="2100" y="1535"/>
                    <a:pt x="2096" y="1534"/>
                  </a:cubicBezTo>
                  <a:cubicBezTo>
                    <a:pt x="2077" y="1529"/>
                    <a:pt x="2060" y="1519"/>
                    <a:pt x="2045" y="1506"/>
                  </a:cubicBezTo>
                  <a:cubicBezTo>
                    <a:pt x="2036" y="1498"/>
                    <a:pt x="2016" y="1501"/>
                    <a:pt x="2009" y="1510"/>
                  </a:cubicBezTo>
                  <a:cubicBezTo>
                    <a:pt x="2006" y="1514"/>
                    <a:pt x="2004" y="1514"/>
                    <a:pt x="2001" y="1515"/>
                  </a:cubicBezTo>
                  <a:cubicBezTo>
                    <a:pt x="1942" y="1524"/>
                    <a:pt x="1883" y="1533"/>
                    <a:pt x="1824" y="1540"/>
                  </a:cubicBezTo>
                  <a:cubicBezTo>
                    <a:pt x="1784" y="1544"/>
                    <a:pt x="1743" y="1549"/>
                    <a:pt x="1702" y="1548"/>
                  </a:cubicBezTo>
                  <a:cubicBezTo>
                    <a:pt x="1629" y="1548"/>
                    <a:pt x="1556" y="1540"/>
                    <a:pt x="1485" y="1525"/>
                  </a:cubicBezTo>
                  <a:cubicBezTo>
                    <a:pt x="1450" y="1517"/>
                    <a:pt x="1421" y="1523"/>
                    <a:pt x="1397" y="1550"/>
                  </a:cubicBezTo>
                  <a:cubicBezTo>
                    <a:pt x="1387" y="1563"/>
                    <a:pt x="1374" y="1573"/>
                    <a:pt x="1363" y="1585"/>
                  </a:cubicBezTo>
                  <a:cubicBezTo>
                    <a:pt x="1347" y="1602"/>
                    <a:pt x="1338" y="1622"/>
                    <a:pt x="1334" y="1644"/>
                  </a:cubicBezTo>
                  <a:cubicBezTo>
                    <a:pt x="1322" y="1707"/>
                    <a:pt x="1301" y="1766"/>
                    <a:pt x="1283" y="1827"/>
                  </a:cubicBezTo>
                  <a:cubicBezTo>
                    <a:pt x="1272" y="1862"/>
                    <a:pt x="1269" y="1898"/>
                    <a:pt x="1280" y="1934"/>
                  </a:cubicBezTo>
                  <a:cubicBezTo>
                    <a:pt x="1287" y="1956"/>
                    <a:pt x="1301" y="1973"/>
                    <a:pt x="1317" y="1989"/>
                  </a:cubicBezTo>
                  <a:cubicBezTo>
                    <a:pt x="1353" y="2026"/>
                    <a:pt x="1396" y="2054"/>
                    <a:pt x="1437" y="2085"/>
                  </a:cubicBezTo>
                  <a:cubicBezTo>
                    <a:pt x="1448" y="2093"/>
                    <a:pt x="1459" y="2102"/>
                    <a:pt x="1470" y="2110"/>
                  </a:cubicBezTo>
                  <a:cubicBezTo>
                    <a:pt x="1484" y="2120"/>
                    <a:pt x="1494" y="2133"/>
                    <a:pt x="1503" y="2148"/>
                  </a:cubicBezTo>
                  <a:cubicBezTo>
                    <a:pt x="1515" y="2168"/>
                    <a:pt x="1532" y="2185"/>
                    <a:pt x="1547" y="2204"/>
                  </a:cubicBezTo>
                  <a:cubicBezTo>
                    <a:pt x="1560" y="2219"/>
                    <a:pt x="1574" y="2234"/>
                    <a:pt x="1590" y="2247"/>
                  </a:cubicBezTo>
                  <a:cubicBezTo>
                    <a:pt x="1593" y="2249"/>
                    <a:pt x="1595" y="2250"/>
                    <a:pt x="1596" y="2254"/>
                  </a:cubicBezTo>
                  <a:cubicBezTo>
                    <a:pt x="1602" y="2277"/>
                    <a:pt x="1614" y="2297"/>
                    <a:pt x="1618" y="2321"/>
                  </a:cubicBezTo>
                  <a:cubicBezTo>
                    <a:pt x="1624" y="2349"/>
                    <a:pt x="1626" y="2350"/>
                    <a:pt x="1595" y="2357"/>
                  </a:cubicBezTo>
                  <a:cubicBezTo>
                    <a:pt x="1565" y="2364"/>
                    <a:pt x="1539" y="2351"/>
                    <a:pt x="1514" y="2337"/>
                  </a:cubicBezTo>
                  <a:cubicBezTo>
                    <a:pt x="1510" y="2335"/>
                    <a:pt x="1506" y="2332"/>
                    <a:pt x="1502" y="2329"/>
                  </a:cubicBezTo>
                  <a:cubicBezTo>
                    <a:pt x="1494" y="2323"/>
                    <a:pt x="1485" y="2319"/>
                    <a:pt x="1486" y="2306"/>
                  </a:cubicBezTo>
                  <a:cubicBezTo>
                    <a:pt x="1487" y="2299"/>
                    <a:pt x="1481" y="2292"/>
                    <a:pt x="1477" y="2287"/>
                  </a:cubicBezTo>
                  <a:cubicBezTo>
                    <a:pt x="1468" y="2276"/>
                    <a:pt x="1467" y="2266"/>
                    <a:pt x="1476" y="2255"/>
                  </a:cubicBezTo>
                  <a:cubicBezTo>
                    <a:pt x="1480" y="2250"/>
                    <a:pt x="1484" y="2245"/>
                    <a:pt x="1488" y="2240"/>
                  </a:cubicBezTo>
                  <a:cubicBezTo>
                    <a:pt x="1484" y="2237"/>
                    <a:pt x="1480" y="2236"/>
                    <a:pt x="1476" y="2237"/>
                  </a:cubicBezTo>
                  <a:cubicBezTo>
                    <a:pt x="1455" y="2238"/>
                    <a:pt x="1439" y="2227"/>
                    <a:pt x="1423" y="2216"/>
                  </a:cubicBezTo>
                  <a:cubicBezTo>
                    <a:pt x="1420" y="2213"/>
                    <a:pt x="1417" y="2211"/>
                    <a:pt x="1416" y="2207"/>
                  </a:cubicBezTo>
                  <a:cubicBezTo>
                    <a:pt x="1415" y="2191"/>
                    <a:pt x="1403" y="2182"/>
                    <a:pt x="1393" y="2171"/>
                  </a:cubicBezTo>
                  <a:cubicBezTo>
                    <a:pt x="1364" y="2141"/>
                    <a:pt x="1330" y="2118"/>
                    <a:pt x="1302" y="2088"/>
                  </a:cubicBezTo>
                  <a:cubicBezTo>
                    <a:pt x="1275" y="2061"/>
                    <a:pt x="1241" y="2044"/>
                    <a:pt x="1213" y="2019"/>
                  </a:cubicBezTo>
                  <a:cubicBezTo>
                    <a:pt x="1191" y="2000"/>
                    <a:pt x="1170" y="1979"/>
                    <a:pt x="1145" y="1963"/>
                  </a:cubicBezTo>
                  <a:cubicBezTo>
                    <a:pt x="1134" y="1956"/>
                    <a:pt x="1123" y="1950"/>
                    <a:pt x="1113" y="1941"/>
                  </a:cubicBezTo>
                  <a:cubicBezTo>
                    <a:pt x="1094" y="1925"/>
                    <a:pt x="1095" y="1906"/>
                    <a:pt x="1099" y="1886"/>
                  </a:cubicBezTo>
                  <a:cubicBezTo>
                    <a:pt x="1103" y="1866"/>
                    <a:pt x="1113" y="1848"/>
                    <a:pt x="1117" y="1828"/>
                  </a:cubicBezTo>
                  <a:cubicBezTo>
                    <a:pt x="1117" y="1825"/>
                    <a:pt x="1117" y="1823"/>
                    <a:pt x="1118" y="1818"/>
                  </a:cubicBezTo>
                  <a:cubicBezTo>
                    <a:pt x="1099" y="1836"/>
                    <a:pt x="1084" y="1855"/>
                    <a:pt x="1072" y="1876"/>
                  </a:cubicBezTo>
                  <a:cubicBezTo>
                    <a:pt x="1052" y="1909"/>
                    <a:pt x="1038" y="1943"/>
                    <a:pt x="1038" y="1982"/>
                  </a:cubicBezTo>
                  <a:cubicBezTo>
                    <a:pt x="1038" y="2004"/>
                    <a:pt x="1043" y="2025"/>
                    <a:pt x="1056" y="2042"/>
                  </a:cubicBezTo>
                  <a:cubicBezTo>
                    <a:pt x="1060" y="2048"/>
                    <a:pt x="1060" y="2054"/>
                    <a:pt x="1062" y="2059"/>
                  </a:cubicBezTo>
                  <a:cubicBezTo>
                    <a:pt x="1079" y="2101"/>
                    <a:pt x="1097" y="2142"/>
                    <a:pt x="1122" y="2180"/>
                  </a:cubicBezTo>
                  <a:cubicBezTo>
                    <a:pt x="1128" y="2189"/>
                    <a:pt x="1135" y="2196"/>
                    <a:pt x="1144" y="2202"/>
                  </a:cubicBezTo>
                  <a:cubicBezTo>
                    <a:pt x="1147" y="2204"/>
                    <a:pt x="1152" y="2206"/>
                    <a:pt x="1153" y="2209"/>
                  </a:cubicBezTo>
                  <a:cubicBezTo>
                    <a:pt x="1159" y="2223"/>
                    <a:pt x="1173" y="2224"/>
                    <a:pt x="1185" y="2228"/>
                  </a:cubicBezTo>
                  <a:cubicBezTo>
                    <a:pt x="1210" y="2238"/>
                    <a:pt x="1233" y="2252"/>
                    <a:pt x="1260" y="2257"/>
                  </a:cubicBezTo>
                  <a:cubicBezTo>
                    <a:pt x="1262" y="2258"/>
                    <a:pt x="1264" y="2259"/>
                    <a:pt x="1265" y="2261"/>
                  </a:cubicBezTo>
                  <a:cubicBezTo>
                    <a:pt x="1276" y="2282"/>
                    <a:pt x="1291" y="2301"/>
                    <a:pt x="1301" y="2323"/>
                  </a:cubicBezTo>
                  <a:cubicBezTo>
                    <a:pt x="1302" y="2326"/>
                    <a:pt x="1306" y="2330"/>
                    <a:pt x="1299" y="2331"/>
                  </a:cubicBezTo>
                  <a:cubicBezTo>
                    <a:pt x="1272" y="2337"/>
                    <a:pt x="1245" y="2344"/>
                    <a:pt x="1216" y="2343"/>
                  </a:cubicBezTo>
                  <a:cubicBezTo>
                    <a:pt x="1204" y="2342"/>
                    <a:pt x="1191" y="2339"/>
                    <a:pt x="1181" y="2331"/>
                  </a:cubicBezTo>
                  <a:cubicBezTo>
                    <a:pt x="1174" y="2326"/>
                    <a:pt x="1170" y="2319"/>
                    <a:pt x="1168" y="2310"/>
                  </a:cubicBezTo>
                  <a:cubicBezTo>
                    <a:pt x="1166" y="2301"/>
                    <a:pt x="1161" y="2297"/>
                    <a:pt x="1152" y="2301"/>
                  </a:cubicBezTo>
                  <a:cubicBezTo>
                    <a:pt x="1142" y="2304"/>
                    <a:pt x="1130" y="2300"/>
                    <a:pt x="1121" y="2309"/>
                  </a:cubicBezTo>
                  <a:cubicBezTo>
                    <a:pt x="1119" y="2312"/>
                    <a:pt x="1116" y="2308"/>
                    <a:pt x="1113" y="2307"/>
                  </a:cubicBezTo>
                  <a:cubicBezTo>
                    <a:pt x="1098" y="2299"/>
                    <a:pt x="1085" y="2287"/>
                    <a:pt x="1068" y="2280"/>
                  </a:cubicBezTo>
                  <a:cubicBezTo>
                    <a:pt x="1077" y="2276"/>
                    <a:pt x="1075" y="2272"/>
                    <a:pt x="1068" y="2270"/>
                  </a:cubicBezTo>
                  <a:cubicBezTo>
                    <a:pt x="1060" y="2268"/>
                    <a:pt x="1058" y="2263"/>
                    <a:pt x="1057" y="2256"/>
                  </a:cubicBezTo>
                  <a:cubicBezTo>
                    <a:pt x="1046" y="2204"/>
                    <a:pt x="1015" y="2160"/>
                    <a:pt x="992" y="2113"/>
                  </a:cubicBezTo>
                  <a:cubicBezTo>
                    <a:pt x="975" y="2079"/>
                    <a:pt x="960" y="2043"/>
                    <a:pt x="933" y="2015"/>
                  </a:cubicBezTo>
                  <a:cubicBezTo>
                    <a:pt x="928" y="2010"/>
                    <a:pt x="929" y="2003"/>
                    <a:pt x="928" y="1997"/>
                  </a:cubicBezTo>
                  <a:cubicBezTo>
                    <a:pt x="926" y="1976"/>
                    <a:pt x="914" y="1960"/>
                    <a:pt x="904" y="1942"/>
                  </a:cubicBezTo>
                  <a:cubicBezTo>
                    <a:pt x="899" y="1933"/>
                    <a:pt x="892" y="1925"/>
                    <a:pt x="888" y="1915"/>
                  </a:cubicBezTo>
                  <a:cubicBezTo>
                    <a:pt x="879" y="1895"/>
                    <a:pt x="879" y="1875"/>
                    <a:pt x="892" y="1856"/>
                  </a:cubicBezTo>
                  <a:cubicBezTo>
                    <a:pt x="917" y="1821"/>
                    <a:pt x="942" y="1785"/>
                    <a:pt x="962" y="1746"/>
                  </a:cubicBezTo>
                  <a:cubicBezTo>
                    <a:pt x="975" y="1723"/>
                    <a:pt x="985" y="1699"/>
                    <a:pt x="993" y="1675"/>
                  </a:cubicBezTo>
                  <a:cubicBezTo>
                    <a:pt x="1003" y="1644"/>
                    <a:pt x="996" y="1616"/>
                    <a:pt x="976" y="1591"/>
                  </a:cubicBezTo>
                  <a:cubicBezTo>
                    <a:pt x="943" y="1552"/>
                    <a:pt x="916" y="1509"/>
                    <a:pt x="890" y="1464"/>
                  </a:cubicBezTo>
                  <a:cubicBezTo>
                    <a:pt x="860" y="1413"/>
                    <a:pt x="843" y="1358"/>
                    <a:pt x="835" y="1300"/>
                  </a:cubicBezTo>
                  <a:cubicBezTo>
                    <a:pt x="830" y="1269"/>
                    <a:pt x="824" y="1238"/>
                    <a:pt x="811" y="1209"/>
                  </a:cubicBezTo>
                  <a:cubicBezTo>
                    <a:pt x="808" y="1202"/>
                    <a:pt x="805" y="1201"/>
                    <a:pt x="799" y="1203"/>
                  </a:cubicBezTo>
                  <a:cubicBezTo>
                    <a:pt x="769" y="1211"/>
                    <a:pt x="749" y="1235"/>
                    <a:pt x="746" y="1266"/>
                  </a:cubicBezTo>
                  <a:cubicBezTo>
                    <a:pt x="746" y="1269"/>
                    <a:pt x="746" y="1272"/>
                    <a:pt x="745" y="1275"/>
                  </a:cubicBezTo>
                  <a:cubicBezTo>
                    <a:pt x="732" y="1297"/>
                    <a:pt x="736" y="1324"/>
                    <a:pt x="726" y="1347"/>
                  </a:cubicBezTo>
                  <a:cubicBezTo>
                    <a:pt x="708" y="1390"/>
                    <a:pt x="685" y="1430"/>
                    <a:pt x="645" y="1458"/>
                  </a:cubicBezTo>
                  <a:cubicBezTo>
                    <a:pt x="620" y="1475"/>
                    <a:pt x="596" y="1492"/>
                    <a:pt x="569" y="1506"/>
                  </a:cubicBezTo>
                  <a:cubicBezTo>
                    <a:pt x="563" y="1508"/>
                    <a:pt x="557" y="1512"/>
                    <a:pt x="554" y="1517"/>
                  </a:cubicBezTo>
                  <a:cubicBezTo>
                    <a:pt x="531" y="1553"/>
                    <a:pt x="499" y="1577"/>
                    <a:pt x="467" y="1603"/>
                  </a:cubicBezTo>
                  <a:cubicBezTo>
                    <a:pt x="408" y="1649"/>
                    <a:pt x="349" y="1695"/>
                    <a:pt x="282" y="1728"/>
                  </a:cubicBezTo>
                  <a:cubicBezTo>
                    <a:pt x="242" y="1748"/>
                    <a:pt x="211" y="1779"/>
                    <a:pt x="183" y="1813"/>
                  </a:cubicBezTo>
                  <a:cubicBezTo>
                    <a:pt x="160" y="1841"/>
                    <a:pt x="137" y="1870"/>
                    <a:pt x="110" y="1894"/>
                  </a:cubicBezTo>
                  <a:cubicBezTo>
                    <a:pt x="102" y="1900"/>
                    <a:pt x="101" y="1907"/>
                    <a:pt x="105" y="1916"/>
                  </a:cubicBezTo>
                  <a:cubicBezTo>
                    <a:pt x="107" y="1920"/>
                    <a:pt x="109" y="1923"/>
                    <a:pt x="110" y="1928"/>
                  </a:cubicBezTo>
                  <a:cubicBezTo>
                    <a:pt x="84" y="1927"/>
                    <a:pt x="59" y="1922"/>
                    <a:pt x="37" y="1907"/>
                  </a:cubicBezTo>
                  <a:cubicBezTo>
                    <a:pt x="11" y="1889"/>
                    <a:pt x="0" y="1853"/>
                    <a:pt x="10" y="1815"/>
                  </a:cubicBezTo>
                  <a:cubicBezTo>
                    <a:pt x="13" y="1800"/>
                    <a:pt x="18" y="1786"/>
                    <a:pt x="29" y="1776"/>
                  </a:cubicBezTo>
                  <a:cubicBezTo>
                    <a:pt x="71" y="1732"/>
                    <a:pt x="95" y="1677"/>
                    <a:pt x="109" y="1620"/>
                  </a:cubicBezTo>
                  <a:cubicBezTo>
                    <a:pt x="126" y="1557"/>
                    <a:pt x="167" y="1514"/>
                    <a:pt x="214" y="1474"/>
                  </a:cubicBezTo>
                  <a:cubicBezTo>
                    <a:pt x="247" y="1446"/>
                    <a:pt x="281" y="1420"/>
                    <a:pt x="318" y="1398"/>
                  </a:cubicBezTo>
                  <a:cubicBezTo>
                    <a:pt x="328" y="1391"/>
                    <a:pt x="336" y="1383"/>
                    <a:pt x="341" y="1372"/>
                  </a:cubicBezTo>
                  <a:cubicBezTo>
                    <a:pt x="348" y="1355"/>
                    <a:pt x="360" y="1342"/>
                    <a:pt x="374" y="1332"/>
                  </a:cubicBezTo>
                  <a:cubicBezTo>
                    <a:pt x="394" y="1318"/>
                    <a:pt x="413" y="1301"/>
                    <a:pt x="434" y="1288"/>
                  </a:cubicBezTo>
                  <a:cubicBezTo>
                    <a:pt x="485" y="1252"/>
                    <a:pt x="532" y="1210"/>
                    <a:pt x="588" y="1180"/>
                  </a:cubicBezTo>
                  <a:cubicBezTo>
                    <a:pt x="612" y="1167"/>
                    <a:pt x="636" y="1152"/>
                    <a:pt x="657" y="1133"/>
                  </a:cubicBezTo>
                  <a:cubicBezTo>
                    <a:pt x="680" y="1113"/>
                    <a:pt x="709" y="1109"/>
                    <a:pt x="739" y="1105"/>
                  </a:cubicBezTo>
                  <a:cubicBezTo>
                    <a:pt x="761" y="1102"/>
                    <a:pt x="783" y="1100"/>
                    <a:pt x="806" y="1100"/>
                  </a:cubicBezTo>
                  <a:cubicBezTo>
                    <a:pt x="818" y="1101"/>
                    <a:pt x="825" y="1092"/>
                    <a:pt x="833" y="1086"/>
                  </a:cubicBezTo>
                  <a:cubicBezTo>
                    <a:pt x="902" y="1030"/>
                    <a:pt x="974" y="978"/>
                    <a:pt x="1057" y="944"/>
                  </a:cubicBezTo>
                  <a:cubicBezTo>
                    <a:pt x="1110" y="922"/>
                    <a:pt x="1165" y="913"/>
                    <a:pt x="1223" y="923"/>
                  </a:cubicBezTo>
                  <a:cubicBezTo>
                    <a:pt x="1238" y="926"/>
                    <a:pt x="1254" y="922"/>
                    <a:pt x="1270" y="922"/>
                  </a:cubicBezTo>
                  <a:cubicBezTo>
                    <a:pt x="1275" y="922"/>
                    <a:pt x="1276" y="918"/>
                    <a:pt x="1278" y="915"/>
                  </a:cubicBezTo>
                  <a:cubicBezTo>
                    <a:pt x="1323" y="859"/>
                    <a:pt x="1366" y="801"/>
                    <a:pt x="1413" y="746"/>
                  </a:cubicBezTo>
                  <a:cubicBezTo>
                    <a:pt x="1430" y="727"/>
                    <a:pt x="1447" y="708"/>
                    <a:pt x="1465" y="689"/>
                  </a:cubicBezTo>
                  <a:cubicBezTo>
                    <a:pt x="1467" y="686"/>
                    <a:pt x="1470" y="684"/>
                    <a:pt x="1471" y="679"/>
                  </a:cubicBezTo>
                  <a:cubicBezTo>
                    <a:pt x="1473" y="659"/>
                    <a:pt x="1482" y="641"/>
                    <a:pt x="1493" y="624"/>
                  </a:cubicBezTo>
                  <a:cubicBezTo>
                    <a:pt x="1499" y="614"/>
                    <a:pt x="1506" y="605"/>
                    <a:pt x="1512" y="595"/>
                  </a:cubicBezTo>
                  <a:cubicBezTo>
                    <a:pt x="1517" y="586"/>
                    <a:pt x="1523" y="577"/>
                    <a:pt x="1514" y="566"/>
                  </a:cubicBezTo>
                  <a:cubicBezTo>
                    <a:pt x="1508" y="558"/>
                    <a:pt x="1511" y="547"/>
                    <a:pt x="1512" y="538"/>
                  </a:cubicBezTo>
                  <a:cubicBezTo>
                    <a:pt x="1513" y="526"/>
                    <a:pt x="1512" y="514"/>
                    <a:pt x="1509" y="502"/>
                  </a:cubicBezTo>
                  <a:cubicBezTo>
                    <a:pt x="1500" y="457"/>
                    <a:pt x="1501" y="411"/>
                    <a:pt x="1506" y="365"/>
                  </a:cubicBezTo>
                  <a:cubicBezTo>
                    <a:pt x="1507" y="351"/>
                    <a:pt x="1510" y="337"/>
                    <a:pt x="1511" y="322"/>
                  </a:cubicBezTo>
                  <a:cubicBezTo>
                    <a:pt x="1512" y="310"/>
                    <a:pt x="1518" y="302"/>
                    <a:pt x="1529" y="297"/>
                  </a:cubicBezTo>
                  <a:cubicBezTo>
                    <a:pt x="1555" y="284"/>
                    <a:pt x="1572" y="260"/>
                    <a:pt x="1590" y="238"/>
                  </a:cubicBezTo>
                  <a:cubicBezTo>
                    <a:pt x="1603" y="222"/>
                    <a:pt x="1595" y="207"/>
                    <a:pt x="1574" y="205"/>
                  </a:cubicBezTo>
                  <a:cubicBezTo>
                    <a:pt x="1559" y="204"/>
                    <a:pt x="1551" y="197"/>
                    <a:pt x="1549" y="180"/>
                  </a:cubicBezTo>
                  <a:cubicBezTo>
                    <a:pt x="1545" y="159"/>
                    <a:pt x="1548" y="152"/>
                    <a:pt x="1561" y="145"/>
                  </a:cubicBezTo>
                  <a:cubicBezTo>
                    <a:pt x="1566" y="143"/>
                    <a:pt x="1571" y="141"/>
                    <a:pt x="1573" y="135"/>
                  </a:cubicBezTo>
                  <a:cubicBezTo>
                    <a:pt x="1565" y="131"/>
                    <a:pt x="1558" y="132"/>
                    <a:pt x="1551" y="133"/>
                  </a:cubicBezTo>
                  <a:cubicBezTo>
                    <a:pt x="1547" y="134"/>
                    <a:pt x="1542" y="136"/>
                    <a:pt x="1539" y="131"/>
                  </a:cubicBezTo>
                  <a:cubicBezTo>
                    <a:pt x="1536" y="126"/>
                    <a:pt x="1537" y="121"/>
                    <a:pt x="1539" y="117"/>
                  </a:cubicBezTo>
                  <a:cubicBezTo>
                    <a:pt x="1544" y="108"/>
                    <a:pt x="1552" y="103"/>
                    <a:pt x="1561" y="101"/>
                  </a:cubicBezTo>
                  <a:cubicBezTo>
                    <a:pt x="1567" y="99"/>
                    <a:pt x="1568" y="96"/>
                    <a:pt x="1569" y="91"/>
                  </a:cubicBezTo>
                  <a:cubicBezTo>
                    <a:pt x="1571" y="78"/>
                    <a:pt x="1567" y="66"/>
                    <a:pt x="1563" y="54"/>
                  </a:cubicBezTo>
                  <a:cubicBezTo>
                    <a:pt x="1557" y="32"/>
                    <a:pt x="1557" y="33"/>
                    <a:pt x="1578" y="27"/>
                  </a:cubicBezTo>
                  <a:cubicBezTo>
                    <a:pt x="1621" y="14"/>
                    <a:pt x="1666" y="7"/>
                    <a:pt x="1711" y="3"/>
                  </a:cubicBezTo>
                  <a:cubicBezTo>
                    <a:pt x="1713" y="2"/>
                    <a:pt x="1716" y="4"/>
                    <a:pt x="1718" y="0"/>
                  </a:cubicBezTo>
                  <a:cubicBezTo>
                    <a:pt x="1724" y="0"/>
                    <a:pt x="1731" y="0"/>
                    <a:pt x="1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4AB19688-8641-6DA1-C744-94054AFA55AA}"/>
                </a:ext>
              </a:extLst>
            </p:cNvPr>
            <p:cNvSpPr/>
            <p:nvPr/>
          </p:nvSpPr>
          <p:spPr bwMode="auto">
            <a:xfrm>
              <a:off x="3376" y="3349"/>
              <a:ext cx="322" cy="72"/>
            </a:xfrm>
            <a:custGeom>
              <a:gdLst>
                <a:gd name="T0" fmla="*/ 266 w 266"/>
                <a:gd name="T1" fmla="*/ 59 h 59"/>
                <a:gd name="T2" fmla="*/ 235 w 266"/>
                <a:gd name="T3" fmla="*/ 59 h 59"/>
                <a:gd name="T4" fmla="*/ 0 w 266"/>
                <a:gd name="T5" fmla="*/ 59 h 59"/>
                <a:gd name="T6" fmla="*/ 7 w 266"/>
                <a:gd name="T7" fmla="*/ 46 h 59"/>
                <a:gd name="T8" fmla="*/ 23 w 266"/>
                <a:gd name="T9" fmla="*/ 12 h 59"/>
                <a:gd name="T10" fmla="*/ 38 w 266"/>
                <a:gd name="T11" fmla="*/ 0 h 59"/>
                <a:gd name="T12" fmla="*/ 254 w 266"/>
                <a:gd name="T13" fmla="*/ 1 h 59"/>
                <a:gd name="T14" fmla="*/ 266 w 266"/>
                <a:gd name="T15" fmla="*/ 0 h 59"/>
                <a:gd name="T16" fmla="*/ 266 w 266"/>
                <a:gd name="T17" fmla="*/ 59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59">
                  <a:moveTo>
                    <a:pt x="266" y="59"/>
                  </a:moveTo>
                  <a:cubicBezTo>
                    <a:pt x="256" y="59"/>
                    <a:pt x="246" y="59"/>
                    <a:pt x="235" y="59"/>
                  </a:cubicBezTo>
                  <a:cubicBezTo>
                    <a:pt x="157" y="59"/>
                    <a:pt x="79" y="59"/>
                    <a:pt x="0" y="59"/>
                  </a:cubicBezTo>
                  <a:cubicBezTo>
                    <a:pt x="0" y="53"/>
                    <a:pt x="4" y="50"/>
                    <a:pt x="7" y="46"/>
                  </a:cubicBezTo>
                  <a:cubicBezTo>
                    <a:pt x="14" y="36"/>
                    <a:pt x="21" y="24"/>
                    <a:pt x="23" y="12"/>
                  </a:cubicBezTo>
                  <a:cubicBezTo>
                    <a:pt x="24" y="1"/>
                    <a:pt x="29" y="0"/>
                    <a:pt x="38" y="0"/>
                  </a:cubicBezTo>
                  <a:cubicBezTo>
                    <a:pt x="110" y="1"/>
                    <a:pt x="182" y="1"/>
                    <a:pt x="254" y="1"/>
                  </a:cubicBezTo>
                  <a:cubicBezTo>
                    <a:pt x="258" y="1"/>
                    <a:pt x="262" y="1"/>
                    <a:pt x="266" y="0"/>
                  </a:cubicBezTo>
                  <a:cubicBezTo>
                    <a:pt x="266" y="20"/>
                    <a:pt x="266" y="40"/>
                    <a:pt x="266" y="59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1F8B6E31-D3DE-1492-D165-CC818D298336}"/>
                </a:ext>
              </a:extLst>
            </p:cNvPr>
            <p:cNvSpPr/>
            <p:nvPr/>
          </p:nvSpPr>
          <p:spPr bwMode="auto">
            <a:xfrm>
              <a:off x="1808" y="3349"/>
              <a:ext cx="1128" cy="72"/>
            </a:xfrm>
            <a:custGeom>
              <a:gdLst>
                <a:gd name="T0" fmla="*/ 467 w 933"/>
                <a:gd name="T1" fmla="*/ 1 h 59"/>
                <a:gd name="T2" fmla="*/ 920 w 933"/>
                <a:gd name="T3" fmla="*/ 1 h 59"/>
                <a:gd name="T4" fmla="*/ 928 w 933"/>
                <a:gd name="T5" fmla="*/ 12 h 59"/>
                <a:gd name="T6" fmla="*/ 910 w 933"/>
                <a:gd name="T7" fmla="*/ 49 h 59"/>
                <a:gd name="T8" fmla="*/ 892 w 933"/>
                <a:gd name="T9" fmla="*/ 59 h 59"/>
                <a:gd name="T10" fmla="*/ 319 w 933"/>
                <a:gd name="T11" fmla="*/ 59 h 59"/>
                <a:gd name="T12" fmla="*/ 30 w 933"/>
                <a:gd name="T13" fmla="*/ 59 h 59"/>
                <a:gd name="T14" fmla="*/ 6 w 933"/>
                <a:gd name="T15" fmla="*/ 42 h 59"/>
                <a:gd name="T16" fmla="*/ 1 w 933"/>
                <a:gd name="T17" fmla="*/ 7 h 59"/>
                <a:gd name="T18" fmla="*/ 8 w 933"/>
                <a:gd name="T19" fmla="*/ 1 h 59"/>
                <a:gd name="T20" fmla="*/ 15 w 933"/>
                <a:gd name="T21" fmla="*/ 1 h 59"/>
                <a:gd name="T22" fmla="*/ 467 w 933"/>
                <a:gd name="T23" fmla="*/ 1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3" h="59">
                  <a:moveTo>
                    <a:pt x="467" y="1"/>
                  </a:moveTo>
                  <a:cubicBezTo>
                    <a:pt x="618" y="1"/>
                    <a:pt x="769" y="1"/>
                    <a:pt x="920" y="1"/>
                  </a:cubicBezTo>
                  <a:cubicBezTo>
                    <a:pt x="933" y="1"/>
                    <a:pt x="933" y="1"/>
                    <a:pt x="928" y="12"/>
                  </a:cubicBezTo>
                  <a:cubicBezTo>
                    <a:pt x="923" y="25"/>
                    <a:pt x="917" y="37"/>
                    <a:pt x="910" y="49"/>
                  </a:cubicBezTo>
                  <a:cubicBezTo>
                    <a:pt x="906" y="57"/>
                    <a:pt x="901" y="59"/>
                    <a:pt x="892" y="59"/>
                  </a:cubicBezTo>
                  <a:cubicBezTo>
                    <a:pt x="701" y="59"/>
                    <a:pt x="510" y="59"/>
                    <a:pt x="319" y="59"/>
                  </a:cubicBezTo>
                  <a:cubicBezTo>
                    <a:pt x="223" y="59"/>
                    <a:pt x="126" y="58"/>
                    <a:pt x="30" y="59"/>
                  </a:cubicBezTo>
                  <a:cubicBezTo>
                    <a:pt x="17" y="59"/>
                    <a:pt x="10" y="53"/>
                    <a:pt x="6" y="42"/>
                  </a:cubicBezTo>
                  <a:cubicBezTo>
                    <a:pt x="1" y="31"/>
                    <a:pt x="0" y="19"/>
                    <a:pt x="1" y="7"/>
                  </a:cubicBezTo>
                  <a:cubicBezTo>
                    <a:pt x="1" y="2"/>
                    <a:pt x="3" y="0"/>
                    <a:pt x="8" y="1"/>
                  </a:cubicBezTo>
                  <a:cubicBezTo>
                    <a:pt x="10" y="1"/>
                    <a:pt x="13" y="1"/>
                    <a:pt x="15" y="1"/>
                  </a:cubicBezTo>
                  <a:cubicBezTo>
                    <a:pt x="166" y="1"/>
                    <a:pt x="317" y="1"/>
                    <a:pt x="467" y="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D4984309-330E-41FE-9116-8FBB6593B512}"/>
                </a:ext>
              </a:extLst>
            </p:cNvPr>
            <p:cNvSpPr/>
            <p:nvPr/>
          </p:nvSpPr>
          <p:spPr bwMode="auto">
            <a:xfrm>
              <a:off x="738" y="3346"/>
              <a:ext cx="441" cy="75"/>
            </a:xfrm>
            <a:custGeom>
              <a:gdLst>
                <a:gd name="T0" fmla="*/ 184 w 365"/>
                <a:gd name="T1" fmla="*/ 62 h 62"/>
                <a:gd name="T2" fmla="*/ 12 w 365"/>
                <a:gd name="T3" fmla="*/ 62 h 62"/>
                <a:gd name="T4" fmla="*/ 0 w 365"/>
                <a:gd name="T5" fmla="*/ 51 h 62"/>
                <a:gd name="T6" fmla="*/ 0 w 365"/>
                <a:gd name="T7" fmla="*/ 14 h 62"/>
                <a:gd name="T8" fmla="*/ 12 w 365"/>
                <a:gd name="T9" fmla="*/ 3 h 62"/>
                <a:gd name="T10" fmla="*/ 324 w 365"/>
                <a:gd name="T11" fmla="*/ 4 h 62"/>
                <a:gd name="T12" fmla="*/ 355 w 365"/>
                <a:gd name="T13" fmla="*/ 5 h 62"/>
                <a:gd name="T14" fmla="*/ 358 w 365"/>
                <a:gd name="T15" fmla="*/ 34 h 62"/>
                <a:gd name="T16" fmla="*/ 362 w 365"/>
                <a:gd name="T17" fmla="*/ 51 h 62"/>
                <a:gd name="T18" fmla="*/ 354 w 365"/>
                <a:gd name="T19" fmla="*/ 62 h 62"/>
                <a:gd name="T20" fmla="*/ 184 w 365"/>
                <a:gd name="T21" fmla="*/ 62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5" h="62">
                  <a:moveTo>
                    <a:pt x="184" y="62"/>
                  </a:moveTo>
                  <a:cubicBezTo>
                    <a:pt x="126" y="62"/>
                    <a:pt x="69" y="61"/>
                    <a:pt x="12" y="62"/>
                  </a:cubicBezTo>
                  <a:cubicBezTo>
                    <a:pt x="3" y="62"/>
                    <a:pt x="0" y="60"/>
                    <a:pt x="0" y="51"/>
                  </a:cubicBezTo>
                  <a:cubicBezTo>
                    <a:pt x="1" y="39"/>
                    <a:pt x="1" y="26"/>
                    <a:pt x="0" y="14"/>
                  </a:cubicBezTo>
                  <a:cubicBezTo>
                    <a:pt x="0" y="5"/>
                    <a:pt x="3" y="3"/>
                    <a:pt x="12" y="3"/>
                  </a:cubicBezTo>
                  <a:cubicBezTo>
                    <a:pt x="116" y="4"/>
                    <a:pt x="220" y="4"/>
                    <a:pt x="324" y="4"/>
                  </a:cubicBezTo>
                  <a:cubicBezTo>
                    <a:pt x="334" y="4"/>
                    <a:pt x="348" y="0"/>
                    <a:pt x="355" y="5"/>
                  </a:cubicBezTo>
                  <a:cubicBezTo>
                    <a:pt x="362" y="10"/>
                    <a:pt x="356" y="24"/>
                    <a:pt x="358" y="34"/>
                  </a:cubicBezTo>
                  <a:cubicBezTo>
                    <a:pt x="360" y="40"/>
                    <a:pt x="360" y="46"/>
                    <a:pt x="362" y="51"/>
                  </a:cubicBezTo>
                  <a:cubicBezTo>
                    <a:pt x="365" y="59"/>
                    <a:pt x="364" y="62"/>
                    <a:pt x="354" y="62"/>
                  </a:cubicBezTo>
                  <a:cubicBezTo>
                    <a:pt x="297" y="61"/>
                    <a:pt x="240" y="62"/>
                    <a:pt x="184" y="62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50D88EC3-E1CD-B7C5-D367-8BEFBC3882D3}"/>
                </a:ext>
              </a:extLst>
            </p:cNvPr>
            <p:cNvSpPr/>
            <p:nvPr/>
          </p:nvSpPr>
          <p:spPr bwMode="auto">
            <a:xfrm>
              <a:off x="1841" y="2221"/>
              <a:ext cx="443" cy="382"/>
            </a:xfrm>
            <a:custGeom>
              <a:gdLst>
                <a:gd name="T0" fmla="*/ 367 w 367"/>
                <a:gd name="T1" fmla="*/ 287 h 316"/>
                <a:gd name="T2" fmla="*/ 247 w 367"/>
                <a:gd name="T3" fmla="*/ 306 h 316"/>
                <a:gd name="T4" fmla="*/ 165 w 367"/>
                <a:gd name="T5" fmla="*/ 314 h 316"/>
                <a:gd name="T6" fmla="*/ 92 w 367"/>
                <a:gd name="T7" fmla="*/ 306 h 316"/>
                <a:gd name="T8" fmla="*/ 45 w 367"/>
                <a:gd name="T9" fmla="*/ 250 h 316"/>
                <a:gd name="T10" fmla="*/ 7 w 367"/>
                <a:gd name="T11" fmla="*/ 88 h 316"/>
                <a:gd name="T12" fmla="*/ 1 w 367"/>
                <a:gd name="T13" fmla="*/ 51 h 316"/>
                <a:gd name="T14" fmla="*/ 8 w 367"/>
                <a:gd name="T15" fmla="*/ 44 h 316"/>
                <a:gd name="T16" fmla="*/ 75 w 367"/>
                <a:gd name="T17" fmla="*/ 42 h 316"/>
                <a:gd name="T18" fmla="*/ 98 w 367"/>
                <a:gd name="T19" fmla="*/ 24 h 316"/>
                <a:gd name="T20" fmla="*/ 111 w 367"/>
                <a:gd name="T21" fmla="*/ 13 h 316"/>
                <a:gd name="T22" fmla="*/ 161 w 367"/>
                <a:gd name="T23" fmla="*/ 10 h 316"/>
                <a:gd name="T24" fmla="*/ 200 w 367"/>
                <a:gd name="T25" fmla="*/ 5 h 316"/>
                <a:gd name="T26" fmla="*/ 238 w 367"/>
                <a:gd name="T27" fmla="*/ 31 h 316"/>
                <a:gd name="T28" fmla="*/ 261 w 367"/>
                <a:gd name="T29" fmla="*/ 138 h 316"/>
                <a:gd name="T30" fmla="*/ 365 w 367"/>
                <a:gd name="T31" fmla="*/ 284 h 316"/>
                <a:gd name="T32" fmla="*/ 367 w 367"/>
                <a:gd name="T33" fmla="*/ 287 h 3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7" h="316">
                  <a:moveTo>
                    <a:pt x="367" y="287"/>
                  </a:moveTo>
                  <a:cubicBezTo>
                    <a:pt x="327" y="297"/>
                    <a:pt x="287" y="302"/>
                    <a:pt x="247" y="306"/>
                  </a:cubicBezTo>
                  <a:cubicBezTo>
                    <a:pt x="220" y="310"/>
                    <a:pt x="193" y="312"/>
                    <a:pt x="165" y="314"/>
                  </a:cubicBezTo>
                  <a:cubicBezTo>
                    <a:pt x="140" y="316"/>
                    <a:pt x="116" y="313"/>
                    <a:pt x="92" y="306"/>
                  </a:cubicBezTo>
                  <a:cubicBezTo>
                    <a:pt x="64" y="297"/>
                    <a:pt x="50" y="277"/>
                    <a:pt x="45" y="250"/>
                  </a:cubicBezTo>
                  <a:cubicBezTo>
                    <a:pt x="34" y="196"/>
                    <a:pt x="17" y="143"/>
                    <a:pt x="7" y="88"/>
                  </a:cubicBezTo>
                  <a:cubicBezTo>
                    <a:pt x="5" y="76"/>
                    <a:pt x="3" y="64"/>
                    <a:pt x="1" y="51"/>
                  </a:cubicBezTo>
                  <a:cubicBezTo>
                    <a:pt x="0" y="45"/>
                    <a:pt x="2" y="44"/>
                    <a:pt x="8" y="44"/>
                  </a:cubicBezTo>
                  <a:cubicBezTo>
                    <a:pt x="30" y="45"/>
                    <a:pt x="53" y="45"/>
                    <a:pt x="75" y="42"/>
                  </a:cubicBezTo>
                  <a:cubicBezTo>
                    <a:pt x="87" y="40"/>
                    <a:pt x="96" y="36"/>
                    <a:pt x="98" y="24"/>
                  </a:cubicBezTo>
                  <a:cubicBezTo>
                    <a:pt x="100" y="17"/>
                    <a:pt x="104" y="14"/>
                    <a:pt x="111" y="13"/>
                  </a:cubicBezTo>
                  <a:cubicBezTo>
                    <a:pt x="127" y="11"/>
                    <a:pt x="144" y="0"/>
                    <a:pt x="161" y="10"/>
                  </a:cubicBezTo>
                  <a:cubicBezTo>
                    <a:pt x="173" y="4"/>
                    <a:pt x="187" y="4"/>
                    <a:pt x="200" y="5"/>
                  </a:cubicBezTo>
                  <a:cubicBezTo>
                    <a:pt x="227" y="7"/>
                    <a:pt x="227" y="7"/>
                    <a:pt x="238" y="31"/>
                  </a:cubicBezTo>
                  <a:cubicBezTo>
                    <a:pt x="252" y="65"/>
                    <a:pt x="262" y="100"/>
                    <a:pt x="261" y="138"/>
                  </a:cubicBezTo>
                  <a:cubicBezTo>
                    <a:pt x="260" y="196"/>
                    <a:pt x="311" y="265"/>
                    <a:pt x="365" y="284"/>
                  </a:cubicBezTo>
                  <a:cubicBezTo>
                    <a:pt x="366" y="285"/>
                    <a:pt x="366" y="286"/>
                    <a:pt x="367" y="28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3D3B5BD9-7C78-D939-990A-1DAC4C3A76A3}"/>
                </a:ext>
              </a:extLst>
            </p:cNvPr>
            <p:cNvSpPr/>
            <p:nvPr/>
          </p:nvSpPr>
          <p:spPr bwMode="auto">
            <a:xfrm>
              <a:off x="2085" y="1977"/>
              <a:ext cx="384" cy="294"/>
            </a:xfrm>
            <a:custGeom>
              <a:gdLst>
                <a:gd name="T0" fmla="*/ 318 w 318"/>
                <a:gd name="T1" fmla="*/ 217 h 243"/>
                <a:gd name="T2" fmla="*/ 308 w 318"/>
                <a:gd name="T3" fmla="*/ 235 h 243"/>
                <a:gd name="T4" fmla="*/ 295 w 318"/>
                <a:gd name="T5" fmla="*/ 233 h 243"/>
                <a:gd name="T6" fmla="*/ 249 w 318"/>
                <a:gd name="T7" fmla="*/ 234 h 243"/>
                <a:gd name="T8" fmla="*/ 214 w 318"/>
                <a:gd name="T9" fmla="*/ 231 h 243"/>
                <a:gd name="T10" fmla="*/ 96 w 318"/>
                <a:gd name="T11" fmla="*/ 147 h 243"/>
                <a:gd name="T12" fmla="*/ 33 w 318"/>
                <a:gd name="T13" fmla="*/ 111 h 243"/>
                <a:gd name="T14" fmla="*/ 20 w 318"/>
                <a:gd name="T15" fmla="*/ 54 h 243"/>
                <a:gd name="T16" fmla="*/ 68 w 318"/>
                <a:gd name="T17" fmla="*/ 6 h 243"/>
                <a:gd name="T18" fmla="*/ 90 w 318"/>
                <a:gd name="T19" fmla="*/ 5 h 243"/>
                <a:gd name="T20" fmla="*/ 148 w 318"/>
                <a:gd name="T21" fmla="*/ 49 h 243"/>
                <a:gd name="T22" fmla="*/ 280 w 318"/>
                <a:gd name="T23" fmla="*/ 172 h 243"/>
                <a:gd name="T24" fmla="*/ 312 w 318"/>
                <a:gd name="T25" fmla="*/ 208 h 243"/>
                <a:gd name="T26" fmla="*/ 318 w 318"/>
                <a:gd name="T27" fmla="*/ 217 h 2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8" h="243">
                  <a:moveTo>
                    <a:pt x="318" y="217"/>
                  </a:moveTo>
                  <a:cubicBezTo>
                    <a:pt x="317" y="226"/>
                    <a:pt x="313" y="231"/>
                    <a:pt x="308" y="235"/>
                  </a:cubicBezTo>
                  <a:cubicBezTo>
                    <a:pt x="302" y="239"/>
                    <a:pt x="299" y="235"/>
                    <a:pt x="295" y="233"/>
                  </a:cubicBezTo>
                  <a:cubicBezTo>
                    <a:pt x="280" y="223"/>
                    <a:pt x="263" y="225"/>
                    <a:pt x="249" y="234"/>
                  </a:cubicBezTo>
                  <a:cubicBezTo>
                    <a:pt x="235" y="243"/>
                    <a:pt x="226" y="240"/>
                    <a:pt x="214" y="231"/>
                  </a:cubicBezTo>
                  <a:cubicBezTo>
                    <a:pt x="174" y="203"/>
                    <a:pt x="138" y="172"/>
                    <a:pt x="96" y="147"/>
                  </a:cubicBezTo>
                  <a:cubicBezTo>
                    <a:pt x="75" y="135"/>
                    <a:pt x="52" y="125"/>
                    <a:pt x="33" y="111"/>
                  </a:cubicBezTo>
                  <a:cubicBezTo>
                    <a:pt x="0" y="86"/>
                    <a:pt x="2" y="85"/>
                    <a:pt x="20" y="54"/>
                  </a:cubicBezTo>
                  <a:cubicBezTo>
                    <a:pt x="32" y="34"/>
                    <a:pt x="48" y="19"/>
                    <a:pt x="68" y="6"/>
                  </a:cubicBezTo>
                  <a:cubicBezTo>
                    <a:pt x="75" y="1"/>
                    <a:pt x="82" y="0"/>
                    <a:pt x="90" y="5"/>
                  </a:cubicBezTo>
                  <a:cubicBezTo>
                    <a:pt x="111" y="18"/>
                    <a:pt x="130" y="32"/>
                    <a:pt x="148" y="49"/>
                  </a:cubicBezTo>
                  <a:cubicBezTo>
                    <a:pt x="191" y="90"/>
                    <a:pt x="235" y="132"/>
                    <a:pt x="280" y="172"/>
                  </a:cubicBezTo>
                  <a:cubicBezTo>
                    <a:pt x="293" y="182"/>
                    <a:pt x="303" y="195"/>
                    <a:pt x="312" y="208"/>
                  </a:cubicBezTo>
                  <a:cubicBezTo>
                    <a:pt x="315" y="211"/>
                    <a:pt x="318" y="215"/>
                    <a:pt x="318" y="21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EDD5E689-A86E-207A-35CD-541331BDCEF5}"/>
                </a:ext>
              </a:extLst>
            </p:cNvPr>
            <p:cNvSpPr/>
            <p:nvPr/>
          </p:nvSpPr>
          <p:spPr bwMode="auto">
            <a:xfrm>
              <a:off x="2625" y="2183"/>
              <a:ext cx="358" cy="292"/>
            </a:xfrm>
            <a:custGeom>
              <a:gdLst>
                <a:gd name="T0" fmla="*/ 296 w 296"/>
                <a:gd name="T1" fmla="*/ 216 h 241"/>
                <a:gd name="T2" fmla="*/ 271 w 296"/>
                <a:gd name="T3" fmla="*/ 235 h 241"/>
                <a:gd name="T4" fmla="*/ 211 w 296"/>
                <a:gd name="T5" fmla="*/ 189 h 241"/>
                <a:gd name="T6" fmla="*/ 83 w 296"/>
                <a:gd name="T7" fmla="*/ 79 h 241"/>
                <a:gd name="T8" fmla="*/ 24 w 296"/>
                <a:gd name="T9" fmla="*/ 36 h 241"/>
                <a:gd name="T10" fmla="*/ 5 w 296"/>
                <a:gd name="T11" fmla="*/ 14 h 241"/>
                <a:gd name="T12" fmla="*/ 14 w 296"/>
                <a:gd name="T13" fmla="*/ 0 h 241"/>
                <a:gd name="T14" fmla="*/ 41 w 296"/>
                <a:gd name="T15" fmla="*/ 8 h 241"/>
                <a:gd name="T16" fmla="*/ 223 w 296"/>
                <a:gd name="T17" fmla="*/ 116 h 241"/>
                <a:gd name="T18" fmla="*/ 291 w 296"/>
                <a:gd name="T19" fmla="*/ 201 h 241"/>
                <a:gd name="T20" fmla="*/ 296 w 296"/>
                <a:gd name="T21" fmla="*/ 216 h 2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6" h="241">
                  <a:moveTo>
                    <a:pt x="296" y="216"/>
                  </a:moveTo>
                  <a:cubicBezTo>
                    <a:pt x="296" y="234"/>
                    <a:pt x="286" y="241"/>
                    <a:pt x="271" y="235"/>
                  </a:cubicBezTo>
                  <a:cubicBezTo>
                    <a:pt x="247" y="226"/>
                    <a:pt x="226" y="209"/>
                    <a:pt x="211" y="189"/>
                  </a:cubicBezTo>
                  <a:cubicBezTo>
                    <a:pt x="176" y="143"/>
                    <a:pt x="129" y="111"/>
                    <a:pt x="83" y="79"/>
                  </a:cubicBezTo>
                  <a:cubicBezTo>
                    <a:pt x="63" y="66"/>
                    <a:pt x="42" y="52"/>
                    <a:pt x="24" y="36"/>
                  </a:cubicBezTo>
                  <a:cubicBezTo>
                    <a:pt x="16" y="30"/>
                    <a:pt x="9" y="23"/>
                    <a:pt x="5" y="14"/>
                  </a:cubicBezTo>
                  <a:cubicBezTo>
                    <a:pt x="0" y="5"/>
                    <a:pt x="4" y="0"/>
                    <a:pt x="14" y="0"/>
                  </a:cubicBezTo>
                  <a:cubicBezTo>
                    <a:pt x="24" y="0"/>
                    <a:pt x="33" y="4"/>
                    <a:pt x="41" y="8"/>
                  </a:cubicBezTo>
                  <a:cubicBezTo>
                    <a:pt x="106" y="36"/>
                    <a:pt x="168" y="71"/>
                    <a:pt x="223" y="116"/>
                  </a:cubicBezTo>
                  <a:cubicBezTo>
                    <a:pt x="251" y="139"/>
                    <a:pt x="275" y="167"/>
                    <a:pt x="291" y="201"/>
                  </a:cubicBezTo>
                  <a:cubicBezTo>
                    <a:pt x="294" y="206"/>
                    <a:pt x="296" y="212"/>
                    <a:pt x="296" y="216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E82A11C-3131-AC00-EE9F-54DD9595BF61}"/>
                </a:ext>
              </a:extLst>
            </p:cNvPr>
            <p:cNvSpPr/>
            <p:nvPr/>
          </p:nvSpPr>
          <p:spPr bwMode="auto">
            <a:xfrm>
              <a:off x="2287" y="1695"/>
              <a:ext cx="256" cy="207"/>
            </a:xfrm>
            <a:custGeom>
              <a:gdLst>
                <a:gd name="T0" fmla="*/ 14 w 212"/>
                <a:gd name="T1" fmla="*/ 30 h 171"/>
                <a:gd name="T2" fmla="*/ 16 w 212"/>
                <a:gd name="T3" fmla="*/ 7 h 171"/>
                <a:gd name="T4" fmla="*/ 24 w 212"/>
                <a:gd name="T5" fmla="*/ 4 h 171"/>
                <a:gd name="T6" fmla="*/ 71 w 212"/>
                <a:gd name="T7" fmla="*/ 46 h 171"/>
                <a:gd name="T8" fmla="*/ 98 w 212"/>
                <a:gd name="T9" fmla="*/ 66 h 171"/>
                <a:gd name="T10" fmla="*/ 142 w 212"/>
                <a:gd name="T11" fmla="*/ 90 h 171"/>
                <a:gd name="T12" fmla="*/ 159 w 212"/>
                <a:gd name="T13" fmla="*/ 98 h 171"/>
                <a:gd name="T14" fmla="*/ 208 w 212"/>
                <a:gd name="T15" fmla="*/ 120 h 171"/>
                <a:gd name="T16" fmla="*/ 208 w 212"/>
                <a:gd name="T17" fmla="*/ 128 h 171"/>
                <a:gd name="T18" fmla="*/ 169 w 212"/>
                <a:gd name="T19" fmla="*/ 162 h 171"/>
                <a:gd name="T20" fmla="*/ 144 w 212"/>
                <a:gd name="T21" fmla="*/ 162 h 171"/>
                <a:gd name="T22" fmla="*/ 139 w 212"/>
                <a:gd name="T23" fmla="*/ 159 h 171"/>
                <a:gd name="T24" fmla="*/ 6 w 212"/>
                <a:gd name="T25" fmla="*/ 89 h 171"/>
                <a:gd name="T26" fmla="*/ 2 w 212"/>
                <a:gd name="T27" fmla="*/ 76 h 171"/>
                <a:gd name="T28" fmla="*/ 10 w 212"/>
                <a:gd name="T29" fmla="*/ 57 h 171"/>
                <a:gd name="T30" fmla="*/ 14 w 212"/>
                <a:gd name="T31" fmla="*/ 30 h 1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71">
                  <a:moveTo>
                    <a:pt x="14" y="30"/>
                  </a:moveTo>
                  <a:cubicBezTo>
                    <a:pt x="14" y="22"/>
                    <a:pt x="13" y="14"/>
                    <a:pt x="16" y="7"/>
                  </a:cubicBezTo>
                  <a:cubicBezTo>
                    <a:pt x="18" y="2"/>
                    <a:pt x="20" y="0"/>
                    <a:pt x="24" y="4"/>
                  </a:cubicBezTo>
                  <a:cubicBezTo>
                    <a:pt x="41" y="17"/>
                    <a:pt x="58" y="29"/>
                    <a:pt x="71" y="46"/>
                  </a:cubicBezTo>
                  <a:cubicBezTo>
                    <a:pt x="77" y="56"/>
                    <a:pt x="87" y="63"/>
                    <a:pt x="98" y="66"/>
                  </a:cubicBezTo>
                  <a:cubicBezTo>
                    <a:pt x="115" y="70"/>
                    <a:pt x="128" y="80"/>
                    <a:pt x="142" y="90"/>
                  </a:cubicBezTo>
                  <a:cubicBezTo>
                    <a:pt x="147" y="94"/>
                    <a:pt x="152" y="97"/>
                    <a:pt x="159" y="98"/>
                  </a:cubicBezTo>
                  <a:cubicBezTo>
                    <a:pt x="177" y="101"/>
                    <a:pt x="192" y="111"/>
                    <a:pt x="208" y="120"/>
                  </a:cubicBezTo>
                  <a:cubicBezTo>
                    <a:pt x="212" y="123"/>
                    <a:pt x="211" y="125"/>
                    <a:pt x="208" y="128"/>
                  </a:cubicBezTo>
                  <a:cubicBezTo>
                    <a:pt x="195" y="139"/>
                    <a:pt x="183" y="151"/>
                    <a:pt x="169" y="162"/>
                  </a:cubicBezTo>
                  <a:cubicBezTo>
                    <a:pt x="159" y="171"/>
                    <a:pt x="154" y="171"/>
                    <a:pt x="144" y="162"/>
                  </a:cubicBezTo>
                  <a:cubicBezTo>
                    <a:pt x="143" y="160"/>
                    <a:pt x="141" y="159"/>
                    <a:pt x="139" y="159"/>
                  </a:cubicBezTo>
                  <a:cubicBezTo>
                    <a:pt x="92" y="141"/>
                    <a:pt x="48" y="117"/>
                    <a:pt x="6" y="89"/>
                  </a:cubicBezTo>
                  <a:cubicBezTo>
                    <a:pt x="1" y="85"/>
                    <a:pt x="0" y="81"/>
                    <a:pt x="2" y="76"/>
                  </a:cubicBezTo>
                  <a:cubicBezTo>
                    <a:pt x="5" y="70"/>
                    <a:pt x="6" y="63"/>
                    <a:pt x="10" y="57"/>
                  </a:cubicBezTo>
                  <a:cubicBezTo>
                    <a:pt x="15" y="48"/>
                    <a:pt x="15" y="39"/>
                    <a:pt x="14" y="3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361D1208-612C-60A2-377B-E246AB9AFCCD}"/>
                </a:ext>
              </a:extLst>
            </p:cNvPr>
            <p:cNvSpPr/>
            <p:nvPr/>
          </p:nvSpPr>
          <p:spPr bwMode="auto">
            <a:xfrm>
              <a:off x="1222" y="2269"/>
              <a:ext cx="412" cy="153"/>
            </a:xfrm>
            <a:custGeom>
              <a:gdLst>
                <a:gd name="T0" fmla="*/ 0 w 341"/>
                <a:gd name="T1" fmla="*/ 126 h 126"/>
                <a:gd name="T2" fmla="*/ 46 w 341"/>
                <a:gd name="T3" fmla="*/ 78 h 126"/>
                <a:gd name="T4" fmla="*/ 250 w 341"/>
                <a:gd name="T5" fmla="*/ 0 h 126"/>
                <a:gd name="T6" fmla="*/ 323 w 341"/>
                <a:gd name="T7" fmla="*/ 11 h 126"/>
                <a:gd name="T8" fmla="*/ 341 w 341"/>
                <a:gd name="T9" fmla="*/ 21 h 126"/>
                <a:gd name="T10" fmla="*/ 313 w 341"/>
                <a:gd name="T11" fmla="*/ 30 h 126"/>
                <a:gd name="T12" fmla="*/ 207 w 341"/>
                <a:gd name="T13" fmla="*/ 57 h 126"/>
                <a:gd name="T14" fmla="*/ 124 w 341"/>
                <a:gd name="T15" fmla="*/ 77 h 126"/>
                <a:gd name="T16" fmla="*/ 31 w 341"/>
                <a:gd name="T17" fmla="*/ 116 h 126"/>
                <a:gd name="T18" fmla="*/ 0 w 341"/>
                <a:gd name="T19" fmla="*/ 126 h 1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1" h="125">
                  <a:moveTo>
                    <a:pt x="0" y="126"/>
                  </a:moveTo>
                  <a:cubicBezTo>
                    <a:pt x="14" y="107"/>
                    <a:pt x="30" y="92"/>
                    <a:pt x="46" y="78"/>
                  </a:cubicBezTo>
                  <a:cubicBezTo>
                    <a:pt x="105" y="29"/>
                    <a:pt x="173" y="2"/>
                    <a:pt x="250" y="0"/>
                  </a:cubicBezTo>
                  <a:cubicBezTo>
                    <a:pt x="275" y="0"/>
                    <a:pt x="299" y="2"/>
                    <a:pt x="323" y="11"/>
                  </a:cubicBezTo>
                  <a:cubicBezTo>
                    <a:pt x="330" y="13"/>
                    <a:pt x="336" y="15"/>
                    <a:pt x="341" y="21"/>
                  </a:cubicBezTo>
                  <a:cubicBezTo>
                    <a:pt x="332" y="28"/>
                    <a:pt x="322" y="28"/>
                    <a:pt x="313" y="30"/>
                  </a:cubicBezTo>
                  <a:cubicBezTo>
                    <a:pt x="277" y="36"/>
                    <a:pt x="242" y="48"/>
                    <a:pt x="207" y="57"/>
                  </a:cubicBezTo>
                  <a:cubicBezTo>
                    <a:pt x="179" y="65"/>
                    <a:pt x="151" y="68"/>
                    <a:pt x="124" y="77"/>
                  </a:cubicBezTo>
                  <a:cubicBezTo>
                    <a:pt x="92" y="88"/>
                    <a:pt x="62" y="102"/>
                    <a:pt x="31" y="116"/>
                  </a:cubicBezTo>
                  <a:cubicBezTo>
                    <a:pt x="22" y="120"/>
                    <a:pt x="13" y="125"/>
                    <a:pt x="0" y="126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8BCA810C-1D7F-8904-1DC3-526E6CD47DAF}"/>
                </a:ext>
              </a:extLst>
            </p:cNvPr>
            <p:cNvSpPr/>
            <p:nvPr/>
          </p:nvSpPr>
          <p:spPr bwMode="auto">
            <a:xfrm>
              <a:off x="2700" y="1552"/>
              <a:ext cx="387" cy="255"/>
            </a:xfrm>
            <a:custGeom>
              <a:gdLst>
                <a:gd name="T0" fmla="*/ 28 w 320"/>
                <a:gd name="T1" fmla="*/ 210 h 211"/>
                <a:gd name="T2" fmla="*/ 8 w 320"/>
                <a:gd name="T3" fmla="*/ 208 h 211"/>
                <a:gd name="T4" fmla="*/ 4 w 320"/>
                <a:gd name="T5" fmla="*/ 197 h 211"/>
                <a:gd name="T6" fmla="*/ 77 w 320"/>
                <a:gd name="T7" fmla="*/ 115 h 211"/>
                <a:gd name="T8" fmla="*/ 264 w 320"/>
                <a:gd name="T9" fmla="*/ 10 h 211"/>
                <a:gd name="T10" fmla="*/ 310 w 320"/>
                <a:gd name="T11" fmla="*/ 2 h 211"/>
                <a:gd name="T12" fmla="*/ 319 w 320"/>
                <a:gd name="T13" fmla="*/ 4 h 211"/>
                <a:gd name="T14" fmla="*/ 313 w 320"/>
                <a:gd name="T15" fmla="*/ 10 h 211"/>
                <a:gd name="T16" fmla="*/ 242 w 320"/>
                <a:gd name="T17" fmla="*/ 41 h 211"/>
                <a:gd name="T18" fmla="*/ 147 w 320"/>
                <a:gd name="T19" fmla="*/ 99 h 211"/>
                <a:gd name="T20" fmla="*/ 80 w 320"/>
                <a:gd name="T21" fmla="*/ 182 h 211"/>
                <a:gd name="T22" fmla="*/ 28 w 320"/>
                <a:gd name="T23" fmla="*/ 210 h 2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11">
                  <a:moveTo>
                    <a:pt x="28" y="210"/>
                  </a:moveTo>
                  <a:cubicBezTo>
                    <a:pt x="22" y="210"/>
                    <a:pt x="15" y="211"/>
                    <a:pt x="8" y="208"/>
                  </a:cubicBezTo>
                  <a:cubicBezTo>
                    <a:pt x="1" y="206"/>
                    <a:pt x="0" y="204"/>
                    <a:pt x="4" y="197"/>
                  </a:cubicBezTo>
                  <a:cubicBezTo>
                    <a:pt x="26" y="168"/>
                    <a:pt x="50" y="140"/>
                    <a:pt x="77" y="115"/>
                  </a:cubicBezTo>
                  <a:cubicBezTo>
                    <a:pt x="131" y="65"/>
                    <a:pt x="193" y="29"/>
                    <a:pt x="264" y="10"/>
                  </a:cubicBezTo>
                  <a:cubicBezTo>
                    <a:pt x="279" y="6"/>
                    <a:pt x="294" y="4"/>
                    <a:pt x="310" y="2"/>
                  </a:cubicBezTo>
                  <a:cubicBezTo>
                    <a:pt x="313" y="2"/>
                    <a:pt x="318" y="0"/>
                    <a:pt x="319" y="4"/>
                  </a:cubicBezTo>
                  <a:cubicBezTo>
                    <a:pt x="320" y="8"/>
                    <a:pt x="315" y="9"/>
                    <a:pt x="313" y="10"/>
                  </a:cubicBezTo>
                  <a:cubicBezTo>
                    <a:pt x="289" y="21"/>
                    <a:pt x="266" y="33"/>
                    <a:pt x="242" y="41"/>
                  </a:cubicBezTo>
                  <a:cubicBezTo>
                    <a:pt x="205" y="52"/>
                    <a:pt x="175" y="75"/>
                    <a:pt x="147" y="99"/>
                  </a:cubicBezTo>
                  <a:cubicBezTo>
                    <a:pt x="120" y="123"/>
                    <a:pt x="99" y="151"/>
                    <a:pt x="80" y="182"/>
                  </a:cubicBezTo>
                  <a:cubicBezTo>
                    <a:pt x="63" y="209"/>
                    <a:pt x="61" y="210"/>
                    <a:pt x="28" y="21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D584D1EC-9A3F-CCE6-4B0E-D7F59B1A578C}"/>
                </a:ext>
              </a:extLst>
            </p:cNvPr>
            <p:cNvSpPr/>
            <p:nvPr/>
          </p:nvSpPr>
          <p:spPr bwMode="auto">
            <a:xfrm>
              <a:off x="3114" y="1991"/>
              <a:ext cx="117" cy="122"/>
            </a:xfrm>
            <a:custGeom>
              <a:gdLst>
                <a:gd name="T0" fmla="*/ 96 w 97"/>
                <a:gd name="T1" fmla="*/ 93 h 101"/>
                <a:gd name="T2" fmla="*/ 70 w 97"/>
                <a:gd name="T3" fmla="*/ 100 h 101"/>
                <a:gd name="T4" fmla="*/ 63 w 97"/>
                <a:gd name="T5" fmla="*/ 100 h 101"/>
                <a:gd name="T6" fmla="*/ 9 w 97"/>
                <a:gd name="T7" fmla="*/ 89 h 101"/>
                <a:gd name="T8" fmla="*/ 2 w 97"/>
                <a:gd name="T9" fmla="*/ 78 h 101"/>
                <a:gd name="T10" fmla="*/ 10 w 97"/>
                <a:gd name="T11" fmla="*/ 28 h 101"/>
                <a:gd name="T12" fmla="*/ 29 w 97"/>
                <a:gd name="T13" fmla="*/ 2 h 101"/>
                <a:gd name="T14" fmla="*/ 39 w 97"/>
                <a:gd name="T15" fmla="*/ 4 h 101"/>
                <a:gd name="T16" fmla="*/ 74 w 97"/>
                <a:gd name="T17" fmla="*/ 36 h 101"/>
                <a:gd name="T18" fmla="*/ 92 w 97"/>
                <a:gd name="T19" fmla="*/ 56 h 101"/>
                <a:gd name="T20" fmla="*/ 95 w 97"/>
                <a:gd name="T21" fmla="*/ 74 h 101"/>
                <a:gd name="T22" fmla="*/ 96 w 97"/>
                <a:gd name="T23" fmla="*/ 93 h 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00">
                  <a:moveTo>
                    <a:pt x="96" y="93"/>
                  </a:moveTo>
                  <a:cubicBezTo>
                    <a:pt x="87" y="94"/>
                    <a:pt x="78" y="95"/>
                    <a:pt x="70" y="100"/>
                  </a:cubicBezTo>
                  <a:cubicBezTo>
                    <a:pt x="68" y="101"/>
                    <a:pt x="65" y="101"/>
                    <a:pt x="63" y="100"/>
                  </a:cubicBezTo>
                  <a:cubicBezTo>
                    <a:pt x="46" y="94"/>
                    <a:pt x="27" y="92"/>
                    <a:pt x="9" y="89"/>
                  </a:cubicBezTo>
                  <a:cubicBezTo>
                    <a:pt x="3" y="88"/>
                    <a:pt x="0" y="87"/>
                    <a:pt x="2" y="78"/>
                  </a:cubicBezTo>
                  <a:cubicBezTo>
                    <a:pt x="6" y="62"/>
                    <a:pt x="7" y="45"/>
                    <a:pt x="10" y="28"/>
                  </a:cubicBezTo>
                  <a:cubicBezTo>
                    <a:pt x="12" y="17"/>
                    <a:pt x="17" y="7"/>
                    <a:pt x="29" y="2"/>
                  </a:cubicBezTo>
                  <a:cubicBezTo>
                    <a:pt x="33" y="1"/>
                    <a:pt x="36" y="0"/>
                    <a:pt x="39" y="4"/>
                  </a:cubicBezTo>
                  <a:cubicBezTo>
                    <a:pt x="49" y="16"/>
                    <a:pt x="63" y="25"/>
                    <a:pt x="74" y="36"/>
                  </a:cubicBezTo>
                  <a:cubicBezTo>
                    <a:pt x="81" y="42"/>
                    <a:pt x="87" y="49"/>
                    <a:pt x="92" y="56"/>
                  </a:cubicBezTo>
                  <a:cubicBezTo>
                    <a:pt x="95" y="62"/>
                    <a:pt x="97" y="68"/>
                    <a:pt x="95" y="74"/>
                  </a:cubicBezTo>
                  <a:cubicBezTo>
                    <a:pt x="92" y="80"/>
                    <a:pt x="94" y="87"/>
                    <a:pt x="96" y="93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CC95EA88-8C3E-AFC7-1396-A9FE623303A3}"/>
                </a:ext>
              </a:extLst>
            </p:cNvPr>
            <p:cNvSpPr/>
            <p:nvPr/>
          </p:nvSpPr>
          <p:spPr bwMode="auto">
            <a:xfrm>
              <a:off x="3093" y="2154"/>
              <a:ext cx="197" cy="86"/>
            </a:xfrm>
            <a:custGeom>
              <a:gdLst>
                <a:gd name="T0" fmla="*/ 163 w 163"/>
                <a:gd name="T1" fmla="*/ 62 h 71"/>
                <a:gd name="T2" fmla="*/ 87 w 163"/>
                <a:gd name="T3" fmla="*/ 69 h 71"/>
                <a:gd name="T4" fmla="*/ 7 w 163"/>
                <a:gd name="T5" fmla="*/ 59 h 71"/>
                <a:gd name="T6" fmla="*/ 1 w 163"/>
                <a:gd name="T7" fmla="*/ 49 h 71"/>
                <a:gd name="T8" fmla="*/ 6 w 163"/>
                <a:gd name="T9" fmla="*/ 10 h 71"/>
                <a:gd name="T10" fmla="*/ 16 w 163"/>
                <a:gd name="T11" fmla="*/ 4 h 71"/>
                <a:gd name="T12" fmla="*/ 151 w 163"/>
                <a:gd name="T13" fmla="*/ 58 h 71"/>
                <a:gd name="T14" fmla="*/ 163 w 163"/>
                <a:gd name="T15" fmla="*/ 62 h 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71">
                  <a:moveTo>
                    <a:pt x="163" y="62"/>
                  </a:moveTo>
                  <a:cubicBezTo>
                    <a:pt x="137" y="71"/>
                    <a:pt x="112" y="71"/>
                    <a:pt x="87" y="69"/>
                  </a:cubicBezTo>
                  <a:cubicBezTo>
                    <a:pt x="60" y="67"/>
                    <a:pt x="34" y="63"/>
                    <a:pt x="7" y="59"/>
                  </a:cubicBezTo>
                  <a:cubicBezTo>
                    <a:pt x="0" y="58"/>
                    <a:pt x="0" y="55"/>
                    <a:pt x="1" y="49"/>
                  </a:cubicBezTo>
                  <a:cubicBezTo>
                    <a:pt x="3" y="36"/>
                    <a:pt x="5" y="23"/>
                    <a:pt x="6" y="10"/>
                  </a:cubicBezTo>
                  <a:cubicBezTo>
                    <a:pt x="7" y="2"/>
                    <a:pt x="8" y="0"/>
                    <a:pt x="16" y="4"/>
                  </a:cubicBezTo>
                  <a:cubicBezTo>
                    <a:pt x="61" y="22"/>
                    <a:pt x="106" y="40"/>
                    <a:pt x="151" y="58"/>
                  </a:cubicBezTo>
                  <a:cubicBezTo>
                    <a:pt x="154" y="59"/>
                    <a:pt x="158" y="60"/>
                    <a:pt x="163" y="62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4E21F358-69F8-AFE6-70A1-02FB695328DF}"/>
                </a:ext>
              </a:extLst>
            </p:cNvPr>
            <p:cNvSpPr/>
            <p:nvPr/>
          </p:nvSpPr>
          <p:spPr bwMode="auto">
            <a:xfrm>
              <a:off x="2490" y="2223"/>
              <a:ext cx="81" cy="289"/>
            </a:xfrm>
            <a:custGeom>
              <a:gdLst>
                <a:gd name="T0" fmla="*/ 0 w 67"/>
                <a:gd name="T1" fmla="*/ 238 h 239"/>
                <a:gd name="T2" fmla="*/ 28 w 67"/>
                <a:gd name="T3" fmla="*/ 166 h 239"/>
                <a:gd name="T4" fmla="*/ 30 w 67"/>
                <a:gd name="T5" fmla="*/ 18 h 239"/>
                <a:gd name="T6" fmla="*/ 28 w 67"/>
                <a:gd name="T7" fmla="*/ 0 h 239"/>
                <a:gd name="T8" fmla="*/ 56 w 67"/>
                <a:gd name="T9" fmla="*/ 70 h 239"/>
                <a:gd name="T10" fmla="*/ 55 w 67"/>
                <a:gd name="T11" fmla="*/ 183 h 239"/>
                <a:gd name="T12" fmla="*/ 6 w 67"/>
                <a:gd name="T13" fmla="*/ 238 h 239"/>
                <a:gd name="T14" fmla="*/ 0 w 67"/>
                <a:gd name="T15" fmla="*/ 238 h 2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39">
                  <a:moveTo>
                    <a:pt x="0" y="238"/>
                  </a:moveTo>
                  <a:cubicBezTo>
                    <a:pt x="21" y="218"/>
                    <a:pt x="24" y="192"/>
                    <a:pt x="28" y="166"/>
                  </a:cubicBezTo>
                  <a:cubicBezTo>
                    <a:pt x="35" y="117"/>
                    <a:pt x="33" y="68"/>
                    <a:pt x="30" y="18"/>
                  </a:cubicBezTo>
                  <a:cubicBezTo>
                    <a:pt x="29" y="12"/>
                    <a:pt x="28" y="6"/>
                    <a:pt x="28" y="0"/>
                  </a:cubicBezTo>
                  <a:cubicBezTo>
                    <a:pt x="43" y="21"/>
                    <a:pt x="51" y="45"/>
                    <a:pt x="56" y="70"/>
                  </a:cubicBezTo>
                  <a:cubicBezTo>
                    <a:pt x="64" y="108"/>
                    <a:pt x="67" y="146"/>
                    <a:pt x="55" y="183"/>
                  </a:cubicBezTo>
                  <a:cubicBezTo>
                    <a:pt x="47" y="208"/>
                    <a:pt x="31" y="228"/>
                    <a:pt x="6" y="238"/>
                  </a:cubicBezTo>
                  <a:cubicBezTo>
                    <a:pt x="4" y="238"/>
                    <a:pt x="3" y="239"/>
                    <a:pt x="0" y="238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5FD6D4EA-192F-31DC-C845-E699CCB795CF}"/>
                </a:ext>
              </a:extLst>
            </p:cNvPr>
            <p:cNvSpPr/>
            <p:nvPr/>
          </p:nvSpPr>
          <p:spPr bwMode="auto">
            <a:xfrm>
              <a:off x="3110" y="2125"/>
              <a:ext cx="179" cy="84"/>
            </a:xfrm>
            <a:custGeom>
              <a:gdLst>
                <a:gd name="T0" fmla="*/ 0 w 148"/>
                <a:gd name="T1" fmla="*/ 9 h 69"/>
                <a:gd name="T2" fmla="*/ 102 w 148"/>
                <a:gd name="T3" fmla="*/ 1 h 69"/>
                <a:gd name="T4" fmla="*/ 110 w 148"/>
                <a:gd name="T5" fmla="*/ 3 h 69"/>
                <a:gd name="T6" fmla="*/ 120 w 148"/>
                <a:gd name="T7" fmla="*/ 11 h 69"/>
                <a:gd name="T8" fmla="*/ 146 w 148"/>
                <a:gd name="T9" fmla="*/ 50 h 69"/>
                <a:gd name="T10" fmla="*/ 143 w 148"/>
                <a:gd name="T11" fmla="*/ 65 h 69"/>
                <a:gd name="T12" fmla="*/ 132 w 148"/>
                <a:gd name="T13" fmla="*/ 64 h 69"/>
                <a:gd name="T14" fmla="*/ 4 w 148"/>
                <a:gd name="T15" fmla="*/ 12 h 69"/>
                <a:gd name="T16" fmla="*/ 0 w 148"/>
                <a:gd name="T17" fmla="*/ 9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69">
                  <a:moveTo>
                    <a:pt x="0" y="9"/>
                  </a:moveTo>
                  <a:cubicBezTo>
                    <a:pt x="34" y="11"/>
                    <a:pt x="68" y="10"/>
                    <a:pt x="102" y="1"/>
                  </a:cubicBezTo>
                  <a:cubicBezTo>
                    <a:pt x="105" y="0"/>
                    <a:pt x="108" y="1"/>
                    <a:pt x="110" y="3"/>
                  </a:cubicBezTo>
                  <a:cubicBezTo>
                    <a:pt x="113" y="6"/>
                    <a:pt x="116" y="9"/>
                    <a:pt x="120" y="11"/>
                  </a:cubicBezTo>
                  <a:cubicBezTo>
                    <a:pt x="137" y="18"/>
                    <a:pt x="141" y="35"/>
                    <a:pt x="146" y="50"/>
                  </a:cubicBezTo>
                  <a:cubicBezTo>
                    <a:pt x="148" y="56"/>
                    <a:pt x="146" y="61"/>
                    <a:pt x="143" y="65"/>
                  </a:cubicBezTo>
                  <a:cubicBezTo>
                    <a:pt x="140" y="69"/>
                    <a:pt x="135" y="65"/>
                    <a:pt x="132" y="64"/>
                  </a:cubicBezTo>
                  <a:cubicBezTo>
                    <a:pt x="88" y="49"/>
                    <a:pt x="44" y="36"/>
                    <a:pt x="4" y="12"/>
                  </a:cubicBezTo>
                  <a:cubicBezTo>
                    <a:pt x="3" y="11"/>
                    <a:pt x="1" y="10"/>
                    <a:pt x="0" y="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6665B848-15C7-4473-2C1B-85A750B665B6}"/>
                </a:ext>
              </a:extLst>
            </p:cNvPr>
            <p:cNvSpPr/>
            <p:nvPr/>
          </p:nvSpPr>
          <p:spPr bwMode="auto">
            <a:xfrm>
              <a:off x="2263" y="1921"/>
              <a:ext cx="108" cy="81"/>
            </a:xfrm>
            <a:custGeom>
              <a:gdLst>
                <a:gd name="T0" fmla="*/ 89 w 90"/>
                <a:gd name="T1" fmla="*/ 40 h 67"/>
                <a:gd name="T2" fmla="*/ 84 w 90"/>
                <a:gd name="T3" fmla="*/ 45 h 67"/>
                <a:gd name="T4" fmla="*/ 34 w 90"/>
                <a:gd name="T5" fmla="*/ 65 h 67"/>
                <a:gd name="T6" fmla="*/ 21 w 90"/>
                <a:gd name="T7" fmla="*/ 61 h 67"/>
                <a:gd name="T8" fmla="*/ 7 w 90"/>
                <a:gd name="T9" fmla="*/ 30 h 67"/>
                <a:gd name="T10" fmla="*/ 8 w 90"/>
                <a:gd name="T11" fmla="*/ 9 h 67"/>
                <a:gd name="T12" fmla="*/ 16 w 90"/>
                <a:gd name="T13" fmla="*/ 3 h 67"/>
                <a:gd name="T14" fmla="*/ 85 w 90"/>
                <a:gd name="T15" fmla="*/ 34 h 67"/>
                <a:gd name="T16" fmla="*/ 89 w 90"/>
                <a:gd name="T17" fmla="*/ 40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7">
                  <a:moveTo>
                    <a:pt x="89" y="40"/>
                  </a:moveTo>
                  <a:cubicBezTo>
                    <a:pt x="89" y="43"/>
                    <a:pt x="86" y="44"/>
                    <a:pt x="84" y="45"/>
                  </a:cubicBezTo>
                  <a:cubicBezTo>
                    <a:pt x="68" y="53"/>
                    <a:pt x="51" y="59"/>
                    <a:pt x="34" y="65"/>
                  </a:cubicBezTo>
                  <a:cubicBezTo>
                    <a:pt x="28" y="67"/>
                    <a:pt x="25" y="63"/>
                    <a:pt x="21" y="61"/>
                  </a:cubicBezTo>
                  <a:cubicBezTo>
                    <a:pt x="7" y="55"/>
                    <a:pt x="0" y="46"/>
                    <a:pt x="7" y="30"/>
                  </a:cubicBezTo>
                  <a:cubicBezTo>
                    <a:pt x="9" y="24"/>
                    <a:pt x="8" y="16"/>
                    <a:pt x="8" y="9"/>
                  </a:cubicBezTo>
                  <a:cubicBezTo>
                    <a:pt x="7" y="2"/>
                    <a:pt x="9" y="0"/>
                    <a:pt x="16" y="3"/>
                  </a:cubicBezTo>
                  <a:cubicBezTo>
                    <a:pt x="39" y="13"/>
                    <a:pt x="62" y="24"/>
                    <a:pt x="85" y="34"/>
                  </a:cubicBezTo>
                  <a:cubicBezTo>
                    <a:pt x="87" y="35"/>
                    <a:pt x="90" y="37"/>
                    <a:pt x="89" y="4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3" name="Group 28">
            <a:extLst>
              <a:ext uri="{FF2B5EF4-FFF2-40B4-BE49-F238E27FC236}">
                <a16:creationId xmlns:a16="http://schemas.microsoft.com/office/drawing/2014/main" id="{E6775528-C7D4-5729-8F56-A049CF5B1D89}"/>
              </a:ext>
            </a:extLst>
          </p:cNvPr>
          <p:cNvGrpSpPr>
            <a:grpSpLocks noChangeAspect="1"/>
          </p:cNvGrpSpPr>
          <p:nvPr/>
        </p:nvGrpSpPr>
        <p:grpSpPr>
          <a:xfrm>
            <a:off x="2974303" y="4522101"/>
            <a:ext cx="3172026" cy="2098270"/>
            <a:chOff x="1145" y="663"/>
            <a:chExt cx="4960" cy="3281"/>
          </a:xfrm>
        </p:grpSpPr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592BFBEE-4E5E-E070-1709-417DDF39773A}"/>
                </a:ext>
              </a:extLst>
            </p:cNvPr>
            <p:cNvSpPr/>
            <p:nvPr/>
          </p:nvSpPr>
          <p:spPr bwMode="auto">
            <a:xfrm>
              <a:off x="1145" y="663"/>
              <a:ext cx="4960" cy="3281"/>
            </a:xfrm>
            <a:custGeom>
              <a:gdLst>
                <a:gd name="T0" fmla="*/ 640 w 2966"/>
                <a:gd name="T1" fmla="*/ 424 h 1961"/>
                <a:gd name="T2" fmla="*/ 918 w 2966"/>
                <a:gd name="T3" fmla="*/ 671 h 1961"/>
                <a:gd name="T4" fmla="*/ 1307 w 2966"/>
                <a:gd name="T5" fmla="*/ 375 h 1961"/>
                <a:gd name="T6" fmla="*/ 1809 w 2966"/>
                <a:gd name="T7" fmla="*/ 116 h 1961"/>
                <a:gd name="T8" fmla="*/ 1961 w 2966"/>
                <a:gd name="T9" fmla="*/ 101 h 1961"/>
                <a:gd name="T10" fmla="*/ 2053 w 2966"/>
                <a:gd name="T11" fmla="*/ 157 h 1961"/>
                <a:gd name="T12" fmla="*/ 2167 w 2966"/>
                <a:gd name="T13" fmla="*/ 516 h 1961"/>
                <a:gd name="T14" fmla="*/ 2027 w 2966"/>
                <a:gd name="T15" fmla="*/ 974 h 1961"/>
                <a:gd name="T16" fmla="*/ 2323 w 2966"/>
                <a:gd name="T17" fmla="*/ 971 h 1961"/>
                <a:gd name="T18" fmla="*/ 2325 w 2966"/>
                <a:gd name="T19" fmla="*/ 517 h 1961"/>
                <a:gd name="T20" fmla="*/ 2490 w 2966"/>
                <a:gd name="T21" fmla="*/ 373 h 1961"/>
                <a:gd name="T22" fmla="*/ 2442 w 2966"/>
                <a:gd name="T23" fmla="*/ 297 h 1961"/>
                <a:gd name="T24" fmla="*/ 2429 w 2966"/>
                <a:gd name="T25" fmla="*/ 183 h 1961"/>
                <a:gd name="T26" fmla="*/ 2649 w 2966"/>
                <a:gd name="T27" fmla="*/ 188 h 1961"/>
                <a:gd name="T28" fmla="*/ 2649 w 2966"/>
                <a:gd name="T29" fmla="*/ 248 h 1961"/>
                <a:gd name="T30" fmla="*/ 2680 w 2966"/>
                <a:gd name="T31" fmla="*/ 429 h 1961"/>
                <a:gd name="T32" fmla="*/ 2908 w 2966"/>
                <a:gd name="T33" fmla="*/ 811 h 1961"/>
                <a:gd name="T34" fmla="*/ 2778 w 2966"/>
                <a:gd name="T35" fmla="*/ 1064 h 1961"/>
                <a:gd name="T36" fmla="*/ 2855 w 2966"/>
                <a:gd name="T37" fmla="*/ 1404 h 1961"/>
                <a:gd name="T38" fmla="*/ 2859 w 2966"/>
                <a:gd name="T39" fmla="*/ 1828 h 1961"/>
                <a:gd name="T40" fmla="*/ 2886 w 2966"/>
                <a:gd name="T41" fmla="*/ 1949 h 1961"/>
                <a:gd name="T42" fmla="*/ 2696 w 2966"/>
                <a:gd name="T43" fmla="*/ 1886 h 1961"/>
                <a:gd name="T44" fmla="*/ 2725 w 2966"/>
                <a:gd name="T45" fmla="*/ 1513 h 1961"/>
                <a:gd name="T46" fmla="*/ 2668 w 2966"/>
                <a:gd name="T47" fmla="*/ 1309 h 1961"/>
                <a:gd name="T48" fmla="*/ 2526 w 2966"/>
                <a:gd name="T49" fmla="*/ 1534 h 1961"/>
                <a:gd name="T50" fmla="*/ 2622 w 2966"/>
                <a:gd name="T51" fmla="*/ 1855 h 1961"/>
                <a:gd name="T52" fmla="*/ 2557 w 2966"/>
                <a:gd name="T53" fmla="*/ 1952 h 1961"/>
                <a:gd name="T54" fmla="*/ 2415 w 2966"/>
                <a:gd name="T55" fmla="*/ 1563 h 1961"/>
                <a:gd name="T56" fmla="*/ 2407 w 2966"/>
                <a:gd name="T57" fmla="*/ 1078 h 1961"/>
                <a:gd name="T58" fmla="*/ 2271 w 2966"/>
                <a:gd name="T59" fmla="*/ 1185 h 1961"/>
                <a:gd name="T60" fmla="*/ 1967 w 2966"/>
                <a:gd name="T61" fmla="*/ 551 h 1961"/>
                <a:gd name="T62" fmla="*/ 1694 w 2966"/>
                <a:gd name="T63" fmla="*/ 649 h 1961"/>
                <a:gd name="T64" fmla="*/ 1508 w 2966"/>
                <a:gd name="T65" fmla="*/ 1070 h 1961"/>
                <a:gd name="T66" fmla="*/ 1403 w 2966"/>
                <a:gd name="T67" fmla="*/ 1749 h 1961"/>
                <a:gd name="T68" fmla="*/ 1337 w 2966"/>
                <a:gd name="T69" fmla="*/ 1828 h 1961"/>
                <a:gd name="T70" fmla="*/ 1302 w 2966"/>
                <a:gd name="T71" fmla="*/ 1405 h 1961"/>
                <a:gd name="T72" fmla="*/ 1278 w 2966"/>
                <a:gd name="T73" fmla="*/ 1806 h 1961"/>
                <a:gd name="T74" fmla="*/ 1147 w 2966"/>
                <a:gd name="T75" fmla="*/ 1742 h 1961"/>
                <a:gd name="T76" fmla="*/ 1204 w 2966"/>
                <a:gd name="T77" fmla="*/ 1237 h 1961"/>
                <a:gd name="T78" fmla="*/ 1071 w 2966"/>
                <a:gd name="T79" fmla="*/ 1114 h 1961"/>
                <a:gd name="T80" fmla="*/ 919 w 2966"/>
                <a:gd name="T81" fmla="*/ 1213 h 1961"/>
                <a:gd name="T82" fmla="*/ 586 w 2966"/>
                <a:gd name="T83" fmla="*/ 980 h 1961"/>
                <a:gd name="T84" fmla="*/ 415 w 2966"/>
                <a:gd name="T85" fmla="*/ 1551 h 1961"/>
                <a:gd name="T86" fmla="*/ 554 w 2966"/>
                <a:gd name="T87" fmla="*/ 1788 h 1961"/>
                <a:gd name="T88" fmla="*/ 420 w 2966"/>
                <a:gd name="T89" fmla="*/ 1811 h 1961"/>
                <a:gd name="T90" fmla="*/ 284 w 2966"/>
                <a:gd name="T91" fmla="*/ 1390 h 1961"/>
                <a:gd name="T92" fmla="*/ 333 w 2966"/>
                <a:gd name="T93" fmla="*/ 1787 h 1961"/>
                <a:gd name="T94" fmla="*/ 215 w 2966"/>
                <a:gd name="T95" fmla="*/ 1857 h 1961"/>
                <a:gd name="T96" fmla="*/ 155 w 2966"/>
                <a:gd name="T97" fmla="*/ 1668 h 1961"/>
                <a:gd name="T98" fmla="*/ 109 w 2966"/>
                <a:gd name="T99" fmla="*/ 1672 h 1961"/>
                <a:gd name="T100" fmla="*/ 36 w 2966"/>
                <a:gd name="T101" fmla="*/ 1173 h 1961"/>
                <a:gd name="T102" fmla="*/ 28 w 2966"/>
                <a:gd name="T103" fmla="*/ 1074 h 1961"/>
                <a:gd name="T104" fmla="*/ 55 w 2966"/>
                <a:gd name="T105" fmla="*/ 750 h 19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66" h="1961">
                  <a:moveTo>
                    <a:pt x="172" y="502"/>
                  </a:moveTo>
                  <a:cubicBezTo>
                    <a:pt x="222" y="490"/>
                    <a:pt x="267" y="463"/>
                    <a:pt x="314" y="444"/>
                  </a:cubicBezTo>
                  <a:cubicBezTo>
                    <a:pt x="362" y="425"/>
                    <a:pt x="411" y="405"/>
                    <a:pt x="459" y="386"/>
                  </a:cubicBezTo>
                  <a:cubicBezTo>
                    <a:pt x="461" y="385"/>
                    <a:pt x="464" y="383"/>
                    <a:pt x="467" y="384"/>
                  </a:cubicBezTo>
                  <a:cubicBezTo>
                    <a:pt x="493" y="387"/>
                    <a:pt x="520" y="383"/>
                    <a:pt x="545" y="393"/>
                  </a:cubicBezTo>
                  <a:cubicBezTo>
                    <a:pt x="576" y="405"/>
                    <a:pt x="608" y="416"/>
                    <a:pt x="640" y="424"/>
                  </a:cubicBezTo>
                  <a:cubicBezTo>
                    <a:pt x="639" y="420"/>
                    <a:pt x="638" y="418"/>
                    <a:pt x="638" y="415"/>
                  </a:cubicBezTo>
                  <a:cubicBezTo>
                    <a:pt x="637" y="410"/>
                    <a:pt x="640" y="412"/>
                    <a:pt x="642" y="413"/>
                  </a:cubicBezTo>
                  <a:cubicBezTo>
                    <a:pt x="646" y="416"/>
                    <a:pt x="648" y="421"/>
                    <a:pt x="650" y="425"/>
                  </a:cubicBezTo>
                  <a:cubicBezTo>
                    <a:pt x="683" y="488"/>
                    <a:pt x="718" y="551"/>
                    <a:pt x="751" y="614"/>
                  </a:cubicBezTo>
                  <a:cubicBezTo>
                    <a:pt x="755" y="623"/>
                    <a:pt x="762" y="629"/>
                    <a:pt x="771" y="633"/>
                  </a:cubicBezTo>
                  <a:cubicBezTo>
                    <a:pt x="818" y="654"/>
                    <a:pt x="867" y="667"/>
                    <a:pt x="918" y="671"/>
                  </a:cubicBezTo>
                  <a:cubicBezTo>
                    <a:pt x="975" y="676"/>
                    <a:pt x="1031" y="668"/>
                    <a:pt x="1086" y="655"/>
                  </a:cubicBezTo>
                  <a:cubicBezTo>
                    <a:pt x="1148" y="641"/>
                    <a:pt x="1208" y="621"/>
                    <a:pt x="1269" y="602"/>
                  </a:cubicBezTo>
                  <a:cubicBezTo>
                    <a:pt x="1278" y="599"/>
                    <a:pt x="1280" y="593"/>
                    <a:pt x="1282" y="585"/>
                  </a:cubicBezTo>
                  <a:cubicBezTo>
                    <a:pt x="1287" y="556"/>
                    <a:pt x="1291" y="526"/>
                    <a:pt x="1297" y="496"/>
                  </a:cubicBezTo>
                  <a:cubicBezTo>
                    <a:pt x="1302" y="464"/>
                    <a:pt x="1307" y="432"/>
                    <a:pt x="1313" y="401"/>
                  </a:cubicBezTo>
                  <a:cubicBezTo>
                    <a:pt x="1315" y="391"/>
                    <a:pt x="1315" y="382"/>
                    <a:pt x="1307" y="375"/>
                  </a:cubicBezTo>
                  <a:cubicBezTo>
                    <a:pt x="1305" y="373"/>
                    <a:pt x="1301" y="369"/>
                    <a:pt x="1307" y="366"/>
                  </a:cubicBezTo>
                  <a:cubicBezTo>
                    <a:pt x="1312" y="372"/>
                    <a:pt x="1316" y="366"/>
                    <a:pt x="1320" y="363"/>
                  </a:cubicBezTo>
                  <a:cubicBezTo>
                    <a:pt x="1379" y="328"/>
                    <a:pt x="1438" y="293"/>
                    <a:pt x="1497" y="258"/>
                  </a:cubicBezTo>
                  <a:cubicBezTo>
                    <a:pt x="1539" y="233"/>
                    <a:pt x="1581" y="209"/>
                    <a:pt x="1625" y="186"/>
                  </a:cubicBezTo>
                  <a:cubicBezTo>
                    <a:pt x="1650" y="173"/>
                    <a:pt x="1678" y="165"/>
                    <a:pt x="1705" y="155"/>
                  </a:cubicBezTo>
                  <a:cubicBezTo>
                    <a:pt x="1739" y="142"/>
                    <a:pt x="1774" y="130"/>
                    <a:pt x="1809" y="116"/>
                  </a:cubicBezTo>
                  <a:cubicBezTo>
                    <a:pt x="1825" y="110"/>
                    <a:pt x="1843" y="108"/>
                    <a:pt x="1860" y="105"/>
                  </a:cubicBezTo>
                  <a:cubicBezTo>
                    <a:pt x="1868" y="103"/>
                    <a:pt x="1872" y="100"/>
                    <a:pt x="1876" y="95"/>
                  </a:cubicBezTo>
                  <a:cubicBezTo>
                    <a:pt x="1898" y="62"/>
                    <a:pt x="1920" y="30"/>
                    <a:pt x="1952" y="7"/>
                  </a:cubicBezTo>
                  <a:cubicBezTo>
                    <a:pt x="1961" y="0"/>
                    <a:pt x="1963" y="3"/>
                    <a:pt x="1966" y="12"/>
                  </a:cubicBezTo>
                  <a:cubicBezTo>
                    <a:pt x="1976" y="40"/>
                    <a:pt x="1976" y="67"/>
                    <a:pt x="1963" y="95"/>
                  </a:cubicBezTo>
                  <a:cubicBezTo>
                    <a:pt x="1962" y="97"/>
                    <a:pt x="1961" y="99"/>
                    <a:pt x="1961" y="101"/>
                  </a:cubicBezTo>
                  <a:cubicBezTo>
                    <a:pt x="1962" y="102"/>
                    <a:pt x="1962" y="102"/>
                    <a:pt x="1963" y="102"/>
                  </a:cubicBezTo>
                  <a:cubicBezTo>
                    <a:pt x="1999" y="104"/>
                    <a:pt x="1999" y="104"/>
                    <a:pt x="2014" y="71"/>
                  </a:cubicBezTo>
                  <a:cubicBezTo>
                    <a:pt x="2021" y="55"/>
                    <a:pt x="2029" y="39"/>
                    <a:pt x="2037" y="21"/>
                  </a:cubicBezTo>
                  <a:cubicBezTo>
                    <a:pt x="2050" y="35"/>
                    <a:pt x="2060" y="50"/>
                    <a:pt x="2066" y="67"/>
                  </a:cubicBezTo>
                  <a:cubicBezTo>
                    <a:pt x="2071" y="81"/>
                    <a:pt x="2066" y="95"/>
                    <a:pt x="2057" y="104"/>
                  </a:cubicBezTo>
                  <a:cubicBezTo>
                    <a:pt x="2042" y="122"/>
                    <a:pt x="2044" y="138"/>
                    <a:pt x="2053" y="157"/>
                  </a:cubicBezTo>
                  <a:cubicBezTo>
                    <a:pt x="2064" y="177"/>
                    <a:pt x="2071" y="198"/>
                    <a:pt x="2079" y="219"/>
                  </a:cubicBezTo>
                  <a:cubicBezTo>
                    <a:pt x="2084" y="232"/>
                    <a:pt x="2089" y="244"/>
                    <a:pt x="2100" y="254"/>
                  </a:cubicBezTo>
                  <a:cubicBezTo>
                    <a:pt x="2109" y="262"/>
                    <a:pt x="2110" y="272"/>
                    <a:pt x="2105" y="283"/>
                  </a:cubicBezTo>
                  <a:cubicBezTo>
                    <a:pt x="2101" y="296"/>
                    <a:pt x="2093" y="307"/>
                    <a:pt x="2084" y="317"/>
                  </a:cubicBezTo>
                  <a:cubicBezTo>
                    <a:pt x="2079" y="322"/>
                    <a:pt x="2078" y="326"/>
                    <a:pt x="2081" y="333"/>
                  </a:cubicBezTo>
                  <a:cubicBezTo>
                    <a:pt x="2106" y="396"/>
                    <a:pt x="2131" y="458"/>
                    <a:pt x="2167" y="516"/>
                  </a:cubicBezTo>
                  <a:cubicBezTo>
                    <a:pt x="2170" y="521"/>
                    <a:pt x="2170" y="525"/>
                    <a:pt x="2168" y="531"/>
                  </a:cubicBezTo>
                  <a:cubicBezTo>
                    <a:pt x="2159" y="554"/>
                    <a:pt x="2150" y="577"/>
                    <a:pt x="2141" y="601"/>
                  </a:cubicBezTo>
                  <a:cubicBezTo>
                    <a:pt x="2139" y="607"/>
                    <a:pt x="2135" y="610"/>
                    <a:pt x="2129" y="612"/>
                  </a:cubicBezTo>
                  <a:cubicBezTo>
                    <a:pt x="2104" y="618"/>
                    <a:pt x="2079" y="625"/>
                    <a:pt x="2054" y="632"/>
                  </a:cubicBezTo>
                  <a:cubicBezTo>
                    <a:pt x="2048" y="633"/>
                    <a:pt x="2045" y="636"/>
                    <a:pt x="2045" y="642"/>
                  </a:cubicBezTo>
                  <a:cubicBezTo>
                    <a:pt x="2030" y="752"/>
                    <a:pt x="2022" y="863"/>
                    <a:pt x="2027" y="974"/>
                  </a:cubicBezTo>
                  <a:cubicBezTo>
                    <a:pt x="2029" y="1039"/>
                    <a:pt x="2037" y="1104"/>
                    <a:pt x="2061" y="1165"/>
                  </a:cubicBezTo>
                  <a:cubicBezTo>
                    <a:pt x="2065" y="1175"/>
                    <a:pt x="2069" y="1184"/>
                    <a:pt x="2073" y="1193"/>
                  </a:cubicBezTo>
                  <a:cubicBezTo>
                    <a:pt x="2083" y="1211"/>
                    <a:pt x="2094" y="1216"/>
                    <a:pt x="2116" y="1213"/>
                  </a:cubicBezTo>
                  <a:cubicBezTo>
                    <a:pt x="2147" y="1209"/>
                    <a:pt x="2169" y="1191"/>
                    <a:pt x="2190" y="1170"/>
                  </a:cubicBezTo>
                  <a:cubicBezTo>
                    <a:pt x="2233" y="1129"/>
                    <a:pt x="2264" y="1080"/>
                    <a:pt x="2292" y="1029"/>
                  </a:cubicBezTo>
                  <a:cubicBezTo>
                    <a:pt x="2303" y="1010"/>
                    <a:pt x="2313" y="990"/>
                    <a:pt x="2323" y="971"/>
                  </a:cubicBezTo>
                  <a:cubicBezTo>
                    <a:pt x="2326" y="965"/>
                    <a:pt x="2325" y="962"/>
                    <a:pt x="2320" y="958"/>
                  </a:cubicBezTo>
                  <a:cubicBezTo>
                    <a:pt x="2269" y="910"/>
                    <a:pt x="2218" y="862"/>
                    <a:pt x="2164" y="817"/>
                  </a:cubicBezTo>
                  <a:cubicBezTo>
                    <a:pt x="2162" y="815"/>
                    <a:pt x="2159" y="813"/>
                    <a:pt x="2159" y="812"/>
                  </a:cubicBezTo>
                  <a:cubicBezTo>
                    <a:pt x="2154" y="787"/>
                    <a:pt x="2144" y="763"/>
                    <a:pt x="2149" y="737"/>
                  </a:cubicBezTo>
                  <a:cubicBezTo>
                    <a:pt x="2150" y="732"/>
                    <a:pt x="2153" y="730"/>
                    <a:pt x="2155" y="727"/>
                  </a:cubicBezTo>
                  <a:cubicBezTo>
                    <a:pt x="2211" y="656"/>
                    <a:pt x="2267" y="586"/>
                    <a:pt x="2325" y="517"/>
                  </a:cubicBezTo>
                  <a:cubicBezTo>
                    <a:pt x="2337" y="503"/>
                    <a:pt x="2351" y="491"/>
                    <a:pt x="2365" y="479"/>
                  </a:cubicBezTo>
                  <a:cubicBezTo>
                    <a:pt x="2371" y="473"/>
                    <a:pt x="2379" y="474"/>
                    <a:pt x="2386" y="473"/>
                  </a:cubicBezTo>
                  <a:cubicBezTo>
                    <a:pt x="2393" y="472"/>
                    <a:pt x="2399" y="469"/>
                    <a:pt x="2405" y="465"/>
                  </a:cubicBezTo>
                  <a:cubicBezTo>
                    <a:pt x="2423" y="454"/>
                    <a:pt x="2441" y="442"/>
                    <a:pt x="2459" y="431"/>
                  </a:cubicBezTo>
                  <a:cubicBezTo>
                    <a:pt x="2476" y="421"/>
                    <a:pt x="2485" y="404"/>
                    <a:pt x="2494" y="389"/>
                  </a:cubicBezTo>
                  <a:cubicBezTo>
                    <a:pt x="2497" y="384"/>
                    <a:pt x="2492" y="378"/>
                    <a:pt x="2490" y="373"/>
                  </a:cubicBezTo>
                  <a:cubicBezTo>
                    <a:pt x="2487" y="368"/>
                    <a:pt x="2484" y="372"/>
                    <a:pt x="2481" y="372"/>
                  </a:cubicBezTo>
                  <a:cubicBezTo>
                    <a:pt x="2469" y="375"/>
                    <a:pt x="2468" y="374"/>
                    <a:pt x="2464" y="356"/>
                  </a:cubicBezTo>
                  <a:cubicBezTo>
                    <a:pt x="2469" y="356"/>
                    <a:pt x="2472" y="364"/>
                    <a:pt x="2478" y="360"/>
                  </a:cubicBezTo>
                  <a:cubicBezTo>
                    <a:pt x="2474" y="346"/>
                    <a:pt x="2466" y="335"/>
                    <a:pt x="2458" y="324"/>
                  </a:cubicBezTo>
                  <a:cubicBezTo>
                    <a:pt x="2453" y="318"/>
                    <a:pt x="2449" y="312"/>
                    <a:pt x="2451" y="304"/>
                  </a:cubicBezTo>
                  <a:cubicBezTo>
                    <a:pt x="2452" y="298"/>
                    <a:pt x="2449" y="296"/>
                    <a:pt x="2442" y="297"/>
                  </a:cubicBezTo>
                  <a:cubicBezTo>
                    <a:pt x="2425" y="299"/>
                    <a:pt x="2408" y="300"/>
                    <a:pt x="2392" y="297"/>
                  </a:cubicBezTo>
                  <a:cubicBezTo>
                    <a:pt x="2373" y="293"/>
                    <a:pt x="2363" y="279"/>
                    <a:pt x="2366" y="261"/>
                  </a:cubicBezTo>
                  <a:cubicBezTo>
                    <a:pt x="2367" y="256"/>
                    <a:pt x="2370" y="255"/>
                    <a:pt x="2374" y="256"/>
                  </a:cubicBezTo>
                  <a:cubicBezTo>
                    <a:pt x="2393" y="257"/>
                    <a:pt x="2410" y="248"/>
                    <a:pt x="2428" y="243"/>
                  </a:cubicBezTo>
                  <a:cubicBezTo>
                    <a:pt x="2434" y="241"/>
                    <a:pt x="2436" y="238"/>
                    <a:pt x="2435" y="231"/>
                  </a:cubicBezTo>
                  <a:cubicBezTo>
                    <a:pt x="2431" y="215"/>
                    <a:pt x="2429" y="199"/>
                    <a:pt x="2429" y="183"/>
                  </a:cubicBezTo>
                  <a:cubicBezTo>
                    <a:pt x="2430" y="165"/>
                    <a:pt x="2436" y="150"/>
                    <a:pt x="2448" y="138"/>
                  </a:cubicBezTo>
                  <a:cubicBezTo>
                    <a:pt x="2455" y="129"/>
                    <a:pt x="2463" y="125"/>
                    <a:pt x="2476" y="130"/>
                  </a:cubicBezTo>
                  <a:cubicBezTo>
                    <a:pt x="2491" y="134"/>
                    <a:pt x="2507" y="130"/>
                    <a:pt x="2519" y="118"/>
                  </a:cubicBezTo>
                  <a:cubicBezTo>
                    <a:pt x="2536" y="99"/>
                    <a:pt x="2562" y="99"/>
                    <a:pt x="2579" y="120"/>
                  </a:cubicBezTo>
                  <a:cubicBezTo>
                    <a:pt x="2589" y="133"/>
                    <a:pt x="2594" y="149"/>
                    <a:pt x="2599" y="164"/>
                  </a:cubicBezTo>
                  <a:cubicBezTo>
                    <a:pt x="2607" y="187"/>
                    <a:pt x="2625" y="196"/>
                    <a:pt x="2649" y="188"/>
                  </a:cubicBezTo>
                  <a:cubicBezTo>
                    <a:pt x="2656" y="186"/>
                    <a:pt x="2663" y="183"/>
                    <a:pt x="2669" y="180"/>
                  </a:cubicBezTo>
                  <a:cubicBezTo>
                    <a:pt x="2680" y="176"/>
                    <a:pt x="2688" y="179"/>
                    <a:pt x="2694" y="189"/>
                  </a:cubicBezTo>
                  <a:cubicBezTo>
                    <a:pt x="2701" y="199"/>
                    <a:pt x="2700" y="208"/>
                    <a:pt x="2691" y="216"/>
                  </a:cubicBezTo>
                  <a:cubicBezTo>
                    <a:pt x="2679" y="227"/>
                    <a:pt x="2662" y="231"/>
                    <a:pt x="2647" y="237"/>
                  </a:cubicBezTo>
                  <a:cubicBezTo>
                    <a:pt x="2643" y="238"/>
                    <a:pt x="2636" y="237"/>
                    <a:pt x="2637" y="244"/>
                  </a:cubicBezTo>
                  <a:cubicBezTo>
                    <a:pt x="2638" y="251"/>
                    <a:pt x="2645" y="246"/>
                    <a:pt x="2649" y="248"/>
                  </a:cubicBezTo>
                  <a:cubicBezTo>
                    <a:pt x="2640" y="259"/>
                    <a:pt x="2640" y="271"/>
                    <a:pt x="2641" y="284"/>
                  </a:cubicBezTo>
                  <a:cubicBezTo>
                    <a:pt x="2643" y="296"/>
                    <a:pt x="2639" y="306"/>
                    <a:pt x="2630" y="314"/>
                  </a:cubicBezTo>
                  <a:cubicBezTo>
                    <a:pt x="2624" y="318"/>
                    <a:pt x="2623" y="323"/>
                    <a:pt x="2624" y="330"/>
                  </a:cubicBezTo>
                  <a:cubicBezTo>
                    <a:pt x="2627" y="345"/>
                    <a:pt x="2623" y="358"/>
                    <a:pt x="2617" y="371"/>
                  </a:cubicBezTo>
                  <a:cubicBezTo>
                    <a:pt x="2614" y="377"/>
                    <a:pt x="2615" y="381"/>
                    <a:pt x="2619" y="386"/>
                  </a:cubicBezTo>
                  <a:cubicBezTo>
                    <a:pt x="2635" y="407"/>
                    <a:pt x="2649" y="428"/>
                    <a:pt x="2680" y="429"/>
                  </a:cubicBezTo>
                  <a:cubicBezTo>
                    <a:pt x="2695" y="429"/>
                    <a:pt x="2711" y="437"/>
                    <a:pt x="2726" y="444"/>
                  </a:cubicBezTo>
                  <a:cubicBezTo>
                    <a:pt x="2744" y="452"/>
                    <a:pt x="2757" y="467"/>
                    <a:pt x="2769" y="483"/>
                  </a:cubicBezTo>
                  <a:cubicBezTo>
                    <a:pt x="2819" y="543"/>
                    <a:pt x="2857" y="611"/>
                    <a:pt x="2900" y="675"/>
                  </a:cubicBezTo>
                  <a:cubicBezTo>
                    <a:pt x="2904" y="681"/>
                    <a:pt x="2907" y="687"/>
                    <a:pt x="2913" y="692"/>
                  </a:cubicBezTo>
                  <a:cubicBezTo>
                    <a:pt x="2915" y="694"/>
                    <a:pt x="2917" y="696"/>
                    <a:pt x="2917" y="699"/>
                  </a:cubicBezTo>
                  <a:cubicBezTo>
                    <a:pt x="2924" y="737"/>
                    <a:pt x="2925" y="775"/>
                    <a:pt x="2908" y="811"/>
                  </a:cubicBezTo>
                  <a:cubicBezTo>
                    <a:pt x="2889" y="853"/>
                    <a:pt x="2866" y="894"/>
                    <a:pt x="2855" y="940"/>
                  </a:cubicBezTo>
                  <a:cubicBezTo>
                    <a:pt x="2855" y="943"/>
                    <a:pt x="2855" y="948"/>
                    <a:pt x="2848" y="945"/>
                  </a:cubicBezTo>
                  <a:cubicBezTo>
                    <a:pt x="2846" y="944"/>
                    <a:pt x="2843" y="950"/>
                    <a:pt x="2842" y="953"/>
                  </a:cubicBezTo>
                  <a:cubicBezTo>
                    <a:pt x="2836" y="970"/>
                    <a:pt x="2824" y="978"/>
                    <a:pt x="2807" y="980"/>
                  </a:cubicBezTo>
                  <a:cubicBezTo>
                    <a:pt x="2797" y="980"/>
                    <a:pt x="2793" y="988"/>
                    <a:pt x="2791" y="997"/>
                  </a:cubicBezTo>
                  <a:cubicBezTo>
                    <a:pt x="2786" y="1019"/>
                    <a:pt x="2782" y="1041"/>
                    <a:pt x="2778" y="1064"/>
                  </a:cubicBezTo>
                  <a:cubicBezTo>
                    <a:pt x="2778" y="1066"/>
                    <a:pt x="2776" y="1069"/>
                    <a:pt x="2778" y="1070"/>
                  </a:cubicBezTo>
                  <a:cubicBezTo>
                    <a:pt x="2792" y="1076"/>
                    <a:pt x="2787" y="1090"/>
                    <a:pt x="2790" y="1100"/>
                  </a:cubicBezTo>
                  <a:cubicBezTo>
                    <a:pt x="2797" y="1128"/>
                    <a:pt x="2803" y="1155"/>
                    <a:pt x="2810" y="1182"/>
                  </a:cubicBezTo>
                  <a:cubicBezTo>
                    <a:pt x="2823" y="1232"/>
                    <a:pt x="2833" y="1282"/>
                    <a:pt x="2844" y="1332"/>
                  </a:cubicBezTo>
                  <a:cubicBezTo>
                    <a:pt x="2845" y="1337"/>
                    <a:pt x="2846" y="1342"/>
                    <a:pt x="2848" y="1346"/>
                  </a:cubicBezTo>
                  <a:cubicBezTo>
                    <a:pt x="2859" y="1364"/>
                    <a:pt x="2857" y="1384"/>
                    <a:pt x="2855" y="1404"/>
                  </a:cubicBezTo>
                  <a:cubicBezTo>
                    <a:pt x="2853" y="1426"/>
                    <a:pt x="2849" y="1447"/>
                    <a:pt x="2847" y="1469"/>
                  </a:cubicBezTo>
                  <a:cubicBezTo>
                    <a:pt x="2846" y="1479"/>
                    <a:pt x="2851" y="1489"/>
                    <a:pt x="2852" y="1499"/>
                  </a:cubicBezTo>
                  <a:cubicBezTo>
                    <a:pt x="2853" y="1504"/>
                    <a:pt x="2854" y="1509"/>
                    <a:pt x="2852" y="1514"/>
                  </a:cubicBezTo>
                  <a:cubicBezTo>
                    <a:pt x="2847" y="1524"/>
                    <a:pt x="2847" y="1535"/>
                    <a:pt x="2847" y="1547"/>
                  </a:cubicBezTo>
                  <a:cubicBezTo>
                    <a:pt x="2849" y="1600"/>
                    <a:pt x="2850" y="1654"/>
                    <a:pt x="2851" y="1708"/>
                  </a:cubicBezTo>
                  <a:cubicBezTo>
                    <a:pt x="2851" y="1748"/>
                    <a:pt x="2857" y="1788"/>
                    <a:pt x="2859" y="1828"/>
                  </a:cubicBezTo>
                  <a:cubicBezTo>
                    <a:pt x="2860" y="1835"/>
                    <a:pt x="2863" y="1844"/>
                    <a:pt x="2856" y="1851"/>
                  </a:cubicBezTo>
                  <a:cubicBezTo>
                    <a:pt x="2856" y="1851"/>
                    <a:pt x="2855" y="1853"/>
                    <a:pt x="2855" y="1854"/>
                  </a:cubicBezTo>
                  <a:cubicBezTo>
                    <a:pt x="2856" y="1860"/>
                    <a:pt x="2878" y="1887"/>
                    <a:pt x="2885" y="1889"/>
                  </a:cubicBezTo>
                  <a:cubicBezTo>
                    <a:pt x="2901" y="1893"/>
                    <a:pt x="2917" y="1899"/>
                    <a:pt x="2933" y="1902"/>
                  </a:cubicBezTo>
                  <a:cubicBezTo>
                    <a:pt x="2949" y="1905"/>
                    <a:pt x="2958" y="1916"/>
                    <a:pt x="2966" y="1928"/>
                  </a:cubicBezTo>
                  <a:cubicBezTo>
                    <a:pt x="2941" y="1943"/>
                    <a:pt x="2913" y="1945"/>
                    <a:pt x="2886" y="1949"/>
                  </a:cubicBezTo>
                  <a:cubicBezTo>
                    <a:pt x="2873" y="1951"/>
                    <a:pt x="2859" y="1945"/>
                    <a:pt x="2845" y="1943"/>
                  </a:cubicBezTo>
                  <a:cubicBezTo>
                    <a:pt x="2828" y="1940"/>
                    <a:pt x="2812" y="1936"/>
                    <a:pt x="2795" y="1933"/>
                  </a:cubicBezTo>
                  <a:cubicBezTo>
                    <a:pt x="2792" y="1932"/>
                    <a:pt x="2788" y="1932"/>
                    <a:pt x="2785" y="1933"/>
                  </a:cubicBezTo>
                  <a:cubicBezTo>
                    <a:pt x="2757" y="1941"/>
                    <a:pt x="2730" y="1928"/>
                    <a:pt x="2703" y="1925"/>
                  </a:cubicBezTo>
                  <a:cubicBezTo>
                    <a:pt x="2699" y="1925"/>
                    <a:pt x="2698" y="1923"/>
                    <a:pt x="2698" y="1920"/>
                  </a:cubicBezTo>
                  <a:cubicBezTo>
                    <a:pt x="2700" y="1908"/>
                    <a:pt x="2698" y="1897"/>
                    <a:pt x="2696" y="1886"/>
                  </a:cubicBezTo>
                  <a:cubicBezTo>
                    <a:pt x="2691" y="1858"/>
                    <a:pt x="2707" y="1835"/>
                    <a:pt x="2711" y="1809"/>
                  </a:cubicBezTo>
                  <a:cubicBezTo>
                    <a:pt x="2713" y="1798"/>
                    <a:pt x="2715" y="1787"/>
                    <a:pt x="2718" y="1777"/>
                  </a:cubicBezTo>
                  <a:cubicBezTo>
                    <a:pt x="2723" y="1760"/>
                    <a:pt x="2725" y="1744"/>
                    <a:pt x="2715" y="1729"/>
                  </a:cubicBezTo>
                  <a:cubicBezTo>
                    <a:pt x="2712" y="1726"/>
                    <a:pt x="2713" y="1722"/>
                    <a:pt x="2714" y="1718"/>
                  </a:cubicBezTo>
                  <a:cubicBezTo>
                    <a:pt x="2719" y="1693"/>
                    <a:pt x="2724" y="1668"/>
                    <a:pt x="2728" y="1642"/>
                  </a:cubicBezTo>
                  <a:cubicBezTo>
                    <a:pt x="2735" y="1599"/>
                    <a:pt x="2733" y="1556"/>
                    <a:pt x="2725" y="1513"/>
                  </a:cubicBezTo>
                  <a:cubicBezTo>
                    <a:pt x="2724" y="1503"/>
                    <a:pt x="2722" y="1493"/>
                    <a:pt x="2721" y="1482"/>
                  </a:cubicBezTo>
                  <a:cubicBezTo>
                    <a:pt x="2720" y="1479"/>
                    <a:pt x="2720" y="1476"/>
                    <a:pt x="2721" y="1473"/>
                  </a:cubicBezTo>
                  <a:cubicBezTo>
                    <a:pt x="2725" y="1466"/>
                    <a:pt x="2732" y="1457"/>
                    <a:pt x="2718" y="1452"/>
                  </a:cubicBezTo>
                  <a:cubicBezTo>
                    <a:pt x="2717" y="1451"/>
                    <a:pt x="2717" y="1447"/>
                    <a:pt x="2716" y="1444"/>
                  </a:cubicBezTo>
                  <a:cubicBezTo>
                    <a:pt x="2714" y="1435"/>
                    <a:pt x="2711" y="1425"/>
                    <a:pt x="2709" y="1415"/>
                  </a:cubicBezTo>
                  <a:cubicBezTo>
                    <a:pt x="2701" y="1377"/>
                    <a:pt x="2687" y="1342"/>
                    <a:pt x="2668" y="1309"/>
                  </a:cubicBezTo>
                  <a:cubicBezTo>
                    <a:pt x="2649" y="1274"/>
                    <a:pt x="2635" y="1237"/>
                    <a:pt x="2618" y="1199"/>
                  </a:cubicBezTo>
                  <a:cubicBezTo>
                    <a:pt x="2595" y="1246"/>
                    <a:pt x="2568" y="1289"/>
                    <a:pt x="2559" y="1341"/>
                  </a:cubicBezTo>
                  <a:cubicBezTo>
                    <a:pt x="2552" y="1382"/>
                    <a:pt x="2540" y="1423"/>
                    <a:pt x="2530" y="1464"/>
                  </a:cubicBezTo>
                  <a:cubicBezTo>
                    <a:pt x="2527" y="1475"/>
                    <a:pt x="2529" y="1485"/>
                    <a:pt x="2530" y="1496"/>
                  </a:cubicBezTo>
                  <a:cubicBezTo>
                    <a:pt x="2531" y="1500"/>
                    <a:pt x="2533" y="1505"/>
                    <a:pt x="2529" y="1509"/>
                  </a:cubicBezTo>
                  <a:cubicBezTo>
                    <a:pt x="2521" y="1517"/>
                    <a:pt x="2524" y="1525"/>
                    <a:pt x="2526" y="1534"/>
                  </a:cubicBezTo>
                  <a:cubicBezTo>
                    <a:pt x="2534" y="1564"/>
                    <a:pt x="2541" y="1594"/>
                    <a:pt x="2548" y="1624"/>
                  </a:cubicBezTo>
                  <a:cubicBezTo>
                    <a:pt x="2556" y="1657"/>
                    <a:pt x="2573" y="1686"/>
                    <a:pt x="2585" y="1717"/>
                  </a:cubicBezTo>
                  <a:cubicBezTo>
                    <a:pt x="2586" y="1719"/>
                    <a:pt x="2586" y="1720"/>
                    <a:pt x="2587" y="1722"/>
                  </a:cubicBezTo>
                  <a:cubicBezTo>
                    <a:pt x="2607" y="1757"/>
                    <a:pt x="2616" y="1794"/>
                    <a:pt x="2613" y="1835"/>
                  </a:cubicBezTo>
                  <a:cubicBezTo>
                    <a:pt x="2613" y="1840"/>
                    <a:pt x="2610" y="1847"/>
                    <a:pt x="2620" y="1847"/>
                  </a:cubicBezTo>
                  <a:cubicBezTo>
                    <a:pt x="2624" y="1847"/>
                    <a:pt x="2622" y="1852"/>
                    <a:pt x="2622" y="1855"/>
                  </a:cubicBezTo>
                  <a:cubicBezTo>
                    <a:pt x="2619" y="1864"/>
                    <a:pt x="2623" y="1870"/>
                    <a:pt x="2628" y="1877"/>
                  </a:cubicBezTo>
                  <a:cubicBezTo>
                    <a:pt x="2636" y="1887"/>
                    <a:pt x="2643" y="1897"/>
                    <a:pt x="2650" y="1908"/>
                  </a:cubicBezTo>
                  <a:cubicBezTo>
                    <a:pt x="2660" y="1920"/>
                    <a:pt x="2656" y="1948"/>
                    <a:pt x="2644" y="1958"/>
                  </a:cubicBezTo>
                  <a:cubicBezTo>
                    <a:pt x="2642" y="1960"/>
                    <a:pt x="2640" y="1960"/>
                    <a:pt x="2637" y="1960"/>
                  </a:cubicBezTo>
                  <a:cubicBezTo>
                    <a:pt x="2613" y="1961"/>
                    <a:pt x="2590" y="1959"/>
                    <a:pt x="2566" y="1956"/>
                  </a:cubicBezTo>
                  <a:cubicBezTo>
                    <a:pt x="2563" y="1955"/>
                    <a:pt x="2560" y="1954"/>
                    <a:pt x="2557" y="1952"/>
                  </a:cubicBezTo>
                  <a:cubicBezTo>
                    <a:pt x="2555" y="1950"/>
                    <a:pt x="2553" y="1948"/>
                    <a:pt x="2550" y="1946"/>
                  </a:cubicBezTo>
                  <a:cubicBezTo>
                    <a:pt x="2532" y="1927"/>
                    <a:pt x="2512" y="1909"/>
                    <a:pt x="2517" y="1879"/>
                  </a:cubicBezTo>
                  <a:cubicBezTo>
                    <a:pt x="2519" y="1870"/>
                    <a:pt x="2515" y="1863"/>
                    <a:pt x="2505" y="1862"/>
                  </a:cubicBezTo>
                  <a:cubicBezTo>
                    <a:pt x="2495" y="1861"/>
                    <a:pt x="2492" y="1856"/>
                    <a:pt x="2491" y="1847"/>
                  </a:cubicBezTo>
                  <a:cubicBezTo>
                    <a:pt x="2486" y="1817"/>
                    <a:pt x="2474" y="1789"/>
                    <a:pt x="2462" y="1761"/>
                  </a:cubicBezTo>
                  <a:cubicBezTo>
                    <a:pt x="2436" y="1698"/>
                    <a:pt x="2423" y="1631"/>
                    <a:pt x="2415" y="1563"/>
                  </a:cubicBezTo>
                  <a:cubicBezTo>
                    <a:pt x="2413" y="1543"/>
                    <a:pt x="2410" y="1522"/>
                    <a:pt x="2407" y="1502"/>
                  </a:cubicBezTo>
                  <a:cubicBezTo>
                    <a:pt x="2405" y="1488"/>
                    <a:pt x="2405" y="1474"/>
                    <a:pt x="2407" y="1460"/>
                  </a:cubicBezTo>
                  <a:cubicBezTo>
                    <a:pt x="2411" y="1431"/>
                    <a:pt x="2412" y="1402"/>
                    <a:pt x="2409" y="1373"/>
                  </a:cubicBezTo>
                  <a:cubicBezTo>
                    <a:pt x="2405" y="1321"/>
                    <a:pt x="2407" y="1270"/>
                    <a:pt x="2414" y="1218"/>
                  </a:cubicBezTo>
                  <a:cubicBezTo>
                    <a:pt x="2417" y="1190"/>
                    <a:pt x="2412" y="1163"/>
                    <a:pt x="2412" y="1135"/>
                  </a:cubicBezTo>
                  <a:cubicBezTo>
                    <a:pt x="2412" y="1116"/>
                    <a:pt x="2407" y="1097"/>
                    <a:pt x="2407" y="1078"/>
                  </a:cubicBezTo>
                  <a:cubicBezTo>
                    <a:pt x="2405" y="1044"/>
                    <a:pt x="2407" y="1011"/>
                    <a:pt x="2424" y="980"/>
                  </a:cubicBezTo>
                  <a:cubicBezTo>
                    <a:pt x="2414" y="979"/>
                    <a:pt x="2406" y="981"/>
                    <a:pt x="2399" y="984"/>
                  </a:cubicBezTo>
                  <a:cubicBezTo>
                    <a:pt x="2385" y="991"/>
                    <a:pt x="2374" y="988"/>
                    <a:pt x="2364" y="977"/>
                  </a:cubicBezTo>
                  <a:cubicBezTo>
                    <a:pt x="2359" y="972"/>
                    <a:pt x="2357" y="971"/>
                    <a:pt x="2352" y="978"/>
                  </a:cubicBezTo>
                  <a:cubicBezTo>
                    <a:pt x="2350" y="983"/>
                    <a:pt x="2347" y="987"/>
                    <a:pt x="2346" y="992"/>
                  </a:cubicBezTo>
                  <a:cubicBezTo>
                    <a:pt x="2327" y="1059"/>
                    <a:pt x="2305" y="1124"/>
                    <a:pt x="2271" y="1185"/>
                  </a:cubicBezTo>
                  <a:cubicBezTo>
                    <a:pt x="2260" y="1204"/>
                    <a:pt x="2248" y="1223"/>
                    <a:pt x="2232" y="1239"/>
                  </a:cubicBezTo>
                  <a:cubicBezTo>
                    <a:pt x="2189" y="1283"/>
                    <a:pt x="2142" y="1285"/>
                    <a:pt x="2098" y="1242"/>
                  </a:cubicBezTo>
                  <a:cubicBezTo>
                    <a:pt x="2082" y="1227"/>
                    <a:pt x="2066" y="1214"/>
                    <a:pt x="2049" y="1201"/>
                  </a:cubicBezTo>
                  <a:cubicBezTo>
                    <a:pt x="2015" y="1178"/>
                    <a:pt x="1996" y="1142"/>
                    <a:pt x="1982" y="1105"/>
                  </a:cubicBezTo>
                  <a:cubicBezTo>
                    <a:pt x="1962" y="1051"/>
                    <a:pt x="1954" y="994"/>
                    <a:pt x="1950" y="937"/>
                  </a:cubicBezTo>
                  <a:cubicBezTo>
                    <a:pt x="1940" y="808"/>
                    <a:pt x="1950" y="679"/>
                    <a:pt x="1967" y="551"/>
                  </a:cubicBezTo>
                  <a:cubicBezTo>
                    <a:pt x="1967" y="545"/>
                    <a:pt x="1966" y="542"/>
                    <a:pt x="1961" y="538"/>
                  </a:cubicBezTo>
                  <a:cubicBezTo>
                    <a:pt x="1939" y="524"/>
                    <a:pt x="1917" y="508"/>
                    <a:pt x="1895" y="493"/>
                  </a:cubicBezTo>
                  <a:cubicBezTo>
                    <a:pt x="1892" y="491"/>
                    <a:pt x="1888" y="489"/>
                    <a:pt x="1883" y="489"/>
                  </a:cubicBezTo>
                  <a:cubicBezTo>
                    <a:pt x="1860" y="489"/>
                    <a:pt x="1838" y="482"/>
                    <a:pt x="1818" y="469"/>
                  </a:cubicBezTo>
                  <a:cubicBezTo>
                    <a:pt x="1811" y="465"/>
                    <a:pt x="1808" y="466"/>
                    <a:pt x="1804" y="473"/>
                  </a:cubicBezTo>
                  <a:cubicBezTo>
                    <a:pt x="1768" y="532"/>
                    <a:pt x="1731" y="591"/>
                    <a:pt x="1694" y="649"/>
                  </a:cubicBezTo>
                  <a:cubicBezTo>
                    <a:pt x="1678" y="675"/>
                    <a:pt x="1659" y="700"/>
                    <a:pt x="1641" y="726"/>
                  </a:cubicBezTo>
                  <a:cubicBezTo>
                    <a:pt x="1636" y="733"/>
                    <a:pt x="1635" y="739"/>
                    <a:pt x="1635" y="747"/>
                  </a:cubicBezTo>
                  <a:cubicBezTo>
                    <a:pt x="1638" y="797"/>
                    <a:pt x="1638" y="847"/>
                    <a:pt x="1630" y="897"/>
                  </a:cubicBezTo>
                  <a:cubicBezTo>
                    <a:pt x="1627" y="918"/>
                    <a:pt x="1619" y="937"/>
                    <a:pt x="1608" y="955"/>
                  </a:cubicBezTo>
                  <a:cubicBezTo>
                    <a:pt x="1600" y="970"/>
                    <a:pt x="1590" y="983"/>
                    <a:pt x="1582" y="997"/>
                  </a:cubicBezTo>
                  <a:cubicBezTo>
                    <a:pt x="1564" y="1028"/>
                    <a:pt x="1537" y="1050"/>
                    <a:pt x="1508" y="1070"/>
                  </a:cubicBezTo>
                  <a:cubicBezTo>
                    <a:pt x="1502" y="1074"/>
                    <a:pt x="1499" y="1078"/>
                    <a:pt x="1499" y="1086"/>
                  </a:cubicBezTo>
                  <a:cubicBezTo>
                    <a:pt x="1496" y="1171"/>
                    <a:pt x="1464" y="1250"/>
                    <a:pt x="1446" y="1332"/>
                  </a:cubicBezTo>
                  <a:cubicBezTo>
                    <a:pt x="1435" y="1381"/>
                    <a:pt x="1420" y="1429"/>
                    <a:pt x="1401" y="1476"/>
                  </a:cubicBezTo>
                  <a:cubicBezTo>
                    <a:pt x="1387" y="1510"/>
                    <a:pt x="1385" y="1547"/>
                    <a:pt x="1377" y="1582"/>
                  </a:cubicBezTo>
                  <a:cubicBezTo>
                    <a:pt x="1367" y="1622"/>
                    <a:pt x="1378" y="1661"/>
                    <a:pt x="1380" y="1700"/>
                  </a:cubicBezTo>
                  <a:cubicBezTo>
                    <a:pt x="1382" y="1720"/>
                    <a:pt x="1389" y="1735"/>
                    <a:pt x="1403" y="1749"/>
                  </a:cubicBezTo>
                  <a:cubicBezTo>
                    <a:pt x="1422" y="1768"/>
                    <a:pt x="1434" y="1790"/>
                    <a:pt x="1442" y="1816"/>
                  </a:cubicBezTo>
                  <a:cubicBezTo>
                    <a:pt x="1449" y="1840"/>
                    <a:pt x="1459" y="1863"/>
                    <a:pt x="1467" y="1885"/>
                  </a:cubicBezTo>
                  <a:cubicBezTo>
                    <a:pt x="1443" y="1885"/>
                    <a:pt x="1420" y="1885"/>
                    <a:pt x="1397" y="1885"/>
                  </a:cubicBezTo>
                  <a:cubicBezTo>
                    <a:pt x="1375" y="1885"/>
                    <a:pt x="1353" y="1883"/>
                    <a:pt x="1331" y="1883"/>
                  </a:cubicBezTo>
                  <a:cubicBezTo>
                    <a:pt x="1321" y="1883"/>
                    <a:pt x="1321" y="1880"/>
                    <a:pt x="1324" y="1872"/>
                  </a:cubicBezTo>
                  <a:cubicBezTo>
                    <a:pt x="1329" y="1857"/>
                    <a:pt x="1333" y="1842"/>
                    <a:pt x="1337" y="1828"/>
                  </a:cubicBezTo>
                  <a:cubicBezTo>
                    <a:pt x="1339" y="1822"/>
                    <a:pt x="1339" y="1817"/>
                    <a:pt x="1335" y="1812"/>
                  </a:cubicBezTo>
                  <a:cubicBezTo>
                    <a:pt x="1319" y="1785"/>
                    <a:pt x="1301" y="1760"/>
                    <a:pt x="1279" y="1737"/>
                  </a:cubicBezTo>
                  <a:cubicBezTo>
                    <a:pt x="1274" y="1733"/>
                    <a:pt x="1273" y="1728"/>
                    <a:pt x="1274" y="1722"/>
                  </a:cubicBezTo>
                  <a:cubicBezTo>
                    <a:pt x="1289" y="1647"/>
                    <a:pt x="1300" y="1572"/>
                    <a:pt x="1308" y="1497"/>
                  </a:cubicBezTo>
                  <a:cubicBezTo>
                    <a:pt x="1311" y="1475"/>
                    <a:pt x="1305" y="1453"/>
                    <a:pt x="1304" y="1431"/>
                  </a:cubicBezTo>
                  <a:cubicBezTo>
                    <a:pt x="1304" y="1423"/>
                    <a:pt x="1303" y="1416"/>
                    <a:pt x="1302" y="1405"/>
                  </a:cubicBezTo>
                  <a:cubicBezTo>
                    <a:pt x="1295" y="1420"/>
                    <a:pt x="1290" y="1432"/>
                    <a:pt x="1283" y="1443"/>
                  </a:cubicBezTo>
                  <a:cubicBezTo>
                    <a:pt x="1247" y="1503"/>
                    <a:pt x="1235" y="1571"/>
                    <a:pt x="1221" y="1638"/>
                  </a:cubicBezTo>
                  <a:cubicBezTo>
                    <a:pt x="1216" y="1661"/>
                    <a:pt x="1219" y="1686"/>
                    <a:pt x="1219" y="1710"/>
                  </a:cubicBezTo>
                  <a:cubicBezTo>
                    <a:pt x="1219" y="1713"/>
                    <a:pt x="1221" y="1715"/>
                    <a:pt x="1223" y="1717"/>
                  </a:cubicBezTo>
                  <a:cubicBezTo>
                    <a:pt x="1227" y="1721"/>
                    <a:pt x="1231" y="1726"/>
                    <a:pt x="1235" y="1729"/>
                  </a:cubicBezTo>
                  <a:cubicBezTo>
                    <a:pt x="1261" y="1749"/>
                    <a:pt x="1275" y="1774"/>
                    <a:pt x="1278" y="1806"/>
                  </a:cubicBezTo>
                  <a:cubicBezTo>
                    <a:pt x="1280" y="1818"/>
                    <a:pt x="1284" y="1830"/>
                    <a:pt x="1286" y="1841"/>
                  </a:cubicBezTo>
                  <a:cubicBezTo>
                    <a:pt x="1288" y="1846"/>
                    <a:pt x="1287" y="1848"/>
                    <a:pt x="1281" y="1847"/>
                  </a:cubicBezTo>
                  <a:cubicBezTo>
                    <a:pt x="1241" y="1842"/>
                    <a:pt x="1201" y="1838"/>
                    <a:pt x="1161" y="1834"/>
                  </a:cubicBezTo>
                  <a:cubicBezTo>
                    <a:pt x="1154" y="1833"/>
                    <a:pt x="1152" y="1831"/>
                    <a:pt x="1153" y="1824"/>
                  </a:cubicBezTo>
                  <a:cubicBezTo>
                    <a:pt x="1153" y="1802"/>
                    <a:pt x="1153" y="1780"/>
                    <a:pt x="1153" y="1758"/>
                  </a:cubicBezTo>
                  <a:cubicBezTo>
                    <a:pt x="1153" y="1752"/>
                    <a:pt x="1151" y="1747"/>
                    <a:pt x="1147" y="1742"/>
                  </a:cubicBezTo>
                  <a:cubicBezTo>
                    <a:pt x="1136" y="1731"/>
                    <a:pt x="1126" y="1719"/>
                    <a:pt x="1115" y="1708"/>
                  </a:cubicBezTo>
                  <a:cubicBezTo>
                    <a:pt x="1109" y="1702"/>
                    <a:pt x="1108" y="1697"/>
                    <a:pt x="1111" y="1688"/>
                  </a:cubicBezTo>
                  <a:cubicBezTo>
                    <a:pt x="1131" y="1620"/>
                    <a:pt x="1152" y="1553"/>
                    <a:pt x="1172" y="1484"/>
                  </a:cubicBezTo>
                  <a:cubicBezTo>
                    <a:pt x="1185" y="1436"/>
                    <a:pt x="1193" y="1386"/>
                    <a:pt x="1203" y="1336"/>
                  </a:cubicBezTo>
                  <a:cubicBezTo>
                    <a:pt x="1204" y="1332"/>
                    <a:pt x="1205" y="1327"/>
                    <a:pt x="1206" y="1323"/>
                  </a:cubicBezTo>
                  <a:cubicBezTo>
                    <a:pt x="1215" y="1294"/>
                    <a:pt x="1216" y="1266"/>
                    <a:pt x="1204" y="1237"/>
                  </a:cubicBezTo>
                  <a:cubicBezTo>
                    <a:pt x="1199" y="1224"/>
                    <a:pt x="1205" y="1211"/>
                    <a:pt x="1207" y="1198"/>
                  </a:cubicBezTo>
                  <a:cubicBezTo>
                    <a:pt x="1211" y="1166"/>
                    <a:pt x="1217" y="1134"/>
                    <a:pt x="1222" y="1102"/>
                  </a:cubicBezTo>
                  <a:cubicBezTo>
                    <a:pt x="1223" y="1094"/>
                    <a:pt x="1222" y="1092"/>
                    <a:pt x="1213" y="1092"/>
                  </a:cubicBezTo>
                  <a:cubicBezTo>
                    <a:pt x="1179" y="1091"/>
                    <a:pt x="1145" y="1089"/>
                    <a:pt x="1111" y="1089"/>
                  </a:cubicBezTo>
                  <a:cubicBezTo>
                    <a:pt x="1093" y="1088"/>
                    <a:pt x="1076" y="1088"/>
                    <a:pt x="1056" y="1083"/>
                  </a:cubicBezTo>
                  <a:cubicBezTo>
                    <a:pt x="1061" y="1095"/>
                    <a:pt x="1066" y="1105"/>
                    <a:pt x="1071" y="1114"/>
                  </a:cubicBezTo>
                  <a:cubicBezTo>
                    <a:pt x="1078" y="1129"/>
                    <a:pt x="1086" y="1144"/>
                    <a:pt x="1093" y="1159"/>
                  </a:cubicBezTo>
                  <a:cubicBezTo>
                    <a:pt x="1096" y="1163"/>
                    <a:pt x="1095" y="1166"/>
                    <a:pt x="1092" y="1170"/>
                  </a:cubicBezTo>
                  <a:cubicBezTo>
                    <a:pt x="1080" y="1184"/>
                    <a:pt x="1069" y="1199"/>
                    <a:pt x="1057" y="1213"/>
                  </a:cubicBezTo>
                  <a:cubicBezTo>
                    <a:pt x="1054" y="1217"/>
                    <a:pt x="1051" y="1219"/>
                    <a:pt x="1046" y="1219"/>
                  </a:cubicBezTo>
                  <a:cubicBezTo>
                    <a:pt x="1008" y="1218"/>
                    <a:pt x="970" y="1218"/>
                    <a:pt x="932" y="1219"/>
                  </a:cubicBezTo>
                  <a:cubicBezTo>
                    <a:pt x="927" y="1219"/>
                    <a:pt x="923" y="1217"/>
                    <a:pt x="919" y="1213"/>
                  </a:cubicBezTo>
                  <a:cubicBezTo>
                    <a:pt x="906" y="1200"/>
                    <a:pt x="893" y="1187"/>
                    <a:pt x="880" y="1174"/>
                  </a:cubicBezTo>
                  <a:cubicBezTo>
                    <a:pt x="874" y="1169"/>
                    <a:pt x="873" y="1165"/>
                    <a:pt x="875" y="1158"/>
                  </a:cubicBezTo>
                  <a:cubicBezTo>
                    <a:pt x="884" y="1127"/>
                    <a:pt x="892" y="1095"/>
                    <a:pt x="901" y="1064"/>
                  </a:cubicBezTo>
                  <a:cubicBezTo>
                    <a:pt x="903" y="1055"/>
                    <a:pt x="901" y="1053"/>
                    <a:pt x="893" y="1051"/>
                  </a:cubicBezTo>
                  <a:cubicBezTo>
                    <a:pt x="803" y="1029"/>
                    <a:pt x="712" y="1010"/>
                    <a:pt x="621" y="989"/>
                  </a:cubicBezTo>
                  <a:cubicBezTo>
                    <a:pt x="609" y="987"/>
                    <a:pt x="598" y="984"/>
                    <a:pt x="586" y="980"/>
                  </a:cubicBezTo>
                  <a:cubicBezTo>
                    <a:pt x="561" y="972"/>
                    <a:pt x="537" y="987"/>
                    <a:pt x="529" y="1010"/>
                  </a:cubicBezTo>
                  <a:cubicBezTo>
                    <a:pt x="502" y="1088"/>
                    <a:pt x="479" y="1167"/>
                    <a:pt x="453" y="1246"/>
                  </a:cubicBezTo>
                  <a:cubicBezTo>
                    <a:pt x="446" y="1267"/>
                    <a:pt x="433" y="1287"/>
                    <a:pt x="424" y="1307"/>
                  </a:cubicBezTo>
                  <a:cubicBezTo>
                    <a:pt x="421" y="1312"/>
                    <a:pt x="420" y="1318"/>
                    <a:pt x="419" y="1324"/>
                  </a:cubicBezTo>
                  <a:cubicBezTo>
                    <a:pt x="417" y="1368"/>
                    <a:pt x="414" y="1413"/>
                    <a:pt x="411" y="1458"/>
                  </a:cubicBezTo>
                  <a:cubicBezTo>
                    <a:pt x="410" y="1489"/>
                    <a:pt x="414" y="1520"/>
                    <a:pt x="415" y="1551"/>
                  </a:cubicBezTo>
                  <a:cubicBezTo>
                    <a:pt x="415" y="1555"/>
                    <a:pt x="418" y="1558"/>
                    <a:pt x="419" y="1561"/>
                  </a:cubicBezTo>
                  <a:cubicBezTo>
                    <a:pt x="434" y="1591"/>
                    <a:pt x="449" y="1622"/>
                    <a:pt x="465" y="1652"/>
                  </a:cubicBezTo>
                  <a:cubicBezTo>
                    <a:pt x="469" y="1660"/>
                    <a:pt x="470" y="1666"/>
                    <a:pt x="464" y="1673"/>
                  </a:cubicBezTo>
                  <a:cubicBezTo>
                    <a:pt x="456" y="1680"/>
                    <a:pt x="459" y="1686"/>
                    <a:pt x="467" y="1692"/>
                  </a:cubicBezTo>
                  <a:cubicBezTo>
                    <a:pt x="475" y="1698"/>
                    <a:pt x="482" y="1706"/>
                    <a:pt x="490" y="1712"/>
                  </a:cubicBezTo>
                  <a:cubicBezTo>
                    <a:pt x="518" y="1732"/>
                    <a:pt x="538" y="1759"/>
                    <a:pt x="554" y="1788"/>
                  </a:cubicBezTo>
                  <a:cubicBezTo>
                    <a:pt x="562" y="1802"/>
                    <a:pt x="557" y="1816"/>
                    <a:pt x="558" y="1830"/>
                  </a:cubicBezTo>
                  <a:cubicBezTo>
                    <a:pt x="558" y="1834"/>
                    <a:pt x="554" y="1833"/>
                    <a:pt x="551" y="1834"/>
                  </a:cubicBezTo>
                  <a:cubicBezTo>
                    <a:pt x="532" y="1836"/>
                    <a:pt x="512" y="1839"/>
                    <a:pt x="493" y="1842"/>
                  </a:cubicBezTo>
                  <a:cubicBezTo>
                    <a:pt x="486" y="1843"/>
                    <a:pt x="480" y="1839"/>
                    <a:pt x="474" y="1837"/>
                  </a:cubicBezTo>
                  <a:cubicBezTo>
                    <a:pt x="459" y="1832"/>
                    <a:pt x="444" y="1826"/>
                    <a:pt x="428" y="1821"/>
                  </a:cubicBezTo>
                  <a:cubicBezTo>
                    <a:pt x="423" y="1819"/>
                    <a:pt x="420" y="1817"/>
                    <a:pt x="420" y="1811"/>
                  </a:cubicBezTo>
                  <a:cubicBezTo>
                    <a:pt x="422" y="1779"/>
                    <a:pt x="410" y="1753"/>
                    <a:pt x="389" y="1731"/>
                  </a:cubicBezTo>
                  <a:cubicBezTo>
                    <a:pt x="379" y="1721"/>
                    <a:pt x="372" y="1709"/>
                    <a:pt x="362" y="1700"/>
                  </a:cubicBezTo>
                  <a:cubicBezTo>
                    <a:pt x="358" y="1697"/>
                    <a:pt x="357" y="1692"/>
                    <a:pt x="356" y="1687"/>
                  </a:cubicBezTo>
                  <a:cubicBezTo>
                    <a:pt x="334" y="1586"/>
                    <a:pt x="312" y="1486"/>
                    <a:pt x="290" y="1385"/>
                  </a:cubicBezTo>
                  <a:cubicBezTo>
                    <a:pt x="290" y="1384"/>
                    <a:pt x="290" y="1383"/>
                    <a:pt x="289" y="1382"/>
                  </a:cubicBezTo>
                  <a:cubicBezTo>
                    <a:pt x="284" y="1382"/>
                    <a:pt x="284" y="1387"/>
                    <a:pt x="284" y="1390"/>
                  </a:cubicBezTo>
                  <a:cubicBezTo>
                    <a:pt x="278" y="1415"/>
                    <a:pt x="271" y="1440"/>
                    <a:pt x="270" y="1467"/>
                  </a:cubicBezTo>
                  <a:cubicBezTo>
                    <a:pt x="267" y="1507"/>
                    <a:pt x="264" y="1547"/>
                    <a:pt x="260" y="1587"/>
                  </a:cubicBezTo>
                  <a:cubicBezTo>
                    <a:pt x="258" y="1609"/>
                    <a:pt x="264" y="1630"/>
                    <a:pt x="269" y="1651"/>
                  </a:cubicBezTo>
                  <a:cubicBezTo>
                    <a:pt x="271" y="1664"/>
                    <a:pt x="273" y="1676"/>
                    <a:pt x="265" y="1688"/>
                  </a:cubicBezTo>
                  <a:cubicBezTo>
                    <a:pt x="259" y="1698"/>
                    <a:pt x="262" y="1704"/>
                    <a:pt x="269" y="1712"/>
                  </a:cubicBezTo>
                  <a:cubicBezTo>
                    <a:pt x="291" y="1737"/>
                    <a:pt x="312" y="1762"/>
                    <a:pt x="333" y="1787"/>
                  </a:cubicBezTo>
                  <a:cubicBezTo>
                    <a:pt x="337" y="1790"/>
                    <a:pt x="339" y="1794"/>
                    <a:pt x="340" y="1799"/>
                  </a:cubicBezTo>
                  <a:cubicBezTo>
                    <a:pt x="347" y="1824"/>
                    <a:pt x="354" y="1849"/>
                    <a:pt x="362" y="1874"/>
                  </a:cubicBezTo>
                  <a:cubicBezTo>
                    <a:pt x="363" y="1881"/>
                    <a:pt x="362" y="1883"/>
                    <a:pt x="355" y="1883"/>
                  </a:cubicBezTo>
                  <a:cubicBezTo>
                    <a:pt x="310" y="1883"/>
                    <a:pt x="265" y="1873"/>
                    <a:pt x="220" y="1869"/>
                  </a:cubicBezTo>
                  <a:cubicBezTo>
                    <a:pt x="216" y="1869"/>
                    <a:pt x="215" y="1867"/>
                    <a:pt x="215" y="1863"/>
                  </a:cubicBezTo>
                  <a:cubicBezTo>
                    <a:pt x="215" y="1861"/>
                    <a:pt x="215" y="1859"/>
                    <a:pt x="215" y="1857"/>
                  </a:cubicBezTo>
                  <a:cubicBezTo>
                    <a:pt x="220" y="1817"/>
                    <a:pt x="210" y="1779"/>
                    <a:pt x="197" y="1742"/>
                  </a:cubicBezTo>
                  <a:cubicBezTo>
                    <a:pt x="194" y="1735"/>
                    <a:pt x="190" y="1733"/>
                    <a:pt x="184" y="1731"/>
                  </a:cubicBezTo>
                  <a:cubicBezTo>
                    <a:pt x="161" y="1725"/>
                    <a:pt x="161" y="1725"/>
                    <a:pt x="161" y="1701"/>
                  </a:cubicBezTo>
                  <a:cubicBezTo>
                    <a:pt x="161" y="1693"/>
                    <a:pt x="161" y="1686"/>
                    <a:pt x="161" y="1678"/>
                  </a:cubicBezTo>
                  <a:cubicBezTo>
                    <a:pt x="160" y="1671"/>
                    <a:pt x="159" y="1663"/>
                    <a:pt x="157" y="1656"/>
                  </a:cubicBezTo>
                  <a:cubicBezTo>
                    <a:pt x="156" y="1660"/>
                    <a:pt x="156" y="1663"/>
                    <a:pt x="155" y="1668"/>
                  </a:cubicBezTo>
                  <a:cubicBezTo>
                    <a:pt x="147" y="1663"/>
                    <a:pt x="141" y="1659"/>
                    <a:pt x="132" y="1653"/>
                  </a:cubicBezTo>
                  <a:cubicBezTo>
                    <a:pt x="135" y="1676"/>
                    <a:pt x="138" y="1696"/>
                    <a:pt x="141" y="1717"/>
                  </a:cubicBezTo>
                  <a:cubicBezTo>
                    <a:pt x="142" y="1730"/>
                    <a:pt x="144" y="1743"/>
                    <a:pt x="146" y="1756"/>
                  </a:cubicBezTo>
                  <a:cubicBezTo>
                    <a:pt x="147" y="1761"/>
                    <a:pt x="147" y="1764"/>
                    <a:pt x="141" y="1765"/>
                  </a:cubicBezTo>
                  <a:cubicBezTo>
                    <a:pt x="135" y="1766"/>
                    <a:pt x="134" y="1763"/>
                    <a:pt x="133" y="1759"/>
                  </a:cubicBezTo>
                  <a:cubicBezTo>
                    <a:pt x="125" y="1730"/>
                    <a:pt x="117" y="1701"/>
                    <a:pt x="109" y="1672"/>
                  </a:cubicBezTo>
                  <a:cubicBezTo>
                    <a:pt x="109" y="1669"/>
                    <a:pt x="107" y="1666"/>
                    <a:pt x="106" y="1662"/>
                  </a:cubicBezTo>
                  <a:cubicBezTo>
                    <a:pt x="89" y="1680"/>
                    <a:pt x="73" y="1698"/>
                    <a:pt x="55" y="1718"/>
                  </a:cubicBezTo>
                  <a:cubicBezTo>
                    <a:pt x="58" y="1700"/>
                    <a:pt x="60" y="1685"/>
                    <a:pt x="64" y="1671"/>
                  </a:cubicBezTo>
                  <a:cubicBezTo>
                    <a:pt x="77" y="1625"/>
                    <a:pt x="74" y="1580"/>
                    <a:pt x="65" y="1533"/>
                  </a:cubicBezTo>
                  <a:cubicBezTo>
                    <a:pt x="47" y="1443"/>
                    <a:pt x="39" y="1351"/>
                    <a:pt x="26" y="1259"/>
                  </a:cubicBezTo>
                  <a:cubicBezTo>
                    <a:pt x="21" y="1229"/>
                    <a:pt x="31" y="1202"/>
                    <a:pt x="36" y="1173"/>
                  </a:cubicBezTo>
                  <a:cubicBezTo>
                    <a:pt x="37" y="1171"/>
                    <a:pt x="37" y="1169"/>
                    <a:pt x="37" y="1167"/>
                  </a:cubicBezTo>
                  <a:cubicBezTo>
                    <a:pt x="38" y="1167"/>
                    <a:pt x="37" y="1166"/>
                    <a:pt x="37" y="1164"/>
                  </a:cubicBezTo>
                  <a:cubicBezTo>
                    <a:pt x="25" y="1168"/>
                    <a:pt x="13" y="1173"/>
                    <a:pt x="0" y="1177"/>
                  </a:cubicBezTo>
                  <a:cubicBezTo>
                    <a:pt x="0" y="1176"/>
                    <a:pt x="0" y="1175"/>
                    <a:pt x="0" y="1174"/>
                  </a:cubicBezTo>
                  <a:cubicBezTo>
                    <a:pt x="7" y="1147"/>
                    <a:pt x="19" y="1122"/>
                    <a:pt x="28" y="1096"/>
                  </a:cubicBezTo>
                  <a:cubicBezTo>
                    <a:pt x="31" y="1088"/>
                    <a:pt x="31" y="1082"/>
                    <a:pt x="28" y="1074"/>
                  </a:cubicBezTo>
                  <a:cubicBezTo>
                    <a:pt x="24" y="1062"/>
                    <a:pt x="19" y="1049"/>
                    <a:pt x="15" y="1037"/>
                  </a:cubicBezTo>
                  <a:cubicBezTo>
                    <a:pt x="12" y="1028"/>
                    <a:pt x="11" y="1019"/>
                    <a:pt x="16" y="1010"/>
                  </a:cubicBezTo>
                  <a:cubicBezTo>
                    <a:pt x="35" y="974"/>
                    <a:pt x="40" y="936"/>
                    <a:pt x="37" y="896"/>
                  </a:cubicBezTo>
                  <a:cubicBezTo>
                    <a:pt x="36" y="892"/>
                    <a:pt x="37" y="889"/>
                    <a:pt x="37" y="885"/>
                  </a:cubicBezTo>
                  <a:cubicBezTo>
                    <a:pt x="34" y="846"/>
                    <a:pt x="38" y="808"/>
                    <a:pt x="51" y="770"/>
                  </a:cubicBezTo>
                  <a:cubicBezTo>
                    <a:pt x="53" y="764"/>
                    <a:pt x="56" y="757"/>
                    <a:pt x="55" y="750"/>
                  </a:cubicBezTo>
                  <a:cubicBezTo>
                    <a:pt x="53" y="727"/>
                    <a:pt x="59" y="706"/>
                    <a:pt x="67" y="685"/>
                  </a:cubicBezTo>
                  <a:cubicBezTo>
                    <a:pt x="83" y="643"/>
                    <a:pt x="94" y="599"/>
                    <a:pt x="112" y="558"/>
                  </a:cubicBezTo>
                  <a:cubicBezTo>
                    <a:pt x="122" y="536"/>
                    <a:pt x="133" y="515"/>
                    <a:pt x="158" y="505"/>
                  </a:cubicBezTo>
                  <a:cubicBezTo>
                    <a:pt x="162" y="503"/>
                    <a:pt x="167" y="501"/>
                    <a:pt x="172" y="5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E722EFE0-E827-D9C5-51C0-A0F8579951B5}"/>
                </a:ext>
              </a:extLst>
            </p:cNvPr>
            <p:cNvSpPr/>
            <p:nvPr/>
          </p:nvSpPr>
          <p:spPr bwMode="auto">
            <a:xfrm>
              <a:off x="2200" y="1080"/>
              <a:ext cx="1229" cy="716"/>
            </a:xfrm>
            <a:custGeom>
              <a:gdLst>
                <a:gd name="T0" fmla="*/ 676 w 735"/>
                <a:gd name="T1" fmla="*/ 117 h 428"/>
                <a:gd name="T2" fmla="*/ 675 w 735"/>
                <a:gd name="T3" fmla="*/ 120 h 428"/>
                <a:gd name="T4" fmla="*/ 683 w 735"/>
                <a:gd name="T5" fmla="*/ 167 h 428"/>
                <a:gd name="T6" fmla="*/ 656 w 735"/>
                <a:gd name="T7" fmla="*/ 327 h 428"/>
                <a:gd name="T8" fmla="*/ 652 w 735"/>
                <a:gd name="T9" fmla="*/ 344 h 428"/>
                <a:gd name="T10" fmla="*/ 641 w 735"/>
                <a:gd name="T11" fmla="*/ 355 h 428"/>
                <a:gd name="T12" fmla="*/ 496 w 735"/>
                <a:gd name="T13" fmla="*/ 399 h 428"/>
                <a:gd name="T14" fmla="*/ 378 w 735"/>
                <a:gd name="T15" fmla="*/ 423 h 428"/>
                <a:gd name="T16" fmla="*/ 312 w 735"/>
                <a:gd name="T17" fmla="*/ 427 h 428"/>
                <a:gd name="T18" fmla="*/ 144 w 735"/>
                <a:gd name="T19" fmla="*/ 390 h 428"/>
                <a:gd name="T20" fmla="*/ 113 w 735"/>
                <a:gd name="T21" fmla="*/ 359 h 428"/>
                <a:gd name="T22" fmla="*/ 12 w 735"/>
                <a:gd name="T23" fmla="*/ 170 h 428"/>
                <a:gd name="T24" fmla="*/ 7 w 735"/>
                <a:gd name="T25" fmla="*/ 166 h 428"/>
                <a:gd name="T26" fmla="*/ 8 w 735"/>
                <a:gd name="T27" fmla="*/ 151 h 428"/>
                <a:gd name="T28" fmla="*/ 48 w 735"/>
                <a:gd name="T29" fmla="*/ 120 h 428"/>
                <a:gd name="T30" fmla="*/ 26 w 735"/>
                <a:gd name="T31" fmla="*/ 103 h 428"/>
                <a:gd name="T32" fmla="*/ 17 w 735"/>
                <a:gd name="T33" fmla="*/ 84 h 428"/>
                <a:gd name="T34" fmla="*/ 35 w 735"/>
                <a:gd name="T35" fmla="*/ 70 h 428"/>
                <a:gd name="T36" fmla="*/ 121 w 735"/>
                <a:gd name="T37" fmla="*/ 94 h 428"/>
                <a:gd name="T38" fmla="*/ 145 w 735"/>
                <a:gd name="T39" fmla="*/ 117 h 428"/>
                <a:gd name="T40" fmla="*/ 278 w 735"/>
                <a:gd name="T41" fmla="*/ 192 h 428"/>
                <a:gd name="T42" fmla="*/ 533 w 735"/>
                <a:gd name="T43" fmla="*/ 176 h 428"/>
                <a:gd name="T44" fmla="*/ 553 w 735"/>
                <a:gd name="T45" fmla="*/ 158 h 428"/>
                <a:gd name="T46" fmla="*/ 599 w 735"/>
                <a:gd name="T47" fmla="*/ 120 h 428"/>
                <a:gd name="T48" fmla="*/ 606 w 735"/>
                <a:gd name="T49" fmla="*/ 109 h 428"/>
                <a:gd name="T50" fmla="*/ 605 w 735"/>
                <a:gd name="T51" fmla="*/ 37 h 428"/>
                <a:gd name="T52" fmla="*/ 616 w 735"/>
                <a:gd name="T53" fmla="*/ 18 h 428"/>
                <a:gd name="T54" fmla="*/ 674 w 735"/>
                <a:gd name="T55" fmla="*/ 2 h 428"/>
                <a:gd name="T56" fmla="*/ 721 w 735"/>
                <a:gd name="T57" fmla="*/ 1 h 428"/>
                <a:gd name="T58" fmla="*/ 732 w 735"/>
                <a:gd name="T59" fmla="*/ 16 h 428"/>
                <a:gd name="T60" fmla="*/ 707 w 735"/>
                <a:gd name="T61" fmla="*/ 46 h 428"/>
                <a:gd name="T62" fmla="*/ 666 w 735"/>
                <a:gd name="T63" fmla="*/ 88 h 428"/>
                <a:gd name="T64" fmla="*/ 671 w 735"/>
                <a:gd name="T65" fmla="*/ 111 h 428"/>
                <a:gd name="T66" fmla="*/ 676 w 735"/>
                <a:gd name="T67" fmla="*/ 117 h 4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5" h="428">
                  <a:moveTo>
                    <a:pt x="676" y="117"/>
                  </a:moveTo>
                  <a:cubicBezTo>
                    <a:pt x="676" y="118"/>
                    <a:pt x="675" y="120"/>
                    <a:pt x="675" y="120"/>
                  </a:cubicBezTo>
                  <a:cubicBezTo>
                    <a:pt x="694" y="133"/>
                    <a:pt x="685" y="150"/>
                    <a:pt x="683" y="167"/>
                  </a:cubicBezTo>
                  <a:cubicBezTo>
                    <a:pt x="674" y="220"/>
                    <a:pt x="665" y="274"/>
                    <a:pt x="656" y="327"/>
                  </a:cubicBezTo>
                  <a:cubicBezTo>
                    <a:pt x="655" y="333"/>
                    <a:pt x="653" y="338"/>
                    <a:pt x="652" y="344"/>
                  </a:cubicBezTo>
                  <a:cubicBezTo>
                    <a:pt x="651" y="351"/>
                    <a:pt x="647" y="354"/>
                    <a:pt x="641" y="355"/>
                  </a:cubicBezTo>
                  <a:cubicBezTo>
                    <a:pt x="593" y="370"/>
                    <a:pt x="545" y="385"/>
                    <a:pt x="496" y="399"/>
                  </a:cubicBezTo>
                  <a:cubicBezTo>
                    <a:pt x="458" y="410"/>
                    <a:pt x="418" y="419"/>
                    <a:pt x="378" y="423"/>
                  </a:cubicBezTo>
                  <a:cubicBezTo>
                    <a:pt x="356" y="425"/>
                    <a:pt x="334" y="428"/>
                    <a:pt x="312" y="427"/>
                  </a:cubicBezTo>
                  <a:cubicBezTo>
                    <a:pt x="254" y="425"/>
                    <a:pt x="198" y="413"/>
                    <a:pt x="144" y="390"/>
                  </a:cubicBezTo>
                  <a:cubicBezTo>
                    <a:pt x="129" y="383"/>
                    <a:pt x="120" y="373"/>
                    <a:pt x="113" y="359"/>
                  </a:cubicBezTo>
                  <a:cubicBezTo>
                    <a:pt x="80" y="296"/>
                    <a:pt x="46" y="233"/>
                    <a:pt x="12" y="170"/>
                  </a:cubicBezTo>
                  <a:cubicBezTo>
                    <a:pt x="11" y="168"/>
                    <a:pt x="11" y="163"/>
                    <a:pt x="7" y="166"/>
                  </a:cubicBezTo>
                  <a:cubicBezTo>
                    <a:pt x="0" y="160"/>
                    <a:pt x="2" y="156"/>
                    <a:pt x="8" y="151"/>
                  </a:cubicBezTo>
                  <a:cubicBezTo>
                    <a:pt x="22" y="141"/>
                    <a:pt x="34" y="131"/>
                    <a:pt x="48" y="120"/>
                  </a:cubicBezTo>
                  <a:cubicBezTo>
                    <a:pt x="40" y="114"/>
                    <a:pt x="33" y="109"/>
                    <a:pt x="26" y="103"/>
                  </a:cubicBezTo>
                  <a:cubicBezTo>
                    <a:pt x="20" y="98"/>
                    <a:pt x="14" y="92"/>
                    <a:pt x="17" y="84"/>
                  </a:cubicBezTo>
                  <a:cubicBezTo>
                    <a:pt x="20" y="75"/>
                    <a:pt x="27" y="70"/>
                    <a:pt x="35" y="70"/>
                  </a:cubicBezTo>
                  <a:cubicBezTo>
                    <a:pt x="66" y="68"/>
                    <a:pt x="97" y="71"/>
                    <a:pt x="121" y="94"/>
                  </a:cubicBezTo>
                  <a:cubicBezTo>
                    <a:pt x="129" y="102"/>
                    <a:pt x="138" y="109"/>
                    <a:pt x="145" y="117"/>
                  </a:cubicBezTo>
                  <a:cubicBezTo>
                    <a:pt x="180" y="159"/>
                    <a:pt x="229" y="176"/>
                    <a:pt x="278" y="192"/>
                  </a:cubicBezTo>
                  <a:cubicBezTo>
                    <a:pt x="365" y="219"/>
                    <a:pt x="450" y="216"/>
                    <a:pt x="533" y="176"/>
                  </a:cubicBezTo>
                  <a:cubicBezTo>
                    <a:pt x="541" y="172"/>
                    <a:pt x="549" y="167"/>
                    <a:pt x="553" y="158"/>
                  </a:cubicBezTo>
                  <a:cubicBezTo>
                    <a:pt x="563" y="139"/>
                    <a:pt x="580" y="128"/>
                    <a:pt x="599" y="120"/>
                  </a:cubicBezTo>
                  <a:cubicBezTo>
                    <a:pt x="605" y="118"/>
                    <a:pt x="607" y="115"/>
                    <a:pt x="606" y="109"/>
                  </a:cubicBezTo>
                  <a:cubicBezTo>
                    <a:pt x="605" y="85"/>
                    <a:pt x="608" y="61"/>
                    <a:pt x="605" y="37"/>
                  </a:cubicBezTo>
                  <a:cubicBezTo>
                    <a:pt x="604" y="28"/>
                    <a:pt x="610" y="22"/>
                    <a:pt x="616" y="18"/>
                  </a:cubicBezTo>
                  <a:cubicBezTo>
                    <a:pt x="634" y="6"/>
                    <a:pt x="654" y="3"/>
                    <a:pt x="674" y="2"/>
                  </a:cubicBezTo>
                  <a:cubicBezTo>
                    <a:pt x="689" y="0"/>
                    <a:pt x="705" y="1"/>
                    <a:pt x="721" y="1"/>
                  </a:cubicBezTo>
                  <a:cubicBezTo>
                    <a:pt x="730" y="1"/>
                    <a:pt x="735" y="7"/>
                    <a:pt x="732" y="16"/>
                  </a:cubicBezTo>
                  <a:cubicBezTo>
                    <a:pt x="727" y="28"/>
                    <a:pt x="721" y="40"/>
                    <a:pt x="707" y="46"/>
                  </a:cubicBezTo>
                  <a:cubicBezTo>
                    <a:pt x="688" y="55"/>
                    <a:pt x="673" y="67"/>
                    <a:pt x="666" y="88"/>
                  </a:cubicBezTo>
                  <a:cubicBezTo>
                    <a:pt x="663" y="97"/>
                    <a:pt x="662" y="105"/>
                    <a:pt x="671" y="111"/>
                  </a:cubicBezTo>
                  <a:cubicBezTo>
                    <a:pt x="673" y="112"/>
                    <a:pt x="674" y="115"/>
                    <a:pt x="676" y="117"/>
                  </a:cubicBezTo>
                  <a:close/>
                </a:path>
              </a:pathLst>
            </a:custGeom>
            <a:solidFill>
              <a:srgbClr val="2B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9C70FAB4-9E11-DE59-C5D5-AA20D7A713EE}"/>
                </a:ext>
              </a:extLst>
            </p:cNvPr>
            <p:cNvSpPr/>
            <p:nvPr/>
          </p:nvSpPr>
          <p:spPr bwMode="auto">
            <a:xfrm>
              <a:off x="2692" y="1789"/>
              <a:ext cx="201" cy="641"/>
            </a:xfrm>
            <a:custGeom>
              <a:gdLst>
                <a:gd name="T0" fmla="*/ 120 w 120"/>
                <a:gd name="T1" fmla="*/ 383 h 383"/>
                <a:gd name="T2" fmla="*/ 68 w 120"/>
                <a:gd name="T3" fmla="*/ 367 h 383"/>
                <a:gd name="T4" fmla="*/ 16 w 120"/>
                <a:gd name="T5" fmla="*/ 355 h 383"/>
                <a:gd name="T6" fmla="*/ 7 w 120"/>
                <a:gd name="T7" fmla="*/ 344 h 383"/>
                <a:gd name="T8" fmla="*/ 5 w 120"/>
                <a:gd name="T9" fmla="*/ 231 h 383"/>
                <a:gd name="T10" fmla="*/ 2 w 120"/>
                <a:gd name="T11" fmla="*/ 81 h 383"/>
                <a:gd name="T12" fmla="*/ 0 w 120"/>
                <a:gd name="T13" fmla="*/ 15 h 383"/>
                <a:gd name="T14" fmla="*/ 10 w 120"/>
                <a:gd name="T15" fmla="*/ 5 h 383"/>
                <a:gd name="T16" fmla="*/ 95 w 120"/>
                <a:gd name="T17" fmla="*/ 1 h 383"/>
                <a:gd name="T18" fmla="*/ 105 w 120"/>
                <a:gd name="T19" fmla="*/ 10 h 383"/>
                <a:gd name="T20" fmla="*/ 107 w 120"/>
                <a:gd name="T21" fmla="*/ 110 h 383"/>
                <a:gd name="T22" fmla="*/ 112 w 120"/>
                <a:gd name="T23" fmla="*/ 243 h 383"/>
                <a:gd name="T24" fmla="*/ 116 w 120"/>
                <a:gd name="T25" fmla="*/ 356 h 383"/>
                <a:gd name="T26" fmla="*/ 120 w 120"/>
                <a:gd name="T27" fmla="*/ 383 h 3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383">
                  <a:moveTo>
                    <a:pt x="120" y="383"/>
                  </a:moveTo>
                  <a:cubicBezTo>
                    <a:pt x="102" y="372"/>
                    <a:pt x="84" y="372"/>
                    <a:pt x="68" y="367"/>
                  </a:cubicBezTo>
                  <a:cubicBezTo>
                    <a:pt x="51" y="363"/>
                    <a:pt x="33" y="359"/>
                    <a:pt x="16" y="355"/>
                  </a:cubicBezTo>
                  <a:cubicBezTo>
                    <a:pt x="10" y="354"/>
                    <a:pt x="7" y="351"/>
                    <a:pt x="7" y="344"/>
                  </a:cubicBezTo>
                  <a:cubicBezTo>
                    <a:pt x="8" y="307"/>
                    <a:pt x="4" y="269"/>
                    <a:pt x="5" y="231"/>
                  </a:cubicBezTo>
                  <a:cubicBezTo>
                    <a:pt x="5" y="181"/>
                    <a:pt x="3" y="131"/>
                    <a:pt x="2" y="81"/>
                  </a:cubicBezTo>
                  <a:cubicBezTo>
                    <a:pt x="2" y="59"/>
                    <a:pt x="1" y="37"/>
                    <a:pt x="0" y="15"/>
                  </a:cubicBezTo>
                  <a:cubicBezTo>
                    <a:pt x="0" y="8"/>
                    <a:pt x="2" y="5"/>
                    <a:pt x="10" y="5"/>
                  </a:cubicBezTo>
                  <a:cubicBezTo>
                    <a:pt x="38" y="6"/>
                    <a:pt x="67" y="7"/>
                    <a:pt x="95" y="1"/>
                  </a:cubicBezTo>
                  <a:cubicBezTo>
                    <a:pt x="102" y="0"/>
                    <a:pt x="105" y="3"/>
                    <a:pt x="105" y="10"/>
                  </a:cubicBezTo>
                  <a:cubicBezTo>
                    <a:pt x="103" y="44"/>
                    <a:pt x="107" y="77"/>
                    <a:pt x="107" y="110"/>
                  </a:cubicBezTo>
                  <a:cubicBezTo>
                    <a:pt x="108" y="155"/>
                    <a:pt x="110" y="199"/>
                    <a:pt x="112" y="243"/>
                  </a:cubicBezTo>
                  <a:cubicBezTo>
                    <a:pt x="113" y="281"/>
                    <a:pt x="116" y="318"/>
                    <a:pt x="116" y="356"/>
                  </a:cubicBezTo>
                  <a:cubicBezTo>
                    <a:pt x="116" y="364"/>
                    <a:pt x="116" y="373"/>
                    <a:pt x="120" y="383"/>
                  </a:cubicBezTo>
                  <a:close/>
                </a:path>
              </a:pathLst>
            </a:custGeom>
            <a:solidFill>
              <a:srgbClr val="2B1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321F7B85-2A02-1C2D-DE4C-0D1D29DEEA0B}"/>
                </a:ext>
              </a:extLst>
            </p:cNvPr>
            <p:cNvSpPr/>
            <p:nvPr/>
          </p:nvSpPr>
          <p:spPr bwMode="auto">
            <a:xfrm>
              <a:off x="4409" y="1587"/>
              <a:ext cx="182" cy="1075"/>
            </a:xfrm>
            <a:custGeom>
              <a:gdLst>
                <a:gd name="T0" fmla="*/ 109 w 109"/>
                <a:gd name="T1" fmla="*/ 643 h 643"/>
                <a:gd name="T2" fmla="*/ 55 w 109"/>
                <a:gd name="T3" fmla="*/ 582 h 643"/>
                <a:gd name="T4" fmla="*/ 14 w 109"/>
                <a:gd name="T5" fmla="*/ 432 h 643"/>
                <a:gd name="T6" fmla="*/ 13 w 109"/>
                <a:gd name="T7" fmla="*/ 112 h 643"/>
                <a:gd name="T8" fmla="*/ 26 w 109"/>
                <a:gd name="T9" fmla="*/ 0 h 643"/>
                <a:gd name="T10" fmla="*/ 33 w 109"/>
                <a:gd name="T11" fmla="*/ 5 h 643"/>
                <a:gd name="T12" fmla="*/ 35 w 109"/>
                <a:gd name="T13" fmla="*/ 13 h 643"/>
                <a:gd name="T14" fmla="*/ 74 w 109"/>
                <a:gd name="T15" fmla="*/ 78 h 643"/>
                <a:gd name="T16" fmla="*/ 81 w 109"/>
                <a:gd name="T17" fmla="*/ 100 h 643"/>
                <a:gd name="T18" fmla="*/ 63 w 109"/>
                <a:gd name="T19" fmla="*/ 417 h 643"/>
                <a:gd name="T20" fmla="*/ 100 w 109"/>
                <a:gd name="T21" fmla="*/ 621 h 643"/>
                <a:gd name="T22" fmla="*/ 109 w 109"/>
                <a:gd name="T23" fmla="*/ 643 h 6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" h="643">
                  <a:moveTo>
                    <a:pt x="109" y="643"/>
                  </a:moveTo>
                  <a:cubicBezTo>
                    <a:pt x="84" y="629"/>
                    <a:pt x="68" y="607"/>
                    <a:pt x="55" y="582"/>
                  </a:cubicBezTo>
                  <a:cubicBezTo>
                    <a:pt x="31" y="535"/>
                    <a:pt x="21" y="484"/>
                    <a:pt x="14" y="432"/>
                  </a:cubicBezTo>
                  <a:cubicBezTo>
                    <a:pt x="0" y="326"/>
                    <a:pt x="4" y="219"/>
                    <a:pt x="13" y="112"/>
                  </a:cubicBezTo>
                  <a:cubicBezTo>
                    <a:pt x="16" y="75"/>
                    <a:pt x="21" y="37"/>
                    <a:pt x="26" y="0"/>
                  </a:cubicBezTo>
                  <a:cubicBezTo>
                    <a:pt x="30" y="0"/>
                    <a:pt x="32" y="2"/>
                    <a:pt x="33" y="5"/>
                  </a:cubicBezTo>
                  <a:cubicBezTo>
                    <a:pt x="34" y="8"/>
                    <a:pt x="35" y="10"/>
                    <a:pt x="35" y="13"/>
                  </a:cubicBezTo>
                  <a:cubicBezTo>
                    <a:pt x="39" y="40"/>
                    <a:pt x="52" y="62"/>
                    <a:pt x="74" y="78"/>
                  </a:cubicBezTo>
                  <a:cubicBezTo>
                    <a:pt x="81" y="84"/>
                    <a:pt x="82" y="91"/>
                    <a:pt x="81" y="100"/>
                  </a:cubicBezTo>
                  <a:cubicBezTo>
                    <a:pt x="67" y="205"/>
                    <a:pt x="59" y="311"/>
                    <a:pt x="63" y="417"/>
                  </a:cubicBezTo>
                  <a:cubicBezTo>
                    <a:pt x="66" y="487"/>
                    <a:pt x="74" y="556"/>
                    <a:pt x="100" y="621"/>
                  </a:cubicBezTo>
                  <a:cubicBezTo>
                    <a:pt x="103" y="628"/>
                    <a:pt x="106" y="636"/>
                    <a:pt x="109" y="643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2AD2279D-2757-FEA3-DA02-C1865E8A246B}"/>
                </a:ext>
              </a:extLst>
            </p:cNvPr>
            <p:cNvSpPr/>
            <p:nvPr/>
          </p:nvSpPr>
          <p:spPr bwMode="auto">
            <a:xfrm>
              <a:off x="2662" y="2437"/>
              <a:ext cx="257" cy="222"/>
            </a:xfrm>
            <a:custGeom>
              <a:gdLst>
                <a:gd name="T0" fmla="*/ 81 w 154"/>
                <a:gd name="T1" fmla="*/ 129 h 133"/>
                <a:gd name="T2" fmla="*/ 63 w 154"/>
                <a:gd name="T3" fmla="*/ 129 h 133"/>
                <a:gd name="T4" fmla="*/ 4 w 154"/>
                <a:gd name="T5" fmla="*/ 103 h 133"/>
                <a:gd name="T6" fmla="*/ 1 w 154"/>
                <a:gd name="T7" fmla="*/ 91 h 133"/>
                <a:gd name="T8" fmla="*/ 23 w 154"/>
                <a:gd name="T9" fmla="*/ 8 h 133"/>
                <a:gd name="T10" fmla="*/ 33 w 154"/>
                <a:gd name="T11" fmla="*/ 3 h 133"/>
                <a:gd name="T12" fmla="*/ 105 w 154"/>
                <a:gd name="T13" fmla="*/ 19 h 133"/>
                <a:gd name="T14" fmla="*/ 119 w 154"/>
                <a:gd name="T15" fmla="*/ 31 h 133"/>
                <a:gd name="T16" fmla="*/ 150 w 154"/>
                <a:gd name="T17" fmla="*/ 93 h 133"/>
                <a:gd name="T18" fmla="*/ 149 w 154"/>
                <a:gd name="T19" fmla="*/ 108 h 133"/>
                <a:gd name="T20" fmla="*/ 106 w 154"/>
                <a:gd name="T21" fmla="*/ 129 h 133"/>
                <a:gd name="T22" fmla="*/ 81 w 154"/>
                <a:gd name="T23" fmla="*/ 129 h 1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4" h="133">
                  <a:moveTo>
                    <a:pt x="81" y="129"/>
                  </a:moveTo>
                  <a:cubicBezTo>
                    <a:pt x="75" y="129"/>
                    <a:pt x="69" y="129"/>
                    <a:pt x="63" y="129"/>
                  </a:cubicBezTo>
                  <a:cubicBezTo>
                    <a:pt x="28" y="129"/>
                    <a:pt x="28" y="129"/>
                    <a:pt x="4" y="103"/>
                  </a:cubicBezTo>
                  <a:cubicBezTo>
                    <a:pt x="0" y="99"/>
                    <a:pt x="0" y="96"/>
                    <a:pt x="1" y="91"/>
                  </a:cubicBezTo>
                  <a:cubicBezTo>
                    <a:pt x="9" y="64"/>
                    <a:pt x="16" y="36"/>
                    <a:pt x="23" y="8"/>
                  </a:cubicBezTo>
                  <a:cubicBezTo>
                    <a:pt x="25" y="2"/>
                    <a:pt x="26" y="0"/>
                    <a:pt x="33" y="3"/>
                  </a:cubicBezTo>
                  <a:cubicBezTo>
                    <a:pt x="57" y="10"/>
                    <a:pt x="82" y="11"/>
                    <a:pt x="105" y="19"/>
                  </a:cubicBezTo>
                  <a:cubicBezTo>
                    <a:pt x="112" y="21"/>
                    <a:pt x="116" y="24"/>
                    <a:pt x="119" y="31"/>
                  </a:cubicBezTo>
                  <a:cubicBezTo>
                    <a:pt x="129" y="52"/>
                    <a:pt x="140" y="72"/>
                    <a:pt x="150" y="93"/>
                  </a:cubicBezTo>
                  <a:cubicBezTo>
                    <a:pt x="154" y="99"/>
                    <a:pt x="152" y="103"/>
                    <a:pt x="149" y="108"/>
                  </a:cubicBezTo>
                  <a:cubicBezTo>
                    <a:pt x="139" y="124"/>
                    <a:pt x="126" y="133"/>
                    <a:pt x="106" y="129"/>
                  </a:cubicBezTo>
                  <a:cubicBezTo>
                    <a:pt x="98" y="128"/>
                    <a:pt x="89" y="129"/>
                    <a:pt x="81" y="12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E1E14240-3E92-7DA4-5181-28AD2713DC8E}"/>
                </a:ext>
              </a:extLst>
            </p:cNvPr>
            <p:cNvSpPr/>
            <p:nvPr/>
          </p:nvSpPr>
          <p:spPr bwMode="auto">
            <a:xfrm>
              <a:off x="4948" y="1853"/>
              <a:ext cx="272" cy="354"/>
            </a:xfrm>
            <a:custGeom>
              <a:gdLst>
                <a:gd name="T0" fmla="*/ 92 w 163"/>
                <a:gd name="T1" fmla="*/ 0 h 212"/>
                <a:gd name="T2" fmla="*/ 132 w 163"/>
                <a:gd name="T3" fmla="*/ 143 h 212"/>
                <a:gd name="T4" fmla="*/ 163 w 163"/>
                <a:gd name="T5" fmla="*/ 183 h 212"/>
                <a:gd name="T6" fmla="*/ 132 w 163"/>
                <a:gd name="T7" fmla="*/ 209 h 212"/>
                <a:gd name="T8" fmla="*/ 123 w 163"/>
                <a:gd name="T9" fmla="*/ 208 h 212"/>
                <a:gd name="T10" fmla="*/ 60 w 163"/>
                <a:gd name="T11" fmla="*/ 147 h 212"/>
                <a:gd name="T12" fmla="*/ 33 w 163"/>
                <a:gd name="T13" fmla="*/ 122 h 212"/>
                <a:gd name="T14" fmla="*/ 31 w 163"/>
                <a:gd name="T15" fmla="*/ 118 h 212"/>
                <a:gd name="T16" fmla="*/ 13 w 163"/>
                <a:gd name="T17" fmla="*/ 87 h 212"/>
                <a:gd name="T18" fmla="*/ 1 w 163"/>
                <a:gd name="T19" fmla="*/ 70 h 212"/>
                <a:gd name="T20" fmla="*/ 14 w 163"/>
                <a:gd name="T21" fmla="*/ 58 h 212"/>
                <a:gd name="T22" fmla="*/ 43 w 163"/>
                <a:gd name="T23" fmla="*/ 36 h 212"/>
                <a:gd name="T24" fmla="*/ 92 w 163"/>
                <a:gd name="T25" fmla="*/ 0 h 2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3" h="211">
                  <a:moveTo>
                    <a:pt x="92" y="0"/>
                  </a:moveTo>
                  <a:cubicBezTo>
                    <a:pt x="101" y="51"/>
                    <a:pt x="115" y="97"/>
                    <a:pt x="132" y="143"/>
                  </a:cubicBezTo>
                  <a:cubicBezTo>
                    <a:pt x="138" y="159"/>
                    <a:pt x="142" y="176"/>
                    <a:pt x="163" y="183"/>
                  </a:cubicBezTo>
                  <a:cubicBezTo>
                    <a:pt x="151" y="193"/>
                    <a:pt x="141" y="201"/>
                    <a:pt x="132" y="209"/>
                  </a:cubicBezTo>
                  <a:cubicBezTo>
                    <a:pt x="128" y="212"/>
                    <a:pt x="126" y="211"/>
                    <a:pt x="123" y="208"/>
                  </a:cubicBezTo>
                  <a:cubicBezTo>
                    <a:pt x="103" y="187"/>
                    <a:pt x="83" y="166"/>
                    <a:pt x="60" y="147"/>
                  </a:cubicBezTo>
                  <a:cubicBezTo>
                    <a:pt x="51" y="140"/>
                    <a:pt x="45" y="128"/>
                    <a:pt x="33" y="122"/>
                  </a:cubicBezTo>
                  <a:cubicBezTo>
                    <a:pt x="32" y="121"/>
                    <a:pt x="31" y="119"/>
                    <a:pt x="31" y="118"/>
                  </a:cubicBezTo>
                  <a:cubicBezTo>
                    <a:pt x="34" y="102"/>
                    <a:pt x="21" y="96"/>
                    <a:pt x="13" y="87"/>
                  </a:cubicBezTo>
                  <a:cubicBezTo>
                    <a:pt x="9" y="81"/>
                    <a:pt x="3" y="76"/>
                    <a:pt x="1" y="70"/>
                  </a:cubicBezTo>
                  <a:cubicBezTo>
                    <a:pt x="0" y="63"/>
                    <a:pt x="10" y="63"/>
                    <a:pt x="14" y="58"/>
                  </a:cubicBezTo>
                  <a:cubicBezTo>
                    <a:pt x="22" y="48"/>
                    <a:pt x="32" y="41"/>
                    <a:pt x="43" y="36"/>
                  </a:cubicBezTo>
                  <a:cubicBezTo>
                    <a:pt x="61" y="27"/>
                    <a:pt x="76" y="16"/>
                    <a:pt x="9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191F1C80-3EB8-16BA-4615-50E59C9F543F}"/>
                </a:ext>
              </a:extLst>
            </p:cNvPr>
            <p:cNvSpPr/>
            <p:nvPr/>
          </p:nvSpPr>
          <p:spPr bwMode="auto">
            <a:xfrm>
              <a:off x="4648" y="2288"/>
              <a:ext cx="408" cy="493"/>
            </a:xfrm>
            <a:custGeom>
              <a:gdLst>
                <a:gd name="T0" fmla="*/ 241 w 244"/>
                <a:gd name="T1" fmla="*/ 0 h 295"/>
                <a:gd name="T2" fmla="*/ 243 w 244"/>
                <a:gd name="T3" fmla="*/ 6 h 295"/>
                <a:gd name="T4" fmla="*/ 149 w 244"/>
                <a:gd name="T5" fmla="*/ 236 h 295"/>
                <a:gd name="T6" fmla="*/ 106 w 244"/>
                <a:gd name="T7" fmla="*/ 279 h 295"/>
                <a:gd name="T8" fmla="*/ 35 w 244"/>
                <a:gd name="T9" fmla="*/ 281 h 295"/>
                <a:gd name="T10" fmla="*/ 0 w 244"/>
                <a:gd name="T11" fmla="*/ 253 h 295"/>
                <a:gd name="T12" fmla="*/ 102 w 244"/>
                <a:gd name="T13" fmla="*/ 208 h 295"/>
                <a:gd name="T14" fmla="*/ 209 w 244"/>
                <a:gd name="T15" fmla="*/ 60 h 295"/>
                <a:gd name="T16" fmla="*/ 241 w 244"/>
                <a:gd name="T17" fmla="*/ 0 h 2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95">
                  <a:moveTo>
                    <a:pt x="241" y="0"/>
                  </a:moveTo>
                  <a:cubicBezTo>
                    <a:pt x="244" y="2"/>
                    <a:pt x="244" y="4"/>
                    <a:pt x="243" y="6"/>
                  </a:cubicBezTo>
                  <a:cubicBezTo>
                    <a:pt x="221" y="87"/>
                    <a:pt x="196" y="166"/>
                    <a:pt x="149" y="236"/>
                  </a:cubicBezTo>
                  <a:cubicBezTo>
                    <a:pt x="137" y="253"/>
                    <a:pt x="124" y="268"/>
                    <a:pt x="106" y="279"/>
                  </a:cubicBezTo>
                  <a:cubicBezTo>
                    <a:pt x="83" y="295"/>
                    <a:pt x="59" y="294"/>
                    <a:pt x="35" y="281"/>
                  </a:cubicBezTo>
                  <a:cubicBezTo>
                    <a:pt x="22" y="274"/>
                    <a:pt x="11" y="265"/>
                    <a:pt x="0" y="253"/>
                  </a:cubicBezTo>
                  <a:cubicBezTo>
                    <a:pt x="43" y="257"/>
                    <a:pt x="74" y="235"/>
                    <a:pt x="102" y="208"/>
                  </a:cubicBezTo>
                  <a:cubicBezTo>
                    <a:pt x="147" y="166"/>
                    <a:pt x="179" y="114"/>
                    <a:pt x="209" y="60"/>
                  </a:cubicBezTo>
                  <a:cubicBezTo>
                    <a:pt x="220" y="40"/>
                    <a:pt x="230" y="20"/>
                    <a:pt x="24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BAF86B73-BCC6-A321-A175-815795F231B3}"/>
                </a:ext>
              </a:extLst>
            </p:cNvPr>
            <p:cNvSpPr/>
            <p:nvPr/>
          </p:nvSpPr>
          <p:spPr bwMode="auto">
            <a:xfrm>
              <a:off x="5730" y="1757"/>
              <a:ext cx="139" cy="445"/>
            </a:xfrm>
            <a:custGeom>
              <a:gdLst>
                <a:gd name="T0" fmla="*/ 4 w 83"/>
                <a:gd name="T1" fmla="*/ 0 h 266"/>
                <a:gd name="T2" fmla="*/ 34 w 83"/>
                <a:gd name="T3" fmla="*/ 20 h 266"/>
                <a:gd name="T4" fmla="*/ 41 w 83"/>
                <a:gd name="T5" fmla="*/ 30 h 266"/>
                <a:gd name="T6" fmla="*/ 71 w 83"/>
                <a:gd name="T7" fmla="*/ 109 h 266"/>
                <a:gd name="T8" fmla="*/ 76 w 83"/>
                <a:gd name="T9" fmla="*/ 161 h 266"/>
                <a:gd name="T10" fmla="*/ 57 w 83"/>
                <a:gd name="T11" fmla="*/ 224 h 266"/>
                <a:gd name="T12" fmla="*/ 46 w 83"/>
                <a:gd name="T13" fmla="*/ 258 h 266"/>
                <a:gd name="T14" fmla="*/ 36 w 83"/>
                <a:gd name="T15" fmla="*/ 264 h 266"/>
                <a:gd name="T16" fmla="*/ 29 w 83"/>
                <a:gd name="T17" fmla="*/ 263 h 266"/>
                <a:gd name="T18" fmla="*/ 7 w 83"/>
                <a:gd name="T19" fmla="*/ 258 h 266"/>
                <a:gd name="T20" fmla="*/ 6 w 83"/>
                <a:gd name="T21" fmla="*/ 226 h 266"/>
                <a:gd name="T22" fmla="*/ 5 w 83"/>
                <a:gd name="T23" fmla="*/ 136 h 266"/>
                <a:gd name="T24" fmla="*/ 6 w 83"/>
                <a:gd name="T25" fmla="*/ 84 h 266"/>
                <a:gd name="T26" fmla="*/ 7 w 83"/>
                <a:gd name="T27" fmla="*/ 54 h 266"/>
                <a:gd name="T28" fmla="*/ 4 w 83"/>
                <a:gd name="T29" fmla="*/ 0 h 2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266">
                  <a:moveTo>
                    <a:pt x="4" y="0"/>
                  </a:moveTo>
                  <a:cubicBezTo>
                    <a:pt x="16" y="8"/>
                    <a:pt x="25" y="14"/>
                    <a:pt x="34" y="20"/>
                  </a:cubicBezTo>
                  <a:cubicBezTo>
                    <a:pt x="38" y="23"/>
                    <a:pt x="39" y="26"/>
                    <a:pt x="41" y="30"/>
                  </a:cubicBezTo>
                  <a:cubicBezTo>
                    <a:pt x="51" y="56"/>
                    <a:pt x="60" y="83"/>
                    <a:pt x="71" y="109"/>
                  </a:cubicBezTo>
                  <a:cubicBezTo>
                    <a:pt x="77" y="124"/>
                    <a:pt x="83" y="146"/>
                    <a:pt x="76" y="161"/>
                  </a:cubicBezTo>
                  <a:cubicBezTo>
                    <a:pt x="67" y="182"/>
                    <a:pt x="65" y="204"/>
                    <a:pt x="57" y="224"/>
                  </a:cubicBezTo>
                  <a:cubicBezTo>
                    <a:pt x="53" y="235"/>
                    <a:pt x="49" y="247"/>
                    <a:pt x="46" y="258"/>
                  </a:cubicBezTo>
                  <a:cubicBezTo>
                    <a:pt x="44" y="264"/>
                    <a:pt x="42" y="266"/>
                    <a:pt x="36" y="264"/>
                  </a:cubicBezTo>
                  <a:cubicBezTo>
                    <a:pt x="34" y="263"/>
                    <a:pt x="31" y="263"/>
                    <a:pt x="29" y="263"/>
                  </a:cubicBezTo>
                  <a:cubicBezTo>
                    <a:pt x="21" y="260"/>
                    <a:pt x="7" y="262"/>
                    <a:pt x="7" y="258"/>
                  </a:cubicBezTo>
                  <a:cubicBezTo>
                    <a:pt x="7" y="247"/>
                    <a:pt x="3" y="237"/>
                    <a:pt x="6" y="226"/>
                  </a:cubicBezTo>
                  <a:cubicBezTo>
                    <a:pt x="15" y="196"/>
                    <a:pt x="15" y="166"/>
                    <a:pt x="5" y="136"/>
                  </a:cubicBezTo>
                  <a:cubicBezTo>
                    <a:pt x="0" y="118"/>
                    <a:pt x="1" y="101"/>
                    <a:pt x="6" y="84"/>
                  </a:cubicBezTo>
                  <a:cubicBezTo>
                    <a:pt x="9" y="74"/>
                    <a:pt x="9" y="64"/>
                    <a:pt x="7" y="54"/>
                  </a:cubicBezTo>
                  <a:cubicBezTo>
                    <a:pt x="3" y="37"/>
                    <a:pt x="5" y="19"/>
                    <a:pt x="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DE2C0B51-2F3A-489E-A2CA-A38F08E765BF}"/>
                </a:ext>
              </a:extLst>
            </p:cNvPr>
            <p:cNvSpPr/>
            <p:nvPr/>
          </p:nvSpPr>
          <p:spPr bwMode="auto">
            <a:xfrm>
              <a:off x="5217" y="939"/>
              <a:ext cx="284" cy="148"/>
            </a:xfrm>
            <a:custGeom>
              <a:gdLst>
                <a:gd name="T0" fmla="*/ 161 w 170"/>
                <a:gd name="T1" fmla="*/ 0 h 88"/>
                <a:gd name="T2" fmla="*/ 168 w 170"/>
                <a:gd name="T3" fmla="*/ 32 h 88"/>
                <a:gd name="T4" fmla="*/ 160 w 170"/>
                <a:gd name="T5" fmla="*/ 42 h 88"/>
                <a:gd name="T6" fmla="*/ 65 w 170"/>
                <a:gd name="T7" fmla="*/ 73 h 88"/>
                <a:gd name="T8" fmla="*/ 17 w 170"/>
                <a:gd name="T9" fmla="*/ 87 h 88"/>
                <a:gd name="T10" fmla="*/ 6 w 170"/>
                <a:gd name="T11" fmla="*/ 80 h 88"/>
                <a:gd name="T12" fmla="*/ 26 w 170"/>
                <a:gd name="T13" fmla="*/ 47 h 88"/>
                <a:gd name="T14" fmla="*/ 161 w 170"/>
                <a:gd name="T15" fmla="*/ 0 h 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88">
                  <a:moveTo>
                    <a:pt x="161" y="0"/>
                  </a:moveTo>
                  <a:cubicBezTo>
                    <a:pt x="163" y="11"/>
                    <a:pt x="166" y="21"/>
                    <a:pt x="168" y="32"/>
                  </a:cubicBezTo>
                  <a:cubicBezTo>
                    <a:pt x="170" y="39"/>
                    <a:pt x="164" y="40"/>
                    <a:pt x="160" y="42"/>
                  </a:cubicBezTo>
                  <a:cubicBezTo>
                    <a:pt x="129" y="54"/>
                    <a:pt x="97" y="64"/>
                    <a:pt x="65" y="73"/>
                  </a:cubicBezTo>
                  <a:cubicBezTo>
                    <a:pt x="49" y="78"/>
                    <a:pt x="33" y="82"/>
                    <a:pt x="17" y="87"/>
                  </a:cubicBezTo>
                  <a:cubicBezTo>
                    <a:pt x="11" y="88"/>
                    <a:pt x="7" y="88"/>
                    <a:pt x="6" y="80"/>
                  </a:cubicBezTo>
                  <a:cubicBezTo>
                    <a:pt x="1" y="54"/>
                    <a:pt x="0" y="54"/>
                    <a:pt x="26" y="47"/>
                  </a:cubicBezTo>
                  <a:cubicBezTo>
                    <a:pt x="72" y="36"/>
                    <a:pt x="117" y="22"/>
                    <a:pt x="161" y="0"/>
                  </a:cubicBezTo>
                  <a:close/>
                </a:path>
              </a:pathLst>
            </a:custGeom>
            <a:solidFill>
              <a:srgbClr val="8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3" name="Freeform 41">
            <a:extLst>
              <a:ext uri="{FF2B5EF4-FFF2-40B4-BE49-F238E27FC236}">
                <a16:creationId xmlns:a16="http://schemas.microsoft.com/office/drawing/2014/main" id="{CDC9DF16-1752-E410-782D-D24F838956E6}"/>
              </a:ext>
            </a:extLst>
          </p:cNvPr>
          <p:cNvSpPr>
            <a:spLocks noEditPoints="1"/>
          </p:cNvSpPr>
          <p:nvPr/>
        </p:nvSpPr>
        <p:spPr bwMode="auto">
          <a:xfrm>
            <a:off x="6015879" y="3630952"/>
            <a:ext cx="3785378" cy="2964134"/>
          </a:xfrm>
          <a:custGeom>
            <a:gdLst>
              <a:gd name="T0" fmla="*/ 1686 w 3182"/>
              <a:gd name="T1" fmla="*/ 2431 h 2492"/>
              <a:gd name="T2" fmla="*/ 1576 w 3182"/>
              <a:gd name="T3" fmla="*/ 2400 h 2492"/>
              <a:gd name="T4" fmla="*/ 1441 w 3182"/>
              <a:gd name="T5" fmla="*/ 2273 h 2492"/>
              <a:gd name="T6" fmla="*/ 964 w 3182"/>
              <a:gd name="T7" fmla="*/ 2043 h 2492"/>
              <a:gd name="T8" fmla="*/ 974 w 3182"/>
              <a:gd name="T9" fmla="*/ 1619 h 2492"/>
              <a:gd name="T10" fmla="*/ 739 w 3182"/>
              <a:gd name="T11" fmla="*/ 1224 h 2492"/>
              <a:gd name="T12" fmla="*/ 492 w 3182"/>
              <a:gd name="T13" fmla="*/ 1429 h 2492"/>
              <a:gd name="T14" fmla="*/ 202 w 3182"/>
              <a:gd name="T15" fmla="*/ 1780 h 2492"/>
              <a:gd name="T16" fmla="*/ 22 w 3182"/>
              <a:gd name="T17" fmla="*/ 1744 h 2492"/>
              <a:gd name="T18" fmla="*/ 343 w 3182"/>
              <a:gd name="T19" fmla="*/ 1271 h 2492"/>
              <a:gd name="T20" fmla="*/ 871 w 3182"/>
              <a:gd name="T21" fmla="*/ 1041 h 2492"/>
              <a:gd name="T22" fmla="*/ 1424 w 3182"/>
              <a:gd name="T23" fmla="*/ 943 h 2492"/>
              <a:gd name="T24" fmla="*/ 1697 w 3182"/>
              <a:gd name="T25" fmla="*/ 831 h 2492"/>
              <a:gd name="T26" fmla="*/ 1362 w 3182"/>
              <a:gd name="T27" fmla="*/ 559 h 2492"/>
              <a:gd name="T28" fmla="*/ 1503 w 3182"/>
              <a:gd name="T29" fmla="*/ 289 h 2492"/>
              <a:gd name="T30" fmla="*/ 1966 w 3182"/>
              <a:gd name="T31" fmla="*/ 245 h 2492"/>
              <a:gd name="T32" fmla="*/ 2074 w 3182"/>
              <a:gd name="T33" fmla="*/ 68 h 2492"/>
              <a:gd name="T34" fmla="*/ 2370 w 3182"/>
              <a:gd name="T35" fmla="*/ 100 h 2492"/>
              <a:gd name="T36" fmla="*/ 2367 w 3182"/>
              <a:gd name="T37" fmla="*/ 141 h 2492"/>
              <a:gd name="T38" fmla="*/ 2308 w 3182"/>
              <a:gd name="T39" fmla="*/ 257 h 2492"/>
              <a:gd name="T40" fmla="*/ 2234 w 3182"/>
              <a:gd name="T41" fmla="*/ 350 h 2492"/>
              <a:gd name="T42" fmla="*/ 2051 w 3182"/>
              <a:gd name="T43" fmla="*/ 430 h 2492"/>
              <a:gd name="T44" fmla="*/ 1951 w 3182"/>
              <a:gd name="T45" fmla="*/ 650 h 2492"/>
              <a:gd name="T46" fmla="*/ 2140 w 3182"/>
              <a:gd name="T47" fmla="*/ 664 h 2492"/>
              <a:gd name="T48" fmla="*/ 2185 w 3182"/>
              <a:gd name="T49" fmla="*/ 533 h 2492"/>
              <a:gd name="T50" fmla="*/ 2266 w 3182"/>
              <a:gd name="T51" fmla="*/ 499 h 2492"/>
              <a:gd name="T52" fmla="*/ 2345 w 3182"/>
              <a:gd name="T53" fmla="*/ 464 h 2492"/>
              <a:gd name="T54" fmla="*/ 2509 w 3182"/>
              <a:gd name="T55" fmla="*/ 427 h 2492"/>
              <a:gd name="T56" fmla="*/ 2615 w 3182"/>
              <a:gd name="T57" fmla="*/ 344 h 2492"/>
              <a:gd name="T58" fmla="*/ 2804 w 3182"/>
              <a:gd name="T59" fmla="*/ 458 h 2492"/>
              <a:gd name="T60" fmla="*/ 3142 w 3182"/>
              <a:gd name="T61" fmla="*/ 826 h 2492"/>
              <a:gd name="T62" fmla="*/ 3141 w 3182"/>
              <a:gd name="T63" fmla="*/ 1005 h 2492"/>
              <a:gd name="T64" fmla="*/ 2999 w 3182"/>
              <a:gd name="T65" fmla="*/ 990 h 2492"/>
              <a:gd name="T66" fmla="*/ 2860 w 3182"/>
              <a:gd name="T67" fmla="*/ 900 h 2492"/>
              <a:gd name="T68" fmla="*/ 2579 w 3182"/>
              <a:gd name="T69" fmla="*/ 979 h 2492"/>
              <a:gd name="T70" fmla="*/ 2424 w 3182"/>
              <a:gd name="T71" fmla="*/ 1491 h 2492"/>
              <a:gd name="T72" fmla="*/ 2601 w 3182"/>
              <a:gd name="T73" fmla="*/ 1755 h 2492"/>
              <a:gd name="T74" fmla="*/ 2579 w 3182"/>
              <a:gd name="T75" fmla="*/ 2003 h 2492"/>
              <a:gd name="T76" fmla="*/ 2465 w 3182"/>
              <a:gd name="T77" fmla="*/ 2219 h 2492"/>
              <a:gd name="T78" fmla="*/ 2229 w 3182"/>
              <a:gd name="T79" fmla="*/ 2220 h 2492"/>
              <a:gd name="T80" fmla="*/ 2429 w 3182"/>
              <a:gd name="T81" fmla="*/ 2122 h 2492"/>
              <a:gd name="T82" fmla="*/ 2154 w 3182"/>
              <a:gd name="T83" fmla="*/ 2213 h 2492"/>
              <a:gd name="T84" fmla="*/ 1835 w 3182"/>
              <a:gd name="T85" fmla="*/ 2200 h 2492"/>
              <a:gd name="T86" fmla="*/ 2149 w 3182"/>
              <a:gd name="T87" fmla="*/ 2118 h 2492"/>
              <a:gd name="T88" fmla="*/ 2325 w 3182"/>
              <a:gd name="T89" fmla="*/ 1936 h 2492"/>
              <a:gd name="T90" fmla="*/ 1607 w 3182"/>
              <a:gd name="T91" fmla="*/ 1563 h 2492"/>
              <a:gd name="T92" fmla="*/ 1385 w 3182"/>
              <a:gd name="T93" fmla="*/ 1755 h 2492"/>
              <a:gd name="T94" fmla="*/ 1451 w 3182"/>
              <a:gd name="T95" fmla="*/ 2118 h 2492"/>
              <a:gd name="T96" fmla="*/ 1723 w 3182"/>
              <a:gd name="T97" fmla="*/ 2375 h 2492"/>
              <a:gd name="T98" fmla="*/ 1808 w 3182"/>
              <a:gd name="T99" fmla="*/ 2492 h 2492"/>
              <a:gd name="T100" fmla="*/ 2516 w 3182"/>
              <a:gd name="T101" fmla="*/ 1957 h 2492"/>
              <a:gd name="T102" fmla="*/ 2451 w 3182"/>
              <a:gd name="T103" fmla="*/ 1777 h 2492"/>
              <a:gd name="T104" fmla="*/ 2456 w 3182"/>
              <a:gd name="T105" fmla="*/ 1930 h 2492"/>
              <a:gd name="T106" fmla="*/ 1860 w 3182"/>
              <a:gd name="T107" fmla="*/ 926 h 2492"/>
              <a:gd name="T108" fmla="*/ 2018 w 3182"/>
              <a:gd name="T109" fmla="*/ 836 h 2492"/>
              <a:gd name="T110" fmla="*/ 1843 w 3182"/>
              <a:gd name="T111" fmla="*/ 790 h 2492"/>
              <a:gd name="T112" fmla="*/ 1665 w 3182"/>
              <a:gd name="T113" fmla="*/ 556 h 2492"/>
              <a:gd name="T114" fmla="*/ 1744 w 3182"/>
              <a:gd name="T115" fmla="*/ 648 h 2492"/>
              <a:gd name="T116" fmla="*/ 1699 w 3182"/>
              <a:gd name="T117" fmla="*/ 536 h 249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81" h="2492">
                <a:moveTo>
                  <a:pt x="1776" y="2492"/>
                </a:moveTo>
                <a:cubicBezTo>
                  <a:pt x="1763" y="2491"/>
                  <a:pt x="1751" y="2488"/>
                  <a:pt x="1738" y="2488"/>
                </a:cubicBezTo>
                <a:cubicBezTo>
                  <a:pt x="1728" y="2489"/>
                  <a:pt x="1721" y="2487"/>
                  <a:pt x="1719" y="2475"/>
                </a:cubicBezTo>
                <a:cubicBezTo>
                  <a:pt x="1718" y="2472"/>
                  <a:pt x="1716" y="2469"/>
                  <a:pt x="1714" y="2467"/>
                </a:cubicBezTo>
                <a:cubicBezTo>
                  <a:pt x="1705" y="2455"/>
                  <a:pt x="1695" y="2443"/>
                  <a:pt x="1686" y="2431"/>
                </a:cubicBezTo>
                <a:cubicBezTo>
                  <a:pt x="1679" y="2421"/>
                  <a:pt x="1673" y="2411"/>
                  <a:pt x="1660" y="2407"/>
                </a:cubicBezTo>
                <a:cubicBezTo>
                  <a:pt x="1657" y="2406"/>
                  <a:pt x="1654" y="2403"/>
                  <a:pt x="1652" y="2399"/>
                </a:cubicBezTo>
                <a:cubicBezTo>
                  <a:pt x="1641" y="2382"/>
                  <a:pt x="1624" y="2377"/>
                  <a:pt x="1604" y="2376"/>
                </a:cubicBezTo>
                <a:cubicBezTo>
                  <a:pt x="1598" y="2376"/>
                  <a:pt x="1594" y="2377"/>
                  <a:pt x="1594" y="2385"/>
                </a:cubicBezTo>
                <a:cubicBezTo>
                  <a:pt x="1595" y="2397"/>
                  <a:pt x="1587" y="2402"/>
                  <a:pt x="1576" y="2400"/>
                </a:cubicBezTo>
                <a:cubicBezTo>
                  <a:pt x="1545" y="2395"/>
                  <a:pt x="1514" y="2391"/>
                  <a:pt x="1487" y="2376"/>
                </a:cubicBezTo>
                <a:cubicBezTo>
                  <a:pt x="1483" y="2373"/>
                  <a:pt x="1479" y="2367"/>
                  <a:pt x="1479" y="2362"/>
                </a:cubicBezTo>
                <a:cubicBezTo>
                  <a:pt x="1479" y="2353"/>
                  <a:pt x="1481" y="2344"/>
                  <a:pt x="1482" y="2335"/>
                </a:cubicBezTo>
                <a:cubicBezTo>
                  <a:pt x="1485" y="2322"/>
                  <a:pt x="1482" y="2311"/>
                  <a:pt x="1472" y="2301"/>
                </a:cubicBezTo>
                <a:cubicBezTo>
                  <a:pt x="1462" y="2292"/>
                  <a:pt x="1452" y="2281"/>
                  <a:pt x="1441" y="2273"/>
                </a:cubicBezTo>
                <a:cubicBezTo>
                  <a:pt x="1390" y="2233"/>
                  <a:pt x="1336" y="2200"/>
                  <a:pt x="1278" y="2171"/>
                </a:cubicBezTo>
                <a:cubicBezTo>
                  <a:pt x="1232" y="2148"/>
                  <a:pt x="1182" y="2137"/>
                  <a:pt x="1132" y="2128"/>
                </a:cubicBezTo>
                <a:cubicBezTo>
                  <a:pt x="1105" y="2123"/>
                  <a:pt x="1079" y="2120"/>
                  <a:pt x="1053" y="2115"/>
                </a:cubicBezTo>
                <a:cubicBezTo>
                  <a:pt x="1033" y="2110"/>
                  <a:pt x="1013" y="2104"/>
                  <a:pt x="994" y="2096"/>
                </a:cubicBezTo>
                <a:cubicBezTo>
                  <a:pt x="972" y="2088"/>
                  <a:pt x="961" y="2067"/>
                  <a:pt x="964" y="2043"/>
                </a:cubicBezTo>
                <a:cubicBezTo>
                  <a:pt x="967" y="2023"/>
                  <a:pt x="972" y="2003"/>
                  <a:pt x="977" y="1984"/>
                </a:cubicBezTo>
                <a:cubicBezTo>
                  <a:pt x="997" y="1913"/>
                  <a:pt x="1019" y="1843"/>
                  <a:pt x="1038" y="1772"/>
                </a:cubicBezTo>
                <a:cubicBezTo>
                  <a:pt x="1045" y="1749"/>
                  <a:pt x="1046" y="1723"/>
                  <a:pt x="1049" y="1699"/>
                </a:cubicBezTo>
                <a:cubicBezTo>
                  <a:pt x="1050" y="1683"/>
                  <a:pt x="1044" y="1670"/>
                  <a:pt x="1031" y="1660"/>
                </a:cubicBezTo>
                <a:cubicBezTo>
                  <a:pt x="1012" y="1646"/>
                  <a:pt x="993" y="1632"/>
                  <a:pt x="974" y="1619"/>
                </a:cubicBezTo>
                <a:cubicBezTo>
                  <a:pt x="973" y="1618"/>
                  <a:pt x="972" y="1617"/>
                  <a:pt x="971" y="1617"/>
                </a:cubicBezTo>
                <a:cubicBezTo>
                  <a:pt x="930" y="1612"/>
                  <a:pt x="899" y="1589"/>
                  <a:pt x="868" y="1564"/>
                </a:cubicBezTo>
                <a:cubicBezTo>
                  <a:pt x="838" y="1540"/>
                  <a:pt x="806" y="1515"/>
                  <a:pt x="783" y="1484"/>
                </a:cubicBezTo>
                <a:cubicBezTo>
                  <a:pt x="737" y="1425"/>
                  <a:pt x="718" y="1356"/>
                  <a:pt x="730" y="1280"/>
                </a:cubicBezTo>
                <a:cubicBezTo>
                  <a:pt x="733" y="1261"/>
                  <a:pt x="737" y="1243"/>
                  <a:pt x="739" y="1224"/>
                </a:cubicBezTo>
                <a:cubicBezTo>
                  <a:pt x="741" y="1212"/>
                  <a:pt x="738" y="1209"/>
                  <a:pt x="727" y="1212"/>
                </a:cubicBezTo>
                <a:cubicBezTo>
                  <a:pt x="718" y="1214"/>
                  <a:pt x="708" y="1216"/>
                  <a:pt x="700" y="1222"/>
                </a:cubicBezTo>
                <a:cubicBezTo>
                  <a:pt x="670" y="1243"/>
                  <a:pt x="640" y="1265"/>
                  <a:pt x="612" y="1289"/>
                </a:cubicBezTo>
                <a:cubicBezTo>
                  <a:pt x="586" y="1311"/>
                  <a:pt x="563" y="1337"/>
                  <a:pt x="539" y="1361"/>
                </a:cubicBezTo>
                <a:cubicBezTo>
                  <a:pt x="519" y="1381"/>
                  <a:pt x="503" y="1403"/>
                  <a:pt x="492" y="1429"/>
                </a:cubicBezTo>
                <a:cubicBezTo>
                  <a:pt x="470" y="1479"/>
                  <a:pt x="435" y="1520"/>
                  <a:pt x="396" y="1557"/>
                </a:cubicBezTo>
                <a:cubicBezTo>
                  <a:pt x="370" y="1581"/>
                  <a:pt x="342" y="1603"/>
                  <a:pt x="315" y="1627"/>
                </a:cubicBezTo>
                <a:cubicBezTo>
                  <a:pt x="309" y="1633"/>
                  <a:pt x="305" y="1642"/>
                  <a:pt x="300" y="1649"/>
                </a:cubicBezTo>
                <a:cubicBezTo>
                  <a:pt x="298" y="1652"/>
                  <a:pt x="297" y="1656"/>
                  <a:pt x="295" y="1658"/>
                </a:cubicBezTo>
                <a:cubicBezTo>
                  <a:pt x="264" y="1699"/>
                  <a:pt x="234" y="1740"/>
                  <a:pt x="202" y="1780"/>
                </a:cubicBezTo>
                <a:cubicBezTo>
                  <a:pt x="181" y="1805"/>
                  <a:pt x="155" y="1823"/>
                  <a:pt x="123" y="1831"/>
                </a:cubicBezTo>
                <a:cubicBezTo>
                  <a:pt x="112" y="1834"/>
                  <a:pt x="101" y="1840"/>
                  <a:pt x="91" y="1846"/>
                </a:cubicBezTo>
                <a:cubicBezTo>
                  <a:pt x="77" y="1854"/>
                  <a:pt x="65" y="1854"/>
                  <a:pt x="53" y="1845"/>
                </a:cubicBezTo>
                <a:cubicBezTo>
                  <a:pt x="44" y="1838"/>
                  <a:pt x="35" y="1832"/>
                  <a:pt x="28" y="1824"/>
                </a:cubicBezTo>
                <a:cubicBezTo>
                  <a:pt x="3" y="1799"/>
                  <a:pt x="0" y="1781"/>
                  <a:pt x="22" y="1744"/>
                </a:cubicBezTo>
                <a:cubicBezTo>
                  <a:pt x="28" y="1735"/>
                  <a:pt x="35" y="1728"/>
                  <a:pt x="39" y="1718"/>
                </a:cubicBezTo>
                <a:cubicBezTo>
                  <a:pt x="62" y="1670"/>
                  <a:pt x="96" y="1629"/>
                  <a:pt x="132" y="1591"/>
                </a:cubicBezTo>
                <a:cubicBezTo>
                  <a:pt x="139" y="1583"/>
                  <a:pt x="143" y="1573"/>
                  <a:pt x="146" y="1564"/>
                </a:cubicBezTo>
                <a:cubicBezTo>
                  <a:pt x="176" y="1475"/>
                  <a:pt x="218" y="1393"/>
                  <a:pt x="276" y="1319"/>
                </a:cubicBezTo>
                <a:cubicBezTo>
                  <a:pt x="294" y="1297"/>
                  <a:pt x="316" y="1281"/>
                  <a:pt x="343" y="1271"/>
                </a:cubicBezTo>
                <a:cubicBezTo>
                  <a:pt x="352" y="1267"/>
                  <a:pt x="360" y="1260"/>
                  <a:pt x="368" y="1254"/>
                </a:cubicBezTo>
                <a:cubicBezTo>
                  <a:pt x="372" y="1252"/>
                  <a:pt x="375" y="1249"/>
                  <a:pt x="378" y="1247"/>
                </a:cubicBezTo>
                <a:cubicBezTo>
                  <a:pt x="447" y="1202"/>
                  <a:pt x="520" y="1165"/>
                  <a:pt x="599" y="1144"/>
                </a:cubicBezTo>
                <a:cubicBezTo>
                  <a:pt x="654" y="1129"/>
                  <a:pt x="709" y="1112"/>
                  <a:pt x="763" y="1096"/>
                </a:cubicBezTo>
                <a:cubicBezTo>
                  <a:pt x="803" y="1084"/>
                  <a:pt x="838" y="1064"/>
                  <a:pt x="871" y="1041"/>
                </a:cubicBezTo>
                <a:cubicBezTo>
                  <a:pt x="968" y="975"/>
                  <a:pt x="1075" y="946"/>
                  <a:pt x="1191" y="948"/>
                </a:cubicBezTo>
                <a:cubicBezTo>
                  <a:pt x="1232" y="949"/>
                  <a:pt x="1273" y="957"/>
                  <a:pt x="1314" y="961"/>
                </a:cubicBezTo>
                <a:cubicBezTo>
                  <a:pt x="1340" y="964"/>
                  <a:pt x="1367" y="964"/>
                  <a:pt x="1393" y="965"/>
                </a:cubicBezTo>
                <a:cubicBezTo>
                  <a:pt x="1403" y="966"/>
                  <a:pt x="1411" y="963"/>
                  <a:pt x="1412" y="951"/>
                </a:cubicBezTo>
                <a:cubicBezTo>
                  <a:pt x="1413" y="944"/>
                  <a:pt x="1417" y="941"/>
                  <a:pt x="1424" y="943"/>
                </a:cubicBezTo>
                <a:cubicBezTo>
                  <a:pt x="1481" y="958"/>
                  <a:pt x="1540" y="957"/>
                  <a:pt x="1598" y="958"/>
                </a:cubicBezTo>
                <a:cubicBezTo>
                  <a:pt x="1616" y="958"/>
                  <a:pt x="1634" y="958"/>
                  <a:pt x="1652" y="959"/>
                </a:cubicBezTo>
                <a:cubicBezTo>
                  <a:pt x="1661" y="959"/>
                  <a:pt x="1667" y="957"/>
                  <a:pt x="1668" y="947"/>
                </a:cubicBezTo>
                <a:cubicBezTo>
                  <a:pt x="1670" y="932"/>
                  <a:pt x="1677" y="919"/>
                  <a:pt x="1686" y="906"/>
                </a:cubicBezTo>
                <a:cubicBezTo>
                  <a:pt x="1703" y="883"/>
                  <a:pt x="1702" y="857"/>
                  <a:pt x="1697" y="831"/>
                </a:cubicBezTo>
                <a:cubicBezTo>
                  <a:pt x="1696" y="825"/>
                  <a:pt x="1691" y="820"/>
                  <a:pt x="1686" y="815"/>
                </a:cubicBezTo>
                <a:cubicBezTo>
                  <a:pt x="1643" y="766"/>
                  <a:pt x="1589" y="730"/>
                  <a:pt x="1535" y="695"/>
                </a:cubicBezTo>
                <a:cubicBezTo>
                  <a:pt x="1501" y="673"/>
                  <a:pt x="1468" y="652"/>
                  <a:pt x="1434" y="630"/>
                </a:cubicBezTo>
                <a:cubicBezTo>
                  <a:pt x="1409" y="613"/>
                  <a:pt x="1386" y="593"/>
                  <a:pt x="1368" y="567"/>
                </a:cubicBezTo>
                <a:cubicBezTo>
                  <a:pt x="1366" y="564"/>
                  <a:pt x="1364" y="561"/>
                  <a:pt x="1362" y="559"/>
                </a:cubicBezTo>
                <a:cubicBezTo>
                  <a:pt x="1338" y="541"/>
                  <a:pt x="1329" y="516"/>
                  <a:pt x="1333" y="486"/>
                </a:cubicBezTo>
                <a:cubicBezTo>
                  <a:pt x="1333" y="486"/>
                  <a:pt x="1333" y="485"/>
                  <a:pt x="1333" y="485"/>
                </a:cubicBezTo>
                <a:cubicBezTo>
                  <a:pt x="1322" y="429"/>
                  <a:pt x="1356" y="394"/>
                  <a:pt x="1394" y="362"/>
                </a:cubicBezTo>
                <a:cubicBezTo>
                  <a:pt x="1422" y="339"/>
                  <a:pt x="1454" y="321"/>
                  <a:pt x="1490" y="310"/>
                </a:cubicBezTo>
                <a:cubicBezTo>
                  <a:pt x="1500" y="307"/>
                  <a:pt x="1508" y="303"/>
                  <a:pt x="1503" y="289"/>
                </a:cubicBezTo>
                <a:cubicBezTo>
                  <a:pt x="1502" y="285"/>
                  <a:pt x="1506" y="276"/>
                  <a:pt x="1510" y="275"/>
                </a:cubicBezTo>
                <a:cubicBezTo>
                  <a:pt x="1523" y="269"/>
                  <a:pt x="1537" y="264"/>
                  <a:pt x="1551" y="261"/>
                </a:cubicBezTo>
                <a:cubicBezTo>
                  <a:pt x="1657" y="243"/>
                  <a:pt x="1765" y="248"/>
                  <a:pt x="1872" y="252"/>
                </a:cubicBezTo>
                <a:cubicBezTo>
                  <a:pt x="1895" y="253"/>
                  <a:pt x="1919" y="252"/>
                  <a:pt x="1942" y="251"/>
                </a:cubicBezTo>
                <a:cubicBezTo>
                  <a:pt x="1950" y="251"/>
                  <a:pt x="1958" y="247"/>
                  <a:pt x="1966" y="245"/>
                </a:cubicBezTo>
                <a:cubicBezTo>
                  <a:pt x="1968" y="244"/>
                  <a:pt x="1970" y="243"/>
                  <a:pt x="1972" y="243"/>
                </a:cubicBezTo>
                <a:cubicBezTo>
                  <a:pt x="1992" y="247"/>
                  <a:pt x="2002" y="231"/>
                  <a:pt x="2013" y="220"/>
                </a:cubicBezTo>
                <a:cubicBezTo>
                  <a:pt x="2018" y="215"/>
                  <a:pt x="2018" y="209"/>
                  <a:pt x="2012" y="204"/>
                </a:cubicBezTo>
                <a:cubicBezTo>
                  <a:pt x="1996" y="189"/>
                  <a:pt x="1996" y="179"/>
                  <a:pt x="2008" y="162"/>
                </a:cubicBezTo>
                <a:cubicBezTo>
                  <a:pt x="2030" y="130"/>
                  <a:pt x="2053" y="99"/>
                  <a:pt x="2074" y="68"/>
                </a:cubicBezTo>
                <a:cubicBezTo>
                  <a:pt x="2111" y="13"/>
                  <a:pt x="2151" y="0"/>
                  <a:pt x="2225" y="12"/>
                </a:cubicBezTo>
                <a:cubicBezTo>
                  <a:pt x="2248" y="16"/>
                  <a:pt x="2271" y="27"/>
                  <a:pt x="2293" y="38"/>
                </a:cubicBezTo>
                <a:cubicBezTo>
                  <a:pt x="2304" y="43"/>
                  <a:pt x="2312" y="53"/>
                  <a:pt x="2320" y="62"/>
                </a:cubicBezTo>
                <a:cubicBezTo>
                  <a:pt x="2328" y="69"/>
                  <a:pt x="2334" y="79"/>
                  <a:pt x="2340" y="87"/>
                </a:cubicBezTo>
                <a:cubicBezTo>
                  <a:pt x="2348" y="97"/>
                  <a:pt x="2358" y="102"/>
                  <a:pt x="2370" y="100"/>
                </a:cubicBezTo>
                <a:cubicBezTo>
                  <a:pt x="2388" y="99"/>
                  <a:pt x="2406" y="96"/>
                  <a:pt x="2423" y="95"/>
                </a:cubicBezTo>
                <a:cubicBezTo>
                  <a:pt x="2428" y="94"/>
                  <a:pt x="2434" y="94"/>
                  <a:pt x="2438" y="96"/>
                </a:cubicBezTo>
                <a:cubicBezTo>
                  <a:pt x="2442" y="98"/>
                  <a:pt x="2446" y="103"/>
                  <a:pt x="2449" y="107"/>
                </a:cubicBezTo>
                <a:cubicBezTo>
                  <a:pt x="2446" y="110"/>
                  <a:pt x="2442" y="114"/>
                  <a:pt x="2438" y="116"/>
                </a:cubicBezTo>
                <a:cubicBezTo>
                  <a:pt x="2415" y="124"/>
                  <a:pt x="2391" y="132"/>
                  <a:pt x="2367" y="141"/>
                </a:cubicBezTo>
                <a:cubicBezTo>
                  <a:pt x="2362" y="143"/>
                  <a:pt x="2358" y="149"/>
                  <a:pt x="2356" y="154"/>
                </a:cubicBezTo>
                <a:cubicBezTo>
                  <a:pt x="2351" y="165"/>
                  <a:pt x="2349" y="177"/>
                  <a:pt x="2345" y="189"/>
                </a:cubicBezTo>
                <a:cubicBezTo>
                  <a:pt x="2345" y="192"/>
                  <a:pt x="2343" y="195"/>
                  <a:pt x="2341" y="198"/>
                </a:cubicBezTo>
                <a:cubicBezTo>
                  <a:pt x="2338" y="205"/>
                  <a:pt x="2333" y="212"/>
                  <a:pt x="2331" y="220"/>
                </a:cubicBezTo>
                <a:cubicBezTo>
                  <a:pt x="2328" y="236"/>
                  <a:pt x="2324" y="249"/>
                  <a:pt x="2308" y="257"/>
                </a:cubicBezTo>
                <a:cubicBezTo>
                  <a:pt x="2304" y="259"/>
                  <a:pt x="2302" y="265"/>
                  <a:pt x="2301" y="270"/>
                </a:cubicBezTo>
                <a:cubicBezTo>
                  <a:pt x="2299" y="282"/>
                  <a:pt x="2299" y="295"/>
                  <a:pt x="2297" y="307"/>
                </a:cubicBezTo>
                <a:cubicBezTo>
                  <a:pt x="2296" y="321"/>
                  <a:pt x="2291" y="324"/>
                  <a:pt x="2277" y="324"/>
                </a:cubicBezTo>
                <a:cubicBezTo>
                  <a:pt x="2272" y="324"/>
                  <a:pt x="2265" y="326"/>
                  <a:pt x="2260" y="329"/>
                </a:cubicBezTo>
                <a:cubicBezTo>
                  <a:pt x="2251" y="335"/>
                  <a:pt x="2243" y="342"/>
                  <a:pt x="2234" y="350"/>
                </a:cubicBezTo>
                <a:cubicBezTo>
                  <a:pt x="2228" y="355"/>
                  <a:pt x="2221" y="361"/>
                  <a:pt x="2216" y="368"/>
                </a:cubicBezTo>
                <a:cubicBezTo>
                  <a:pt x="2207" y="380"/>
                  <a:pt x="2201" y="383"/>
                  <a:pt x="2187" y="376"/>
                </a:cubicBezTo>
                <a:cubicBezTo>
                  <a:pt x="2178" y="372"/>
                  <a:pt x="2169" y="367"/>
                  <a:pt x="2161" y="361"/>
                </a:cubicBezTo>
                <a:cubicBezTo>
                  <a:pt x="2113" y="328"/>
                  <a:pt x="2064" y="371"/>
                  <a:pt x="2059" y="410"/>
                </a:cubicBezTo>
                <a:cubicBezTo>
                  <a:pt x="2058" y="417"/>
                  <a:pt x="2054" y="424"/>
                  <a:pt x="2051" y="430"/>
                </a:cubicBezTo>
                <a:cubicBezTo>
                  <a:pt x="2049" y="436"/>
                  <a:pt x="2045" y="440"/>
                  <a:pt x="2043" y="446"/>
                </a:cubicBezTo>
                <a:cubicBezTo>
                  <a:pt x="2032" y="486"/>
                  <a:pt x="2010" y="520"/>
                  <a:pt x="1990" y="556"/>
                </a:cubicBezTo>
                <a:cubicBezTo>
                  <a:pt x="1979" y="575"/>
                  <a:pt x="1966" y="593"/>
                  <a:pt x="1956" y="613"/>
                </a:cubicBezTo>
                <a:cubicBezTo>
                  <a:pt x="1951" y="622"/>
                  <a:pt x="1952" y="633"/>
                  <a:pt x="1950" y="642"/>
                </a:cubicBezTo>
                <a:cubicBezTo>
                  <a:pt x="1950" y="645"/>
                  <a:pt x="1952" y="648"/>
                  <a:pt x="1951" y="650"/>
                </a:cubicBezTo>
                <a:cubicBezTo>
                  <a:pt x="1946" y="665"/>
                  <a:pt x="1955" y="672"/>
                  <a:pt x="1968" y="676"/>
                </a:cubicBezTo>
                <a:cubicBezTo>
                  <a:pt x="1993" y="686"/>
                  <a:pt x="2019" y="695"/>
                  <a:pt x="2044" y="705"/>
                </a:cubicBezTo>
                <a:cubicBezTo>
                  <a:pt x="2053" y="708"/>
                  <a:pt x="2061" y="712"/>
                  <a:pt x="2070" y="716"/>
                </a:cubicBezTo>
                <a:cubicBezTo>
                  <a:pt x="2087" y="725"/>
                  <a:pt x="2097" y="726"/>
                  <a:pt x="2110" y="711"/>
                </a:cubicBezTo>
                <a:cubicBezTo>
                  <a:pt x="2122" y="697"/>
                  <a:pt x="2134" y="681"/>
                  <a:pt x="2140" y="664"/>
                </a:cubicBezTo>
                <a:cubicBezTo>
                  <a:pt x="2146" y="644"/>
                  <a:pt x="2160" y="636"/>
                  <a:pt x="2176" y="627"/>
                </a:cubicBezTo>
                <a:cubicBezTo>
                  <a:pt x="2194" y="616"/>
                  <a:pt x="2214" y="615"/>
                  <a:pt x="2235" y="615"/>
                </a:cubicBezTo>
                <a:cubicBezTo>
                  <a:pt x="2239" y="615"/>
                  <a:pt x="2246" y="613"/>
                  <a:pt x="2246" y="611"/>
                </a:cubicBezTo>
                <a:cubicBezTo>
                  <a:pt x="2247" y="607"/>
                  <a:pt x="2245" y="601"/>
                  <a:pt x="2242" y="598"/>
                </a:cubicBezTo>
                <a:cubicBezTo>
                  <a:pt x="2223" y="576"/>
                  <a:pt x="2204" y="555"/>
                  <a:pt x="2185" y="533"/>
                </a:cubicBezTo>
                <a:cubicBezTo>
                  <a:pt x="2181" y="529"/>
                  <a:pt x="2181" y="523"/>
                  <a:pt x="2179" y="517"/>
                </a:cubicBezTo>
                <a:cubicBezTo>
                  <a:pt x="2184" y="516"/>
                  <a:pt x="2189" y="515"/>
                  <a:pt x="2195" y="515"/>
                </a:cubicBezTo>
                <a:cubicBezTo>
                  <a:pt x="2197" y="515"/>
                  <a:pt x="2200" y="515"/>
                  <a:pt x="2203" y="517"/>
                </a:cubicBezTo>
                <a:cubicBezTo>
                  <a:pt x="2221" y="525"/>
                  <a:pt x="2236" y="523"/>
                  <a:pt x="2247" y="504"/>
                </a:cubicBezTo>
                <a:cubicBezTo>
                  <a:pt x="2251" y="496"/>
                  <a:pt x="2258" y="497"/>
                  <a:pt x="2266" y="499"/>
                </a:cubicBezTo>
                <a:cubicBezTo>
                  <a:pt x="2283" y="505"/>
                  <a:pt x="2300" y="511"/>
                  <a:pt x="2317" y="516"/>
                </a:cubicBezTo>
                <a:cubicBezTo>
                  <a:pt x="2322" y="518"/>
                  <a:pt x="2328" y="520"/>
                  <a:pt x="2333" y="520"/>
                </a:cubicBezTo>
                <a:cubicBezTo>
                  <a:pt x="2339" y="521"/>
                  <a:pt x="2348" y="521"/>
                  <a:pt x="2351" y="517"/>
                </a:cubicBezTo>
                <a:cubicBezTo>
                  <a:pt x="2354" y="514"/>
                  <a:pt x="2351" y="506"/>
                  <a:pt x="2351" y="500"/>
                </a:cubicBezTo>
                <a:cubicBezTo>
                  <a:pt x="2349" y="488"/>
                  <a:pt x="2346" y="476"/>
                  <a:pt x="2345" y="464"/>
                </a:cubicBezTo>
                <a:cubicBezTo>
                  <a:pt x="2345" y="461"/>
                  <a:pt x="2350" y="455"/>
                  <a:pt x="2353" y="454"/>
                </a:cubicBezTo>
                <a:cubicBezTo>
                  <a:pt x="2367" y="452"/>
                  <a:pt x="2381" y="450"/>
                  <a:pt x="2395" y="452"/>
                </a:cubicBezTo>
                <a:cubicBezTo>
                  <a:pt x="2407" y="453"/>
                  <a:pt x="2416" y="452"/>
                  <a:pt x="2423" y="440"/>
                </a:cubicBezTo>
                <a:cubicBezTo>
                  <a:pt x="2432" y="423"/>
                  <a:pt x="2449" y="420"/>
                  <a:pt x="2467" y="423"/>
                </a:cubicBezTo>
                <a:cubicBezTo>
                  <a:pt x="2481" y="424"/>
                  <a:pt x="2495" y="427"/>
                  <a:pt x="2509" y="427"/>
                </a:cubicBezTo>
                <a:cubicBezTo>
                  <a:pt x="2515" y="427"/>
                  <a:pt x="2521" y="422"/>
                  <a:pt x="2527" y="418"/>
                </a:cubicBezTo>
                <a:cubicBezTo>
                  <a:pt x="2533" y="413"/>
                  <a:pt x="2537" y="407"/>
                  <a:pt x="2543" y="403"/>
                </a:cubicBezTo>
                <a:cubicBezTo>
                  <a:pt x="2561" y="394"/>
                  <a:pt x="2580" y="385"/>
                  <a:pt x="2592" y="369"/>
                </a:cubicBezTo>
                <a:cubicBezTo>
                  <a:pt x="2595" y="364"/>
                  <a:pt x="2598" y="359"/>
                  <a:pt x="2599" y="355"/>
                </a:cubicBezTo>
                <a:cubicBezTo>
                  <a:pt x="2600" y="343"/>
                  <a:pt x="2607" y="341"/>
                  <a:pt x="2615" y="344"/>
                </a:cubicBezTo>
                <a:cubicBezTo>
                  <a:pt x="2635" y="352"/>
                  <a:pt x="2655" y="360"/>
                  <a:pt x="2673" y="371"/>
                </a:cubicBezTo>
                <a:cubicBezTo>
                  <a:pt x="2687" y="380"/>
                  <a:pt x="2700" y="387"/>
                  <a:pt x="2717" y="389"/>
                </a:cubicBezTo>
                <a:cubicBezTo>
                  <a:pt x="2738" y="390"/>
                  <a:pt x="2757" y="396"/>
                  <a:pt x="2772" y="411"/>
                </a:cubicBezTo>
                <a:cubicBezTo>
                  <a:pt x="2780" y="419"/>
                  <a:pt x="2784" y="430"/>
                  <a:pt x="2791" y="440"/>
                </a:cubicBezTo>
                <a:cubicBezTo>
                  <a:pt x="2795" y="446"/>
                  <a:pt x="2799" y="452"/>
                  <a:pt x="2804" y="458"/>
                </a:cubicBezTo>
                <a:cubicBezTo>
                  <a:pt x="2807" y="461"/>
                  <a:pt x="2811" y="463"/>
                  <a:pt x="2814" y="465"/>
                </a:cubicBezTo>
                <a:cubicBezTo>
                  <a:pt x="2870" y="492"/>
                  <a:pt x="2905" y="540"/>
                  <a:pt x="2940" y="588"/>
                </a:cubicBezTo>
                <a:cubicBezTo>
                  <a:pt x="2968" y="627"/>
                  <a:pt x="2994" y="668"/>
                  <a:pt x="3028" y="702"/>
                </a:cubicBezTo>
                <a:cubicBezTo>
                  <a:pt x="3050" y="725"/>
                  <a:pt x="3065" y="754"/>
                  <a:pt x="3088" y="775"/>
                </a:cubicBezTo>
                <a:cubicBezTo>
                  <a:pt x="3106" y="792"/>
                  <a:pt x="3123" y="810"/>
                  <a:pt x="3142" y="826"/>
                </a:cubicBezTo>
                <a:cubicBezTo>
                  <a:pt x="3161" y="842"/>
                  <a:pt x="3173" y="862"/>
                  <a:pt x="3179" y="886"/>
                </a:cubicBezTo>
                <a:cubicBezTo>
                  <a:pt x="3180" y="890"/>
                  <a:pt x="3181" y="894"/>
                  <a:pt x="3182" y="898"/>
                </a:cubicBezTo>
                <a:cubicBezTo>
                  <a:pt x="3182" y="905"/>
                  <a:pt x="3182" y="911"/>
                  <a:pt x="3182" y="918"/>
                </a:cubicBezTo>
                <a:cubicBezTo>
                  <a:pt x="3179" y="930"/>
                  <a:pt x="3173" y="941"/>
                  <a:pt x="3173" y="953"/>
                </a:cubicBezTo>
                <a:cubicBezTo>
                  <a:pt x="3173" y="978"/>
                  <a:pt x="3160" y="993"/>
                  <a:pt x="3141" y="1005"/>
                </a:cubicBezTo>
                <a:cubicBezTo>
                  <a:pt x="3132" y="1011"/>
                  <a:pt x="3123" y="1014"/>
                  <a:pt x="3114" y="1003"/>
                </a:cubicBezTo>
                <a:cubicBezTo>
                  <a:pt x="3110" y="998"/>
                  <a:pt x="3102" y="997"/>
                  <a:pt x="3100" y="1005"/>
                </a:cubicBezTo>
                <a:cubicBezTo>
                  <a:pt x="3097" y="1019"/>
                  <a:pt x="3087" y="1021"/>
                  <a:pt x="3076" y="1022"/>
                </a:cubicBezTo>
                <a:cubicBezTo>
                  <a:pt x="3064" y="1023"/>
                  <a:pt x="3053" y="1023"/>
                  <a:pt x="3041" y="1022"/>
                </a:cubicBezTo>
                <a:cubicBezTo>
                  <a:pt x="3021" y="1021"/>
                  <a:pt x="3006" y="1009"/>
                  <a:pt x="2999" y="990"/>
                </a:cubicBezTo>
                <a:cubicBezTo>
                  <a:pt x="2997" y="983"/>
                  <a:pt x="2995" y="976"/>
                  <a:pt x="2992" y="970"/>
                </a:cubicBezTo>
                <a:cubicBezTo>
                  <a:pt x="2989" y="966"/>
                  <a:pt x="2983" y="959"/>
                  <a:pt x="2979" y="959"/>
                </a:cubicBezTo>
                <a:cubicBezTo>
                  <a:pt x="2961" y="960"/>
                  <a:pt x="2950" y="946"/>
                  <a:pt x="2935" y="940"/>
                </a:cubicBezTo>
                <a:cubicBezTo>
                  <a:pt x="2922" y="934"/>
                  <a:pt x="2909" y="927"/>
                  <a:pt x="2899" y="918"/>
                </a:cubicBezTo>
                <a:cubicBezTo>
                  <a:pt x="2887" y="907"/>
                  <a:pt x="2875" y="902"/>
                  <a:pt x="2860" y="900"/>
                </a:cubicBezTo>
                <a:cubicBezTo>
                  <a:pt x="2850" y="899"/>
                  <a:pt x="2841" y="898"/>
                  <a:pt x="2831" y="897"/>
                </a:cubicBezTo>
                <a:cubicBezTo>
                  <a:pt x="2773" y="887"/>
                  <a:pt x="2714" y="879"/>
                  <a:pt x="2655" y="878"/>
                </a:cubicBezTo>
                <a:cubicBezTo>
                  <a:pt x="2638" y="878"/>
                  <a:pt x="2627" y="884"/>
                  <a:pt x="2620" y="899"/>
                </a:cubicBezTo>
                <a:cubicBezTo>
                  <a:pt x="2610" y="921"/>
                  <a:pt x="2599" y="943"/>
                  <a:pt x="2588" y="965"/>
                </a:cubicBezTo>
                <a:cubicBezTo>
                  <a:pt x="2586" y="970"/>
                  <a:pt x="2582" y="975"/>
                  <a:pt x="2579" y="979"/>
                </a:cubicBezTo>
                <a:cubicBezTo>
                  <a:pt x="2575" y="985"/>
                  <a:pt x="2569" y="989"/>
                  <a:pt x="2566" y="996"/>
                </a:cubicBezTo>
                <a:cubicBezTo>
                  <a:pt x="2534" y="1066"/>
                  <a:pt x="2502" y="1137"/>
                  <a:pt x="2480" y="1211"/>
                </a:cubicBezTo>
                <a:cubicBezTo>
                  <a:pt x="2474" y="1231"/>
                  <a:pt x="2466" y="1250"/>
                  <a:pt x="2463" y="1270"/>
                </a:cubicBezTo>
                <a:cubicBezTo>
                  <a:pt x="2453" y="1334"/>
                  <a:pt x="2445" y="1398"/>
                  <a:pt x="2436" y="1462"/>
                </a:cubicBezTo>
                <a:cubicBezTo>
                  <a:pt x="2434" y="1472"/>
                  <a:pt x="2431" y="1483"/>
                  <a:pt x="2424" y="1491"/>
                </a:cubicBezTo>
                <a:cubicBezTo>
                  <a:pt x="2411" y="1508"/>
                  <a:pt x="2396" y="1524"/>
                  <a:pt x="2380" y="1540"/>
                </a:cubicBezTo>
                <a:cubicBezTo>
                  <a:pt x="2367" y="1554"/>
                  <a:pt x="2366" y="1557"/>
                  <a:pt x="2381" y="1571"/>
                </a:cubicBezTo>
                <a:cubicBezTo>
                  <a:pt x="2415" y="1603"/>
                  <a:pt x="2449" y="1635"/>
                  <a:pt x="2482" y="1668"/>
                </a:cubicBezTo>
                <a:cubicBezTo>
                  <a:pt x="2515" y="1699"/>
                  <a:pt x="2549" y="1729"/>
                  <a:pt x="2590" y="1748"/>
                </a:cubicBezTo>
                <a:cubicBezTo>
                  <a:pt x="2594" y="1750"/>
                  <a:pt x="2597" y="1752"/>
                  <a:pt x="2601" y="1755"/>
                </a:cubicBezTo>
                <a:cubicBezTo>
                  <a:pt x="2611" y="1762"/>
                  <a:pt x="2616" y="1772"/>
                  <a:pt x="2616" y="1785"/>
                </a:cubicBezTo>
                <a:cubicBezTo>
                  <a:pt x="2615" y="1792"/>
                  <a:pt x="2617" y="1799"/>
                  <a:pt x="2620" y="1806"/>
                </a:cubicBezTo>
                <a:cubicBezTo>
                  <a:pt x="2624" y="1818"/>
                  <a:pt x="2631" y="1830"/>
                  <a:pt x="2636" y="1842"/>
                </a:cubicBezTo>
                <a:cubicBezTo>
                  <a:pt x="2644" y="1857"/>
                  <a:pt x="2647" y="1873"/>
                  <a:pt x="2639" y="1889"/>
                </a:cubicBezTo>
                <a:cubicBezTo>
                  <a:pt x="2619" y="1927"/>
                  <a:pt x="2598" y="1965"/>
                  <a:pt x="2579" y="2003"/>
                </a:cubicBezTo>
                <a:cubicBezTo>
                  <a:pt x="2567" y="2027"/>
                  <a:pt x="2556" y="2052"/>
                  <a:pt x="2545" y="2077"/>
                </a:cubicBezTo>
                <a:cubicBezTo>
                  <a:pt x="2539" y="2088"/>
                  <a:pt x="2534" y="2099"/>
                  <a:pt x="2528" y="2111"/>
                </a:cubicBezTo>
                <a:cubicBezTo>
                  <a:pt x="2522" y="2124"/>
                  <a:pt x="2516" y="2137"/>
                  <a:pt x="2510" y="2151"/>
                </a:cubicBezTo>
                <a:cubicBezTo>
                  <a:pt x="2501" y="2169"/>
                  <a:pt x="2492" y="2188"/>
                  <a:pt x="2482" y="2207"/>
                </a:cubicBezTo>
                <a:cubicBezTo>
                  <a:pt x="2479" y="2212"/>
                  <a:pt x="2472" y="2216"/>
                  <a:pt x="2465" y="2219"/>
                </a:cubicBezTo>
                <a:cubicBezTo>
                  <a:pt x="2432" y="2233"/>
                  <a:pt x="2398" y="2245"/>
                  <a:pt x="2364" y="2259"/>
                </a:cubicBezTo>
                <a:cubicBezTo>
                  <a:pt x="2348" y="2266"/>
                  <a:pt x="2332" y="2274"/>
                  <a:pt x="2319" y="2285"/>
                </a:cubicBezTo>
                <a:cubicBezTo>
                  <a:pt x="2293" y="2308"/>
                  <a:pt x="2261" y="2313"/>
                  <a:pt x="2228" y="2317"/>
                </a:cubicBezTo>
                <a:cubicBezTo>
                  <a:pt x="2218" y="2318"/>
                  <a:pt x="2213" y="2313"/>
                  <a:pt x="2212" y="2302"/>
                </a:cubicBezTo>
                <a:cubicBezTo>
                  <a:pt x="2208" y="2273"/>
                  <a:pt x="2218" y="2247"/>
                  <a:pt x="2229" y="2220"/>
                </a:cubicBezTo>
                <a:cubicBezTo>
                  <a:pt x="2230" y="2217"/>
                  <a:pt x="2236" y="2213"/>
                  <a:pt x="2240" y="2213"/>
                </a:cubicBezTo>
                <a:cubicBezTo>
                  <a:pt x="2259" y="2211"/>
                  <a:pt x="2278" y="2212"/>
                  <a:pt x="2295" y="2222"/>
                </a:cubicBezTo>
                <a:cubicBezTo>
                  <a:pt x="2302" y="2226"/>
                  <a:pt x="2312" y="2227"/>
                  <a:pt x="2319" y="2224"/>
                </a:cubicBezTo>
                <a:cubicBezTo>
                  <a:pt x="2352" y="2213"/>
                  <a:pt x="2380" y="2194"/>
                  <a:pt x="2399" y="2164"/>
                </a:cubicBezTo>
                <a:cubicBezTo>
                  <a:pt x="2409" y="2150"/>
                  <a:pt x="2420" y="2137"/>
                  <a:pt x="2429" y="2122"/>
                </a:cubicBezTo>
                <a:cubicBezTo>
                  <a:pt x="2435" y="2112"/>
                  <a:pt x="2440" y="2101"/>
                  <a:pt x="2444" y="2090"/>
                </a:cubicBezTo>
                <a:cubicBezTo>
                  <a:pt x="2447" y="2080"/>
                  <a:pt x="2444" y="2077"/>
                  <a:pt x="2434" y="2081"/>
                </a:cubicBezTo>
                <a:cubicBezTo>
                  <a:pt x="2421" y="2085"/>
                  <a:pt x="2408" y="2089"/>
                  <a:pt x="2396" y="2096"/>
                </a:cubicBezTo>
                <a:cubicBezTo>
                  <a:pt x="2362" y="2114"/>
                  <a:pt x="2323" y="2117"/>
                  <a:pt x="2289" y="2135"/>
                </a:cubicBezTo>
                <a:cubicBezTo>
                  <a:pt x="2243" y="2160"/>
                  <a:pt x="2196" y="2183"/>
                  <a:pt x="2154" y="2213"/>
                </a:cubicBezTo>
                <a:cubicBezTo>
                  <a:pt x="2137" y="2226"/>
                  <a:pt x="2118" y="2230"/>
                  <a:pt x="2098" y="2227"/>
                </a:cubicBezTo>
                <a:cubicBezTo>
                  <a:pt x="2044" y="2217"/>
                  <a:pt x="1992" y="2218"/>
                  <a:pt x="1940" y="2235"/>
                </a:cubicBezTo>
                <a:cubicBezTo>
                  <a:pt x="1928" y="2239"/>
                  <a:pt x="1914" y="2243"/>
                  <a:pt x="1903" y="2241"/>
                </a:cubicBezTo>
                <a:cubicBezTo>
                  <a:pt x="1882" y="2238"/>
                  <a:pt x="1861" y="2231"/>
                  <a:pt x="1841" y="2224"/>
                </a:cubicBezTo>
                <a:cubicBezTo>
                  <a:pt x="1827" y="2219"/>
                  <a:pt x="1825" y="2211"/>
                  <a:pt x="1835" y="2200"/>
                </a:cubicBezTo>
                <a:cubicBezTo>
                  <a:pt x="1848" y="2185"/>
                  <a:pt x="1863" y="2172"/>
                  <a:pt x="1877" y="2157"/>
                </a:cubicBezTo>
                <a:cubicBezTo>
                  <a:pt x="1898" y="2135"/>
                  <a:pt x="1920" y="2140"/>
                  <a:pt x="1944" y="2157"/>
                </a:cubicBezTo>
                <a:cubicBezTo>
                  <a:pt x="1976" y="2181"/>
                  <a:pt x="2005" y="2182"/>
                  <a:pt x="2036" y="2157"/>
                </a:cubicBezTo>
                <a:cubicBezTo>
                  <a:pt x="2038" y="2155"/>
                  <a:pt x="2040" y="2154"/>
                  <a:pt x="2043" y="2153"/>
                </a:cubicBezTo>
                <a:cubicBezTo>
                  <a:pt x="2078" y="2141"/>
                  <a:pt x="2114" y="2130"/>
                  <a:pt x="2149" y="2118"/>
                </a:cubicBezTo>
                <a:cubicBezTo>
                  <a:pt x="2156" y="2116"/>
                  <a:pt x="2163" y="2114"/>
                  <a:pt x="2170" y="2111"/>
                </a:cubicBezTo>
                <a:cubicBezTo>
                  <a:pt x="2210" y="2092"/>
                  <a:pt x="2251" y="2072"/>
                  <a:pt x="2290" y="2052"/>
                </a:cubicBezTo>
                <a:cubicBezTo>
                  <a:pt x="2304" y="2045"/>
                  <a:pt x="2317" y="2037"/>
                  <a:pt x="2328" y="2027"/>
                </a:cubicBezTo>
                <a:cubicBezTo>
                  <a:pt x="2336" y="2020"/>
                  <a:pt x="2341" y="2009"/>
                  <a:pt x="2344" y="1999"/>
                </a:cubicBezTo>
                <a:cubicBezTo>
                  <a:pt x="2351" y="1974"/>
                  <a:pt x="2341" y="1954"/>
                  <a:pt x="2325" y="1936"/>
                </a:cubicBezTo>
                <a:cubicBezTo>
                  <a:pt x="2292" y="1900"/>
                  <a:pt x="2259" y="1864"/>
                  <a:pt x="2226" y="1827"/>
                </a:cubicBezTo>
                <a:cubicBezTo>
                  <a:pt x="2176" y="1771"/>
                  <a:pt x="2121" y="1721"/>
                  <a:pt x="2065" y="1671"/>
                </a:cubicBezTo>
                <a:cubicBezTo>
                  <a:pt x="2028" y="1638"/>
                  <a:pt x="1985" y="1622"/>
                  <a:pt x="1935" y="1628"/>
                </a:cubicBezTo>
                <a:cubicBezTo>
                  <a:pt x="1881" y="1634"/>
                  <a:pt x="1828" y="1630"/>
                  <a:pt x="1775" y="1617"/>
                </a:cubicBezTo>
                <a:cubicBezTo>
                  <a:pt x="1718" y="1604"/>
                  <a:pt x="1660" y="1592"/>
                  <a:pt x="1607" y="1563"/>
                </a:cubicBezTo>
                <a:cubicBezTo>
                  <a:pt x="1574" y="1545"/>
                  <a:pt x="1538" y="1542"/>
                  <a:pt x="1501" y="1540"/>
                </a:cubicBezTo>
                <a:cubicBezTo>
                  <a:pt x="1492" y="1539"/>
                  <a:pt x="1484" y="1541"/>
                  <a:pt x="1475" y="1544"/>
                </a:cubicBezTo>
                <a:cubicBezTo>
                  <a:pt x="1449" y="1551"/>
                  <a:pt x="1442" y="1563"/>
                  <a:pt x="1451" y="1589"/>
                </a:cubicBezTo>
                <a:cubicBezTo>
                  <a:pt x="1455" y="1604"/>
                  <a:pt x="1454" y="1617"/>
                  <a:pt x="1448" y="1630"/>
                </a:cubicBezTo>
                <a:cubicBezTo>
                  <a:pt x="1427" y="1672"/>
                  <a:pt x="1405" y="1713"/>
                  <a:pt x="1385" y="1755"/>
                </a:cubicBezTo>
                <a:cubicBezTo>
                  <a:pt x="1355" y="1821"/>
                  <a:pt x="1328" y="1887"/>
                  <a:pt x="1311" y="1957"/>
                </a:cubicBezTo>
                <a:cubicBezTo>
                  <a:pt x="1305" y="1984"/>
                  <a:pt x="1308" y="2008"/>
                  <a:pt x="1318" y="2032"/>
                </a:cubicBezTo>
                <a:cubicBezTo>
                  <a:pt x="1330" y="2059"/>
                  <a:pt x="1350" y="2078"/>
                  <a:pt x="1372" y="2097"/>
                </a:cubicBezTo>
                <a:cubicBezTo>
                  <a:pt x="1377" y="2101"/>
                  <a:pt x="1383" y="2104"/>
                  <a:pt x="1389" y="2105"/>
                </a:cubicBezTo>
                <a:cubicBezTo>
                  <a:pt x="1410" y="2110"/>
                  <a:pt x="1430" y="2114"/>
                  <a:pt x="1451" y="2118"/>
                </a:cubicBezTo>
                <a:cubicBezTo>
                  <a:pt x="1504" y="2128"/>
                  <a:pt x="1537" y="2157"/>
                  <a:pt x="1543" y="2213"/>
                </a:cubicBezTo>
                <a:cubicBezTo>
                  <a:pt x="1544" y="2221"/>
                  <a:pt x="1550" y="2231"/>
                  <a:pt x="1556" y="2236"/>
                </a:cubicBezTo>
                <a:cubicBezTo>
                  <a:pt x="1578" y="2252"/>
                  <a:pt x="1602" y="2267"/>
                  <a:pt x="1624" y="2283"/>
                </a:cubicBezTo>
                <a:cubicBezTo>
                  <a:pt x="1638" y="2293"/>
                  <a:pt x="1651" y="2302"/>
                  <a:pt x="1663" y="2314"/>
                </a:cubicBezTo>
                <a:cubicBezTo>
                  <a:pt x="1684" y="2333"/>
                  <a:pt x="1703" y="2355"/>
                  <a:pt x="1723" y="2375"/>
                </a:cubicBezTo>
                <a:cubicBezTo>
                  <a:pt x="1737" y="2388"/>
                  <a:pt x="1751" y="2401"/>
                  <a:pt x="1765" y="2413"/>
                </a:cubicBezTo>
                <a:cubicBezTo>
                  <a:pt x="1768" y="2416"/>
                  <a:pt x="1771" y="2418"/>
                  <a:pt x="1775" y="2418"/>
                </a:cubicBezTo>
                <a:cubicBezTo>
                  <a:pt x="1804" y="2425"/>
                  <a:pt x="1820" y="2447"/>
                  <a:pt x="1839" y="2467"/>
                </a:cubicBezTo>
                <a:cubicBezTo>
                  <a:pt x="1845" y="2473"/>
                  <a:pt x="1842" y="2479"/>
                  <a:pt x="1834" y="2482"/>
                </a:cubicBezTo>
                <a:cubicBezTo>
                  <a:pt x="1826" y="2485"/>
                  <a:pt x="1817" y="2489"/>
                  <a:pt x="1808" y="2492"/>
                </a:cubicBezTo>
                <a:cubicBezTo>
                  <a:pt x="1797" y="2492"/>
                  <a:pt x="1787" y="2492"/>
                  <a:pt x="1776" y="2492"/>
                </a:cubicBezTo>
                <a:close/>
                <a:moveTo>
                  <a:pt x="2462" y="2040"/>
                </a:moveTo>
                <a:cubicBezTo>
                  <a:pt x="2463" y="2040"/>
                  <a:pt x="2464" y="2041"/>
                  <a:pt x="2466" y="2041"/>
                </a:cubicBezTo>
                <a:cubicBezTo>
                  <a:pt x="2468" y="2037"/>
                  <a:pt x="2471" y="2034"/>
                  <a:pt x="2473" y="2030"/>
                </a:cubicBezTo>
                <a:cubicBezTo>
                  <a:pt x="2487" y="2005"/>
                  <a:pt x="2499" y="1980"/>
                  <a:pt x="2516" y="1957"/>
                </a:cubicBezTo>
                <a:cubicBezTo>
                  <a:pt x="2532" y="1935"/>
                  <a:pt x="2539" y="1910"/>
                  <a:pt x="2544" y="1884"/>
                </a:cubicBezTo>
                <a:cubicBezTo>
                  <a:pt x="2545" y="1877"/>
                  <a:pt x="2542" y="1867"/>
                  <a:pt x="2538" y="1860"/>
                </a:cubicBezTo>
                <a:cubicBezTo>
                  <a:pt x="2529" y="1843"/>
                  <a:pt x="2518" y="1827"/>
                  <a:pt x="2508" y="1810"/>
                </a:cubicBezTo>
                <a:cubicBezTo>
                  <a:pt x="2499" y="1796"/>
                  <a:pt x="2487" y="1786"/>
                  <a:pt x="2470" y="1784"/>
                </a:cubicBezTo>
                <a:cubicBezTo>
                  <a:pt x="2463" y="1783"/>
                  <a:pt x="2457" y="1780"/>
                  <a:pt x="2451" y="1777"/>
                </a:cubicBezTo>
                <a:cubicBezTo>
                  <a:pt x="2426" y="1763"/>
                  <a:pt x="2402" y="1749"/>
                  <a:pt x="2376" y="1737"/>
                </a:cubicBezTo>
                <a:cubicBezTo>
                  <a:pt x="2371" y="1734"/>
                  <a:pt x="2361" y="1734"/>
                  <a:pt x="2357" y="1737"/>
                </a:cubicBezTo>
                <a:cubicBezTo>
                  <a:pt x="2354" y="1740"/>
                  <a:pt x="2354" y="1750"/>
                  <a:pt x="2356" y="1756"/>
                </a:cubicBezTo>
                <a:cubicBezTo>
                  <a:pt x="2363" y="1772"/>
                  <a:pt x="2371" y="1788"/>
                  <a:pt x="2379" y="1803"/>
                </a:cubicBezTo>
                <a:cubicBezTo>
                  <a:pt x="2403" y="1846"/>
                  <a:pt x="2425" y="1891"/>
                  <a:pt x="2456" y="1930"/>
                </a:cubicBezTo>
                <a:cubicBezTo>
                  <a:pt x="2463" y="1939"/>
                  <a:pt x="2465" y="1952"/>
                  <a:pt x="2466" y="1964"/>
                </a:cubicBezTo>
                <a:cubicBezTo>
                  <a:pt x="2467" y="1972"/>
                  <a:pt x="2462" y="1981"/>
                  <a:pt x="2462" y="1989"/>
                </a:cubicBezTo>
                <a:cubicBezTo>
                  <a:pt x="2461" y="2006"/>
                  <a:pt x="2462" y="2023"/>
                  <a:pt x="2462" y="2040"/>
                </a:cubicBezTo>
                <a:close/>
                <a:moveTo>
                  <a:pt x="1840" y="907"/>
                </a:moveTo>
                <a:cubicBezTo>
                  <a:pt x="1841" y="923"/>
                  <a:pt x="1844" y="926"/>
                  <a:pt x="1860" y="926"/>
                </a:cubicBezTo>
                <a:cubicBezTo>
                  <a:pt x="1867" y="925"/>
                  <a:pt x="1874" y="924"/>
                  <a:pt x="1880" y="921"/>
                </a:cubicBezTo>
                <a:cubicBezTo>
                  <a:pt x="1894" y="916"/>
                  <a:pt x="1909" y="910"/>
                  <a:pt x="1923" y="904"/>
                </a:cubicBezTo>
                <a:cubicBezTo>
                  <a:pt x="1943" y="897"/>
                  <a:pt x="1961" y="888"/>
                  <a:pt x="1976" y="872"/>
                </a:cubicBezTo>
                <a:cubicBezTo>
                  <a:pt x="1979" y="869"/>
                  <a:pt x="1984" y="866"/>
                  <a:pt x="1988" y="865"/>
                </a:cubicBezTo>
                <a:cubicBezTo>
                  <a:pt x="2002" y="859"/>
                  <a:pt x="2011" y="849"/>
                  <a:pt x="2018" y="836"/>
                </a:cubicBezTo>
                <a:cubicBezTo>
                  <a:pt x="2025" y="823"/>
                  <a:pt x="2021" y="816"/>
                  <a:pt x="2007" y="813"/>
                </a:cubicBezTo>
                <a:cubicBezTo>
                  <a:pt x="1993" y="809"/>
                  <a:pt x="1980" y="804"/>
                  <a:pt x="1967" y="800"/>
                </a:cubicBezTo>
                <a:cubicBezTo>
                  <a:pt x="1933" y="787"/>
                  <a:pt x="1900" y="774"/>
                  <a:pt x="1866" y="763"/>
                </a:cubicBezTo>
                <a:cubicBezTo>
                  <a:pt x="1858" y="760"/>
                  <a:pt x="1845" y="759"/>
                  <a:pt x="1839" y="763"/>
                </a:cubicBezTo>
                <a:cubicBezTo>
                  <a:pt x="1829" y="771"/>
                  <a:pt x="1838" y="782"/>
                  <a:pt x="1843" y="790"/>
                </a:cubicBezTo>
                <a:cubicBezTo>
                  <a:pt x="1859" y="818"/>
                  <a:pt x="1859" y="846"/>
                  <a:pt x="1848" y="876"/>
                </a:cubicBezTo>
                <a:cubicBezTo>
                  <a:pt x="1847" y="880"/>
                  <a:pt x="1845" y="885"/>
                  <a:pt x="1844" y="890"/>
                </a:cubicBezTo>
                <a:cubicBezTo>
                  <a:pt x="1842" y="895"/>
                  <a:pt x="1841" y="901"/>
                  <a:pt x="1840" y="907"/>
                </a:cubicBezTo>
                <a:close/>
                <a:moveTo>
                  <a:pt x="1699" y="536"/>
                </a:moveTo>
                <a:cubicBezTo>
                  <a:pt x="1684" y="537"/>
                  <a:pt x="1672" y="543"/>
                  <a:pt x="1665" y="556"/>
                </a:cubicBezTo>
                <a:cubicBezTo>
                  <a:pt x="1659" y="570"/>
                  <a:pt x="1666" y="580"/>
                  <a:pt x="1675" y="589"/>
                </a:cubicBezTo>
                <a:cubicBezTo>
                  <a:pt x="1680" y="594"/>
                  <a:pt x="1685" y="599"/>
                  <a:pt x="1689" y="604"/>
                </a:cubicBezTo>
                <a:cubicBezTo>
                  <a:pt x="1692" y="607"/>
                  <a:pt x="1696" y="612"/>
                  <a:pt x="1697" y="616"/>
                </a:cubicBezTo>
                <a:cubicBezTo>
                  <a:pt x="1699" y="638"/>
                  <a:pt x="1715" y="644"/>
                  <a:pt x="1732" y="649"/>
                </a:cubicBezTo>
                <a:cubicBezTo>
                  <a:pt x="1736" y="650"/>
                  <a:pt x="1742" y="650"/>
                  <a:pt x="1744" y="648"/>
                </a:cubicBezTo>
                <a:cubicBezTo>
                  <a:pt x="1753" y="638"/>
                  <a:pt x="1761" y="628"/>
                  <a:pt x="1767" y="617"/>
                </a:cubicBezTo>
                <a:cubicBezTo>
                  <a:pt x="1774" y="600"/>
                  <a:pt x="1779" y="582"/>
                  <a:pt x="1786" y="564"/>
                </a:cubicBezTo>
                <a:cubicBezTo>
                  <a:pt x="1791" y="550"/>
                  <a:pt x="1790" y="547"/>
                  <a:pt x="1775" y="546"/>
                </a:cubicBezTo>
                <a:cubicBezTo>
                  <a:pt x="1752" y="545"/>
                  <a:pt x="1728" y="549"/>
                  <a:pt x="1707" y="537"/>
                </a:cubicBezTo>
                <a:cubicBezTo>
                  <a:pt x="1705" y="536"/>
                  <a:pt x="1701" y="536"/>
                  <a:pt x="1699" y="536"/>
                </a:cubicBezTo>
                <a:close/>
                <a:moveTo>
                  <a:pt x="2664" y="859"/>
                </a:moveTo>
                <a:cubicBezTo>
                  <a:pt x="2709" y="862"/>
                  <a:pt x="2754" y="866"/>
                  <a:pt x="2796" y="870"/>
                </a:cubicBezTo>
                <a:cubicBezTo>
                  <a:pt x="2771" y="854"/>
                  <a:pt x="2678" y="845"/>
                  <a:pt x="2664" y="85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34" name="Group 81">
            <a:extLst>
              <a:ext uri="{FF2B5EF4-FFF2-40B4-BE49-F238E27FC236}">
                <a16:creationId xmlns:a16="http://schemas.microsoft.com/office/drawing/2014/main" id="{C9DE43EE-CD53-5A05-FB61-BD3ED1E567A7}"/>
              </a:ext>
            </a:extLst>
          </p:cNvPr>
          <p:cNvGrpSpPr>
            <a:grpSpLocks noChangeAspect="1"/>
          </p:cNvGrpSpPr>
          <p:nvPr/>
        </p:nvGrpSpPr>
        <p:grpSpPr>
          <a:xfrm>
            <a:off x="9276659" y="303674"/>
            <a:ext cx="2687048" cy="2893463"/>
            <a:chOff x="4344" y="166"/>
            <a:chExt cx="2942" cy="3168"/>
          </a:xfrm>
        </p:grpSpPr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E98632F9-7AEC-668C-9B1B-922383DCD0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4" y="166"/>
              <a:ext cx="2942" cy="3168"/>
            </a:xfrm>
            <a:custGeom>
              <a:gdLst>
                <a:gd name="T0" fmla="*/ 2785 w 2871"/>
                <a:gd name="T1" fmla="*/ 1863 h 3092"/>
                <a:gd name="T2" fmla="*/ 2587 w 2871"/>
                <a:gd name="T3" fmla="*/ 1767 h 3092"/>
                <a:gd name="T4" fmla="*/ 2373 w 2871"/>
                <a:gd name="T5" fmla="*/ 1755 h 3092"/>
                <a:gd name="T6" fmla="*/ 2430 w 2871"/>
                <a:gd name="T7" fmla="*/ 2326 h 3092"/>
                <a:gd name="T8" fmla="*/ 2598 w 2871"/>
                <a:gd name="T9" fmla="*/ 2944 h 3092"/>
                <a:gd name="T10" fmla="*/ 2480 w 2871"/>
                <a:gd name="T11" fmla="*/ 2691 h 3092"/>
                <a:gd name="T12" fmla="*/ 2267 w 2871"/>
                <a:gd name="T13" fmla="*/ 2484 h 3092"/>
                <a:gd name="T14" fmla="*/ 1910 w 2871"/>
                <a:gd name="T15" fmla="*/ 2863 h 3092"/>
                <a:gd name="T16" fmla="*/ 2062 w 2871"/>
                <a:gd name="T17" fmla="*/ 2669 h 3092"/>
                <a:gd name="T18" fmla="*/ 1785 w 2871"/>
                <a:gd name="T19" fmla="*/ 2221 h 3092"/>
                <a:gd name="T20" fmla="*/ 1024 w 2871"/>
                <a:gd name="T21" fmla="*/ 2506 h 3092"/>
                <a:gd name="T22" fmla="*/ 1239 w 2871"/>
                <a:gd name="T23" fmla="*/ 3011 h 3092"/>
                <a:gd name="T24" fmla="*/ 964 w 2871"/>
                <a:gd name="T25" fmla="*/ 2822 h 3092"/>
                <a:gd name="T26" fmla="*/ 979 w 2871"/>
                <a:gd name="T27" fmla="*/ 2280 h 3092"/>
                <a:gd name="T28" fmla="*/ 556 w 2871"/>
                <a:gd name="T29" fmla="*/ 2680 h 3092"/>
                <a:gd name="T30" fmla="*/ 363 w 2871"/>
                <a:gd name="T31" fmla="*/ 3085 h 3092"/>
                <a:gd name="T32" fmla="*/ 548 w 2871"/>
                <a:gd name="T33" fmla="*/ 2455 h 3092"/>
                <a:gd name="T34" fmla="*/ 808 w 2871"/>
                <a:gd name="T35" fmla="*/ 1772 h 3092"/>
                <a:gd name="T36" fmla="*/ 697 w 2871"/>
                <a:gd name="T37" fmla="*/ 2067 h 3092"/>
                <a:gd name="T38" fmla="*/ 615 w 2871"/>
                <a:gd name="T39" fmla="*/ 1898 h 3092"/>
                <a:gd name="T40" fmla="*/ 581 w 2871"/>
                <a:gd name="T41" fmla="*/ 1935 h 3092"/>
                <a:gd name="T42" fmla="*/ 560 w 2871"/>
                <a:gd name="T43" fmla="*/ 1815 h 3092"/>
                <a:gd name="T44" fmla="*/ 571 w 2871"/>
                <a:gd name="T45" fmla="*/ 2134 h 3092"/>
                <a:gd name="T46" fmla="*/ 517 w 2871"/>
                <a:gd name="T47" fmla="*/ 2029 h 3092"/>
                <a:gd name="T48" fmla="*/ 464 w 2871"/>
                <a:gd name="T49" fmla="*/ 1950 h 3092"/>
                <a:gd name="T50" fmla="*/ 399 w 2871"/>
                <a:gd name="T51" fmla="*/ 2150 h 3092"/>
                <a:gd name="T52" fmla="*/ 334 w 2871"/>
                <a:gd name="T53" fmla="*/ 2340 h 3092"/>
                <a:gd name="T54" fmla="*/ 121 w 2871"/>
                <a:gd name="T55" fmla="*/ 2439 h 3092"/>
                <a:gd name="T56" fmla="*/ 251 w 2871"/>
                <a:gd name="T57" fmla="*/ 2088 h 3092"/>
                <a:gd name="T58" fmla="*/ 57 w 2871"/>
                <a:gd name="T59" fmla="*/ 2336 h 3092"/>
                <a:gd name="T60" fmla="*/ 22 w 2871"/>
                <a:gd name="T61" fmla="*/ 2185 h 3092"/>
                <a:gd name="T62" fmla="*/ 164 w 2871"/>
                <a:gd name="T63" fmla="*/ 1989 h 3092"/>
                <a:gd name="T64" fmla="*/ 940 w 2871"/>
                <a:gd name="T65" fmla="*/ 1662 h 3092"/>
                <a:gd name="T66" fmla="*/ 1283 w 2871"/>
                <a:gd name="T67" fmla="*/ 1488 h 3092"/>
                <a:gd name="T68" fmla="*/ 1228 w 2871"/>
                <a:gd name="T69" fmla="*/ 1401 h 3092"/>
                <a:gd name="T70" fmla="*/ 1467 w 2871"/>
                <a:gd name="T71" fmla="*/ 1105 h 3092"/>
                <a:gd name="T72" fmla="*/ 1681 w 2871"/>
                <a:gd name="T73" fmla="*/ 794 h 3092"/>
                <a:gd name="T74" fmla="*/ 1955 w 2871"/>
                <a:gd name="T75" fmla="*/ 756 h 3092"/>
                <a:gd name="T76" fmla="*/ 1927 w 2871"/>
                <a:gd name="T77" fmla="*/ 895 h 3092"/>
                <a:gd name="T78" fmla="*/ 1913 w 2871"/>
                <a:gd name="T79" fmla="*/ 977 h 3092"/>
                <a:gd name="T80" fmla="*/ 2394 w 2871"/>
                <a:gd name="T81" fmla="*/ 818 h 3092"/>
                <a:gd name="T82" fmla="*/ 2180 w 2871"/>
                <a:gd name="T83" fmla="*/ 44 h 3092"/>
                <a:gd name="T84" fmla="*/ 2291 w 2871"/>
                <a:gd name="T85" fmla="*/ 91 h 3092"/>
                <a:gd name="T86" fmla="*/ 2467 w 2871"/>
                <a:gd name="T87" fmla="*/ 903 h 3092"/>
                <a:gd name="T88" fmla="*/ 2416 w 2871"/>
                <a:gd name="T89" fmla="*/ 940 h 3092"/>
                <a:gd name="T90" fmla="*/ 1968 w 2871"/>
                <a:gd name="T91" fmla="*/ 1104 h 3092"/>
                <a:gd name="T92" fmla="*/ 1877 w 2871"/>
                <a:gd name="T93" fmla="*/ 1221 h 3092"/>
                <a:gd name="T94" fmla="*/ 2018 w 2871"/>
                <a:gd name="T95" fmla="*/ 1243 h 3092"/>
                <a:gd name="T96" fmla="*/ 1947 w 2871"/>
                <a:gd name="T97" fmla="*/ 1170 h 3092"/>
                <a:gd name="T98" fmla="*/ 2065 w 2871"/>
                <a:gd name="T99" fmla="*/ 1165 h 3092"/>
                <a:gd name="T100" fmla="*/ 2229 w 2871"/>
                <a:gd name="T101" fmla="*/ 1151 h 3092"/>
                <a:gd name="T102" fmla="*/ 2335 w 2871"/>
                <a:gd name="T103" fmla="*/ 1083 h 3092"/>
                <a:gd name="T104" fmla="*/ 2409 w 2871"/>
                <a:gd name="T105" fmla="*/ 1158 h 3092"/>
                <a:gd name="T106" fmla="*/ 2589 w 2871"/>
                <a:gd name="T107" fmla="*/ 1154 h 3092"/>
                <a:gd name="T108" fmla="*/ 2848 w 2871"/>
                <a:gd name="T109" fmla="*/ 1258 h 3092"/>
                <a:gd name="T110" fmla="*/ 1605 w 2871"/>
                <a:gd name="T111" fmla="*/ 1406 h 3092"/>
                <a:gd name="T112" fmla="*/ 1797 w 2871"/>
                <a:gd name="T113" fmla="*/ 1468 h 3092"/>
                <a:gd name="T114" fmla="*/ 1749 w 2871"/>
                <a:gd name="T115" fmla="*/ 1426 h 3092"/>
                <a:gd name="T116" fmla="*/ 1807 w 2871"/>
                <a:gd name="T117" fmla="*/ 1368 h 3092"/>
                <a:gd name="T118" fmla="*/ 1706 w 2871"/>
                <a:gd name="T119" fmla="*/ 1327 h 3092"/>
                <a:gd name="T120" fmla="*/ 1780 w 2871"/>
                <a:gd name="T121" fmla="*/ 1261 h 3092"/>
                <a:gd name="T122" fmla="*/ 2196 w 2871"/>
                <a:gd name="T123" fmla="*/ 1214 h 30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71" h="3092">
                  <a:moveTo>
                    <a:pt x="2871" y="1259"/>
                  </a:moveTo>
                  <a:cubicBezTo>
                    <a:pt x="2868" y="1279"/>
                    <a:pt x="2863" y="1299"/>
                    <a:pt x="2862" y="1319"/>
                  </a:cubicBezTo>
                  <a:cubicBezTo>
                    <a:pt x="2859" y="1349"/>
                    <a:pt x="2857" y="1380"/>
                    <a:pt x="2858" y="1411"/>
                  </a:cubicBezTo>
                  <a:cubicBezTo>
                    <a:pt x="2861" y="1474"/>
                    <a:pt x="2857" y="1536"/>
                    <a:pt x="2848" y="1598"/>
                  </a:cubicBezTo>
                  <a:cubicBezTo>
                    <a:pt x="2847" y="1608"/>
                    <a:pt x="2841" y="1619"/>
                    <a:pt x="2834" y="1626"/>
                  </a:cubicBezTo>
                  <a:cubicBezTo>
                    <a:pt x="2820" y="1640"/>
                    <a:pt x="2813" y="1657"/>
                    <a:pt x="2810" y="1676"/>
                  </a:cubicBezTo>
                  <a:cubicBezTo>
                    <a:pt x="2802" y="1738"/>
                    <a:pt x="2793" y="1801"/>
                    <a:pt x="2785" y="1863"/>
                  </a:cubicBezTo>
                  <a:cubicBezTo>
                    <a:pt x="2783" y="1875"/>
                    <a:pt x="2778" y="1883"/>
                    <a:pt x="2768" y="1890"/>
                  </a:cubicBezTo>
                  <a:cubicBezTo>
                    <a:pt x="2754" y="1899"/>
                    <a:pt x="2743" y="1909"/>
                    <a:pt x="2730" y="1918"/>
                  </a:cubicBezTo>
                  <a:cubicBezTo>
                    <a:pt x="2703" y="1937"/>
                    <a:pt x="2652" y="1926"/>
                    <a:pt x="2633" y="1900"/>
                  </a:cubicBezTo>
                  <a:cubicBezTo>
                    <a:pt x="2629" y="1893"/>
                    <a:pt x="2622" y="1888"/>
                    <a:pt x="2616" y="1883"/>
                  </a:cubicBezTo>
                  <a:cubicBezTo>
                    <a:pt x="2610" y="1877"/>
                    <a:pt x="2604" y="1872"/>
                    <a:pt x="2598" y="1866"/>
                  </a:cubicBezTo>
                  <a:cubicBezTo>
                    <a:pt x="2587" y="1855"/>
                    <a:pt x="2584" y="1841"/>
                    <a:pt x="2591" y="1828"/>
                  </a:cubicBezTo>
                  <a:cubicBezTo>
                    <a:pt x="2602" y="1806"/>
                    <a:pt x="2602" y="1786"/>
                    <a:pt x="2587" y="1767"/>
                  </a:cubicBezTo>
                  <a:cubicBezTo>
                    <a:pt x="2585" y="1764"/>
                    <a:pt x="2584" y="1761"/>
                    <a:pt x="2583" y="1758"/>
                  </a:cubicBezTo>
                  <a:cubicBezTo>
                    <a:pt x="2575" y="1728"/>
                    <a:pt x="2567" y="1698"/>
                    <a:pt x="2558" y="1669"/>
                  </a:cubicBezTo>
                  <a:cubicBezTo>
                    <a:pt x="2556" y="1661"/>
                    <a:pt x="2552" y="1653"/>
                    <a:pt x="2547" y="1647"/>
                  </a:cubicBezTo>
                  <a:cubicBezTo>
                    <a:pt x="2537" y="1635"/>
                    <a:pt x="2530" y="1621"/>
                    <a:pt x="2529" y="1605"/>
                  </a:cubicBezTo>
                  <a:cubicBezTo>
                    <a:pt x="2527" y="1572"/>
                    <a:pt x="2501" y="1569"/>
                    <a:pt x="2477" y="1578"/>
                  </a:cubicBezTo>
                  <a:cubicBezTo>
                    <a:pt x="2456" y="1587"/>
                    <a:pt x="2438" y="1602"/>
                    <a:pt x="2424" y="1620"/>
                  </a:cubicBezTo>
                  <a:cubicBezTo>
                    <a:pt x="2393" y="1660"/>
                    <a:pt x="2375" y="1705"/>
                    <a:pt x="2373" y="1755"/>
                  </a:cubicBezTo>
                  <a:cubicBezTo>
                    <a:pt x="2373" y="1792"/>
                    <a:pt x="2373" y="1828"/>
                    <a:pt x="2374" y="1865"/>
                  </a:cubicBezTo>
                  <a:cubicBezTo>
                    <a:pt x="2375" y="1903"/>
                    <a:pt x="2369" y="1939"/>
                    <a:pt x="2357" y="1975"/>
                  </a:cubicBezTo>
                  <a:cubicBezTo>
                    <a:pt x="2353" y="1987"/>
                    <a:pt x="2349" y="2000"/>
                    <a:pt x="2348" y="2013"/>
                  </a:cubicBezTo>
                  <a:cubicBezTo>
                    <a:pt x="2346" y="2038"/>
                    <a:pt x="2338" y="2062"/>
                    <a:pt x="2318" y="2079"/>
                  </a:cubicBezTo>
                  <a:cubicBezTo>
                    <a:pt x="2301" y="2095"/>
                    <a:pt x="2300" y="2111"/>
                    <a:pt x="2312" y="2130"/>
                  </a:cubicBezTo>
                  <a:cubicBezTo>
                    <a:pt x="2347" y="2190"/>
                    <a:pt x="2382" y="2250"/>
                    <a:pt x="2417" y="2309"/>
                  </a:cubicBezTo>
                  <a:cubicBezTo>
                    <a:pt x="2420" y="2316"/>
                    <a:pt x="2425" y="2322"/>
                    <a:pt x="2430" y="2326"/>
                  </a:cubicBezTo>
                  <a:cubicBezTo>
                    <a:pt x="2458" y="2354"/>
                    <a:pt x="2476" y="2387"/>
                    <a:pt x="2490" y="2423"/>
                  </a:cubicBezTo>
                  <a:cubicBezTo>
                    <a:pt x="2492" y="2430"/>
                    <a:pt x="2495" y="2437"/>
                    <a:pt x="2496" y="2444"/>
                  </a:cubicBezTo>
                  <a:cubicBezTo>
                    <a:pt x="2508" y="2509"/>
                    <a:pt x="2531" y="2571"/>
                    <a:pt x="2560" y="2629"/>
                  </a:cubicBezTo>
                  <a:cubicBezTo>
                    <a:pt x="2581" y="2672"/>
                    <a:pt x="2587" y="2716"/>
                    <a:pt x="2591" y="2761"/>
                  </a:cubicBezTo>
                  <a:cubicBezTo>
                    <a:pt x="2593" y="2789"/>
                    <a:pt x="2601" y="2816"/>
                    <a:pt x="2604" y="2844"/>
                  </a:cubicBezTo>
                  <a:cubicBezTo>
                    <a:pt x="2606" y="2860"/>
                    <a:pt x="2604" y="2877"/>
                    <a:pt x="2602" y="2893"/>
                  </a:cubicBezTo>
                  <a:cubicBezTo>
                    <a:pt x="2601" y="2910"/>
                    <a:pt x="2600" y="2927"/>
                    <a:pt x="2598" y="2944"/>
                  </a:cubicBezTo>
                  <a:cubicBezTo>
                    <a:pt x="2597" y="2958"/>
                    <a:pt x="2589" y="2962"/>
                    <a:pt x="2578" y="2954"/>
                  </a:cubicBezTo>
                  <a:cubicBezTo>
                    <a:pt x="2567" y="2947"/>
                    <a:pt x="2556" y="2938"/>
                    <a:pt x="2546" y="2930"/>
                  </a:cubicBezTo>
                  <a:cubicBezTo>
                    <a:pt x="2528" y="2913"/>
                    <a:pt x="2510" y="2896"/>
                    <a:pt x="2493" y="2879"/>
                  </a:cubicBezTo>
                  <a:cubicBezTo>
                    <a:pt x="2483" y="2870"/>
                    <a:pt x="2481" y="2860"/>
                    <a:pt x="2483" y="2847"/>
                  </a:cubicBezTo>
                  <a:cubicBezTo>
                    <a:pt x="2487" y="2829"/>
                    <a:pt x="2493" y="2813"/>
                    <a:pt x="2507" y="2799"/>
                  </a:cubicBezTo>
                  <a:cubicBezTo>
                    <a:pt x="2526" y="2780"/>
                    <a:pt x="2526" y="2770"/>
                    <a:pt x="2507" y="2750"/>
                  </a:cubicBezTo>
                  <a:cubicBezTo>
                    <a:pt x="2491" y="2733"/>
                    <a:pt x="2483" y="2714"/>
                    <a:pt x="2480" y="2691"/>
                  </a:cubicBezTo>
                  <a:cubicBezTo>
                    <a:pt x="2457" y="2559"/>
                    <a:pt x="2399" y="2449"/>
                    <a:pt x="2288" y="2369"/>
                  </a:cubicBezTo>
                  <a:cubicBezTo>
                    <a:pt x="2268" y="2354"/>
                    <a:pt x="2250" y="2335"/>
                    <a:pt x="2231" y="2319"/>
                  </a:cubicBezTo>
                  <a:cubicBezTo>
                    <a:pt x="2228" y="2316"/>
                    <a:pt x="2225" y="2313"/>
                    <a:pt x="2222" y="2310"/>
                  </a:cubicBezTo>
                  <a:cubicBezTo>
                    <a:pt x="2221" y="2311"/>
                    <a:pt x="2220" y="2312"/>
                    <a:pt x="2218" y="2313"/>
                  </a:cubicBezTo>
                  <a:cubicBezTo>
                    <a:pt x="2233" y="2346"/>
                    <a:pt x="2248" y="2380"/>
                    <a:pt x="2262" y="2414"/>
                  </a:cubicBezTo>
                  <a:cubicBezTo>
                    <a:pt x="2266" y="2423"/>
                    <a:pt x="2268" y="2432"/>
                    <a:pt x="2268" y="2442"/>
                  </a:cubicBezTo>
                  <a:cubicBezTo>
                    <a:pt x="2269" y="2456"/>
                    <a:pt x="2267" y="2470"/>
                    <a:pt x="2267" y="2484"/>
                  </a:cubicBezTo>
                  <a:cubicBezTo>
                    <a:pt x="2266" y="2507"/>
                    <a:pt x="2257" y="2526"/>
                    <a:pt x="2246" y="2546"/>
                  </a:cubicBezTo>
                  <a:cubicBezTo>
                    <a:pt x="2224" y="2583"/>
                    <a:pt x="2205" y="2622"/>
                    <a:pt x="2185" y="2661"/>
                  </a:cubicBezTo>
                  <a:cubicBezTo>
                    <a:pt x="2178" y="2674"/>
                    <a:pt x="2171" y="2687"/>
                    <a:pt x="2165" y="2701"/>
                  </a:cubicBezTo>
                  <a:cubicBezTo>
                    <a:pt x="2151" y="2735"/>
                    <a:pt x="2127" y="2759"/>
                    <a:pt x="2097" y="2778"/>
                  </a:cubicBezTo>
                  <a:cubicBezTo>
                    <a:pt x="2068" y="2796"/>
                    <a:pt x="2042" y="2819"/>
                    <a:pt x="2013" y="2836"/>
                  </a:cubicBezTo>
                  <a:cubicBezTo>
                    <a:pt x="1985" y="2853"/>
                    <a:pt x="1954" y="2866"/>
                    <a:pt x="1925" y="2879"/>
                  </a:cubicBezTo>
                  <a:cubicBezTo>
                    <a:pt x="1914" y="2883"/>
                    <a:pt x="1908" y="2877"/>
                    <a:pt x="1910" y="2863"/>
                  </a:cubicBezTo>
                  <a:cubicBezTo>
                    <a:pt x="1914" y="2839"/>
                    <a:pt x="1918" y="2814"/>
                    <a:pt x="1922" y="2790"/>
                  </a:cubicBezTo>
                  <a:cubicBezTo>
                    <a:pt x="1925" y="2777"/>
                    <a:pt x="1927" y="2764"/>
                    <a:pt x="1932" y="2752"/>
                  </a:cubicBezTo>
                  <a:cubicBezTo>
                    <a:pt x="1934" y="2745"/>
                    <a:pt x="1939" y="2738"/>
                    <a:pt x="1945" y="2734"/>
                  </a:cubicBezTo>
                  <a:cubicBezTo>
                    <a:pt x="1962" y="2725"/>
                    <a:pt x="1979" y="2719"/>
                    <a:pt x="1999" y="2724"/>
                  </a:cubicBezTo>
                  <a:cubicBezTo>
                    <a:pt x="2004" y="2725"/>
                    <a:pt x="2009" y="2725"/>
                    <a:pt x="2014" y="2725"/>
                  </a:cubicBezTo>
                  <a:cubicBezTo>
                    <a:pt x="2034" y="2726"/>
                    <a:pt x="2036" y="2724"/>
                    <a:pt x="2042" y="2705"/>
                  </a:cubicBezTo>
                  <a:cubicBezTo>
                    <a:pt x="2047" y="2692"/>
                    <a:pt x="2054" y="2679"/>
                    <a:pt x="2062" y="2669"/>
                  </a:cubicBezTo>
                  <a:cubicBezTo>
                    <a:pt x="2099" y="2628"/>
                    <a:pt x="2129" y="2582"/>
                    <a:pt x="2152" y="2531"/>
                  </a:cubicBezTo>
                  <a:cubicBezTo>
                    <a:pt x="2154" y="2526"/>
                    <a:pt x="2155" y="2520"/>
                    <a:pt x="2156" y="2514"/>
                  </a:cubicBezTo>
                  <a:cubicBezTo>
                    <a:pt x="2156" y="2513"/>
                    <a:pt x="2156" y="2512"/>
                    <a:pt x="2156" y="2511"/>
                  </a:cubicBezTo>
                  <a:cubicBezTo>
                    <a:pt x="2155" y="2431"/>
                    <a:pt x="2157" y="2447"/>
                    <a:pt x="2118" y="2390"/>
                  </a:cubicBezTo>
                  <a:cubicBezTo>
                    <a:pt x="2082" y="2336"/>
                    <a:pt x="2044" y="2284"/>
                    <a:pt x="2008" y="2231"/>
                  </a:cubicBezTo>
                  <a:cubicBezTo>
                    <a:pt x="1995" y="2211"/>
                    <a:pt x="1980" y="2203"/>
                    <a:pt x="1955" y="2206"/>
                  </a:cubicBezTo>
                  <a:cubicBezTo>
                    <a:pt x="1899" y="2213"/>
                    <a:pt x="1842" y="2216"/>
                    <a:pt x="1785" y="2221"/>
                  </a:cubicBezTo>
                  <a:cubicBezTo>
                    <a:pt x="1671" y="2231"/>
                    <a:pt x="1559" y="2220"/>
                    <a:pt x="1449" y="2189"/>
                  </a:cubicBezTo>
                  <a:cubicBezTo>
                    <a:pt x="1422" y="2182"/>
                    <a:pt x="1394" y="2176"/>
                    <a:pt x="1367" y="2170"/>
                  </a:cubicBezTo>
                  <a:cubicBezTo>
                    <a:pt x="1353" y="2167"/>
                    <a:pt x="1346" y="2171"/>
                    <a:pt x="1343" y="2186"/>
                  </a:cubicBezTo>
                  <a:cubicBezTo>
                    <a:pt x="1341" y="2196"/>
                    <a:pt x="1340" y="2207"/>
                    <a:pt x="1339" y="2218"/>
                  </a:cubicBezTo>
                  <a:cubicBezTo>
                    <a:pt x="1337" y="2233"/>
                    <a:pt x="1331" y="2246"/>
                    <a:pt x="1320" y="2258"/>
                  </a:cubicBezTo>
                  <a:cubicBezTo>
                    <a:pt x="1249" y="2333"/>
                    <a:pt x="1173" y="2403"/>
                    <a:pt x="1090" y="2465"/>
                  </a:cubicBezTo>
                  <a:cubicBezTo>
                    <a:pt x="1069" y="2481"/>
                    <a:pt x="1046" y="2493"/>
                    <a:pt x="1024" y="2506"/>
                  </a:cubicBezTo>
                  <a:cubicBezTo>
                    <a:pt x="1001" y="2520"/>
                    <a:pt x="981" y="2537"/>
                    <a:pt x="966" y="2560"/>
                  </a:cubicBezTo>
                  <a:cubicBezTo>
                    <a:pt x="958" y="2572"/>
                    <a:pt x="956" y="2584"/>
                    <a:pt x="962" y="2598"/>
                  </a:cubicBezTo>
                  <a:cubicBezTo>
                    <a:pt x="1000" y="2686"/>
                    <a:pt x="1047" y="2768"/>
                    <a:pt x="1104" y="2844"/>
                  </a:cubicBezTo>
                  <a:cubicBezTo>
                    <a:pt x="1124" y="2871"/>
                    <a:pt x="1154" y="2888"/>
                    <a:pt x="1183" y="2906"/>
                  </a:cubicBezTo>
                  <a:cubicBezTo>
                    <a:pt x="1192" y="2911"/>
                    <a:pt x="1200" y="2919"/>
                    <a:pt x="1206" y="2927"/>
                  </a:cubicBezTo>
                  <a:cubicBezTo>
                    <a:pt x="1221" y="2947"/>
                    <a:pt x="1236" y="2968"/>
                    <a:pt x="1250" y="2989"/>
                  </a:cubicBezTo>
                  <a:cubicBezTo>
                    <a:pt x="1261" y="3004"/>
                    <a:pt x="1258" y="3011"/>
                    <a:pt x="1239" y="3011"/>
                  </a:cubicBezTo>
                  <a:cubicBezTo>
                    <a:pt x="1202" y="3012"/>
                    <a:pt x="1165" y="3012"/>
                    <a:pt x="1128" y="3011"/>
                  </a:cubicBezTo>
                  <a:cubicBezTo>
                    <a:pt x="1121" y="3011"/>
                    <a:pt x="1112" y="3006"/>
                    <a:pt x="1108" y="3000"/>
                  </a:cubicBezTo>
                  <a:cubicBezTo>
                    <a:pt x="1096" y="2986"/>
                    <a:pt x="1088" y="2970"/>
                    <a:pt x="1087" y="2951"/>
                  </a:cubicBezTo>
                  <a:cubicBezTo>
                    <a:pt x="1086" y="2938"/>
                    <a:pt x="1077" y="2931"/>
                    <a:pt x="1067" y="2927"/>
                  </a:cubicBezTo>
                  <a:cubicBezTo>
                    <a:pt x="1059" y="2923"/>
                    <a:pt x="1051" y="2921"/>
                    <a:pt x="1042" y="2919"/>
                  </a:cubicBezTo>
                  <a:cubicBezTo>
                    <a:pt x="1025" y="2916"/>
                    <a:pt x="1012" y="2906"/>
                    <a:pt x="1004" y="2891"/>
                  </a:cubicBezTo>
                  <a:cubicBezTo>
                    <a:pt x="990" y="2868"/>
                    <a:pt x="976" y="2846"/>
                    <a:pt x="964" y="2822"/>
                  </a:cubicBezTo>
                  <a:cubicBezTo>
                    <a:pt x="924" y="2742"/>
                    <a:pt x="880" y="2663"/>
                    <a:pt x="833" y="2587"/>
                  </a:cubicBezTo>
                  <a:cubicBezTo>
                    <a:pt x="821" y="2569"/>
                    <a:pt x="809" y="2552"/>
                    <a:pt x="797" y="2534"/>
                  </a:cubicBezTo>
                  <a:cubicBezTo>
                    <a:pt x="785" y="2514"/>
                    <a:pt x="787" y="2491"/>
                    <a:pt x="790" y="2469"/>
                  </a:cubicBezTo>
                  <a:cubicBezTo>
                    <a:pt x="791" y="2462"/>
                    <a:pt x="802" y="2454"/>
                    <a:pt x="810" y="2450"/>
                  </a:cubicBezTo>
                  <a:cubicBezTo>
                    <a:pt x="834" y="2436"/>
                    <a:pt x="859" y="2422"/>
                    <a:pt x="884" y="2410"/>
                  </a:cubicBezTo>
                  <a:cubicBezTo>
                    <a:pt x="920" y="2393"/>
                    <a:pt x="945" y="2366"/>
                    <a:pt x="962" y="2331"/>
                  </a:cubicBezTo>
                  <a:cubicBezTo>
                    <a:pt x="969" y="2314"/>
                    <a:pt x="981" y="2300"/>
                    <a:pt x="979" y="2280"/>
                  </a:cubicBezTo>
                  <a:cubicBezTo>
                    <a:pt x="978" y="2279"/>
                    <a:pt x="978" y="2277"/>
                    <a:pt x="978" y="2275"/>
                  </a:cubicBezTo>
                  <a:cubicBezTo>
                    <a:pt x="967" y="2273"/>
                    <a:pt x="958" y="2278"/>
                    <a:pt x="951" y="2285"/>
                  </a:cubicBezTo>
                  <a:cubicBezTo>
                    <a:pt x="931" y="2304"/>
                    <a:pt x="912" y="2323"/>
                    <a:pt x="894" y="2343"/>
                  </a:cubicBezTo>
                  <a:cubicBezTo>
                    <a:pt x="843" y="2399"/>
                    <a:pt x="787" y="2447"/>
                    <a:pt x="720" y="2482"/>
                  </a:cubicBezTo>
                  <a:cubicBezTo>
                    <a:pt x="700" y="2493"/>
                    <a:pt x="685" y="2508"/>
                    <a:pt x="673" y="2527"/>
                  </a:cubicBezTo>
                  <a:cubicBezTo>
                    <a:pt x="666" y="2539"/>
                    <a:pt x="656" y="2549"/>
                    <a:pt x="646" y="2560"/>
                  </a:cubicBezTo>
                  <a:cubicBezTo>
                    <a:pt x="612" y="2596"/>
                    <a:pt x="580" y="2635"/>
                    <a:pt x="556" y="2680"/>
                  </a:cubicBezTo>
                  <a:cubicBezTo>
                    <a:pt x="524" y="2740"/>
                    <a:pt x="492" y="2800"/>
                    <a:pt x="460" y="2860"/>
                  </a:cubicBezTo>
                  <a:cubicBezTo>
                    <a:pt x="444" y="2892"/>
                    <a:pt x="438" y="2927"/>
                    <a:pt x="442" y="2962"/>
                  </a:cubicBezTo>
                  <a:cubicBezTo>
                    <a:pt x="443" y="2973"/>
                    <a:pt x="446" y="2984"/>
                    <a:pt x="452" y="2993"/>
                  </a:cubicBezTo>
                  <a:cubicBezTo>
                    <a:pt x="468" y="3020"/>
                    <a:pt x="486" y="3046"/>
                    <a:pt x="503" y="3073"/>
                  </a:cubicBezTo>
                  <a:cubicBezTo>
                    <a:pt x="510" y="3085"/>
                    <a:pt x="508" y="3092"/>
                    <a:pt x="495" y="3092"/>
                  </a:cubicBezTo>
                  <a:cubicBezTo>
                    <a:pt x="454" y="3092"/>
                    <a:pt x="413" y="3090"/>
                    <a:pt x="372" y="3089"/>
                  </a:cubicBezTo>
                  <a:cubicBezTo>
                    <a:pt x="369" y="3089"/>
                    <a:pt x="365" y="3087"/>
                    <a:pt x="363" y="3085"/>
                  </a:cubicBezTo>
                  <a:cubicBezTo>
                    <a:pt x="347" y="3074"/>
                    <a:pt x="336" y="3041"/>
                    <a:pt x="341" y="3021"/>
                  </a:cubicBezTo>
                  <a:cubicBezTo>
                    <a:pt x="348" y="2994"/>
                    <a:pt x="354" y="2966"/>
                    <a:pt x="360" y="2938"/>
                  </a:cubicBezTo>
                  <a:cubicBezTo>
                    <a:pt x="364" y="2919"/>
                    <a:pt x="362" y="2900"/>
                    <a:pt x="356" y="2882"/>
                  </a:cubicBezTo>
                  <a:cubicBezTo>
                    <a:pt x="347" y="2859"/>
                    <a:pt x="350" y="2837"/>
                    <a:pt x="362" y="2816"/>
                  </a:cubicBezTo>
                  <a:cubicBezTo>
                    <a:pt x="397" y="2754"/>
                    <a:pt x="433" y="2692"/>
                    <a:pt x="467" y="2630"/>
                  </a:cubicBezTo>
                  <a:cubicBezTo>
                    <a:pt x="488" y="2594"/>
                    <a:pt x="507" y="2557"/>
                    <a:pt x="525" y="2520"/>
                  </a:cubicBezTo>
                  <a:cubicBezTo>
                    <a:pt x="535" y="2499"/>
                    <a:pt x="542" y="2477"/>
                    <a:pt x="548" y="2455"/>
                  </a:cubicBezTo>
                  <a:cubicBezTo>
                    <a:pt x="554" y="2436"/>
                    <a:pt x="562" y="2420"/>
                    <a:pt x="578" y="2407"/>
                  </a:cubicBezTo>
                  <a:cubicBezTo>
                    <a:pt x="643" y="2356"/>
                    <a:pt x="697" y="2295"/>
                    <a:pt x="735" y="2221"/>
                  </a:cubicBezTo>
                  <a:cubicBezTo>
                    <a:pt x="745" y="2202"/>
                    <a:pt x="751" y="2184"/>
                    <a:pt x="750" y="2163"/>
                  </a:cubicBezTo>
                  <a:cubicBezTo>
                    <a:pt x="748" y="2111"/>
                    <a:pt x="747" y="2059"/>
                    <a:pt x="743" y="2007"/>
                  </a:cubicBezTo>
                  <a:cubicBezTo>
                    <a:pt x="739" y="1954"/>
                    <a:pt x="753" y="1906"/>
                    <a:pt x="775" y="1859"/>
                  </a:cubicBezTo>
                  <a:cubicBezTo>
                    <a:pt x="785" y="1837"/>
                    <a:pt x="794" y="1814"/>
                    <a:pt x="803" y="1791"/>
                  </a:cubicBezTo>
                  <a:cubicBezTo>
                    <a:pt x="806" y="1785"/>
                    <a:pt x="806" y="1778"/>
                    <a:pt x="808" y="1772"/>
                  </a:cubicBezTo>
                  <a:cubicBezTo>
                    <a:pt x="775" y="1761"/>
                    <a:pt x="724" y="1780"/>
                    <a:pt x="704" y="1809"/>
                  </a:cubicBezTo>
                  <a:cubicBezTo>
                    <a:pt x="696" y="1821"/>
                    <a:pt x="689" y="1835"/>
                    <a:pt x="686" y="1849"/>
                  </a:cubicBezTo>
                  <a:cubicBezTo>
                    <a:pt x="680" y="1879"/>
                    <a:pt x="669" y="1909"/>
                    <a:pt x="675" y="1940"/>
                  </a:cubicBezTo>
                  <a:cubicBezTo>
                    <a:pt x="674" y="1941"/>
                    <a:pt x="672" y="1941"/>
                    <a:pt x="671" y="1941"/>
                  </a:cubicBezTo>
                  <a:cubicBezTo>
                    <a:pt x="668" y="1926"/>
                    <a:pt x="664" y="1911"/>
                    <a:pt x="661" y="1896"/>
                  </a:cubicBezTo>
                  <a:cubicBezTo>
                    <a:pt x="656" y="1913"/>
                    <a:pt x="658" y="1952"/>
                    <a:pt x="668" y="1984"/>
                  </a:cubicBezTo>
                  <a:cubicBezTo>
                    <a:pt x="676" y="2011"/>
                    <a:pt x="688" y="2038"/>
                    <a:pt x="697" y="2067"/>
                  </a:cubicBezTo>
                  <a:cubicBezTo>
                    <a:pt x="689" y="2057"/>
                    <a:pt x="680" y="2048"/>
                    <a:pt x="674" y="2037"/>
                  </a:cubicBezTo>
                  <a:cubicBezTo>
                    <a:pt x="660" y="2011"/>
                    <a:pt x="651" y="1982"/>
                    <a:pt x="649" y="1952"/>
                  </a:cubicBezTo>
                  <a:cubicBezTo>
                    <a:pt x="645" y="1906"/>
                    <a:pt x="645" y="1860"/>
                    <a:pt x="662" y="1816"/>
                  </a:cubicBezTo>
                  <a:cubicBezTo>
                    <a:pt x="668" y="1803"/>
                    <a:pt x="674" y="1791"/>
                    <a:pt x="681" y="1775"/>
                  </a:cubicBezTo>
                  <a:cubicBezTo>
                    <a:pt x="632" y="1819"/>
                    <a:pt x="628" y="1875"/>
                    <a:pt x="628" y="1933"/>
                  </a:cubicBezTo>
                  <a:cubicBezTo>
                    <a:pt x="627" y="1933"/>
                    <a:pt x="625" y="1933"/>
                    <a:pt x="623" y="1933"/>
                  </a:cubicBezTo>
                  <a:cubicBezTo>
                    <a:pt x="621" y="1921"/>
                    <a:pt x="617" y="1910"/>
                    <a:pt x="615" y="1898"/>
                  </a:cubicBezTo>
                  <a:cubicBezTo>
                    <a:pt x="613" y="1885"/>
                    <a:pt x="613" y="1873"/>
                    <a:pt x="611" y="1861"/>
                  </a:cubicBezTo>
                  <a:cubicBezTo>
                    <a:pt x="599" y="1965"/>
                    <a:pt x="624" y="2059"/>
                    <a:pt x="684" y="2145"/>
                  </a:cubicBezTo>
                  <a:cubicBezTo>
                    <a:pt x="684" y="2146"/>
                    <a:pt x="683" y="2147"/>
                    <a:pt x="682" y="2147"/>
                  </a:cubicBezTo>
                  <a:cubicBezTo>
                    <a:pt x="677" y="2145"/>
                    <a:pt x="672" y="2143"/>
                    <a:pt x="668" y="2140"/>
                  </a:cubicBezTo>
                  <a:cubicBezTo>
                    <a:pt x="648" y="2126"/>
                    <a:pt x="635" y="2107"/>
                    <a:pt x="623" y="2086"/>
                  </a:cubicBezTo>
                  <a:cubicBezTo>
                    <a:pt x="601" y="2046"/>
                    <a:pt x="589" y="2002"/>
                    <a:pt x="585" y="1957"/>
                  </a:cubicBezTo>
                  <a:cubicBezTo>
                    <a:pt x="584" y="1949"/>
                    <a:pt x="583" y="1942"/>
                    <a:pt x="581" y="1935"/>
                  </a:cubicBezTo>
                  <a:cubicBezTo>
                    <a:pt x="580" y="2002"/>
                    <a:pt x="598" y="2064"/>
                    <a:pt x="630" y="2123"/>
                  </a:cubicBezTo>
                  <a:cubicBezTo>
                    <a:pt x="628" y="2124"/>
                    <a:pt x="626" y="2125"/>
                    <a:pt x="625" y="2126"/>
                  </a:cubicBezTo>
                  <a:cubicBezTo>
                    <a:pt x="616" y="2113"/>
                    <a:pt x="604" y="2101"/>
                    <a:pt x="599" y="2086"/>
                  </a:cubicBezTo>
                  <a:cubicBezTo>
                    <a:pt x="588" y="2057"/>
                    <a:pt x="576" y="2026"/>
                    <a:pt x="572" y="1995"/>
                  </a:cubicBezTo>
                  <a:cubicBezTo>
                    <a:pt x="565" y="1934"/>
                    <a:pt x="565" y="1871"/>
                    <a:pt x="587" y="1812"/>
                  </a:cubicBezTo>
                  <a:cubicBezTo>
                    <a:pt x="595" y="1790"/>
                    <a:pt x="606" y="1769"/>
                    <a:pt x="616" y="1750"/>
                  </a:cubicBezTo>
                  <a:cubicBezTo>
                    <a:pt x="598" y="1756"/>
                    <a:pt x="569" y="1788"/>
                    <a:pt x="560" y="1815"/>
                  </a:cubicBezTo>
                  <a:cubicBezTo>
                    <a:pt x="548" y="1852"/>
                    <a:pt x="550" y="1890"/>
                    <a:pt x="552" y="1927"/>
                  </a:cubicBezTo>
                  <a:cubicBezTo>
                    <a:pt x="553" y="1944"/>
                    <a:pt x="556" y="1961"/>
                    <a:pt x="558" y="1978"/>
                  </a:cubicBezTo>
                  <a:cubicBezTo>
                    <a:pt x="557" y="1979"/>
                    <a:pt x="555" y="1979"/>
                    <a:pt x="554" y="1980"/>
                  </a:cubicBezTo>
                  <a:cubicBezTo>
                    <a:pt x="547" y="1964"/>
                    <a:pt x="541" y="1949"/>
                    <a:pt x="534" y="1934"/>
                  </a:cubicBezTo>
                  <a:cubicBezTo>
                    <a:pt x="534" y="1934"/>
                    <a:pt x="533" y="1934"/>
                    <a:pt x="533" y="1934"/>
                  </a:cubicBezTo>
                  <a:cubicBezTo>
                    <a:pt x="538" y="1958"/>
                    <a:pt x="544" y="1983"/>
                    <a:pt x="549" y="2007"/>
                  </a:cubicBezTo>
                  <a:cubicBezTo>
                    <a:pt x="560" y="2049"/>
                    <a:pt x="572" y="2090"/>
                    <a:pt x="571" y="2134"/>
                  </a:cubicBezTo>
                  <a:cubicBezTo>
                    <a:pt x="569" y="2172"/>
                    <a:pt x="553" y="2201"/>
                    <a:pt x="524" y="2224"/>
                  </a:cubicBezTo>
                  <a:cubicBezTo>
                    <a:pt x="520" y="2228"/>
                    <a:pt x="514" y="2230"/>
                    <a:pt x="508" y="2231"/>
                  </a:cubicBezTo>
                  <a:cubicBezTo>
                    <a:pt x="520" y="2206"/>
                    <a:pt x="540" y="2185"/>
                    <a:pt x="544" y="2156"/>
                  </a:cubicBezTo>
                  <a:cubicBezTo>
                    <a:pt x="533" y="2167"/>
                    <a:pt x="523" y="2178"/>
                    <a:pt x="513" y="2189"/>
                  </a:cubicBezTo>
                  <a:cubicBezTo>
                    <a:pt x="512" y="2188"/>
                    <a:pt x="510" y="2187"/>
                    <a:pt x="509" y="2186"/>
                  </a:cubicBezTo>
                  <a:cubicBezTo>
                    <a:pt x="519" y="2161"/>
                    <a:pt x="536" y="2138"/>
                    <a:pt x="532" y="2109"/>
                  </a:cubicBezTo>
                  <a:cubicBezTo>
                    <a:pt x="529" y="2082"/>
                    <a:pt x="524" y="2056"/>
                    <a:pt x="517" y="2029"/>
                  </a:cubicBezTo>
                  <a:cubicBezTo>
                    <a:pt x="518" y="2051"/>
                    <a:pt x="518" y="2072"/>
                    <a:pt x="508" y="2091"/>
                  </a:cubicBezTo>
                  <a:cubicBezTo>
                    <a:pt x="498" y="2111"/>
                    <a:pt x="484" y="2125"/>
                    <a:pt x="462" y="2129"/>
                  </a:cubicBezTo>
                  <a:cubicBezTo>
                    <a:pt x="462" y="2129"/>
                    <a:pt x="461" y="2128"/>
                    <a:pt x="460" y="2127"/>
                  </a:cubicBezTo>
                  <a:cubicBezTo>
                    <a:pt x="463" y="2124"/>
                    <a:pt x="466" y="2121"/>
                    <a:pt x="470" y="2118"/>
                  </a:cubicBezTo>
                  <a:cubicBezTo>
                    <a:pt x="504" y="2088"/>
                    <a:pt x="513" y="2051"/>
                    <a:pt x="496" y="2009"/>
                  </a:cubicBezTo>
                  <a:cubicBezTo>
                    <a:pt x="487" y="1986"/>
                    <a:pt x="477" y="1963"/>
                    <a:pt x="465" y="1941"/>
                  </a:cubicBezTo>
                  <a:cubicBezTo>
                    <a:pt x="464" y="1944"/>
                    <a:pt x="464" y="1947"/>
                    <a:pt x="464" y="1950"/>
                  </a:cubicBezTo>
                  <a:cubicBezTo>
                    <a:pt x="465" y="2040"/>
                    <a:pt x="439" y="2122"/>
                    <a:pt x="387" y="2195"/>
                  </a:cubicBezTo>
                  <a:cubicBezTo>
                    <a:pt x="376" y="2209"/>
                    <a:pt x="366" y="2224"/>
                    <a:pt x="355" y="2239"/>
                  </a:cubicBezTo>
                  <a:cubicBezTo>
                    <a:pt x="342" y="2258"/>
                    <a:pt x="338" y="2277"/>
                    <a:pt x="354" y="2297"/>
                  </a:cubicBezTo>
                  <a:cubicBezTo>
                    <a:pt x="355" y="2298"/>
                    <a:pt x="355" y="2299"/>
                    <a:pt x="355" y="2301"/>
                  </a:cubicBezTo>
                  <a:cubicBezTo>
                    <a:pt x="335" y="2294"/>
                    <a:pt x="326" y="2270"/>
                    <a:pt x="336" y="2247"/>
                  </a:cubicBezTo>
                  <a:cubicBezTo>
                    <a:pt x="341" y="2236"/>
                    <a:pt x="348" y="2225"/>
                    <a:pt x="355" y="2215"/>
                  </a:cubicBezTo>
                  <a:cubicBezTo>
                    <a:pt x="369" y="2193"/>
                    <a:pt x="384" y="2172"/>
                    <a:pt x="399" y="2150"/>
                  </a:cubicBezTo>
                  <a:cubicBezTo>
                    <a:pt x="402" y="2147"/>
                    <a:pt x="404" y="2143"/>
                    <a:pt x="405" y="2138"/>
                  </a:cubicBezTo>
                  <a:cubicBezTo>
                    <a:pt x="368" y="2174"/>
                    <a:pt x="324" y="2204"/>
                    <a:pt x="317" y="2262"/>
                  </a:cubicBezTo>
                  <a:cubicBezTo>
                    <a:pt x="315" y="2261"/>
                    <a:pt x="314" y="2261"/>
                    <a:pt x="312" y="2261"/>
                  </a:cubicBezTo>
                  <a:cubicBezTo>
                    <a:pt x="312" y="2254"/>
                    <a:pt x="311" y="2247"/>
                    <a:pt x="311" y="2240"/>
                  </a:cubicBezTo>
                  <a:cubicBezTo>
                    <a:pt x="311" y="2232"/>
                    <a:pt x="311" y="2225"/>
                    <a:pt x="312" y="2217"/>
                  </a:cubicBezTo>
                  <a:cubicBezTo>
                    <a:pt x="294" y="2237"/>
                    <a:pt x="285" y="2276"/>
                    <a:pt x="308" y="2302"/>
                  </a:cubicBezTo>
                  <a:cubicBezTo>
                    <a:pt x="318" y="2314"/>
                    <a:pt x="326" y="2326"/>
                    <a:pt x="334" y="2340"/>
                  </a:cubicBezTo>
                  <a:cubicBezTo>
                    <a:pt x="309" y="2332"/>
                    <a:pt x="291" y="2316"/>
                    <a:pt x="278" y="2293"/>
                  </a:cubicBezTo>
                  <a:cubicBezTo>
                    <a:pt x="266" y="2270"/>
                    <a:pt x="270" y="2245"/>
                    <a:pt x="278" y="2217"/>
                  </a:cubicBezTo>
                  <a:cubicBezTo>
                    <a:pt x="220" y="2268"/>
                    <a:pt x="182" y="2323"/>
                    <a:pt x="187" y="2401"/>
                  </a:cubicBezTo>
                  <a:cubicBezTo>
                    <a:pt x="173" y="2377"/>
                    <a:pt x="174" y="2351"/>
                    <a:pt x="176" y="2326"/>
                  </a:cubicBezTo>
                  <a:cubicBezTo>
                    <a:pt x="178" y="2300"/>
                    <a:pt x="189" y="2277"/>
                    <a:pt x="202" y="2254"/>
                  </a:cubicBezTo>
                  <a:cubicBezTo>
                    <a:pt x="143" y="2302"/>
                    <a:pt x="130" y="2369"/>
                    <a:pt x="125" y="2439"/>
                  </a:cubicBezTo>
                  <a:cubicBezTo>
                    <a:pt x="124" y="2439"/>
                    <a:pt x="122" y="2439"/>
                    <a:pt x="121" y="2439"/>
                  </a:cubicBezTo>
                  <a:cubicBezTo>
                    <a:pt x="119" y="2433"/>
                    <a:pt x="117" y="2427"/>
                    <a:pt x="116" y="2421"/>
                  </a:cubicBezTo>
                  <a:cubicBezTo>
                    <a:pt x="105" y="2333"/>
                    <a:pt x="131" y="2262"/>
                    <a:pt x="207" y="2212"/>
                  </a:cubicBezTo>
                  <a:cubicBezTo>
                    <a:pt x="236" y="2193"/>
                    <a:pt x="257" y="2167"/>
                    <a:pt x="272" y="2136"/>
                  </a:cubicBezTo>
                  <a:cubicBezTo>
                    <a:pt x="284" y="2110"/>
                    <a:pt x="287" y="2084"/>
                    <a:pt x="278" y="2056"/>
                  </a:cubicBezTo>
                  <a:cubicBezTo>
                    <a:pt x="274" y="2042"/>
                    <a:pt x="269" y="2027"/>
                    <a:pt x="263" y="2012"/>
                  </a:cubicBezTo>
                  <a:cubicBezTo>
                    <a:pt x="261" y="2027"/>
                    <a:pt x="260" y="2041"/>
                    <a:pt x="258" y="2055"/>
                  </a:cubicBezTo>
                  <a:cubicBezTo>
                    <a:pt x="257" y="2066"/>
                    <a:pt x="254" y="2077"/>
                    <a:pt x="251" y="2088"/>
                  </a:cubicBezTo>
                  <a:cubicBezTo>
                    <a:pt x="240" y="2123"/>
                    <a:pt x="218" y="2147"/>
                    <a:pt x="178" y="2151"/>
                  </a:cubicBezTo>
                  <a:cubicBezTo>
                    <a:pt x="170" y="2151"/>
                    <a:pt x="161" y="2154"/>
                    <a:pt x="152" y="2155"/>
                  </a:cubicBezTo>
                  <a:cubicBezTo>
                    <a:pt x="107" y="2163"/>
                    <a:pt x="88" y="2188"/>
                    <a:pt x="85" y="2235"/>
                  </a:cubicBezTo>
                  <a:cubicBezTo>
                    <a:pt x="83" y="2261"/>
                    <a:pt x="84" y="2287"/>
                    <a:pt x="84" y="2313"/>
                  </a:cubicBezTo>
                  <a:cubicBezTo>
                    <a:pt x="84" y="2317"/>
                    <a:pt x="83" y="2321"/>
                    <a:pt x="82" y="2325"/>
                  </a:cubicBezTo>
                  <a:cubicBezTo>
                    <a:pt x="70" y="2285"/>
                    <a:pt x="68" y="2244"/>
                    <a:pt x="76" y="2202"/>
                  </a:cubicBezTo>
                  <a:cubicBezTo>
                    <a:pt x="45" y="2243"/>
                    <a:pt x="47" y="2289"/>
                    <a:pt x="57" y="2336"/>
                  </a:cubicBezTo>
                  <a:cubicBezTo>
                    <a:pt x="56" y="2337"/>
                    <a:pt x="55" y="2337"/>
                    <a:pt x="54" y="2337"/>
                  </a:cubicBezTo>
                  <a:cubicBezTo>
                    <a:pt x="52" y="2333"/>
                    <a:pt x="49" y="2330"/>
                    <a:pt x="47" y="2326"/>
                  </a:cubicBezTo>
                  <a:cubicBezTo>
                    <a:pt x="18" y="2272"/>
                    <a:pt x="29" y="2204"/>
                    <a:pt x="73" y="2160"/>
                  </a:cubicBezTo>
                  <a:cubicBezTo>
                    <a:pt x="88" y="2144"/>
                    <a:pt x="107" y="2132"/>
                    <a:pt x="124" y="2119"/>
                  </a:cubicBezTo>
                  <a:cubicBezTo>
                    <a:pt x="140" y="2107"/>
                    <a:pt x="156" y="2097"/>
                    <a:pt x="165" y="2080"/>
                  </a:cubicBezTo>
                  <a:cubicBezTo>
                    <a:pt x="140" y="2085"/>
                    <a:pt x="115" y="2090"/>
                    <a:pt x="90" y="2096"/>
                  </a:cubicBezTo>
                  <a:cubicBezTo>
                    <a:pt x="58" y="2104"/>
                    <a:pt x="25" y="2147"/>
                    <a:pt x="22" y="2185"/>
                  </a:cubicBezTo>
                  <a:cubicBezTo>
                    <a:pt x="21" y="2191"/>
                    <a:pt x="20" y="2196"/>
                    <a:pt x="19" y="2201"/>
                  </a:cubicBezTo>
                  <a:cubicBezTo>
                    <a:pt x="0" y="2167"/>
                    <a:pt x="13" y="2136"/>
                    <a:pt x="31" y="2107"/>
                  </a:cubicBezTo>
                  <a:cubicBezTo>
                    <a:pt x="48" y="2077"/>
                    <a:pt x="75" y="2060"/>
                    <a:pt x="111" y="2057"/>
                  </a:cubicBezTo>
                  <a:cubicBezTo>
                    <a:pt x="100" y="2053"/>
                    <a:pt x="89" y="2048"/>
                    <a:pt x="77" y="2044"/>
                  </a:cubicBezTo>
                  <a:cubicBezTo>
                    <a:pt x="78" y="2043"/>
                    <a:pt x="78" y="2041"/>
                    <a:pt x="78" y="2040"/>
                  </a:cubicBezTo>
                  <a:cubicBezTo>
                    <a:pt x="89" y="2039"/>
                    <a:pt x="101" y="2039"/>
                    <a:pt x="112" y="2038"/>
                  </a:cubicBezTo>
                  <a:cubicBezTo>
                    <a:pt x="148" y="2036"/>
                    <a:pt x="163" y="2025"/>
                    <a:pt x="164" y="1989"/>
                  </a:cubicBezTo>
                  <a:cubicBezTo>
                    <a:pt x="166" y="1952"/>
                    <a:pt x="164" y="1915"/>
                    <a:pt x="163" y="1878"/>
                  </a:cubicBezTo>
                  <a:cubicBezTo>
                    <a:pt x="161" y="1832"/>
                    <a:pt x="156" y="1787"/>
                    <a:pt x="166" y="1742"/>
                  </a:cubicBezTo>
                  <a:cubicBezTo>
                    <a:pt x="178" y="1690"/>
                    <a:pt x="208" y="1650"/>
                    <a:pt x="250" y="1619"/>
                  </a:cubicBezTo>
                  <a:cubicBezTo>
                    <a:pt x="270" y="1604"/>
                    <a:pt x="295" y="1599"/>
                    <a:pt x="319" y="1599"/>
                  </a:cubicBezTo>
                  <a:cubicBezTo>
                    <a:pt x="431" y="1596"/>
                    <a:pt x="542" y="1598"/>
                    <a:pt x="651" y="1627"/>
                  </a:cubicBezTo>
                  <a:cubicBezTo>
                    <a:pt x="698" y="1639"/>
                    <a:pt x="744" y="1655"/>
                    <a:pt x="789" y="1671"/>
                  </a:cubicBezTo>
                  <a:cubicBezTo>
                    <a:pt x="841" y="1690"/>
                    <a:pt x="891" y="1686"/>
                    <a:pt x="940" y="1662"/>
                  </a:cubicBezTo>
                  <a:cubicBezTo>
                    <a:pt x="972" y="1646"/>
                    <a:pt x="1005" y="1631"/>
                    <a:pt x="1036" y="1614"/>
                  </a:cubicBezTo>
                  <a:cubicBezTo>
                    <a:pt x="1079" y="1590"/>
                    <a:pt x="1127" y="1583"/>
                    <a:pt x="1174" y="1579"/>
                  </a:cubicBezTo>
                  <a:cubicBezTo>
                    <a:pt x="1211" y="1576"/>
                    <a:pt x="1247" y="1580"/>
                    <a:pt x="1284" y="1582"/>
                  </a:cubicBezTo>
                  <a:cubicBezTo>
                    <a:pt x="1318" y="1584"/>
                    <a:pt x="1352" y="1586"/>
                    <a:pt x="1387" y="1587"/>
                  </a:cubicBezTo>
                  <a:cubicBezTo>
                    <a:pt x="1385" y="1585"/>
                    <a:pt x="1383" y="1584"/>
                    <a:pt x="1380" y="1582"/>
                  </a:cubicBezTo>
                  <a:cubicBezTo>
                    <a:pt x="1357" y="1564"/>
                    <a:pt x="1332" y="1548"/>
                    <a:pt x="1310" y="1528"/>
                  </a:cubicBezTo>
                  <a:cubicBezTo>
                    <a:pt x="1298" y="1518"/>
                    <a:pt x="1291" y="1503"/>
                    <a:pt x="1283" y="1488"/>
                  </a:cubicBezTo>
                  <a:cubicBezTo>
                    <a:pt x="1279" y="1480"/>
                    <a:pt x="1273" y="1475"/>
                    <a:pt x="1264" y="1475"/>
                  </a:cubicBezTo>
                  <a:cubicBezTo>
                    <a:pt x="1255" y="1475"/>
                    <a:pt x="1247" y="1478"/>
                    <a:pt x="1238" y="1478"/>
                  </a:cubicBezTo>
                  <a:cubicBezTo>
                    <a:pt x="1223" y="1478"/>
                    <a:pt x="1209" y="1478"/>
                    <a:pt x="1195" y="1476"/>
                  </a:cubicBezTo>
                  <a:cubicBezTo>
                    <a:pt x="1187" y="1475"/>
                    <a:pt x="1179" y="1470"/>
                    <a:pt x="1172" y="1465"/>
                  </a:cubicBezTo>
                  <a:cubicBezTo>
                    <a:pt x="1157" y="1453"/>
                    <a:pt x="1159" y="1443"/>
                    <a:pt x="1176" y="1434"/>
                  </a:cubicBezTo>
                  <a:cubicBezTo>
                    <a:pt x="1187" y="1428"/>
                    <a:pt x="1199" y="1423"/>
                    <a:pt x="1210" y="1416"/>
                  </a:cubicBezTo>
                  <a:cubicBezTo>
                    <a:pt x="1215" y="1412"/>
                    <a:pt x="1220" y="1407"/>
                    <a:pt x="1228" y="1401"/>
                  </a:cubicBezTo>
                  <a:cubicBezTo>
                    <a:pt x="1219" y="1397"/>
                    <a:pt x="1212" y="1395"/>
                    <a:pt x="1206" y="1392"/>
                  </a:cubicBezTo>
                  <a:cubicBezTo>
                    <a:pt x="1188" y="1387"/>
                    <a:pt x="1176" y="1375"/>
                    <a:pt x="1167" y="1359"/>
                  </a:cubicBezTo>
                  <a:cubicBezTo>
                    <a:pt x="1160" y="1345"/>
                    <a:pt x="1164" y="1339"/>
                    <a:pt x="1180" y="1339"/>
                  </a:cubicBezTo>
                  <a:cubicBezTo>
                    <a:pt x="1219" y="1339"/>
                    <a:pt x="1255" y="1327"/>
                    <a:pt x="1285" y="1303"/>
                  </a:cubicBezTo>
                  <a:cubicBezTo>
                    <a:pt x="1309" y="1284"/>
                    <a:pt x="1331" y="1262"/>
                    <a:pt x="1352" y="1240"/>
                  </a:cubicBezTo>
                  <a:cubicBezTo>
                    <a:pt x="1375" y="1217"/>
                    <a:pt x="1397" y="1195"/>
                    <a:pt x="1418" y="1171"/>
                  </a:cubicBezTo>
                  <a:cubicBezTo>
                    <a:pt x="1436" y="1150"/>
                    <a:pt x="1450" y="1126"/>
                    <a:pt x="1467" y="1105"/>
                  </a:cubicBezTo>
                  <a:cubicBezTo>
                    <a:pt x="1479" y="1088"/>
                    <a:pt x="1493" y="1072"/>
                    <a:pt x="1508" y="1057"/>
                  </a:cubicBezTo>
                  <a:cubicBezTo>
                    <a:pt x="1518" y="1046"/>
                    <a:pt x="1531" y="1037"/>
                    <a:pt x="1542" y="1026"/>
                  </a:cubicBezTo>
                  <a:cubicBezTo>
                    <a:pt x="1558" y="1011"/>
                    <a:pt x="1566" y="993"/>
                    <a:pt x="1572" y="972"/>
                  </a:cubicBezTo>
                  <a:cubicBezTo>
                    <a:pt x="1580" y="940"/>
                    <a:pt x="1603" y="919"/>
                    <a:pt x="1633" y="908"/>
                  </a:cubicBezTo>
                  <a:cubicBezTo>
                    <a:pt x="1651" y="902"/>
                    <a:pt x="1663" y="892"/>
                    <a:pt x="1675" y="878"/>
                  </a:cubicBezTo>
                  <a:cubicBezTo>
                    <a:pt x="1687" y="864"/>
                    <a:pt x="1692" y="853"/>
                    <a:pt x="1687" y="835"/>
                  </a:cubicBezTo>
                  <a:cubicBezTo>
                    <a:pt x="1683" y="822"/>
                    <a:pt x="1683" y="808"/>
                    <a:pt x="1681" y="794"/>
                  </a:cubicBezTo>
                  <a:cubicBezTo>
                    <a:pt x="1675" y="761"/>
                    <a:pt x="1686" y="736"/>
                    <a:pt x="1712" y="716"/>
                  </a:cubicBezTo>
                  <a:cubicBezTo>
                    <a:pt x="1721" y="709"/>
                    <a:pt x="1730" y="703"/>
                    <a:pt x="1732" y="689"/>
                  </a:cubicBezTo>
                  <a:cubicBezTo>
                    <a:pt x="1733" y="677"/>
                    <a:pt x="1751" y="670"/>
                    <a:pt x="1764" y="673"/>
                  </a:cubicBezTo>
                  <a:cubicBezTo>
                    <a:pt x="1770" y="674"/>
                    <a:pt x="1778" y="674"/>
                    <a:pt x="1784" y="673"/>
                  </a:cubicBezTo>
                  <a:cubicBezTo>
                    <a:pt x="1823" y="661"/>
                    <a:pt x="1857" y="672"/>
                    <a:pt x="1881" y="703"/>
                  </a:cubicBezTo>
                  <a:cubicBezTo>
                    <a:pt x="1883" y="706"/>
                    <a:pt x="1885" y="708"/>
                    <a:pt x="1887" y="711"/>
                  </a:cubicBezTo>
                  <a:cubicBezTo>
                    <a:pt x="1902" y="738"/>
                    <a:pt x="1925" y="753"/>
                    <a:pt x="1955" y="756"/>
                  </a:cubicBezTo>
                  <a:cubicBezTo>
                    <a:pt x="1960" y="757"/>
                    <a:pt x="1965" y="758"/>
                    <a:pt x="1969" y="760"/>
                  </a:cubicBezTo>
                  <a:cubicBezTo>
                    <a:pt x="1989" y="767"/>
                    <a:pt x="1993" y="784"/>
                    <a:pt x="1976" y="796"/>
                  </a:cubicBezTo>
                  <a:cubicBezTo>
                    <a:pt x="1965" y="804"/>
                    <a:pt x="1952" y="809"/>
                    <a:pt x="1940" y="815"/>
                  </a:cubicBezTo>
                  <a:cubicBezTo>
                    <a:pt x="1923" y="821"/>
                    <a:pt x="1921" y="826"/>
                    <a:pt x="1931" y="841"/>
                  </a:cubicBezTo>
                  <a:cubicBezTo>
                    <a:pt x="1932" y="843"/>
                    <a:pt x="1933" y="845"/>
                    <a:pt x="1934" y="846"/>
                  </a:cubicBezTo>
                  <a:cubicBezTo>
                    <a:pt x="1949" y="867"/>
                    <a:pt x="1953" y="870"/>
                    <a:pt x="1930" y="889"/>
                  </a:cubicBezTo>
                  <a:cubicBezTo>
                    <a:pt x="1929" y="891"/>
                    <a:pt x="1926" y="893"/>
                    <a:pt x="1927" y="895"/>
                  </a:cubicBezTo>
                  <a:cubicBezTo>
                    <a:pt x="1932" y="914"/>
                    <a:pt x="1916" y="929"/>
                    <a:pt x="1915" y="947"/>
                  </a:cubicBezTo>
                  <a:cubicBezTo>
                    <a:pt x="1914" y="957"/>
                    <a:pt x="1904" y="959"/>
                    <a:pt x="1895" y="959"/>
                  </a:cubicBezTo>
                  <a:cubicBezTo>
                    <a:pt x="1886" y="958"/>
                    <a:pt x="1878" y="956"/>
                    <a:pt x="1869" y="955"/>
                  </a:cubicBezTo>
                  <a:cubicBezTo>
                    <a:pt x="1857" y="953"/>
                    <a:pt x="1847" y="958"/>
                    <a:pt x="1843" y="969"/>
                  </a:cubicBezTo>
                  <a:cubicBezTo>
                    <a:pt x="1839" y="978"/>
                    <a:pt x="1850" y="991"/>
                    <a:pt x="1863" y="990"/>
                  </a:cubicBezTo>
                  <a:cubicBezTo>
                    <a:pt x="1867" y="990"/>
                    <a:pt x="1873" y="989"/>
                    <a:pt x="1877" y="986"/>
                  </a:cubicBezTo>
                  <a:cubicBezTo>
                    <a:pt x="1888" y="978"/>
                    <a:pt x="1900" y="977"/>
                    <a:pt x="1913" y="977"/>
                  </a:cubicBezTo>
                  <a:cubicBezTo>
                    <a:pt x="1941" y="977"/>
                    <a:pt x="1970" y="978"/>
                    <a:pt x="1997" y="974"/>
                  </a:cubicBezTo>
                  <a:cubicBezTo>
                    <a:pt x="2043" y="967"/>
                    <a:pt x="2089" y="966"/>
                    <a:pt x="2134" y="952"/>
                  </a:cubicBezTo>
                  <a:cubicBezTo>
                    <a:pt x="2182" y="936"/>
                    <a:pt x="2233" y="928"/>
                    <a:pt x="2283" y="916"/>
                  </a:cubicBezTo>
                  <a:cubicBezTo>
                    <a:pt x="2307" y="909"/>
                    <a:pt x="2330" y="899"/>
                    <a:pt x="2353" y="890"/>
                  </a:cubicBezTo>
                  <a:cubicBezTo>
                    <a:pt x="2358" y="888"/>
                    <a:pt x="2362" y="884"/>
                    <a:pt x="2365" y="879"/>
                  </a:cubicBezTo>
                  <a:cubicBezTo>
                    <a:pt x="2375" y="865"/>
                    <a:pt x="2385" y="851"/>
                    <a:pt x="2394" y="836"/>
                  </a:cubicBezTo>
                  <a:cubicBezTo>
                    <a:pt x="2396" y="831"/>
                    <a:pt x="2395" y="824"/>
                    <a:pt x="2394" y="818"/>
                  </a:cubicBezTo>
                  <a:cubicBezTo>
                    <a:pt x="2385" y="774"/>
                    <a:pt x="2375" y="730"/>
                    <a:pt x="2367" y="686"/>
                  </a:cubicBezTo>
                  <a:cubicBezTo>
                    <a:pt x="2355" y="623"/>
                    <a:pt x="2344" y="559"/>
                    <a:pt x="2332" y="496"/>
                  </a:cubicBezTo>
                  <a:cubicBezTo>
                    <a:pt x="2307" y="358"/>
                    <a:pt x="2282" y="221"/>
                    <a:pt x="2257" y="84"/>
                  </a:cubicBezTo>
                  <a:cubicBezTo>
                    <a:pt x="2256" y="81"/>
                    <a:pt x="2255" y="78"/>
                    <a:pt x="2253" y="73"/>
                  </a:cubicBezTo>
                  <a:cubicBezTo>
                    <a:pt x="2235" y="77"/>
                    <a:pt x="2217" y="79"/>
                    <a:pt x="2200" y="83"/>
                  </a:cubicBezTo>
                  <a:cubicBezTo>
                    <a:pt x="2191" y="85"/>
                    <a:pt x="2187" y="83"/>
                    <a:pt x="2186" y="74"/>
                  </a:cubicBezTo>
                  <a:cubicBezTo>
                    <a:pt x="2185" y="64"/>
                    <a:pt x="2183" y="54"/>
                    <a:pt x="2180" y="44"/>
                  </a:cubicBezTo>
                  <a:cubicBezTo>
                    <a:pt x="2177" y="33"/>
                    <a:pt x="2181" y="29"/>
                    <a:pt x="2192" y="26"/>
                  </a:cubicBezTo>
                  <a:cubicBezTo>
                    <a:pt x="2234" y="19"/>
                    <a:pt x="2275" y="11"/>
                    <a:pt x="2317" y="2"/>
                  </a:cubicBezTo>
                  <a:cubicBezTo>
                    <a:pt x="2319" y="2"/>
                    <a:pt x="2322" y="1"/>
                    <a:pt x="2325" y="0"/>
                  </a:cubicBezTo>
                  <a:cubicBezTo>
                    <a:pt x="2329" y="0"/>
                    <a:pt x="2333" y="0"/>
                    <a:pt x="2337" y="0"/>
                  </a:cubicBezTo>
                  <a:cubicBezTo>
                    <a:pt x="2340" y="18"/>
                    <a:pt x="2343" y="35"/>
                    <a:pt x="2347" y="54"/>
                  </a:cubicBezTo>
                  <a:cubicBezTo>
                    <a:pt x="2327" y="58"/>
                    <a:pt x="2308" y="62"/>
                    <a:pt x="2288" y="66"/>
                  </a:cubicBezTo>
                  <a:cubicBezTo>
                    <a:pt x="2289" y="75"/>
                    <a:pt x="2290" y="83"/>
                    <a:pt x="2291" y="91"/>
                  </a:cubicBezTo>
                  <a:cubicBezTo>
                    <a:pt x="2318" y="236"/>
                    <a:pt x="2344" y="380"/>
                    <a:pt x="2371" y="525"/>
                  </a:cubicBezTo>
                  <a:cubicBezTo>
                    <a:pt x="2387" y="614"/>
                    <a:pt x="2403" y="704"/>
                    <a:pt x="2419" y="793"/>
                  </a:cubicBezTo>
                  <a:cubicBezTo>
                    <a:pt x="2420" y="798"/>
                    <a:pt x="2421" y="803"/>
                    <a:pt x="2423" y="807"/>
                  </a:cubicBezTo>
                  <a:cubicBezTo>
                    <a:pt x="2430" y="817"/>
                    <a:pt x="2436" y="828"/>
                    <a:pt x="2450" y="830"/>
                  </a:cubicBezTo>
                  <a:cubicBezTo>
                    <a:pt x="2453" y="830"/>
                    <a:pt x="2456" y="836"/>
                    <a:pt x="2457" y="840"/>
                  </a:cubicBezTo>
                  <a:cubicBezTo>
                    <a:pt x="2462" y="854"/>
                    <a:pt x="2468" y="868"/>
                    <a:pt x="2471" y="883"/>
                  </a:cubicBezTo>
                  <a:cubicBezTo>
                    <a:pt x="2472" y="889"/>
                    <a:pt x="2470" y="897"/>
                    <a:pt x="2467" y="903"/>
                  </a:cubicBezTo>
                  <a:cubicBezTo>
                    <a:pt x="2463" y="909"/>
                    <a:pt x="2457" y="913"/>
                    <a:pt x="2451" y="917"/>
                  </a:cubicBezTo>
                  <a:cubicBezTo>
                    <a:pt x="2445" y="922"/>
                    <a:pt x="2443" y="926"/>
                    <a:pt x="2445" y="934"/>
                  </a:cubicBezTo>
                  <a:cubicBezTo>
                    <a:pt x="2452" y="970"/>
                    <a:pt x="2458" y="1006"/>
                    <a:pt x="2465" y="1042"/>
                  </a:cubicBezTo>
                  <a:cubicBezTo>
                    <a:pt x="2469" y="1064"/>
                    <a:pt x="2466" y="1066"/>
                    <a:pt x="2443" y="1066"/>
                  </a:cubicBezTo>
                  <a:cubicBezTo>
                    <a:pt x="2443" y="1066"/>
                    <a:pt x="2442" y="1065"/>
                    <a:pt x="2440" y="1064"/>
                  </a:cubicBezTo>
                  <a:cubicBezTo>
                    <a:pt x="2436" y="1044"/>
                    <a:pt x="2432" y="1024"/>
                    <a:pt x="2428" y="1003"/>
                  </a:cubicBezTo>
                  <a:cubicBezTo>
                    <a:pt x="2424" y="982"/>
                    <a:pt x="2420" y="961"/>
                    <a:pt x="2416" y="940"/>
                  </a:cubicBezTo>
                  <a:cubicBezTo>
                    <a:pt x="2396" y="943"/>
                    <a:pt x="2378" y="945"/>
                    <a:pt x="2360" y="948"/>
                  </a:cubicBezTo>
                  <a:cubicBezTo>
                    <a:pt x="2341" y="951"/>
                    <a:pt x="2336" y="960"/>
                    <a:pt x="2343" y="978"/>
                  </a:cubicBezTo>
                  <a:cubicBezTo>
                    <a:pt x="2348" y="993"/>
                    <a:pt x="2348" y="994"/>
                    <a:pt x="2332" y="1000"/>
                  </a:cubicBezTo>
                  <a:cubicBezTo>
                    <a:pt x="2287" y="1016"/>
                    <a:pt x="2241" y="1031"/>
                    <a:pt x="2196" y="1047"/>
                  </a:cubicBezTo>
                  <a:cubicBezTo>
                    <a:pt x="2169" y="1056"/>
                    <a:pt x="2142" y="1067"/>
                    <a:pt x="2114" y="1074"/>
                  </a:cubicBezTo>
                  <a:cubicBezTo>
                    <a:pt x="2085" y="1081"/>
                    <a:pt x="2055" y="1084"/>
                    <a:pt x="2026" y="1090"/>
                  </a:cubicBezTo>
                  <a:cubicBezTo>
                    <a:pt x="2006" y="1093"/>
                    <a:pt x="1987" y="1102"/>
                    <a:pt x="1968" y="1104"/>
                  </a:cubicBezTo>
                  <a:cubicBezTo>
                    <a:pt x="1930" y="1106"/>
                    <a:pt x="1892" y="1106"/>
                    <a:pt x="1854" y="1106"/>
                  </a:cubicBezTo>
                  <a:cubicBezTo>
                    <a:pt x="1843" y="1106"/>
                    <a:pt x="1831" y="1105"/>
                    <a:pt x="1819" y="1105"/>
                  </a:cubicBezTo>
                  <a:cubicBezTo>
                    <a:pt x="1816" y="1105"/>
                    <a:pt x="1811" y="1108"/>
                    <a:pt x="1810" y="1110"/>
                  </a:cubicBezTo>
                  <a:cubicBezTo>
                    <a:pt x="1809" y="1115"/>
                    <a:pt x="1808" y="1124"/>
                    <a:pt x="1811" y="1125"/>
                  </a:cubicBezTo>
                  <a:cubicBezTo>
                    <a:pt x="1824" y="1133"/>
                    <a:pt x="1823" y="1146"/>
                    <a:pt x="1824" y="1158"/>
                  </a:cubicBezTo>
                  <a:cubicBezTo>
                    <a:pt x="1825" y="1162"/>
                    <a:pt x="1824" y="1166"/>
                    <a:pt x="1826" y="1169"/>
                  </a:cubicBezTo>
                  <a:cubicBezTo>
                    <a:pt x="1843" y="1186"/>
                    <a:pt x="1860" y="1204"/>
                    <a:pt x="1877" y="1221"/>
                  </a:cubicBezTo>
                  <a:cubicBezTo>
                    <a:pt x="1881" y="1218"/>
                    <a:pt x="1882" y="1216"/>
                    <a:pt x="1883" y="1215"/>
                  </a:cubicBezTo>
                  <a:cubicBezTo>
                    <a:pt x="1890" y="1223"/>
                    <a:pt x="1895" y="1232"/>
                    <a:pt x="1902" y="1239"/>
                  </a:cubicBezTo>
                  <a:cubicBezTo>
                    <a:pt x="1916" y="1251"/>
                    <a:pt x="1931" y="1263"/>
                    <a:pt x="1946" y="1273"/>
                  </a:cubicBezTo>
                  <a:cubicBezTo>
                    <a:pt x="1952" y="1277"/>
                    <a:pt x="1960" y="1278"/>
                    <a:pt x="1967" y="1280"/>
                  </a:cubicBezTo>
                  <a:cubicBezTo>
                    <a:pt x="1968" y="1279"/>
                    <a:pt x="1968" y="1277"/>
                    <a:pt x="1969" y="1276"/>
                  </a:cubicBezTo>
                  <a:cubicBezTo>
                    <a:pt x="1955" y="1270"/>
                    <a:pt x="1942" y="1265"/>
                    <a:pt x="1937" y="1247"/>
                  </a:cubicBezTo>
                  <a:cubicBezTo>
                    <a:pt x="1973" y="1267"/>
                    <a:pt x="2000" y="1264"/>
                    <a:pt x="2018" y="1243"/>
                  </a:cubicBezTo>
                  <a:cubicBezTo>
                    <a:pt x="2003" y="1234"/>
                    <a:pt x="1988" y="1225"/>
                    <a:pt x="1972" y="1216"/>
                  </a:cubicBezTo>
                  <a:cubicBezTo>
                    <a:pt x="1962" y="1211"/>
                    <a:pt x="1952" y="1206"/>
                    <a:pt x="1942" y="1202"/>
                  </a:cubicBezTo>
                  <a:cubicBezTo>
                    <a:pt x="1937" y="1201"/>
                    <a:pt x="1931" y="1203"/>
                    <a:pt x="1923" y="1204"/>
                  </a:cubicBezTo>
                  <a:cubicBezTo>
                    <a:pt x="1932" y="1189"/>
                    <a:pt x="1945" y="1189"/>
                    <a:pt x="1956" y="1191"/>
                  </a:cubicBezTo>
                  <a:cubicBezTo>
                    <a:pt x="1968" y="1193"/>
                    <a:pt x="1979" y="1199"/>
                    <a:pt x="1990" y="1203"/>
                  </a:cubicBezTo>
                  <a:cubicBezTo>
                    <a:pt x="1991" y="1202"/>
                    <a:pt x="1991" y="1201"/>
                    <a:pt x="1992" y="1200"/>
                  </a:cubicBezTo>
                  <a:cubicBezTo>
                    <a:pt x="1977" y="1190"/>
                    <a:pt x="1963" y="1180"/>
                    <a:pt x="1947" y="1170"/>
                  </a:cubicBezTo>
                  <a:cubicBezTo>
                    <a:pt x="1962" y="1168"/>
                    <a:pt x="1975" y="1171"/>
                    <a:pt x="1986" y="1179"/>
                  </a:cubicBezTo>
                  <a:cubicBezTo>
                    <a:pt x="1996" y="1186"/>
                    <a:pt x="2005" y="1195"/>
                    <a:pt x="2015" y="1203"/>
                  </a:cubicBezTo>
                  <a:cubicBezTo>
                    <a:pt x="2029" y="1215"/>
                    <a:pt x="2052" y="1215"/>
                    <a:pt x="2067" y="1203"/>
                  </a:cubicBezTo>
                  <a:cubicBezTo>
                    <a:pt x="2041" y="1199"/>
                    <a:pt x="2030" y="1191"/>
                    <a:pt x="2031" y="1176"/>
                  </a:cubicBezTo>
                  <a:cubicBezTo>
                    <a:pt x="2043" y="1188"/>
                    <a:pt x="2058" y="1188"/>
                    <a:pt x="2073" y="1184"/>
                  </a:cubicBezTo>
                  <a:cubicBezTo>
                    <a:pt x="2097" y="1177"/>
                    <a:pt x="2121" y="1169"/>
                    <a:pt x="2146" y="1162"/>
                  </a:cubicBezTo>
                  <a:cubicBezTo>
                    <a:pt x="2120" y="1147"/>
                    <a:pt x="2094" y="1146"/>
                    <a:pt x="2065" y="1165"/>
                  </a:cubicBezTo>
                  <a:cubicBezTo>
                    <a:pt x="2071" y="1146"/>
                    <a:pt x="2084" y="1140"/>
                    <a:pt x="2098" y="1133"/>
                  </a:cubicBezTo>
                  <a:cubicBezTo>
                    <a:pt x="2090" y="1132"/>
                    <a:pt x="2085" y="1131"/>
                    <a:pt x="2079" y="1131"/>
                  </a:cubicBezTo>
                  <a:cubicBezTo>
                    <a:pt x="2079" y="1129"/>
                    <a:pt x="2079" y="1128"/>
                    <a:pt x="2079" y="1127"/>
                  </a:cubicBezTo>
                  <a:cubicBezTo>
                    <a:pt x="2112" y="1117"/>
                    <a:pt x="2144" y="1122"/>
                    <a:pt x="2178" y="1132"/>
                  </a:cubicBezTo>
                  <a:cubicBezTo>
                    <a:pt x="2176" y="1119"/>
                    <a:pt x="2173" y="1108"/>
                    <a:pt x="2183" y="1097"/>
                  </a:cubicBezTo>
                  <a:cubicBezTo>
                    <a:pt x="2184" y="1101"/>
                    <a:pt x="2185" y="1104"/>
                    <a:pt x="2186" y="1107"/>
                  </a:cubicBezTo>
                  <a:cubicBezTo>
                    <a:pt x="2191" y="1131"/>
                    <a:pt x="2205" y="1146"/>
                    <a:pt x="2229" y="1151"/>
                  </a:cubicBezTo>
                  <a:cubicBezTo>
                    <a:pt x="2248" y="1156"/>
                    <a:pt x="2268" y="1157"/>
                    <a:pt x="2288" y="1160"/>
                  </a:cubicBezTo>
                  <a:cubicBezTo>
                    <a:pt x="2289" y="1159"/>
                    <a:pt x="2290" y="1157"/>
                    <a:pt x="2290" y="1156"/>
                  </a:cubicBezTo>
                  <a:cubicBezTo>
                    <a:pt x="2273" y="1146"/>
                    <a:pt x="2257" y="1135"/>
                    <a:pt x="2239" y="1124"/>
                  </a:cubicBezTo>
                  <a:cubicBezTo>
                    <a:pt x="2263" y="1120"/>
                    <a:pt x="2283" y="1131"/>
                    <a:pt x="2303" y="1141"/>
                  </a:cubicBezTo>
                  <a:cubicBezTo>
                    <a:pt x="2289" y="1122"/>
                    <a:pt x="2270" y="1114"/>
                    <a:pt x="2248" y="1110"/>
                  </a:cubicBezTo>
                  <a:cubicBezTo>
                    <a:pt x="2275" y="1099"/>
                    <a:pt x="2296" y="1112"/>
                    <a:pt x="2314" y="1127"/>
                  </a:cubicBezTo>
                  <a:cubicBezTo>
                    <a:pt x="2321" y="1112"/>
                    <a:pt x="2328" y="1098"/>
                    <a:pt x="2335" y="1083"/>
                  </a:cubicBezTo>
                  <a:cubicBezTo>
                    <a:pt x="2336" y="1084"/>
                    <a:pt x="2338" y="1084"/>
                    <a:pt x="2339" y="1085"/>
                  </a:cubicBezTo>
                  <a:cubicBezTo>
                    <a:pt x="2337" y="1101"/>
                    <a:pt x="2326" y="1117"/>
                    <a:pt x="2336" y="1135"/>
                  </a:cubicBezTo>
                  <a:cubicBezTo>
                    <a:pt x="2339" y="1128"/>
                    <a:pt x="2341" y="1122"/>
                    <a:pt x="2343" y="1116"/>
                  </a:cubicBezTo>
                  <a:cubicBezTo>
                    <a:pt x="2345" y="1116"/>
                    <a:pt x="2346" y="1116"/>
                    <a:pt x="2347" y="1116"/>
                  </a:cubicBezTo>
                  <a:cubicBezTo>
                    <a:pt x="2350" y="1127"/>
                    <a:pt x="2352" y="1137"/>
                    <a:pt x="2355" y="1147"/>
                  </a:cubicBezTo>
                  <a:cubicBezTo>
                    <a:pt x="2359" y="1143"/>
                    <a:pt x="2362" y="1140"/>
                    <a:pt x="2364" y="1137"/>
                  </a:cubicBezTo>
                  <a:cubicBezTo>
                    <a:pt x="2375" y="1157"/>
                    <a:pt x="2394" y="1153"/>
                    <a:pt x="2409" y="1158"/>
                  </a:cubicBezTo>
                  <a:cubicBezTo>
                    <a:pt x="2410" y="1149"/>
                    <a:pt x="2411" y="1141"/>
                    <a:pt x="2412" y="1134"/>
                  </a:cubicBezTo>
                  <a:cubicBezTo>
                    <a:pt x="2421" y="1155"/>
                    <a:pt x="2432" y="1164"/>
                    <a:pt x="2454" y="1161"/>
                  </a:cubicBezTo>
                  <a:cubicBezTo>
                    <a:pt x="2467" y="1160"/>
                    <a:pt x="2479" y="1157"/>
                    <a:pt x="2492" y="1155"/>
                  </a:cubicBezTo>
                  <a:cubicBezTo>
                    <a:pt x="2502" y="1153"/>
                    <a:pt x="2512" y="1152"/>
                    <a:pt x="2522" y="1150"/>
                  </a:cubicBezTo>
                  <a:cubicBezTo>
                    <a:pt x="2521" y="1140"/>
                    <a:pt x="2517" y="1131"/>
                    <a:pt x="2528" y="1123"/>
                  </a:cubicBezTo>
                  <a:cubicBezTo>
                    <a:pt x="2527" y="1138"/>
                    <a:pt x="2532" y="1148"/>
                    <a:pt x="2546" y="1150"/>
                  </a:cubicBezTo>
                  <a:cubicBezTo>
                    <a:pt x="2560" y="1152"/>
                    <a:pt x="2573" y="1153"/>
                    <a:pt x="2589" y="1154"/>
                  </a:cubicBezTo>
                  <a:cubicBezTo>
                    <a:pt x="2583" y="1149"/>
                    <a:pt x="2579" y="1146"/>
                    <a:pt x="2575" y="1142"/>
                  </a:cubicBezTo>
                  <a:cubicBezTo>
                    <a:pt x="2596" y="1143"/>
                    <a:pt x="2613" y="1153"/>
                    <a:pt x="2627" y="1168"/>
                  </a:cubicBezTo>
                  <a:cubicBezTo>
                    <a:pt x="2644" y="1185"/>
                    <a:pt x="2654" y="1206"/>
                    <a:pt x="2662" y="1229"/>
                  </a:cubicBezTo>
                  <a:cubicBezTo>
                    <a:pt x="2663" y="1233"/>
                    <a:pt x="2666" y="1239"/>
                    <a:pt x="2669" y="1240"/>
                  </a:cubicBezTo>
                  <a:cubicBezTo>
                    <a:pt x="2716" y="1257"/>
                    <a:pt x="2756" y="1284"/>
                    <a:pt x="2794" y="1315"/>
                  </a:cubicBezTo>
                  <a:cubicBezTo>
                    <a:pt x="2797" y="1318"/>
                    <a:pt x="2801" y="1320"/>
                    <a:pt x="2805" y="1323"/>
                  </a:cubicBezTo>
                  <a:cubicBezTo>
                    <a:pt x="2812" y="1295"/>
                    <a:pt x="2828" y="1275"/>
                    <a:pt x="2848" y="1258"/>
                  </a:cubicBezTo>
                  <a:cubicBezTo>
                    <a:pt x="2854" y="1254"/>
                    <a:pt x="2863" y="1252"/>
                    <a:pt x="2871" y="1250"/>
                  </a:cubicBezTo>
                  <a:cubicBezTo>
                    <a:pt x="2871" y="1253"/>
                    <a:pt x="2871" y="1256"/>
                    <a:pt x="2871" y="1259"/>
                  </a:cubicBezTo>
                  <a:close/>
                  <a:moveTo>
                    <a:pt x="1739" y="1283"/>
                  </a:moveTo>
                  <a:cubicBezTo>
                    <a:pt x="1724" y="1295"/>
                    <a:pt x="1709" y="1306"/>
                    <a:pt x="1693" y="1317"/>
                  </a:cubicBezTo>
                  <a:cubicBezTo>
                    <a:pt x="1677" y="1327"/>
                    <a:pt x="1665" y="1340"/>
                    <a:pt x="1658" y="1358"/>
                  </a:cubicBezTo>
                  <a:cubicBezTo>
                    <a:pt x="1651" y="1375"/>
                    <a:pt x="1640" y="1387"/>
                    <a:pt x="1625" y="1395"/>
                  </a:cubicBezTo>
                  <a:cubicBezTo>
                    <a:pt x="1618" y="1399"/>
                    <a:pt x="1611" y="1402"/>
                    <a:pt x="1605" y="1406"/>
                  </a:cubicBezTo>
                  <a:cubicBezTo>
                    <a:pt x="1591" y="1414"/>
                    <a:pt x="1590" y="1428"/>
                    <a:pt x="1602" y="1441"/>
                  </a:cubicBezTo>
                  <a:cubicBezTo>
                    <a:pt x="1618" y="1412"/>
                    <a:pt x="1633" y="1431"/>
                    <a:pt x="1649" y="1445"/>
                  </a:cubicBezTo>
                  <a:cubicBezTo>
                    <a:pt x="1650" y="1438"/>
                    <a:pt x="1650" y="1434"/>
                    <a:pt x="1650" y="1431"/>
                  </a:cubicBezTo>
                  <a:cubicBezTo>
                    <a:pt x="1651" y="1427"/>
                    <a:pt x="1652" y="1423"/>
                    <a:pt x="1652" y="1419"/>
                  </a:cubicBezTo>
                  <a:cubicBezTo>
                    <a:pt x="1669" y="1478"/>
                    <a:pt x="1714" y="1494"/>
                    <a:pt x="1767" y="1496"/>
                  </a:cubicBezTo>
                  <a:cubicBezTo>
                    <a:pt x="1745" y="1489"/>
                    <a:pt x="1721" y="1485"/>
                    <a:pt x="1711" y="1459"/>
                  </a:cubicBezTo>
                  <a:cubicBezTo>
                    <a:pt x="1737" y="1474"/>
                    <a:pt x="1764" y="1477"/>
                    <a:pt x="1797" y="1468"/>
                  </a:cubicBezTo>
                  <a:cubicBezTo>
                    <a:pt x="1789" y="1463"/>
                    <a:pt x="1784" y="1460"/>
                    <a:pt x="1778" y="1456"/>
                  </a:cubicBezTo>
                  <a:cubicBezTo>
                    <a:pt x="1779" y="1455"/>
                    <a:pt x="1780" y="1454"/>
                    <a:pt x="1781" y="1453"/>
                  </a:cubicBezTo>
                  <a:cubicBezTo>
                    <a:pt x="1789" y="1454"/>
                    <a:pt x="1798" y="1455"/>
                    <a:pt x="1806" y="1456"/>
                  </a:cubicBezTo>
                  <a:cubicBezTo>
                    <a:pt x="1819" y="1457"/>
                    <a:pt x="1831" y="1454"/>
                    <a:pt x="1838" y="1443"/>
                  </a:cubicBezTo>
                  <a:cubicBezTo>
                    <a:pt x="1847" y="1428"/>
                    <a:pt x="1854" y="1413"/>
                    <a:pt x="1864" y="1396"/>
                  </a:cubicBezTo>
                  <a:cubicBezTo>
                    <a:pt x="1842" y="1405"/>
                    <a:pt x="1822" y="1414"/>
                    <a:pt x="1802" y="1420"/>
                  </a:cubicBezTo>
                  <a:cubicBezTo>
                    <a:pt x="1785" y="1425"/>
                    <a:pt x="1767" y="1425"/>
                    <a:pt x="1749" y="1426"/>
                  </a:cubicBezTo>
                  <a:cubicBezTo>
                    <a:pt x="1743" y="1426"/>
                    <a:pt x="1736" y="1421"/>
                    <a:pt x="1730" y="1418"/>
                  </a:cubicBezTo>
                  <a:cubicBezTo>
                    <a:pt x="1730" y="1417"/>
                    <a:pt x="1730" y="1415"/>
                    <a:pt x="1731" y="1414"/>
                  </a:cubicBezTo>
                  <a:cubicBezTo>
                    <a:pt x="1773" y="1420"/>
                    <a:pt x="1805" y="1394"/>
                    <a:pt x="1840" y="1381"/>
                  </a:cubicBezTo>
                  <a:cubicBezTo>
                    <a:pt x="1840" y="1379"/>
                    <a:pt x="1840" y="1378"/>
                    <a:pt x="1839" y="1377"/>
                  </a:cubicBezTo>
                  <a:cubicBezTo>
                    <a:pt x="1822" y="1381"/>
                    <a:pt x="1804" y="1386"/>
                    <a:pt x="1787" y="1390"/>
                  </a:cubicBezTo>
                  <a:cubicBezTo>
                    <a:pt x="1786" y="1389"/>
                    <a:pt x="1786" y="1389"/>
                    <a:pt x="1785" y="1388"/>
                  </a:cubicBezTo>
                  <a:cubicBezTo>
                    <a:pt x="1792" y="1382"/>
                    <a:pt x="1799" y="1376"/>
                    <a:pt x="1807" y="1368"/>
                  </a:cubicBezTo>
                  <a:cubicBezTo>
                    <a:pt x="1777" y="1370"/>
                    <a:pt x="1751" y="1382"/>
                    <a:pt x="1726" y="1396"/>
                  </a:cubicBezTo>
                  <a:cubicBezTo>
                    <a:pt x="1725" y="1395"/>
                    <a:pt x="1724" y="1393"/>
                    <a:pt x="1723" y="1392"/>
                  </a:cubicBezTo>
                  <a:cubicBezTo>
                    <a:pt x="1735" y="1381"/>
                    <a:pt x="1747" y="1370"/>
                    <a:pt x="1759" y="1360"/>
                  </a:cubicBezTo>
                  <a:cubicBezTo>
                    <a:pt x="1758" y="1359"/>
                    <a:pt x="1757" y="1358"/>
                    <a:pt x="1757" y="1357"/>
                  </a:cubicBezTo>
                  <a:cubicBezTo>
                    <a:pt x="1735" y="1373"/>
                    <a:pt x="1713" y="1389"/>
                    <a:pt x="1689" y="1406"/>
                  </a:cubicBezTo>
                  <a:cubicBezTo>
                    <a:pt x="1705" y="1362"/>
                    <a:pt x="1739" y="1342"/>
                    <a:pt x="1779" y="1327"/>
                  </a:cubicBezTo>
                  <a:cubicBezTo>
                    <a:pt x="1754" y="1320"/>
                    <a:pt x="1731" y="1319"/>
                    <a:pt x="1706" y="1327"/>
                  </a:cubicBezTo>
                  <a:cubicBezTo>
                    <a:pt x="1712" y="1321"/>
                    <a:pt x="1718" y="1316"/>
                    <a:pt x="1725" y="1313"/>
                  </a:cubicBezTo>
                  <a:cubicBezTo>
                    <a:pt x="1733" y="1309"/>
                    <a:pt x="1741" y="1308"/>
                    <a:pt x="1750" y="1305"/>
                  </a:cubicBezTo>
                  <a:cubicBezTo>
                    <a:pt x="1746" y="1298"/>
                    <a:pt x="1742" y="1290"/>
                    <a:pt x="1739" y="1283"/>
                  </a:cubicBezTo>
                  <a:close/>
                  <a:moveTo>
                    <a:pt x="1827" y="1310"/>
                  </a:moveTo>
                  <a:cubicBezTo>
                    <a:pt x="1828" y="1309"/>
                    <a:pt x="1828" y="1308"/>
                    <a:pt x="1829" y="1306"/>
                  </a:cubicBezTo>
                  <a:cubicBezTo>
                    <a:pt x="1825" y="1301"/>
                    <a:pt x="1822" y="1295"/>
                    <a:pt x="1817" y="1290"/>
                  </a:cubicBezTo>
                  <a:cubicBezTo>
                    <a:pt x="1805" y="1280"/>
                    <a:pt x="1793" y="1270"/>
                    <a:pt x="1780" y="1261"/>
                  </a:cubicBezTo>
                  <a:cubicBezTo>
                    <a:pt x="1772" y="1255"/>
                    <a:pt x="1766" y="1258"/>
                    <a:pt x="1756" y="1269"/>
                  </a:cubicBezTo>
                  <a:cubicBezTo>
                    <a:pt x="1750" y="1277"/>
                    <a:pt x="1750" y="1283"/>
                    <a:pt x="1758" y="1289"/>
                  </a:cubicBezTo>
                  <a:cubicBezTo>
                    <a:pt x="1778" y="1306"/>
                    <a:pt x="1803" y="1307"/>
                    <a:pt x="1827" y="1310"/>
                  </a:cubicBezTo>
                  <a:close/>
                  <a:moveTo>
                    <a:pt x="2134" y="1197"/>
                  </a:moveTo>
                  <a:cubicBezTo>
                    <a:pt x="2133" y="1198"/>
                    <a:pt x="2133" y="1199"/>
                    <a:pt x="2133" y="1200"/>
                  </a:cubicBezTo>
                  <a:cubicBezTo>
                    <a:pt x="2154" y="1206"/>
                    <a:pt x="2174" y="1211"/>
                    <a:pt x="2195" y="1217"/>
                  </a:cubicBezTo>
                  <a:cubicBezTo>
                    <a:pt x="2195" y="1216"/>
                    <a:pt x="2196" y="1215"/>
                    <a:pt x="2196" y="1214"/>
                  </a:cubicBezTo>
                  <a:cubicBezTo>
                    <a:pt x="2176" y="1203"/>
                    <a:pt x="2157" y="1192"/>
                    <a:pt x="2134" y="1197"/>
                  </a:cubicBezTo>
                  <a:close/>
                  <a:moveTo>
                    <a:pt x="2165" y="1142"/>
                  </a:moveTo>
                  <a:cubicBezTo>
                    <a:pt x="2163" y="1144"/>
                    <a:pt x="2162" y="1145"/>
                    <a:pt x="2161" y="1146"/>
                  </a:cubicBezTo>
                  <a:cubicBezTo>
                    <a:pt x="2173" y="1156"/>
                    <a:pt x="2185" y="1165"/>
                    <a:pt x="2197" y="1174"/>
                  </a:cubicBezTo>
                  <a:cubicBezTo>
                    <a:pt x="2198" y="1173"/>
                    <a:pt x="2199" y="1171"/>
                    <a:pt x="2200" y="1170"/>
                  </a:cubicBezTo>
                  <a:cubicBezTo>
                    <a:pt x="2188" y="1161"/>
                    <a:pt x="2177" y="1152"/>
                    <a:pt x="2165" y="11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84">
              <a:extLst>
                <a:ext uri="{FF2B5EF4-FFF2-40B4-BE49-F238E27FC236}">
                  <a16:creationId xmlns:a16="http://schemas.microsoft.com/office/drawing/2014/main" id="{6AD5BCC7-2C37-E700-3B3B-E20030C289C2}"/>
                </a:ext>
              </a:extLst>
            </p:cNvPr>
            <p:cNvSpPr/>
            <p:nvPr/>
          </p:nvSpPr>
          <p:spPr bwMode="auto">
            <a:xfrm>
              <a:off x="6137" y="1452"/>
              <a:ext cx="81" cy="56"/>
            </a:xfrm>
            <a:custGeom>
              <a:gdLst>
                <a:gd name="T0" fmla="*/ 77 w 79"/>
                <a:gd name="T1" fmla="*/ 55 h 55"/>
                <a:gd name="T2" fmla="*/ 8 w 79"/>
                <a:gd name="T3" fmla="*/ 34 h 55"/>
                <a:gd name="T4" fmla="*/ 6 w 79"/>
                <a:gd name="T5" fmla="*/ 14 h 55"/>
                <a:gd name="T6" fmla="*/ 30 w 79"/>
                <a:gd name="T7" fmla="*/ 6 h 55"/>
                <a:gd name="T8" fmla="*/ 67 w 79"/>
                <a:gd name="T9" fmla="*/ 35 h 55"/>
                <a:gd name="T10" fmla="*/ 79 w 79"/>
                <a:gd name="T11" fmla="*/ 51 h 55"/>
                <a:gd name="T12" fmla="*/ 77 w 79"/>
                <a:gd name="T13" fmla="*/ 55 h 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55">
                  <a:moveTo>
                    <a:pt x="77" y="55"/>
                  </a:moveTo>
                  <a:cubicBezTo>
                    <a:pt x="53" y="52"/>
                    <a:pt x="28" y="51"/>
                    <a:pt x="8" y="34"/>
                  </a:cubicBezTo>
                  <a:cubicBezTo>
                    <a:pt x="0" y="28"/>
                    <a:pt x="0" y="22"/>
                    <a:pt x="6" y="14"/>
                  </a:cubicBezTo>
                  <a:cubicBezTo>
                    <a:pt x="16" y="3"/>
                    <a:pt x="22" y="0"/>
                    <a:pt x="30" y="6"/>
                  </a:cubicBezTo>
                  <a:cubicBezTo>
                    <a:pt x="43" y="15"/>
                    <a:pt x="55" y="25"/>
                    <a:pt x="67" y="35"/>
                  </a:cubicBezTo>
                  <a:cubicBezTo>
                    <a:pt x="72" y="40"/>
                    <a:pt x="75" y="46"/>
                    <a:pt x="79" y="51"/>
                  </a:cubicBezTo>
                  <a:cubicBezTo>
                    <a:pt x="78" y="53"/>
                    <a:pt x="78" y="54"/>
                    <a:pt x="77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85">
              <a:extLst>
                <a:ext uri="{FF2B5EF4-FFF2-40B4-BE49-F238E27FC236}">
                  <a16:creationId xmlns:a16="http://schemas.microsoft.com/office/drawing/2014/main" id="{AC47657F-ED22-7EDA-E967-E1AB95ED5380}"/>
                </a:ext>
              </a:extLst>
            </p:cNvPr>
            <p:cNvSpPr/>
            <p:nvPr/>
          </p:nvSpPr>
          <p:spPr bwMode="auto">
            <a:xfrm>
              <a:off x="6530" y="1387"/>
              <a:ext cx="64" cy="26"/>
            </a:xfrm>
            <a:custGeom>
              <a:gdLst>
                <a:gd name="T0" fmla="*/ 1 w 63"/>
                <a:gd name="T1" fmla="*/ 5 h 25"/>
                <a:gd name="T2" fmla="*/ 63 w 63"/>
                <a:gd name="T3" fmla="*/ 22 h 25"/>
                <a:gd name="T4" fmla="*/ 62 w 63"/>
                <a:gd name="T5" fmla="*/ 25 h 25"/>
                <a:gd name="T6" fmla="*/ 0 w 63"/>
                <a:gd name="T7" fmla="*/ 8 h 25"/>
                <a:gd name="T8" fmla="*/ 1 w 63"/>
                <a:gd name="T9" fmla="*/ 5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5">
                  <a:moveTo>
                    <a:pt x="1" y="5"/>
                  </a:moveTo>
                  <a:cubicBezTo>
                    <a:pt x="24" y="0"/>
                    <a:pt x="43" y="11"/>
                    <a:pt x="63" y="22"/>
                  </a:cubicBezTo>
                  <a:cubicBezTo>
                    <a:pt x="63" y="23"/>
                    <a:pt x="62" y="24"/>
                    <a:pt x="62" y="25"/>
                  </a:cubicBezTo>
                  <a:cubicBezTo>
                    <a:pt x="41" y="19"/>
                    <a:pt x="21" y="14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86">
              <a:extLst>
                <a:ext uri="{FF2B5EF4-FFF2-40B4-BE49-F238E27FC236}">
                  <a16:creationId xmlns:a16="http://schemas.microsoft.com/office/drawing/2014/main" id="{931CDE61-50FE-4904-F229-5787577C87B4}"/>
                </a:ext>
              </a:extLst>
            </p:cNvPr>
            <p:cNvSpPr/>
            <p:nvPr/>
          </p:nvSpPr>
          <p:spPr bwMode="auto">
            <a:xfrm>
              <a:off x="6558" y="1336"/>
              <a:ext cx="40" cy="33"/>
            </a:xfrm>
            <a:custGeom>
              <a:gdLst>
                <a:gd name="T0" fmla="*/ 4 w 39"/>
                <a:gd name="T1" fmla="*/ 0 h 32"/>
                <a:gd name="T2" fmla="*/ 39 w 39"/>
                <a:gd name="T3" fmla="*/ 28 h 32"/>
                <a:gd name="T4" fmla="*/ 36 w 39"/>
                <a:gd name="T5" fmla="*/ 32 h 32"/>
                <a:gd name="T6" fmla="*/ 0 w 39"/>
                <a:gd name="T7" fmla="*/ 4 h 32"/>
                <a:gd name="T8" fmla="*/ 4 w 39"/>
                <a:gd name="T9" fmla="*/ 0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2">
                  <a:moveTo>
                    <a:pt x="4" y="0"/>
                  </a:moveTo>
                  <a:cubicBezTo>
                    <a:pt x="16" y="10"/>
                    <a:pt x="27" y="19"/>
                    <a:pt x="39" y="28"/>
                  </a:cubicBezTo>
                  <a:cubicBezTo>
                    <a:pt x="38" y="29"/>
                    <a:pt x="37" y="31"/>
                    <a:pt x="36" y="32"/>
                  </a:cubicBezTo>
                  <a:cubicBezTo>
                    <a:pt x="24" y="23"/>
                    <a:pt x="12" y="14"/>
                    <a:pt x="0" y="4"/>
                  </a:cubicBezTo>
                  <a:cubicBezTo>
                    <a:pt x="1" y="3"/>
                    <a:pt x="2" y="2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40" name="Freeform 90">
            <a:extLst>
              <a:ext uri="{FF2B5EF4-FFF2-40B4-BE49-F238E27FC236}">
                <a16:creationId xmlns:a16="http://schemas.microsoft.com/office/drawing/2014/main" id="{4D9D6C0D-5613-D55E-1456-DEDD47FE9777}"/>
              </a:ext>
            </a:extLst>
          </p:cNvPr>
          <p:cNvSpPr/>
          <p:nvPr/>
        </p:nvSpPr>
        <p:spPr bwMode="auto">
          <a:xfrm>
            <a:off x="7074699" y="205337"/>
            <a:ext cx="1981199" cy="2695746"/>
          </a:xfrm>
          <a:custGeom>
            <a:gdLst>
              <a:gd name="T0" fmla="*/ 734 w 1795"/>
              <a:gd name="T1" fmla="*/ 80 h 2442"/>
              <a:gd name="T2" fmla="*/ 712 w 1795"/>
              <a:gd name="T3" fmla="*/ 205 h 2442"/>
              <a:gd name="T4" fmla="*/ 739 w 1795"/>
              <a:gd name="T5" fmla="*/ 183 h 2442"/>
              <a:gd name="T6" fmla="*/ 844 w 1795"/>
              <a:gd name="T7" fmla="*/ 35 h 2442"/>
              <a:gd name="T8" fmla="*/ 848 w 1795"/>
              <a:gd name="T9" fmla="*/ 53 h 2442"/>
              <a:gd name="T10" fmla="*/ 799 w 1795"/>
              <a:gd name="T11" fmla="*/ 259 h 2442"/>
              <a:gd name="T12" fmla="*/ 870 w 1795"/>
              <a:gd name="T13" fmla="*/ 315 h 2442"/>
              <a:gd name="T14" fmla="*/ 990 w 1795"/>
              <a:gd name="T15" fmla="*/ 414 h 2442"/>
              <a:gd name="T16" fmla="*/ 1045 w 1795"/>
              <a:gd name="T17" fmla="*/ 469 h 2442"/>
              <a:gd name="T18" fmla="*/ 1114 w 1795"/>
              <a:gd name="T19" fmla="*/ 631 h 2442"/>
              <a:gd name="T20" fmla="*/ 1306 w 1795"/>
              <a:gd name="T21" fmla="*/ 957 h 2442"/>
              <a:gd name="T22" fmla="*/ 1409 w 1795"/>
              <a:gd name="T23" fmla="*/ 1097 h 2442"/>
              <a:gd name="T24" fmla="*/ 1365 w 1795"/>
              <a:gd name="T25" fmla="*/ 1248 h 2442"/>
              <a:gd name="T26" fmla="*/ 1134 w 1795"/>
              <a:gd name="T27" fmla="*/ 1236 h 2442"/>
              <a:gd name="T28" fmla="*/ 1004 w 1795"/>
              <a:gd name="T29" fmla="*/ 1117 h 2442"/>
              <a:gd name="T30" fmla="*/ 797 w 1795"/>
              <a:gd name="T31" fmla="*/ 1023 h 2442"/>
              <a:gd name="T32" fmla="*/ 693 w 1795"/>
              <a:gd name="T33" fmla="*/ 942 h 2442"/>
              <a:gd name="T34" fmla="*/ 709 w 1795"/>
              <a:gd name="T35" fmla="*/ 1051 h 2442"/>
              <a:gd name="T36" fmla="*/ 875 w 1795"/>
              <a:gd name="T37" fmla="*/ 1320 h 2442"/>
              <a:gd name="T38" fmla="*/ 1039 w 1795"/>
              <a:gd name="T39" fmla="*/ 1524 h 2442"/>
              <a:gd name="T40" fmla="*/ 1219 w 1795"/>
              <a:gd name="T41" fmla="*/ 1557 h 2442"/>
              <a:gd name="T42" fmla="*/ 1451 w 1795"/>
              <a:gd name="T43" fmla="*/ 1551 h 2442"/>
              <a:gd name="T44" fmla="*/ 1730 w 1795"/>
              <a:gd name="T45" fmla="*/ 1894 h 2442"/>
              <a:gd name="T46" fmla="*/ 1790 w 1795"/>
              <a:gd name="T47" fmla="*/ 2018 h 2442"/>
              <a:gd name="T48" fmla="*/ 1717 w 1795"/>
              <a:gd name="T49" fmla="*/ 2224 h 2442"/>
              <a:gd name="T50" fmla="*/ 1428 w 1795"/>
              <a:gd name="T51" fmla="*/ 2408 h 2442"/>
              <a:gd name="T52" fmla="*/ 1207 w 1795"/>
              <a:gd name="T53" fmla="*/ 2437 h 2442"/>
              <a:gd name="T54" fmla="*/ 1139 w 1795"/>
              <a:gd name="T55" fmla="*/ 2430 h 2442"/>
              <a:gd name="T56" fmla="*/ 1148 w 1795"/>
              <a:gd name="T57" fmla="*/ 2350 h 2442"/>
              <a:gd name="T58" fmla="*/ 1229 w 1795"/>
              <a:gd name="T59" fmla="*/ 2234 h 2442"/>
              <a:gd name="T60" fmla="*/ 1289 w 1795"/>
              <a:gd name="T61" fmla="*/ 2202 h 2442"/>
              <a:gd name="T62" fmla="*/ 1477 w 1795"/>
              <a:gd name="T63" fmla="*/ 2191 h 2442"/>
              <a:gd name="T64" fmla="*/ 1611 w 1795"/>
              <a:gd name="T65" fmla="*/ 2027 h 2442"/>
              <a:gd name="T66" fmla="*/ 1467 w 1795"/>
              <a:gd name="T67" fmla="*/ 1859 h 2442"/>
              <a:gd name="T68" fmla="*/ 1375 w 1795"/>
              <a:gd name="T69" fmla="*/ 1773 h 2442"/>
              <a:gd name="T70" fmla="*/ 1292 w 1795"/>
              <a:gd name="T71" fmla="*/ 1779 h 2442"/>
              <a:gd name="T72" fmla="*/ 1035 w 1795"/>
              <a:gd name="T73" fmla="*/ 1896 h 2442"/>
              <a:gd name="T74" fmla="*/ 838 w 1795"/>
              <a:gd name="T75" fmla="*/ 2066 h 2442"/>
              <a:gd name="T76" fmla="*/ 612 w 1795"/>
              <a:gd name="T77" fmla="*/ 2114 h 2442"/>
              <a:gd name="T78" fmla="*/ 301 w 1795"/>
              <a:gd name="T79" fmla="*/ 2020 h 2442"/>
              <a:gd name="T80" fmla="*/ 147 w 1795"/>
              <a:gd name="T81" fmla="*/ 1875 h 2442"/>
              <a:gd name="T82" fmla="*/ 198 w 1795"/>
              <a:gd name="T83" fmla="*/ 1728 h 2442"/>
              <a:gd name="T84" fmla="*/ 72 w 1795"/>
              <a:gd name="T85" fmla="*/ 1371 h 2442"/>
              <a:gd name="T86" fmla="*/ 6 w 1795"/>
              <a:gd name="T87" fmla="*/ 1076 h 2442"/>
              <a:gd name="T88" fmla="*/ 7 w 1795"/>
              <a:gd name="T89" fmla="*/ 860 h 2442"/>
              <a:gd name="T90" fmla="*/ 106 w 1795"/>
              <a:gd name="T91" fmla="*/ 570 h 2442"/>
              <a:gd name="T92" fmla="*/ 260 w 1795"/>
              <a:gd name="T93" fmla="*/ 428 h 2442"/>
              <a:gd name="T94" fmla="*/ 624 w 1795"/>
              <a:gd name="T95" fmla="*/ 152 h 2442"/>
              <a:gd name="T96" fmla="*/ 739 w 1795"/>
              <a:gd name="T97" fmla="*/ 1 h 24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94" h="2442">
                <a:moveTo>
                  <a:pt x="739" y="1"/>
                </a:moveTo>
                <a:cubicBezTo>
                  <a:pt x="747" y="28"/>
                  <a:pt x="741" y="54"/>
                  <a:pt x="734" y="80"/>
                </a:cubicBezTo>
                <a:cubicBezTo>
                  <a:pt x="726" y="112"/>
                  <a:pt x="718" y="145"/>
                  <a:pt x="711" y="177"/>
                </a:cubicBezTo>
                <a:cubicBezTo>
                  <a:pt x="709" y="186"/>
                  <a:pt x="712" y="196"/>
                  <a:pt x="712" y="205"/>
                </a:cubicBezTo>
                <a:cubicBezTo>
                  <a:pt x="714" y="206"/>
                  <a:pt x="716" y="206"/>
                  <a:pt x="717" y="207"/>
                </a:cubicBezTo>
                <a:cubicBezTo>
                  <a:pt x="725" y="199"/>
                  <a:pt x="733" y="192"/>
                  <a:pt x="739" y="183"/>
                </a:cubicBezTo>
                <a:cubicBezTo>
                  <a:pt x="767" y="143"/>
                  <a:pt x="794" y="102"/>
                  <a:pt x="821" y="61"/>
                </a:cubicBezTo>
                <a:cubicBezTo>
                  <a:pt x="828" y="52"/>
                  <a:pt x="836" y="44"/>
                  <a:pt x="844" y="35"/>
                </a:cubicBezTo>
                <a:cubicBezTo>
                  <a:pt x="845" y="36"/>
                  <a:pt x="847" y="37"/>
                  <a:pt x="848" y="37"/>
                </a:cubicBezTo>
                <a:cubicBezTo>
                  <a:pt x="848" y="42"/>
                  <a:pt x="849" y="48"/>
                  <a:pt x="848" y="53"/>
                </a:cubicBezTo>
                <a:cubicBezTo>
                  <a:pt x="834" y="107"/>
                  <a:pt x="819" y="161"/>
                  <a:pt x="806" y="215"/>
                </a:cubicBezTo>
                <a:cubicBezTo>
                  <a:pt x="802" y="229"/>
                  <a:pt x="800" y="244"/>
                  <a:pt x="799" y="259"/>
                </a:cubicBezTo>
                <a:cubicBezTo>
                  <a:pt x="798" y="272"/>
                  <a:pt x="803" y="282"/>
                  <a:pt x="816" y="288"/>
                </a:cubicBezTo>
                <a:cubicBezTo>
                  <a:pt x="834" y="296"/>
                  <a:pt x="852" y="305"/>
                  <a:pt x="870" y="315"/>
                </a:cubicBezTo>
                <a:cubicBezTo>
                  <a:pt x="887" y="324"/>
                  <a:pt x="904" y="335"/>
                  <a:pt x="922" y="345"/>
                </a:cubicBezTo>
                <a:cubicBezTo>
                  <a:pt x="950" y="362"/>
                  <a:pt x="971" y="387"/>
                  <a:pt x="990" y="414"/>
                </a:cubicBezTo>
                <a:cubicBezTo>
                  <a:pt x="996" y="422"/>
                  <a:pt x="1006" y="428"/>
                  <a:pt x="1013" y="436"/>
                </a:cubicBezTo>
                <a:cubicBezTo>
                  <a:pt x="1024" y="447"/>
                  <a:pt x="1034" y="459"/>
                  <a:pt x="1045" y="469"/>
                </a:cubicBezTo>
                <a:cubicBezTo>
                  <a:pt x="1080" y="499"/>
                  <a:pt x="1087" y="541"/>
                  <a:pt x="1097" y="581"/>
                </a:cubicBezTo>
                <a:cubicBezTo>
                  <a:pt x="1101" y="598"/>
                  <a:pt x="1106" y="615"/>
                  <a:pt x="1114" y="631"/>
                </a:cubicBezTo>
                <a:cubicBezTo>
                  <a:pt x="1151" y="703"/>
                  <a:pt x="1188" y="775"/>
                  <a:pt x="1228" y="845"/>
                </a:cubicBezTo>
                <a:cubicBezTo>
                  <a:pt x="1251" y="884"/>
                  <a:pt x="1279" y="921"/>
                  <a:pt x="1306" y="957"/>
                </a:cubicBezTo>
                <a:cubicBezTo>
                  <a:pt x="1331" y="993"/>
                  <a:pt x="1359" y="1026"/>
                  <a:pt x="1386" y="1061"/>
                </a:cubicBezTo>
                <a:cubicBezTo>
                  <a:pt x="1394" y="1072"/>
                  <a:pt x="1401" y="1085"/>
                  <a:pt x="1409" y="1097"/>
                </a:cubicBezTo>
                <a:cubicBezTo>
                  <a:pt x="1428" y="1127"/>
                  <a:pt x="1421" y="1158"/>
                  <a:pt x="1413" y="1190"/>
                </a:cubicBezTo>
                <a:cubicBezTo>
                  <a:pt x="1406" y="1218"/>
                  <a:pt x="1386" y="1234"/>
                  <a:pt x="1365" y="1248"/>
                </a:cubicBezTo>
                <a:cubicBezTo>
                  <a:pt x="1335" y="1267"/>
                  <a:pt x="1302" y="1280"/>
                  <a:pt x="1267" y="1288"/>
                </a:cubicBezTo>
                <a:cubicBezTo>
                  <a:pt x="1221" y="1299"/>
                  <a:pt x="1159" y="1275"/>
                  <a:pt x="1134" y="1236"/>
                </a:cubicBezTo>
                <a:cubicBezTo>
                  <a:pt x="1122" y="1217"/>
                  <a:pt x="1111" y="1199"/>
                  <a:pt x="1099" y="1181"/>
                </a:cubicBezTo>
                <a:cubicBezTo>
                  <a:pt x="1076" y="1146"/>
                  <a:pt x="1041" y="1130"/>
                  <a:pt x="1004" y="1117"/>
                </a:cubicBezTo>
                <a:cubicBezTo>
                  <a:pt x="959" y="1102"/>
                  <a:pt x="913" y="1088"/>
                  <a:pt x="869" y="1071"/>
                </a:cubicBezTo>
                <a:cubicBezTo>
                  <a:pt x="841" y="1061"/>
                  <a:pt x="818" y="1044"/>
                  <a:pt x="797" y="1023"/>
                </a:cubicBezTo>
                <a:cubicBezTo>
                  <a:pt x="772" y="996"/>
                  <a:pt x="745" y="971"/>
                  <a:pt x="718" y="947"/>
                </a:cubicBezTo>
                <a:cubicBezTo>
                  <a:pt x="713" y="942"/>
                  <a:pt x="701" y="943"/>
                  <a:pt x="693" y="942"/>
                </a:cubicBezTo>
                <a:cubicBezTo>
                  <a:pt x="691" y="942"/>
                  <a:pt x="688" y="950"/>
                  <a:pt x="687" y="954"/>
                </a:cubicBezTo>
                <a:cubicBezTo>
                  <a:pt x="683" y="989"/>
                  <a:pt x="695" y="1021"/>
                  <a:pt x="709" y="1051"/>
                </a:cubicBezTo>
                <a:cubicBezTo>
                  <a:pt x="727" y="1089"/>
                  <a:pt x="749" y="1125"/>
                  <a:pt x="770" y="1161"/>
                </a:cubicBezTo>
                <a:cubicBezTo>
                  <a:pt x="802" y="1216"/>
                  <a:pt x="834" y="1271"/>
                  <a:pt x="875" y="1320"/>
                </a:cubicBezTo>
                <a:cubicBezTo>
                  <a:pt x="891" y="1338"/>
                  <a:pt x="907" y="1355"/>
                  <a:pt x="924" y="1372"/>
                </a:cubicBezTo>
                <a:cubicBezTo>
                  <a:pt x="967" y="1419"/>
                  <a:pt x="1010" y="1467"/>
                  <a:pt x="1039" y="1524"/>
                </a:cubicBezTo>
                <a:cubicBezTo>
                  <a:pt x="1047" y="1540"/>
                  <a:pt x="1061" y="1549"/>
                  <a:pt x="1080" y="1553"/>
                </a:cubicBezTo>
                <a:cubicBezTo>
                  <a:pt x="1126" y="1564"/>
                  <a:pt x="1173" y="1562"/>
                  <a:pt x="1219" y="1557"/>
                </a:cubicBezTo>
                <a:cubicBezTo>
                  <a:pt x="1274" y="1553"/>
                  <a:pt x="1328" y="1544"/>
                  <a:pt x="1382" y="1537"/>
                </a:cubicBezTo>
                <a:cubicBezTo>
                  <a:pt x="1407" y="1534"/>
                  <a:pt x="1429" y="1542"/>
                  <a:pt x="1451" y="1551"/>
                </a:cubicBezTo>
                <a:cubicBezTo>
                  <a:pt x="1509" y="1575"/>
                  <a:pt x="1553" y="1616"/>
                  <a:pt x="1586" y="1668"/>
                </a:cubicBezTo>
                <a:cubicBezTo>
                  <a:pt x="1634" y="1744"/>
                  <a:pt x="1684" y="1818"/>
                  <a:pt x="1730" y="1894"/>
                </a:cubicBezTo>
                <a:cubicBezTo>
                  <a:pt x="1753" y="1932"/>
                  <a:pt x="1769" y="1973"/>
                  <a:pt x="1788" y="2013"/>
                </a:cubicBezTo>
                <a:cubicBezTo>
                  <a:pt x="1789" y="2014"/>
                  <a:pt x="1790" y="2016"/>
                  <a:pt x="1790" y="2018"/>
                </a:cubicBezTo>
                <a:cubicBezTo>
                  <a:pt x="1790" y="2064"/>
                  <a:pt x="1795" y="2110"/>
                  <a:pt x="1779" y="2155"/>
                </a:cubicBezTo>
                <a:cubicBezTo>
                  <a:pt x="1767" y="2187"/>
                  <a:pt x="1741" y="2205"/>
                  <a:pt x="1717" y="2224"/>
                </a:cubicBezTo>
                <a:cubicBezTo>
                  <a:pt x="1641" y="2285"/>
                  <a:pt x="1556" y="2331"/>
                  <a:pt x="1471" y="2377"/>
                </a:cubicBezTo>
                <a:cubicBezTo>
                  <a:pt x="1456" y="2385"/>
                  <a:pt x="1440" y="2395"/>
                  <a:pt x="1428" y="2408"/>
                </a:cubicBezTo>
                <a:cubicBezTo>
                  <a:pt x="1404" y="2434"/>
                  <a:pt x="1375" y="2436"/>
                  <a:pt x="1344" y="2431"/>
                </a:cubicBezTo>
                <a:cubicBezTo>
                  <a:pt x="1298" y="2423"/>
                  <a:pt x="1252" y="2427"/>
                  <a:pt x="1207" y="2437"/>
                </a:cubicBezTo>
                <a:cubicBezTo>
                  <a:pt x="1193" y="2440"/>
                  <a:pt x="1178" y="2442"/>
                  <a:pt x="1163" y="2441"/>
                </a:cubicBezTo>
                <a:cubicBezTo>
                  <a:pt x="1155" y="2441"/>
                  <a:pt x="1145" y="2436"/>
                  <a:pt x="1139" y="2430"/>
                </a:cubicBezTo>
                <a:cubicBezTo>
                  <a:pt x="1134" y="2426"/>
                  <a:pt x="1135" y="2416"/>
                  <a:pt x="1134" y="2409"/>
                </a:cubicBezTo>
                <a:cubicBezTo>
                  <a:pt x="1133" y="2388"/>
                  <a:pt x="1137" y="2368"/>
                  <a:pt x="1148" y="2350"/>
                </a:cubicBezTo>
                <a:cubicBezTo>
                  <a:pt x="1152" y="2344"/>
                  <a:pt x="1156" y="2338"/>
                  <a:pt x="1159" y="2332"/>
                </a:cubicBezTo>
                <a:cubicBezTo>
                  <a:pt x="1175" y="2294"/>
                  <a:pt x="1201" y="2263"/>
                  <a:pt x="1229" y="2234"/>
                </a:cubicBezTo>
                <a:cubicBezTo>
                  <a:pt x="1232" y="2230"/>
                  <a:pt x="1235" y="2226"/>
                  <a:pt x="1237" y="2223"/>
                </a:cubicBezTo>
                <a:cubicBezTo>
                  <a:pt x="1249" y="2203"/>
                  <a:pt x="1266" y="2196"/>
                  <a:pt x="1289" y="2202"/>
                </a:cubicBezTo>
                <a:cubicBezTo>
                  <a:pt x="1305" y="2207"/>
                  <a:pt x="1321" y="2215"/>
                  <a:pt x="1337" y="2218"/>
                </a:cubicBezTo>
                <a:cubicBezTo>
                  <a:pt x="1387" y="2227"/>
                  <a:pt x="1434" y="2216"/>
                  <a:pt x="1477" y="2191"/>
                </a:cubicBezTo>
                <a:cubicBezTo>
                  <a:pt x="1516" y="2170"/>
                  <a:pt x="1554" y="2144"/>
                  <a:pt x="1590" y="2117"/>
                </a:cubicBezTo>
                <a:cubicBezTo>
                  <a:pt x="1618" y="2097"/>
                  <a:pt x="1627" y="2060"/>
                  <a:pt x="1611" y="2027"/>
                </a:cubicBezTo>
                <a:cubicBezTo>
                  <a:pt x="1603" y="2013"/>
                  <a:pt x="1593" y="1999"/>
                  <a:pt x="1582" y="1987"/>
                </a:cubicBezTo>
                <a:cubicBezTo>
                  <a:pt x="1544" y="1944"/>
                  <a:pt x="1505" y="1902"/>
                  <a:pt x="1467" y="1859"/>
                </a:cubicBezTo>
                <a:cubicBezTo>
                  <a:pt x="1446" y="1835"/>
                  <a:pt x="1425" y="1811"/>
                  <a:pt x="1398" y="1793"/>
                </a:cubicBezTo>
                <a:cubicBezTo>
                  <a:pt x="1390" y="1788"/>
                  <a:pt x="1383" y="1779"/>
                  <a:pt x="1375" y="1773"/>
                </a:cubicBezTo>
                <a:cubicBezTo>
                  <a:pt x="1357" y="1761"/>
                  <a:pt x="1337" y="1759"/>
                  <a:pt x="1317" y="1768"/>
                </a:cubicBezTo>
                <a:cubicBezTo>
                  <a:pt x="1309" y="1771"/>
                  <a:pt x="1301" y="1775"/>
                  <a:pt x="1292" y="1779"/>
                </a:cubicBezTo>
                <a:cubicBezTo>
                  <a:pt x="1267" y="1790"/>
                  <a:pt x="1241" y="1802"/>
                  <a:pt x="1215" y="1811"/>
                </a:cubicBezTo>
                <a:cubicBezTo>
                  <a:pt x="1151" y="1832"/>
                  <a:pt x="1090" y="1857"/>
                  <a:pt x="1035" y="1896"/>
                </a:cubicBezTo>
                <a:cubicBezTo>
                  <a:pt x="1001" y="1920"/>
                  <a:pt x="970" y="1949"/>
                  <a:pt x="938" y="1976"/>
                </a:cubicBezTo>
                <a:cubicBezTo>
                  <a:pt x="905" y="2006"/>
                  <a:pt x="872" y="2036"/>
                  <a:pt x="838" y="2066"/>
                </a:cubicBezTo>
                <a:cubicBezTo>
                  <a:pt x="810" y="2091"/>
                  <a:pt x="775" y="2104"/>
                  <a:pt x="737" y="2107"/>
                </a:cubicBezTo>
                <a:cubicBezTo>
                  <a:pt x="696" y="2111"/>
                  <a:pt x="653" y="2118"/>
                  <a:pt x="612" y="2114"/>
                </a:cubicBezTo>
                <a:cubicBezTo>
                  <a:pt x="538" y="2105"/>
                  <a:pt x="466" y="2086"/>
                  <a:pt x="398" y="2054"/>
                </a:cubicBezTo>
                <a:cubicBezTo>
                  <a:pt x="367" y="2039"/>
                  <a:pt x="333" y="2031"/>
                  <a:pt x="301" y="2020"/>
                </a:cubicBezTo>
                <a:cubicBezTo>
                  <a:pt x="245" y="1999"/>
                  <a:pt x="203" y="1959"/>
                  <a:pt x="170" y="1911"/>
                </a:cubicBezTo>
                <a:cubicBezTo>
                  <a:pt x="162" y="1899"/>
                  <a:pt x="154" y="1887"/>
                  <a:pt x="147" y="1875"/>
                </a:cubicBezTo>
                <a:cubicBezTo>
                  <a:pt x="137" y="1857"/>
                  <a:pt x="140" y="1844"/>
                  <a:pt x="157" y="1834"/>
                </a:cubicBezTo>
                <a:cubicBezTo>
                  <a:pt x="198" y="1809"/>
                  <a:pt x="209" y="1771"/>
                  <a:pt x="198" y="1728"/>
                </a:cubicBezTo>
                <a:cubicBezTo>
                  <a:pt x="187" y="1687"/>
                  <a:pt x="171" y="1647"/>
                  <a:pt x="157" y="1606"/>
                </a:cubicBezTo>
                <a:cubicBezTo>
                  <a:pt x="129" y="1528"/>
                  <a:pt x="98" y="1451"/>
                  <a:pt x="72" y="1371"/>
                </a:cubicBezTo>
                <a:cubicBezTo>
                  <a:pt x="58" y="1328"/>
                  <a:pt x="53" y="1283"/>
                  <a:pt x="43" y="1238"/>
                </a:cubicBezTo>
                <a:cubicBezTo>
                  <a:pt x="31" y="1184"/>
                  <a:pt x="17" y="1131"/>
                  <a:pt x="6" y="1076"/>
                </a:cubicBezTo>
                <a:cubicBezTo>
                  <a:pt x="2" y="1054"/>
                  <a:pt x="0" y="1030"/>
                  <a:pt x="1" y="1007"/>
                </a:cubicBezTo>
                <a:cubicBezTo>
                  <a:pt x="2" y="958"/>
                  <a:pt x="3" y="909"/>
                  <a:pt x="7" y="860"/>
                </a:cubicBezTo>
                <a:cubicBezTo>
                  <a:pt x="12" y="811"/>
                  <a:pt x="17" y="763"/>
                  <a:pt x="29" y="715"/>
                </a:cubicBezTo>
                <a:cubicBezTo>
                  <a:pt x="42" y="661"/>
                  <a:pt x="70" y="613"/>
                  <a:pt x="106" y="570"/>
                </a:cubicBezTo>
                <a:cubicBezTo>
                  <a:pt x="130" y="541"/>
                  <a:pt x="156" y="514"/>
                  <a:pt x="181" y="486"/>
                </a:cubicBezTo>
                <a:cubicBezTo>
                  <a:pt x="204" y="462"/>
                  <a:pt x="230" y="442"/>
                  <a:pt x="260" y="428"/>
                </a:cubicBezTo>
                <a:cubicBezTo>
                  <a:pt x="348" y="385"/>
                  <a:pt x="430" y="332"/>
                  <a:pt x="510" y="275"/>
                </a:cubicBezTo>
                <a:cubicBezTo>
                  <a:pt x="557" y="241"/>
                  <a:pt x="592" y="198"/>
                  <a:pt x="624" y="152"/>
                </a:cubicBezTo>
                <a:cubicBezTo>
                  <a:pt x="656" y="107"/>
                  <a:pt x="685" y="60"/>
                  <a:pt x="716" y="14"/>
                </a:cubicBezTo>
                <a:cubicBezTo>
                  <a:pt x="721" y="6"/>
                  <a:pt x="728" y="0"/>
                  <a:pt x="73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41" name="Group 44">
            <a:extLst>
              <a:ext uri="{FF2B5EF4-FFF2-40B4-BE49-F238E27FC236}">
                <a16:creationId xmlns:a16="http://schemas.microsoft.com/office/drawing/2014/main" id="{AC754130-1E9F-12F4-784C-732A346325CC}"/>
              </a:ext>
            </a:extLst>
          </p:cNvPr>
          <p:cNvGrpSpPr>
            <a:grpSpLocks noChangeAspect="1"/>
          </p:cNvGrpSpPr>
          <p:nvPr/>
        </p:nvGrpSpPr>
        <p:grpSpPr>
          <a:xfrm>
            <a:off x="2809013" y="750837"/>
            <a:ext cx="3096485" cy="3342048"/>
            <a:chOff x="246" y="-160"/>
            <a:chExt cx="2585" cy="2790"/>
          </a:xfrm>
        </p:grpSpPr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3C2E1CD6-36DB-6FCF-92F2-F235748942AA}"/>
                </a:ext>
              </a:extLst>
            </p:cNvPr>
            <p:cNvSpPr/>
            <p:nvPr/>
          </p:nvSpPr>
          <p:spPr bwMode="auto">
            <a:xfrm>
              <a:off x="246" y="-160"/>
              <a:ext cx="2585" cy="2790"/>
            </a:xfrm>
            <a:custGeom>
              <a:gdLst>
                <a:gd name="T0" fmla="*/ 2210 w 2527"/>
                <a:gd name="T1" fmla="*/ 23 h 2728"/>
                <a:gd name="T2" fmla="*/ 2471 w 2527"/>
                <a:gd name="T3" fmla="*/ 481 h 2728"/>
                <a:gd name="T4" fmla="*/ 2475 w 2527"/>
                <a:gd name="T5" fmla="*/ 915 h 2728"/>
                <a:gd name="T6" fmla="*/ 2513 w 2527"/>
                <a:gd name="T7" fmla="*/ 1442 h 2728"/>
                <a:gd name="T8" fmla="*/ 2490 w 2527"/>
                <a:gd name="T9" fmla="*/ 1322 h 2728"/>
                <a:gd name="T10" fmla="*/ 2456 w 2527"/>
                <a:gd name="T11" fmla="*/ 1458 h 2728"/>
                <a:gd name="T12" fmla="*/ 2409 w 2527"/>
                <a:gd name="T13" fmla="*/ 1301 h 2728"/>
                <a:gd name="T14" fmla="*/ 2363 w 2527"/>
                <a:gd name="T15" fmla="*/ 1268 h 2728"/>
                <a:gd name="T16" fmla="*/ 2332 w 2527"/>
                <a:gd name="T17" fmla="*/ 1164 h 2728"/>
                <a:gd name="T18" fmla="*/ 2294 w 2527"/>
                <a:gd name="T19" fmla="*/ 1787 h 2728"/>
                <a:gd name="T20" fmla="*/ 2196 w 2527"/>
                <a:gd name="T21" fmla="*/ 2217 h 2728"/>
                <a:gd name="T22" fmla="*/ 2076 w 2527"/>
                <a:gd name="T23" fmla="*/ 2438 h 2728"/>
                <a:gd name="T24" fmla="*/ 1799 w 2527"/>
                <a:gd name="T25" fmla="*/ 2410 h 2728"/>
                <a:gd name="T26" fmla="*/ 1930 w 2527"/>
                <a:gd name="T27" fmla="*/ 1973 h 2728"/>
                <a:gd name="T28" fmla="*/ 1801 w 2527"/>
                <a:gd name="T29" fmla="*/ 1367 h 2728"/>
                <a:gd name="T30" fmla="*/ 1361 w 2527"/>
                <a:gd name="T31" fmla="*/ 1226 h 2728"/>
                <a:gd name="T32" fmla="*/ 1263 w 2527"/>
                <a:gd name="T33" fmla="*/ 1835 h 2728"/>
                <a:gd name="T34" fmla="*/ 1277 w 2527"/>
                <a:gd name="T35" fmla="*/ 2488 h 2728"/>
                <a:gd name="T36" fmla="*/ 1262 w 2527"/>
                <a:gd name="T37" fmla="*/ 2666 h 2728"/>
                <a:gd name="T38" fmla="*/ 1109 w 2527"/>
                <a:gd name="T39" fmla="*/ 2544 h 2728"/>
                <a:gd name="T40" fmla="*/ 1179 w 2527"/>
                <a:gd name="T41" fmla="*/ 2212 h 2728"/>
                <a:gd name="T42" fmla="*/ 1081 w 2527"/>
                <a:gd name="T43" fmla="*/ 1752 h 2728"/>
                <a:gd name="T44" fmla="*/ 1062 w 2527"/>
                <a:gd name="T45" fmla="*/ 1213 h 2728"/>
                <a:gd name="T46" fmla="*/ 928 w 2527"/>
                <a:gd name="T47" fmla="*/ 1774 h 2728"/>
                <a:gd name="T48" fmla="*/ 967 w 2527"/>
                <a:gd name="T49" fmla="*/ 2360 h 2728"/>
                <a:gd name="T50" fmla="*/ 914 w 2527"/>
                <a:gd name="T51" fmla="*/ 2634 h 2728"/>
                <a:gd name="T52" fmla="*/ 672 w 2527"/>
                <a:gd name="T53" fmla="*/ 2699 h 2728"/>
                <a:gd name="T54" fmla="*/ 839 w 2527"/>
                <a:gd name="T55" fmla="*/ 2441 h 2728"/>
                <a:gd name="T56" fmla="*/ 787 w 2527"/>
                <a:gd name="T57" fmla="*/ 1959 h 2728"/>
                <a:gd name="T58" fmla="*/ 750 w 2527"/>
                <a:gd name="T59" fmla="*/ 1329 h 2728"/>
                <a:gd name="T60" fmla="*/ 601 w 2527"/>
                <a:gd name="T61" fmla="*/ 1165 h 2728"/>
                <a:gd name="T62" fmla="*/ 524 w 2527"/>
                <a:gd name="T63" fmla="*/ 1651 h 2728"/>
                <a:gd name="T64" fmla="*/ 358 w 2527"/>
                <a:gd name="T65" fmla="*/ 2121 h 2728"/>
                <a:gd name="T66" fmla="*/ 114 w 2527"/>
                <a:gd name="T67" fmla="*/ 1810 h 2728"/>
                <a:gd name="T68" fmla="*/ 12 w 2527"/>
                <a:gd name="T69" fmla="*/ 1277 h 2728"/>
                <a:gd name="T70" fmla="*/ 5 w 2527"/>
                <a:gd name="T71" fmla="*/ 868 h 2728"/>
                <a:gd name="T72" fmla="*/ 153 w 2527"/>
                <a:gd name="T73" fmla="*/ 917 h 2728"/>
                <a:gd name="T74" fmla="*/ 315 w 2527"/>
                <a:gd name="T75" fmla="*/ 734 h 2728"/>
                <a:gd name="T76" fmla="*/ 275 w 2527"/>
                <a:gd name="T77" fmla="*/ 765 h 2728"/>
                <a:gd name="T78" fmla="*/ 211 w 2527"/>
                <a:gd name="T79" fmla="*/ 788 h 2728"/>
                <a:gd name="T80" fmla="*/ 397 w 2527"/>
                <a:gd name="T81" fmla="*/ 600 h 2728"/>
                <a:gd name="T82" fmla="*/ 454 w 2527"/>
                <a:gd name="T83" fmla="*/ 544 h 2728"/>
                <a:gd name="T84" fmla="*/ 497 w 2527"/>
                <a:gd name="T85" fmla="*/ 508 h 2728"/>
                <a:gd name="T86" fmla="*/ 466 w 2527"/>
                <a:gd name="T87" fmla="*/ 467 h 2728"/>
                <a:gd name="T88" fmla="*/ 488 w 2527"/>
                <a:gd name="T89" fmla="*/ 435 h 2728"/>
                <a:gd name="T90" fmla="*/ 505 w 2527"/>
                <a:gd name="T91" fmla="*/ 398 h 2728"/>
                <a:gd name="T92" fmla="*/ 441 w 2527"/>
                <a:gd name="T93" fmla="*/ 375 h 2728"/>
                <a:gd name="T94" fmla="*/ 582 w 2527"/>
                <a:gd name="T95" fmla="*/ 312 h 2728"/>
                <a:gd name="T96" fmla="*/ 566 w 2527"/>
                <a:gd name="T97" fmla="*/ 254 h 2728"/>
                <a:gd name="T98" fmla="*/ 688 w 2527"/>
                <a:gd name="T99" fmla="*/ 240 h 2728"/>
                <a:gd name="T100" fmla="*/ 666 w 2527"/>
                <a:gd name="T101" fmla="*/ 186 h 2728"/>
                <a:gd name="T102" fmla="*/ 1044 w 2527"/>
                <a:gd name="T103" fmla="*/ 117 h 2728"/>
                <a:gd name="T104" fmla="*/ 1657 w 2527"/>
                <a:gd name="T105" fmla="*/ 91 h 27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27" h="2728">
                  <a:moveTo>
                    <a:pt x="1974" y="0"/>
                  </a:moveTo>
                  <a:cubicBezTo>
                    <a:pt x="1996" y="0"/>
                    <a:pt x="2018" y="0"/>
                    <a:pt x="2040" y="0"/>
                  </a:cubicBezTo>
                  <a:cubicBezTo>
                    <a:pt x="2047" y="2"/>
                    <a:pt x="2054" y="0"/>
                    <a:pt x="2061" y="1"/>
                  </a:cubicBezTo>
                  <a:cubicBezTo>
                    <a:pt x="2067" y="1"/>
                    <a:pt x="2074" y="1"/>
                    <a:pt x="2080" y="2"/>
                  </a:cubicBezTo>
                  <a:cubicBezTo>
                    <a:pt x="2117" y="9"/>
                    <a:pt x="2155" y="5"/>
                    <a:pt x="2191" y="19"/>
                  </a:cubicBezTo>
                  <a:cubicBezTo>
                    <a:pt x="2197" y="21"/>
                    <a:pt x="2203" y="22"/>
                    <a:pt x="2210" y="23"/>
                  </a:cubicBezTo>
                  <a:cubicBezTo>
                    <a:pt x="2254" y="29"/>
                    <a:pt x="2291" y="51"/>
                    <a:pt x="2325" y="78"/>
                  </a:cubicBezTo>
                  <a:cubicBezTo>
                    <a:pt x="2342" y="91"/>
                    <a:pt x="2358" y="105"/>
                    <a:pt x="2377" y="116"/>
                  </a:cubicBezTo>
                  <a:cubicBezTo>
                    <a:pt x="2394" y="127"/>
                    <a:pt x="2406" y="143"/>
                    <a:pt x="2417" y="160"/>
                  </a:cubicBezTo>
                  <a:cubicBezTo>
                    <a:pt x="2442" y="198"/>
                    <a:pt x="2460" y="239"/>
                    <a:pt x="2467" y="284"/>
                  </a:cubicBezTo>
                  <a:cubicBezTo>
                    <a:pt x="2469" y="299"/>
                    <a:pt x="2471" y="314"/>
                    <a:pt x="2471" y="329"/>
                  </a:cubicBezTo>
                  <a:cubicBezTo>
                    <a:pt x="2471" y="379"/>
                    <a:pt x="2471" y="430"/>
                    <a:pt x="2471" y="481"/>
                  </a:cubicBezTo>
                  <a:cubicBezTo>
                    <a:pt x="2471" y="490"/>
                    <a:pt x="2470" y="499"/>
                    <a:pt x="2465" y="506"/>
                  </a:cubicBezTo>
                  <a:cubicBezTo>
                    <a:pt x="2443" y="540"/>
                    <a:pt x="2441" y="579"/>
                    <a:pt x="2439" y="618"/>
                  </a:cubicBezTo>
                  <a:cubicBezTo>
                    <a:pt x="2437" y="658"/>
                    <a:pt x="2442" y="698"/>
                    <a:pt x="2448" y="738"/>
                  </a:cubicBezTo>
                  <a:cubicBezTo>
                    <a:pt x="2451" y="761"/>
                    <a:pt x="2451" y="784"/>
                    <a:pt x="2454" y="806"/>
                  </a:cubicBezTo>
                  <a:cubicBezTo>
                    <a:pt x="2455" y="814"/>
                    <a:pt x="2455" y="821"/>
                    <a:pt x="2458" y="828"/>
                  </a:cubicBezTo>
                  <a:cubicBezTo>
                    <a:pt x="2471" y="856"/>
                    <a:pt x="2471" y="886"/>
                    <a:pt x="2475" y="915"/>
                  </a:cubicBezTo>
                  <a:cubicBezTo>
                    <a:pt x="2482" y="971"/>
                    <a:pt x="2485" y="1027"/>
                    <a:pt x="2501" y="1081"/>
                  </a:cubicBezTo>
                  <a:cubicBezTo>
                    <a:pt x="2503" y="1091"/>
                    <a:pt x="2506" y="1100"/>
                    <a:pt x="2510" y="1108"/>
                  </a:cubicBezTo>
                  <a:cubicBezTo>
                    <a:pt x="2522" y="1133"/>
                    <a:pt x="2524" y="1159"/>
                    <a:pt x="2525" y="1185"/>
                  </a:cubicBezTo>
                  <a:cubicBezTo>
                    <a:pt x="2527" y="1235"/>
                    <a:pt x="2527" y="1286"/>
                    <a:pt x="2524" y="1336"/>
                  </a:cubicBezTo>
                  <a:cubicBezTo>
                    <a:pt x="2522" y="1365"/>
                    <a:pt x="2521" y="1394"/>
                    <a:pt x="2517" y="1423"/>
                  </a:cubicBezTo>
                  <a:cubicBezTo>
                    <a:pt x="2517" y="1429"/>
                    <a:pt x="2516" y="1436"/>
                    <a:pt x="2513" y="1442"/>
                  </a:cubicBezTo>
                  <a:cubicBezTo>
                    <a:pt x="2512" y="1445"/>
                    <a:pt x="2509" y="1448"/>
                    <a:pt x="2506" y="1448"/>
                  </a:cubicBezTo>
                  <a:cubicBezTo>
                    <a:pt x="2501" y="1448"/>
                    <a:pt x="2501" y="1444"/>
                    <a:pt x="2500" y="1440"/>
                  </a:cubicBezTo>
                  <a:cubicBezTo>
                    <a:pt x="2498" y="1432"/>
                    <a:pt x="2499" y="1424"/>
                    <a:pt x="2499" y="1416"/>
                  </a:cubicBezTo>
                  <a:cubicBezTo>
                    <a:pt x="2500" y="1398"/>
                    <a:pt x="2498" y="1382"/>
                    <a:pt x="2486" y="1368"/>
                  </a:cubicBezTo>
                  <a:cubicBezTo>
                    <a:pt x="2480" y="1362"/>
                    <a:pt x="2481" y="1353"/>
                    <a:pt x="2484" y="1346"/>
                  </a:cubicBezTo>
                  <a:cubicBezTo>
                    <a:pt x="2486" y="1338"/>
                    <a:pt x="2488" y="1330"/>
                    <a:pt x="2490" y="1322"/>
                  </a:cubicBezTo>
                  <a:cubicBezTo>
                    <a:pt x="2490" y="1318"/>
                    <a:pt x="2491" y="1313"/>
                    <a:pt x="2490" y="1309"/>
                  </a:cubicBezTo>
                  <a:cubicBezTo>
                    <a:pt x="2489" y="1306"/>
                    <a:pt x="2488" y="1303"/>
                    <a:pt x="2485" y="1303"/>
                  </a:cubicBezTo>
                  <a:cubicBezTo>
                    <a:pt x="2481" y="1302"/>
                    <a:pt x="2479" y="1305"/>
                    <a:pt x="2479" y="1308"/>
                  </a:cubicBezTo>
                  <a:cubicBezTo>
                    <a:pt x="2476" y="1317"/>
                    <a:pt x="2470" y="1325"/>
                    <a:pt x="2465" y="1334"/>
                  </a:cubicBezTo>
                  <a:cubicBezTo>
                    <a:pt x="2459" y="1344"/>
                    <a:pt x="2458" y="1357"/>
                    <a:pt x="2458" y="1370"/>
                  </a:cubicBezTo>
                  <a:cubicBezTo>
                    <a:pt x="2459" y="1399"/>
                    <a:pt x="2455" y="1429"/>
                    <a:pt x="2456" y="1458"/>
                  </a:cubicBezTo>
                  <a:cubicBezTo>
                    <a:pt x="2456" y="1466"/>
                    <a:pt x="2455" y="1474"/>
                    <a:pt x="2453" y="1481"/>
                  </a:cubicBezTo>
                  <a:cubicBezTo>
                    <a:pt x="2451" y="1488"/>
                    <a:pt x="2447" y="1494"/>
                    <a:pt x="2439" y="1494"/>
                  </a:cubicBezTo>
                  <a:cubicBezTo>
                    <a:pt x="2431" y="1494"/>
                    <a:pt x="2428" y="1487"/>
                    <a:pt x="2427" y="1480"/>
                  </a:cubicBezTo>
                  <a:cubicBezTo>
                    <a:pt x="2425" y="1462"/>
                    <a:pt x="2427" y="1444"/>
                    <a:pt x="2429" y="1427"/>
                  </a:cubicBezTo>
                  <a:cubicBezTo>
                    <a:pt x="2433" y="1406"/>
                    <a:pt x="2432" y="1385"/>
                    <a:pt x="2425" y="1365"/>
                  </a:cubicBezTo>
                  <a:cubicBezTo>
                    <a:pt x="2417" y="1344"/>
                    <a:pt x="2415" y="1322"/>
                    <a:pt x="2409" y="1301"/>
                  </a:cubicBezTo>
                  <a:cubicBezTo>
                    <a:pt x="2408" y="1295"/>
                    <a:pt x="2406" y="1289"/>
                    <a:pt x="2404" y="1282"/>
                  </a:cubicBezTo>
                  <a:cubicBezTo>
                    <a:pt x="2400" y="1269"/>
                    <a:pt x="2399" y="1269"/>
                    <a:pt x="2390" y="1280"/>
                  </a:cubicBezTo>
                  <a:cubicBezTo>
                    <a:pt x="2389" y="1280"/>
                    <a:pt x="2389" y="1281"/>
                    <a:pt x="2388" y="1282"/>
                  </a:cubicBezTo>
                  <a:cubicBezTo>
                    <a:pt x="2384" y="1286"/>
                    <a:pt x="2380" y="1290"/>
                    <a:pt x="2373" y="1289"/>
                  </a:cubicBezTo>
                  <a:cubicBezTo>
                    <a:pt x="2366" y="1287"/>
                    <a:pt x="2365" y="1280"/>
                    <a:pt x="2364" y="1274"/>
                  </a:cubicBezTo>
                  <a:cubicBezTo>
                    <a:pt x="2363" y="1272"/>
                    <a:pt x="2363" y="1270"/>
                    <a:pt x="2363" y="1268"/>
                  </a:cubicBezTo>
                  <a:cubicBezTo>
                    <a:pt x="2362" y="1258"/>
                    <a:pt x="2363" y="1248"/>
                    <a:pt x="2362" y="1237"/>
                  </a:cubicBezTo>
                  <a:cubicBezTo>
                    <a:pt x="2361" y="1239"/>
                    <a:pt x="2360" y="1243"/>
                    <a:pt x="2356" y="1242"/>
                  </a:cubicBezTo>
                  <a:cubicBezTo>
                    <a:pt x="2352" y="1241"/>
                    <a:pt x="2351" y="1237"/>
                    <a:pt x="2350" y="1234"/>
                  </a:cubicBezTo>
                  <a:cubicBezTo>
                    <a:pt x="2347" y="1220"/>
                    <a:pt x="2347" y="1206"/>
                    <a:pt x="2346" y="1192"/>
                  </a:cubicBezTo>
                  <a:cubicBezTo>
                    <a:pt x="2344" y="1179"/>
                    <a:pt x="2343" y="1167"/>
                    <a:pt x="2340" y="1154"/>
                  </a:cubicBezTo>
                  <a:cubicBezTo>
                    <a:pt x="2335" y="1156"/>
                    <a:pt x="2334" y="1161"/>
                    <a:pt x="2332" y="1164"/>
                  </a:cubicBezTo>
                  <a:cubicBezTo>
                    <a:pt x="2305" y="1214"/>
                    <a:pt x="2291" y="1268"/>
                    <a:pt x="2284" y="1323"/>
                  </a:cubicBezTo>
                  <a:cubicBezTo>
                    <a:pt x="2278" y="1359"/>
                    <a:pt x="2275" y="1396"/>
                    <a:pt x="2277" y="1433"/>
                  </a:cubicBezTo>
                  <a:cubicBezTo>
                    <a:pt x="2280" y="1478"/>
                    <a:pt x="2285" y="1524"/>
                    <a:pt x="2303" y="1567"/>
                  </a:cubicBezTo>
                  <a:cubicBezTo>
                    <a:pt x="2312" y="1587"/>
                    <a:pt x="2315" y="1608"/>
                    <a:pt x="2315" y="1630"/>
                  </a:cubicBezTo>
                  <a:cubicBezTo>
                    <a:pt x="2316" y="1646"/>
                    <a:pt x="2317" y="1661"/>
                    <a:pt x="2318" y="1677"/>
                  </a:cubicBezTo>
                  <a:cubicBezTo>
                    <a:pt x="2320" y="1716"/>
                    <a:pt x="2312" y="1752"/>
                    <a:pt x="2294" y="1787"/>
                  </a:cubicBezTo>
                  <a:cubicBezTo>
                    <a:pt x="2273" y="1829"/>
                    <a:pt x="2263" y="1875"/>
                    <a:pt x="2258" y="1922"/>
                  </a:cubicBezTo>
                  <a:cubicBezTo>
                    <a:pt x="2255" y="1949"/>
                    <a:pt x="2250" y="1976"/>
                    <a:pt x="2247" y="2004"/>
                  </a:cubicBezTo>
                  <a:cubicBezTo>
                    <a:pt x="2244" y="2021"/>
                    <a:pt x="2244" y="2037"/>
                    <a:pt x="2248" y="2054"/>
                  </a:cubicBezTo>
                  <a:cubicBezTo>
                    <a:pt x="2260" y="2101"/>
                    <a:pt x="2251" y="2145"/>
                    <a:pt x="2227" y="2187"/>
                  </a:cubicBezTo>
                  <a:cubicBezTo>
                    <a:pt x="2224" y="2193"/>
                    <a:pt x="2220" y="2198"/>
                    <a:pt x="2214" y="2202"/>
                  </a:cubicBezTo>
                  <a:cubicBezTo>
                    <a:pt x="2207" y="2206"/>
                    <a:pt x="2202" y="2212"/>
                    <a:pt x="2196" y="2217"/>
                  </a:cubicBezTo>
                  <a:cubicBezTo>
                    <a:pt x="2188" y="2225"/>
                    <a:pt x="2186" y="2234"/>
                    <a:pt x="2187" y="2245"/>
                  </a:cubicBezTo>
                  <a:cubicBezTo>
                    <a:pt x="2189" y="2279"/>
                    <a:pt x="2192" y="2312"/>
                    <a:pt x="2192" y="2345"/>
                  </a:cubicBezTo>
                  <a:cubicBezTo>
                    <a:pt x="2192" y="2360"/>
                    <a:pt x="2187" y="2371"/>
                    <a:pt x="2177" y="2381"/>
                  </a:cubicBezTo>
                  <a:cubicBezTo>
                    <a:pt x="2163" y="2396"/>
                    <a:pt x="2146" y="2406"/>
                    <a:pt x="2133" y="2421"/>
                  </a:cubicBezTo>
                  <a:cubicBezTo>
                    <a:pt x="2130" y="2425"/>
                    <a:pt x="2126" y="2426"/>
                    <a:pt x="2121" y="2426"/>
                  </a:cubicBezTo>
                  <a:cubicBezTo>
                    <a:pt x="2105" y="2427"/>
                    <a:pt x="2091" y="2433"/>
                    <a:pt x="2076" y="2438"/>
                  </a:cubicBezTo>
                  <a:cubicBezTo>
                    <a:pt x="2053" y="2447"/>
                    <a:pt x="2028" y="2452"/>
                    <a:pt x="2003" y="2452"/>
                  </a:cubicBezTo>
                  <a:cubicBezTo>
                    <a:pt x="1982" y="2452"/>
                    <a:pt x="1965" y="2442"/>
                    <a:pt x="1948" y="2432"/>
                  </a:cubicBezTo>
                  <a:cubicBezTo>
                    <a:pt x="1944" y="2429"/>
                    <a:pt x="1941" y="2424"/>
                    <a:pt x="1939" y="2419"/>
                  </a:cubicBezTo>
                  <a:cubicBezTo>
                    <a:pt x="1935" y="2408"/>
                    <a:pt x="1932" y="2406"/>
                    <a:pt x="1920" y="2407"/>
                  </a:cubicBezTo>
                  <a:cubicBezTo>
                    <a:pt x="1903" y="2409"/>
                    <a:pt x="1885" y="2411"/>
                    <a:pt x="1867" y="2413"/>
                  </a:cubicBezTo>
                  <a:cubicBezTo>
                    <a:pt x="1844" y="2415"/>
                    <a:pt x="1821" y="2413"/>
                    <a:pt x="1799" y="2410"/>
                  </a:cubicBezTo>
                  <a:cubicBezTo>
                    <a:pt x="1781" y="2407"/>
                    <a:pt x="1776" y="2399"/>
                    <a:pt x="1780" y="2382"/>
                  </a:cubicBezTo>
                  <a:cubicBezTo>
                    <a:pt x="1783" y="2367"/>
                    <a:pt x="1789" y="2352"/>
                    <a:pt x="1796" y="2338"/>
                  </a:cubicBezTo>
                  <a:cubicBezTo>
                    <a:pt x="1813" y="2303"/>
                    <a:pt x="1826" y="2266"/>
                    <a:pt x="1847" y="2233"/>
                  </a:cubicBezTo>
                  <a:cubicBezTo>
                    <a:pt x="1855" y="2220"/>
                    <a:pt x="1865" y="2209"/>
                    <a:pt x="1875" y="2198"/>
                  </a:cubicBezTo>
                  <a:cubicBezTo>
                    <a:pt x="1914" y="2153"/>
                    <a:pt x="1928" y="2101"/>
                    <a:pt x="1922" y="2043"/>
                  </a:cubicBezTo>
                  <a:cubicBezTo>
                    <a:pt x="1920" y="2019"/>
                    <a:pt x="1925" y="1996"/>
                    <a:pt x="1930" y="1973"/>
                  </a:cubicBezTo>
                  <a:cubicBezTo>
                    <a:pt x="1940" y="1927"/>
                    <a:pt x="1943" y="1880"/>
                    <a:pt x="1941" y="1832"/>
                  </a:cubicBezTo>
                  <a:cubicBezTo>
                    <a:pt x="1938" y="1782"/>
                    <a:pt x="1933" y="1733"/>
                    <a:pt x="1924" y="1683"/>
                  </a:cubicBezTo>
                  <a:cubicBezTo>
                    <a:pt x="1919" y="1660"/>
                    <a:pt x="1912" y="1638"/>
                    <a:pt x="1901" y="1617"/>
                  </a:cubicBezTo>
                  <a:cubicBezTo>
                    <a:pt x="1882" y="1580"/>
                    <a:pt x="1871" y="1541"/>
                    <a:pt x="1866" y="1500"/>
                  </a:cubicBezTo>
                  <a:cubicBezTo>
                    <a:pt x="1861" y="1463"/>
                    <a:pt x="1847" y="1430"/>
                    <a:pt x="1825" y="1399"/>
                  </a:cubicBezTo>
                  <a:cubicBezTo>
                    <a:pt x="1817" y="1388"/>
                    <a:pt x="1810" y="1377"/>
                    <a:pt x="1801" y="1367"/>
                  </a:cubicBezTo>
                  <a:cubicBezTo>
                    <a:pt x="1785" y="1348"/>
                    <a:pt x="1773" y="1326"/>
                    <a:pt x="1765" y="1303"/>
                  </a:cubicBezTo>
                  <a:cubicBezTo>
                    <a:pt x="1755" y="1273"/>
                    <a:pt x="1741" y="1246"/>
                    <a:pt x="1725" y="1220"/>
                  </a:cubicBezTo>
                  <a:cubicBezTo>
                    <a:pt x="1712" y="1198"/>
                    <a:pt x="1698" y="1176"/>
                    <a:pt x="1690" y="1152"/>
                  </a:cubicBezTo>
                  <a:cubicBezTo>
                    <a:pt x="1679" y="1123"/>
                    <a:pt x="1669" y="1117"/>
                    <a:pt x="1638" y="1122"/>
                  </a:cubicBezTo>
                  <a:cubicBezTo>
                    <a:pt x="1583" y="1129"/>
                    <a:pt x="1529" y="1141"/>
                    <a:pt x="1476" y="1160"/>
                  </a:cubicBezTo>
                  <a:cubicBezTo>
                    <a:pt x="1434" y="1175"/>
                    <a:pt x="1397" y="1200"/>
                    <a:pt x="1361" y="1226"/>
                  </a:cubicBezTo>
                  <a:cubicBezTo>
                    <a:pt x="1349" y="1234"/>
                    <a:pt x="1345" y="1247"/>
                    <a:pt x="1343" y="1260"/>
                  </a:cubicBezTo>
                  <a:cubicBezTo>
                    <a:pt x="1339" y="1293"/>
                    <a:pt x="1332" y="1326"/>
                    <a:pt x="1322" y="1358"/>
                  </a:cubicBezTo>
                  <a:cubicBezTo>
                    <a:pt x="1315" y="1378"/>
                    <a:pt x="1315" y="1400"/>
                    <a:pt x="1310" y="1421"/>
                  </a:cubicBezTo>
                  <a:cubicBezTo>
                    <a:pt x="1301" y="1454"/>
                    <a:pt x="1294" y="1487"/>
                    <a:pt x="1282" y="1519"/>
                  </a:cubicBezTo>
                  <a:cubicBezTo>
                    <a:pt x="1270" y="1552"/>
                    <a:pt x="1266" y="1587"/>
                    <a:pt x="1266" y="1622"/>
                  </a:cubicBezTo>
                  <a:cubicBezTo>
                    <a:pt x="1264" y="1693"/>
                    <a:pt x="1264" y="1764"/>
                    <a:pt x="1263" y="1835"/>
                  </a:cubicBezTo>
                  <a:cubicBezTo>
                    <a:pt x="1262" y="1870"/>
                    <a:pt x="1263" y="1904"/>
                    <a:pt x="1264" y="1939"/>
                  </a:cubicBezTo>
                  <a:cubicBezTo>
                    <a:pt x="1265" y="1979"/>
                    <a:pt x="1268" y="2019"/>
                    <a:pt x="1271" y="2059"/>
                  </a:cubicBezTo>
                  <a:cubicBezTo>
                    <a:pt x="1274" y="2091"/>
                    <a:pt x="1276" y="2124"/>
                    <a:pt x="1278" y="2156"/>
                  </a:cubicBezTo>
                  <a:cubicBezTo>
                    <a:pt x="1282" y="2196"/>
                    <a:pt x="1288" y="2235"/>
                    <a:pt x="1306" y="2271"/>
                  </a:cubicBezTo>
                  <a:cubicBezTo>
                    <a:pt x="1328" y="2313"/>
                    <a:pt x="1328" y="2355"/>
                    <a:pt x="1314" y="2399"/>
                  </a:cubicBezTo>
                  <a:cubicBezTo>
                    <a:pt x="1305" y="2430"/>
                    <a:pt x="1290" y="2458"/>
                    <a:pt x="1277" y="2488"/>
                  </a:cubicBezTo>
                  <a:cubicBezTo>
                    <a:pt x="1272" y="2500"/>
                    <a:pt x="1267" y="2512"/>
                    <a:pt x="1262" y="2524"/>
                  </a:cubicBezTo>
                  <a:cubicBezTo>
                    <a:pt x="1258" y="2531"/>
                    <a:pt x="1258" y="2538"/>
                    <a:pt x="1263" y="2545"/>
                  </a:cubicBezTo>
                  <a:cubicBezTo>
                    <a:pt x="1269" y="2553"/>
                    <a:pt x="1275" y="2561"/>
                    <a:pt x="1282" y="2568"/>
                  </a:cubicBezTo>
                  <a:cubicBezTo>
                    <a:pt x="1290" y="2575"/>
                    <a:pt x="1292" y="2584"/>
                    <a:pt x="1291" y="2594"/>
                  </a:cubicBezTo>
                  <a:cubicBezTo>
                    <a:pt x="1289" y="2606"/>
                    <a:pt x="1287" y="2618"/>
                    <a:pt x="1280" y="2628"/>
                  </a:cubicBezTo>
                  <a:cubicBezTo>
                    <a:pt x="1273" y="2640"/>
                    <a:pt x="1269" y="2654"/>
                    <a:pt x="1262" y="2666"/>
                  </a:cubicBezTo>
                  <a:cubicBezTo>
                    <a:pt x="1249" y="2688"/>
                    <a:pt x="1229" y="2702"/>
                    <a:pt x="1204" y="2711"/>
                  </a:cubicBezTo>
                  <a:cubicBezTo>
                    <a:pt x="1174" y="2722"/>
                    <a:pt x="1142" y="2727"/>
                    <a:pt x="1110" y="2727"/>
                  </a:cubicBezTo>
                  <a:cubicBezTo>
                    <a:pt x="1093" y="2727"/>
                    <a:pt x="1076" y="2728"/>
                    <a:pt x="1060" y="2726"/>
                  </a:cubicBezTo>
                  <a:cubicBezTo>
                    <a:pt x="1044" y="2724"/>
                    <a:pt x="1036" y="2715"/>
                    <a:pt x="1036" y="2699"/>
                  </a:cubicBezTo>
                  <a:cubicBezTo>
                    <a:pt x="1036" y="2690"/>
                    <a:pt x="1040" y="2682"/>
                    <a:pt x="1044" y="2674"/>
                  </a:cubicBezTo>
                  <a:cubicBezTo>
                    <a:pt x="1068" y="2632"/>
                    <a:pt x="1091" y="2589"/>
                    <a:pt x="1109" y="2544"/>
                  </a:cubicBezTo>
                  <a:cubicBezTo>
                    <a:pt x="1113" y="2533"/>
                    <a:pt x="1123" y="2525"/>
                    <a:pt x="1132" y="2517"/>
                  </a:cubicBezTo>
                  <a:cubicBezTo>
                    <a:pt x="1144" y="2507"/>
                    <a:pt x="1155" y="2496"/>
                    <a:pt x="1163" y="2482"/>
                  </a:cubicBezTo>
                  <a:cubicBezTo>
                    <a:pt x="1174" y="2462"/>
                    <a:pt x="1177" y="2442"/>
                    <a:pt x="1173" y="2419"/>
                  </a:cubicBezTo>
                  <a:cubicBezTo>
                    <a:pt x="1167" y="2388"/>
                    <a:pt x="1170" y="2357"/>
                    <a:pt x="1171" y="2325"/>
                  </a:cubicBezTo>
                  <a:cubicBezTo>
                    <a:pt x="1173" y="2299"/>
                    <a:pt x="1175" y="2273"/>
                    <a:pt x="1176" y="2247"/>
                  </a:cubicBezTo>
                  <a:cubicBezTo>
                    <a:pt x="1177" y="2235"/>
                    <a:pt x="1178" y="2224"/>
                    <a:pt x="1179" y="2212"/>
                  </a:cubicBezTo>
                  <a:cubicBezTo>
                    <a:pt x="1179" y="2183"/>
                    <a:pt x="1177" y="2155"/>
                    <a:pt x="1172" y="2127"/>
                  </a:cubicBezTo>
                  <a:cubicBezTo>
                    <a:pt x="1165" y="2080"/>
                    <a:pt x="1158" y="2032"/>
                    <a:pt x="1150" y="1984"/>
                  </a:cubicBezTo>
                  <a:cubicBezTo>
                    <a:pt x="1147" y="1972"/>
                    <a:pt x="1143" y="1961"/>
                    <a:pt x="1133" y="1953"/>
                  </a:cubicBezTo>
                  <a:cubicBezTo>
                    <a:pt x="1125" y="1947"/>
                    <a:pt x="1121" y="1937"/>
                    <a:pt x="1117" y="1928"/>
                  </a:cubicBezTo>
                  <a:cubicBezTo>
                    <a:pt x="1101" y="1890"/>
                    <a:pt x="1095" y="1850"/>
                    <a:pt x="1089" y="1809"/>
                  </a:cubicBezTo>
                  <a:cubicBezTo>
                    <a:pt x="1087" y="1790"/>
                    <a:pt x="1082" y="1772"/>
                    <a:pt x="1081" y="1752"/>
                  </a:cubicBezTo>
                  <a:cubicBezTo>
                    <a:pt x="1079" y="1724"/>
                    <a:pt x="1083" y="1697"/>
                    <a:pt x="1093" y="1671"/>
                  </a:cubicBezTo>
                  <a:cubicBezTo>
                    <a:pt x="1106" y="1634"/>
                    <a:pt x="1109" y="1596"/>
                    <a:pt x="1110" y="1558"/>
                  </a:cubicBezTo>
                  <a:cubicBezTo>
                    <a:pt x="1111" y="1529"/>
                    <a:pt x="1111" y="1500"/>
                    <a:pt x="1110" y="1472"/>
                  </a:cubicBezTo>
                  <a:cubicBezTo>
                    <a:pt x="1108" y="1415"/>
                    <a:pt x="1104" y="1358"/>
                    <a:pt x="1094" y="1302"/>
                  </a:cubicBezTo>
                  <a:cubicBezTo>
                    <a:pt x="1090" y="1279"/>
                    <a:pt x="1080" y="1257"/>
                    <a:pt x="1077" y="1233"/>
                  </a:cubicBezTo>
                  <a:cubicBezTo>
                    <a:pt x="1076" y="1224"/>
                    <a:pt x="1069" y="1218"/>
                    <a:pt x="1062" y="1213"/>
                  </a:cubicBezTo>
                  <a:cubicBezTo>
                    <a:pt x="1051" y="1207"/>
                    <a:pt x="1039" y="1211"/>
                    <a:pt x="1031" y="1222"/>
                  </a:cubicBezTo>
                  <a:cubicBezTo>
                    <a:pt x="1024" y="1232"/>
                    <a:pt x="1021" y="1243"/>
                    <a:pt x="1017" y="1254"/>
                  </a:cubicBezTo>
                  <a:cubicBezTo>
                    <a:pt x="996" y="1308"/>
                    <a:pt x="982" y="1364"/>
                    <a:pt x="972" y="1421"/>
                  </a:cubicBezTo>
                  <a:cubicBezTo>
                    <a:pt x="966" y="1463"/>
                    <a:pt x="957" y="1505"/>
                    <a:pt x="945" y="1546"/>
                  </a:cubicBezTo>
                  <a:cubicBezTo>
                    <a:pt x="933" y="1590"/>
                    <a:pt x="931" y="1636"/>
                    <a:pt x="925" y="1682"/>
                  </a:cubicBezTo>
                  <a:cubicBezTo>
                    <a:pt x="921" y="1713"/>
                    <a:pt x="924" y="1743"/>
                    <a:pt x="928" y="1774"/>
                  </a:cubicBezTo>
                  <a:cubicBezTo>
                    <a:pt x="931" y="1800"/>
                    <a:pt x="930" y="1827"/>
                    <a:pt x="928" y="1854"/>
                  </a:cubicBezTo>
                  <a:cubicBezTo>
                    <a:pt x="926" y="1887"/>
                    <a:pt x="924" y="1920"/>
                    <a:pt x="920" y="1953"/>
                  </a:cubicBezTo>
                  <a:cubicBezTo>
                    <a:pt x="916" y="1995"/>
                    <a:pt x="925" y="2036"/>
                    <a:pt x="928" y="2078"/>
                  </a:cubicBezTo>
                  <a:cubicBezTo>
                    <a:pt x="931" y="2110"/>
                    <a:pt x="933" y="2142"/>
                    <a:pt x="937" y="2174"/>
                  </a:cubicBezTo>
                  <a:cubicBezTo>
                    <a:pt x="940" y="2193"/>
                    <a:pt x="942" y="2211"/>
                    <a:pt x="947" y="2229"/>
                  </a:cubicBezTo>
                  <a:cubicBezTo>
                    <a:pt x="959" y="2272"/>
                    <a:pt x="964" y="2316"/>
                    <a:pt x="967" y="2360"/>
                  </a:cubicBezTo>
                  <a:cubicBezTo>
                    <a:pt x="969" y="2381"/>
                    <a:pt x="972" y="2401"/>
                    <a:pt x="972" y="2422"/>
                  </a:cubicBezTo>
                  <a:cubicBezTo>
                    <a:pt x="972" y="2439"/>
                    <a:pt x="967" y="2454"/>
                    <a:pt x="952" y="2465"/>
                  </a:cubicBezTo>
                  <a:cubicBezTo>
                    <a:pt x="936" y="2478"/>
                    <a:pt x="926" y="2497"/>
                    <a:pt x="918" y="2516"/>
                  </a:cubicBezTo>
                  <a:cubicBezTo>
                    <a:pt x="913" y="2528"/>
                    <a:pt x="916" y="2541"/>
                    <a:pt x="917" y="2554"/>
                  </a:cubicBezTo>
                  <a:cubicBezTo>
                    <a:pt x="919" y="2570"/>
                    <a:pt x="918" y="2586"/>
                    <a:pt x="920" y="2603"/>
                  </a:cubicBezTo>
                  <a:cubicBezTo>
                    <a:pt x="922" y="2614"/>
                    <a:pt x="919" y="2624"/>
                    <a:pt x="914" y="2634"/>
                  </a:cubicBezTo>
                  <a:cubicBezTo>
                    <a:pt x="909" y="2641"/>
                    <a:pt x="905" y="2648"/>
                    <a:pt x="902" y="2656"/>
                  </a:cubicBezTo>
                  <a:cubicBezTo>
                    <a:pt x="895" y="2668"/>
                    <a:pt x="885" y="2677"/>
                    <a:pt x="872" y="2682"/>
                  </a:cubicBezTo>
                  <a:cubicBezTo>
                    <a:pt x="866" y="2685"/>
                    <a:pt x="859" y="2688"/>
                    <a:pt x="853" y="2691"/>
                  </a:cubicBezTo>
                  <a:cubicBezTo>
                    <a:pt x="828" y="2705"/>
                    <a:pt x="801" y="2709"/>
                    <a:pt x="773" y="2708"/>
                  </a:cubicBezTo>
                  <a:cubicBezTo>
                    <a:pt x="744" y="2707"/>
                    <a:pt x="715" y="2707"/>
                    <a:pt x="686" y="2703"/>
                  </a:cubicBezTo>
                  <a:cubicBezTo>
                    <a:pt x="681" y="2703"/>
                    <a:pt x="676" y="2701"/>
                    <a:pt x="672" y="2699"/>
                  </a:cubicBezTo>
                  <a:cubicBezTo>
                    <a:pt x="659" y="2694"/>
                    <a:pt x="655" y="2685"/>
                    <a:pt x="660" y="2673"/>
                  </a:cubicBezTo>
                  <a:cubicBezTo>
                    <a:pt x="674" y="2639"/>
                    <a:pt x="693" y="2608"/>
                    <a:pt x="715" y="2579"/>
                  </a:cubicBezTo>
                  <a:cubicBezTo>
                    <a:pt x="717" y="2576"/>
                    <a:pt x="720" y="2573"/>
                    <a:pt x="722" y="2569"/>
                  </a:cubicBezTo>
                  <a:cubicBezTo>
                    <a:pt x="730" y="2547"/>
                    <a:pt x="747" y="2534"/>
                    <a:pt x="767" y="2527"/>
                  </a:cubicBezTo>
                  <a:cubicBezTo>
                    <a:pt x="787" y="2519"/>
                    <a:pt x="801" y="2506"/>
                    <a:pt x="811" y="2488"/>
                  </a:cubicBezTo>
                  <a:cubicBezTo>
                    <a:pt x="820" y="2472"/>
                    <a:pt x="829" y="2456"/>
                    <a:pt x="839" y="2441"/>
                  </a:cubicBezTo>
                  <a:cubicBezTo>
                    <a:pt x="842" y="2435"/>
                    <a:pt x="844" y="2428"/>
                    <a:pt x="844" y="2421"/>
                  </a:cubicBezTo>
                  <a:cubicBezTo>
                    <a:pt x="845" y="2380"/>
                    <a:pt x="844" y="2339"/>
                    <a:pt x="846" y="2298"/>
                  </a:cubicBezTo>
                  <a:cubicBezTo>
                    <a:pt x="848" y="2252"/>
                    <a:pt x="843" y="2207"/>
                    <a:pt x="841" y="2161"/>
                  </a:cubicBezTo>
                  <a:cubicBezTo>
                    <a:pt x="838" y="2123"/>
                    <a:pt x="834" y="2085"/>
                    <a:pt x="829" y="2047"/>
                  </a:cubicBezTo>
                  <a:cubicBezTo>
                    <a:pt x="827" y="2030"/>
                    <a:pt x="821" y="2016"/>
                    <a:pt x="810" y="2003"/>
                  </a:cubicBezTo>
                  <a:cubicBezTo>
                    <a:pt x="798" y="1991"/>
                    <a:pt x="791" y="1975"/>
                    <a:pt x="787" y="1959"/>
                  </a:cubicBezTo>
                  <a:cubicBezTo>
                    <a:pt x="778" y="1927"/>
                    <a:pt x="776" y="1894"/>
                    <a:pt x="772" y="1861"/>
                  </a:cubicBezTo>
                  <a:cubicBezTo>
                    <a:pt x="770" y="1841"/>
                    <a:pt x="767" y="1820"/>
                    <a:pt x="765" y="1800"/>
                  </a:cubicBezTo>
                  <a:cubicBezTo>
                    <a:pt x="763" y="1772"/>
                    <a:pt x="772" y="1746"/>
                    <a:pt x="775" y="1719"/>
                  </a:cubicBezTo>
                  <a:cubicBezTo>
                    <a:pt x="780" y="1682"/>
                    <a:pt x="788" y="1646"/>
                    <a:pt x="787" y="1609"/>
                  </a:cubicBezTo>
                  <a:cubicBezTo>
                    <a:pt x="785" y="1568"/>
                    <a:pt x="781" y="1528"/>
                    <a:pt x="773" y="1487"/>
                  </a:cubicBezTo>
                  <a:cubicBezTo>
                    <a:pt x="764" y="1435"/>
                    <a:pt x="754" y="1382"/>
                    <a:pt x="750" y="1329"/>
                  </a:cubicBezTo>
                  <a:cubicBezTo>
                    <a:pt x="748" y="1297"/>
                    <a:pt x="748" y="1266"/>
                    <a:pt x="744" y="1235"/>
                  </a:cubicBezTo>
                  <a:cubicBezTo>
                    <a:pt x="743" y="1226"/>
                    <a:pt x="742" y="1217"/>
                    <a:pt x="740" y="1209"/>
                  </a:cubicBezTo>
                  <a:cubicBezTo>
                    <a:pt x="731" y="1180"/>
                    <a:pt x="720" y="1152"/>
                    <a:pt x="707" y="1125"/>
                  </a:cubicBezTo>
                  <a:cubicBezTo>
                    <a:pt x="698" y="1108"/>
                    <a:pt x="687" y="1104"/>
                    <a:pt x="670" y="1111"/>
                  </a:cubicBezTo>
                  <a:cubicBezTo>
                    <a:pt x="666" y="1113"/>
                    <a:pt x="662" y="1115"/>
                    <a:pt x="658" y="1118"/>
                  </a:cubicBezTo>
                  <a:cubicBezTo>
                    <a:pt x="638" y="1132"/>
                    <a:pt x="619" y="1148"/>
                    <a:pt x="601" y="1165"/>
                  </a:cubicBezTo>
                  <a:cubicBezTo>
                    <a:pt x="595" y="1171"/>
                    <a:pt x="591" y="1178"/>
                    <a:pt x="590" y="1187"/>
                  </a:cubicBezTo>
                  <a:cubicBezTo>
                    <a:pt x="590" y="1195"/>
                    <a:pt x="587" y="1202"/>
                    <a:pt x="582" y="1207"/>
                  </a:cubicBezTo>
                  <a:cubicBezTo>
                    <a:pt x="563" y="1224"/>
                    <a:pt x="560" y="1246"/>
                    <a:pt x="559" y="1268"/>
                  </a:cubicBezTo>
                  <a:cubicBezTo>
                    <a:pt x="558" y="1301"/>
                    <a:pt x="557" y="1334"/>
                    <a:pt x="556" y="1367"/>
                  </a:cubicBezTo>
                  <a:cubicBezTo>
                    <a:pt x="553" y="1442"/>
                    <a:pt x="553" y="1516"/>
                    <a:pt x="541" y="1590"/>
                  </a:cubicBezTo>
                  <a:cubicBezTo>
                    <a:pt x="538" y="1611"/>
                    <a:pt x="532" y="1631"/>
                    <a:pt x="524" y="1651"/>
                  </a:cubicBezTo>
                  <a:cubicBezTo>
                    <a:pt x="511" y="1684"/>
                    <a:pt x="495" y="1717"/>
                    <a:pt x="481" y="1750"/>
                  </a:cubicBezTo>
                  <a:cubicBezTo>
                    <a:pt x="473" y="1768"/>
                    <a:pt x="469" y="1788"/>
                    <a:pt x="465" y="1808"/>
                  </a:cubicBezTo>
                  <a:cubicBezTo>
                    <a:pt x="452" y="1865"/>
                    <a:pt x="447" y="1924"/>
                    <a:pt x="448" y="1982"/>
                  </a:cubicBezTo>
                  <a:cubicBezTo>
                    <a:pt x="448" y="2012"/>
                    <a:pt x="440" y="2039"/>
                    <a:pt x="420" y="2062"/>
                  </a:cubicBezTo>
                  <a:cubicBezTo>
                    <a:pt x="407" y="2076"/>
                    <a:pt x="393" y="2089"/>
                    <a:pt x="379" y="2102"/>
                  </a:cubicBezTo>
                  <a:cubicBezTo>
                    <a:pt x="372" y="2108"/>
                    <a:pt x="366" y="2115"/>
                    <a:pt x="358" y="2121"/>
                  </a:cubicBezTo>
                  <a:cubicBezTo>
                    <a:pt x="313" y="2155"/>
                    <a:pt x="263" y="2161"/>
                    <a:pt x="209" y="2144"/>
                  </a:cubicBezTo>
                  <a:cubicBezTo>
                    <a:pt x="198" y="2140"/>
                    <a:pt x="190" y="2133"/>
                    <a:pt x="183" y="2124"/>
                  </a:cubicBezTo>
                  <a:cubicBezTo>
                    <a:pt x="168" y="2103"/>
                    <a:pt x="152" y="2082"/>
                    <a:pt x="134" y="2064"/>
                  </a:cubicBezTo>
                  <a:cubicBezTo>
                    <a:pt x="124" y="2054"/>
                    <a:pt x="119" y="2041"/>
                    <a:pt x="117" y="2027"/>
                  </a:cubicBezTo>
                  <a:cubicBezTo>
                    <a:pt x="115" y="2015"/>
                    <a:pt x="114" y="2002"/>
                    <a:pt x="114" y="1990"/>
                  </a:cubicBezTo>
                  <a:cubicBezTo>
                    <a:pt x="114" y="1930"/>
                    <a:pt x="115" y="1870"/>
                    <a:pt x="114" y="1810"/>
                  </a:cubicBezTo>
                  <a:cubicBezTo>
                    <a:pt x="112" y="1719"/>
                    <a:pt x="105" y="1629"/>
                    <a:pt x="86" y="1540"/>
                  </a:cubicBezTo>
                  <a:cubicBezTo>
                    <a:pt x="80" y="1511"/>
                    <a:pt x="73" y="1482"/>
                    <a:pt x="63" y="1453"/>
                  </a:cubicBezTo>
                  <a:cubicBezTo>
                    <a:pt x="57" y="1436"/>
                    <a:pt x="49" y="1420"/>
                    <a:pt x="37" y="1406"/>
                  </a:cubicBezTo>
                  <a:cubicBezTo>
                    <a:pt x="17" y="1383"/>
                    <a:pt x="3" y="1358"/>
                    <a:pt x="0" y="1327"/>
                  </a:cubicBezTo>
                  <a:cubicBezTo>
                    <a:pt x="0" y="1319"/>
                    <a:pt x="0" y="1311"/>
                    <a:pt x="0" y="1303"/>
                  </a:cubicBezTo>
                  <a:cubicBezTo>
                    <a:pt x="1" y="1293"/>
                    <a:pt x="6" y="1285"/>
                    <a:pt x="12" y="1277"/>
                  </a:cubicBezTo>
                  <a:cubicBezTo>
                    <a:pt x="18" y="1270"/>
                    <a:pt x="23" y="1262"/>
                    <a:pt x="25" y="1254"/>
                  </a:cubicBezTo>
                  <a:cubicBezTo>
                    <a:pt x="35" y="1218"/>
                    <a:pt x="49" y="1183"/>
                    <a:pt x="57" y="1146"/>
                  </a:cubicBezTo>
                  <a:cubicBezTo>
                    <a:pt x="61" y="1126"/>
                    <a:pt x="65" y="1106"/>
                    <a:pt x="61" y="1085"/>
                  </a:cubicBezTo>
                  <a:cubicBezTo>
                    <a:pt x="59" y="1073"/>
                    <a:pt x="56" y="1061"/>
                    <a:pt x="50" y="1050"/>
                  </a:cubicBezTo>
                  <a:cubicBezTo>
                    <a:pt x="36" y="1022"/>
                    <a:pt x="20" y="994"/>
                    <a:pt x="15" y="962"/>
                  </a:cubicBezTo>
                  <a:cubicBezTo>
                    <a:pt x="10" y="931"/>
                    <a:pt x="8" y="900"/>
                    <a:pt x="5" y="868"/>
                  </a:cubicBezTo>
                  <a:cubicBezTo>
                    <a:pt x="3" y="849"/>
                    <a:pt x="3" y="830"/>
                    <a:pt x="3" y="811"/>
                  </a:cubicBezTo>
                  <a:cubicBezTo>
                    <a:pt x="3" y="802"/>
                    <a:pt x="5" y="794"/>
                    <a:pt x="7" y="786"/>
                  </a:cubicBezTo>
                  <a:cubicBezTo>
                    <a:pt x="12" y="772"/>
                    <a:pt x="23" y="767"/>
                    <a:pt x="37" y="773"/>
                  </a:cubicBezTo>
                  <a:cubicBezTo>
                    <a:pt x="45" y="776"/>
                    <a:pt x="52" y="783"/>
                    <a:pt x="56" y="790"/>
                  </a:cubicBezTo>
                  <a:cubicBezTo>
                    <a:pt x="59" y="796"/>
                    <a:pt x="62" y="801"/>
                    <a:pt x="64" y="807"/>
                  </a:cubicBezTo>
                  <a:cubicBezTo>
                    <a:pt x="80" y="854"/>
                    <a:pt x="118" y="885"/>
                    <a:pt x="153" y="917"/>
                  </a:cubicBezTo>
                  <a:cubicBezTo>
                    <a:pt x="160" y="923"/>
                    <a:pt x="163" y="922"/>
                    <a:pt x="168" y="914"/>
                  </a:cubicBezTo>
                  <a:cubicBezTo>
                    <a:pt x="175" y="904"/>
                    <a:pt x="178" y="892"/>
                    <a:pt x="185" y="881"/>
                  </a:cubicBezTo>
                  <a:cubicBezTo>
                    <a:pt x="201" y="855"/>
                    <a:pt x="222" y="833"/>
                    <a:pt x="248" y="815"/>
                  </a:cubicBezTo>
                  <a:cubicBezTo>
                    <a:pt x="264" y="804"/>
                    <a:pt x="278" y="791"/>
                    <a:pt x="291" y="776"/>
                  </a:cubicBezTo>
                  <a:cubicBezTo>
                    <a:pt x="297" y="770"/>
                    <a:pt x="301" y="763"/>
                    <a:pt x="304" y="755"/>
                  </a:cubicBezTo>
                  <a:cubicBezTo>
                    <a:pt x="306" y="747"/>
                    <a:pt x="309" y="740"/>
                    <a:pt x="315" y="734"/>
                  </a:cubicBezTo>
                  <a:cubicBezTo>
                    <a:pt x="320" y="729"/>
                    <a:pt x="319" y="724"/>
                    <a:pt x="314" y="720"/>
                  </a:cubicBezTo>
                  <a:cubicBezTo>
                    <a:pt x="306" y="713"/>
                    <a:pt x="295" y="713"/>
                    <a:pt x="287" y="721"/>
                  </a:cubicBezTo>
                  <a:cubicBezTo>
                    <a:pt x="283" y="725"/>
                    <a:pt x="283" y="729"/>
                    <a:pt x="288" y="733"/>
                  </a:cubicBezTo>
                  <a:cubicBezTo>
                    <a:pt x="290" y="734"/>
                    <a:pt x="293" y="735"/>
                    <a:pt x="295" y="737"/>
                  </a:cubicBezTo>
                  <a:cubicBezTo>
                    <a:pt x="300" y="741"/>
                    <a:pt x="299" y="745"/>
                    <a:pt x="293" y="747"/>
                  </a:cubicBezTo>
                  <a:cubicBezTo>
                    <a:pt x="284" y="750"/>
                    <a:pt x="279" y="757"/>
                    <a:pt x="275" y="765"/>
                  </a:cubicBezTo>
                  <a:cubicBezTo>
                    <a:pt x="267" y="778"/>
                    <a:pt x="254" y="787"/>
                    <a:pt x="241" y="795"/>
                  </a:cubicBezTo>
                  <a:cubicBezTo>
                    <a:pt x="239" y="797"/>
                    <a:pt x="235" y="799"/>
                    <a:pt x="232" y="796"/>
                  </a:cubicBezTo>
                  <a:cubicBezTo>
                    <a:pt x="230" y="794"/>
                    <a:pt x="232" y="791"/>
                    <a:pt x="233" y="788"/>
                  </a:cubicBezTo>
                  <a:cubicBezTo>
                    <a:pt x="237" y="778"/>
                    <a:pt x="240" y="767"/>
                    <a:pt x="244" y="756"/>
                  </a:cubicBezTo>
                  <a:cubicBezTo>
                    <a:pt x="235" y="764"/>
                    <a:pt x="226" y="773"/>
                    <a:pt x="219" y="783"/>
                  </a:cubicBezTo>
                  <a:cubicBezTo>
                    <a:pt x="217" y="785"/>
                    <a:pt x="215" y="789"/>
                    <a:pt x="211" y="788"/>
                  </a:cubicBezTo>
                  <a:cubicBezTo>
                    <a:pt x="207" y="787"/>
                    <a:pt x="206" y="783"/>
                    <a:pt x="205" y="780"/>
                  </a:cubicBezTo>
                  <a:cubicBezTo>
                    <a:pt x="202" y="771"/>
                    <a:pt x="207" y="764"/>
                    <a:pt x="213" y="757"/>
                  </a:cubicBezTo>
                  <a:cubicBezTo>
                    <a:pt x="240" y="728"/>
                    <a:pt x="270" y="703"/>
                    <a:pt x="301" y="679"/>
                  </a:cubicBezTo>
                  <a:cubicBezTo>
                    <a:pt x="328" y="659"/>
                    <a:pt x="355" y="639"/>
                    <a:pt x="384" y="623"/>
                  </a:cubicBezTo>
                  <a:cubicBezTo>
                    <a:pt x="390" y="620"/>
                    <a:pt x="395" y="616"/>
                    <a:pt x="400" y="610"/>
                  </a:cubicBezTo>
                  <a:cubicBezTo>
                    <a:pt x="404" y="606"/>
                    <a:pt x="403" y="602"/>
                    <a:pt x="397" y="600"/>
                  </a:cubicBezTo>
                  <a:cubicBezTo>
                    <a:pt x="394" y="599"/>
                    <a:pt x="391" y="599"/>
                    <a:pt x="387" y="599"/>
                  </a:cubicBezTo>
                  <a:cubicBezTo>
                    <a:pt x="384" y="598"/>
                    <a:pt x="381" y="596"/>
                    <a:pt x="380" y="592"/>
                  </a:cubicBezTo>
                  <a:cubicBezTo>
                    <a:pt x="379" y="588"/>
                    <a:pt x="381" y="586"/>
                    <a:pt x="384" y="583"/>
                  </a:cubicBezTo>
                  <a:cubicBezTo>
                    <a:pt x="386" y="581"/>
                    <a:pt x="388" y="580"/>
                    <a:pt x="390" y="579"/>
                  </a:cubicBezTo>
                  <a:cubicBezTo>
                    <a:pt x="399" y="575"/>
                    <a:pt x="407" y="569"/>
                    <a:pt x="415" y="563"/>
                  </a:cubicBezTo>
                  <a:cubicBezTo>
                    <a:pt x="427" y="555"/>
                    <a:pt x="439" y="547"/>
                    <a:pt x="454" y="544"/>
                  </a:cubicBezTo>
                  <a:cubicBezTo>
                    <a:pt x="457" y="543"/>
                    <a:pt x="460" y="542"/>
                    <a:pt x="460" y="539"/>
                  </a:cubicBezTo>
                  <a:cubicBezTo>
                    <a:pt x="461" y="536"/>
                    <a:pt x="458" y="534"/>
                    <a:pt x="456" y="532"/>
                  </a:cubicBezTo>
                  <a:cubicBezTo>
                    <a:pt x="453" y="531"/>
                    <a:pt x="448" y="529"/>
                    <a:pt x="449" y="525"/>
                  </a:cubicBezTo>
                  <a:cubicBezTo>
                    <a:pt x="450" y="520"/>
                    <a:pt x="456" y="520"/>
                    <a:pt x="460" y="519"/>
                  </a:cubicBezTo>
                  <a:cubicBezTo>
                    <a:pt x="469" y="519"/>
                    <a:pt x="479" y="519"/>
                    <a:pt x="488" y="516"/>
                  </a:cubicBezTo>
                  <a:cubicBezTo>
                    <a:pt x="492" y="514"/>
                    <a:pt x="497" y="513"/>
                    <a:pt x="497" y="508"/>
                  </a:cubicBezTo>
                  <a:cubicBezTo>
                    <a:pt x="497" y="503"/>
                    <a:pt x="493" y="500"/>
                    <a:pt x="488" y="498"/>
                  </a:cubicBezTo>
                  <a:cubicBezTo>
                    <a:pt x="480" y="496"/>
                    <a:pt x="472" y="495"/>
                    <a:pt x="463" y="495"/>
                  </a:cubicBezTo>
                  <a:cubicBezTo>
                    <a:pt x="447" y="495"/>
                    <a:pt x="431" y="495"/>
                    <a:pt x="415" y="495"/>
                  </a:cubicBezTo>
                  <a:cubicBezTo>
                    <a:pt x="411" y="495"/>
                    <a:pt x="406" y="496"/>
                    <a:pt x="405" y="491"/>
                  </a:cubicBezTo>
                  <a:cubicBezTo>
                    <a:pt x="404" y="486"/>
                    <a:pt x="409" y="485"/>
                    <a:pt x="413" y="483"/>
                  </a:cubicBezTo>
                  <a:cubicBezTo>
                    <a:pt x="430" y="476"/>
                    <a:pt x="448" y="470"/>
                    <a:pt x="466" y="467"/>
                  </a:cubicBezTo>
                  <a:cubicBezTo>
                    <a:pt x="478" y="464"/>
                    <a:pt x="488" y="468"/>
                    <a:pt x="499" y="470"/>
                  </a:cubicBezTo>
                  <a:cubicBezTo>
                    <a:pt x="511" y="473"/>
                    <a:pt x="518" y="471"/>
                    <a:pt x="519" y="465"/>
                  </a:cubicBezTo>
                  <a:cubicBezTo>
                    <a:pt x="521" y="459"/>
                    <a:pt x="516" y="455"/>
                    <a:pt x="504" y="451"/>
                  </a:cubicBezTo>
                  <a:cubicBezTo>
                    <a:pt x="497" y="450"/>
                    <a:pt x="490" y="448"/>
                    <a:pt x="485" y="444"/>
                  </a:cubicBezTo>
                  <a:cubicBezTo>
                    <a:pt x="482" y="443"/>
                    <a:pt x="479" y="441"/>
                    <a:pt x="481" y="438"/>
                  </a:cubicBezTo>
                  <a:cubicBezTo>
                    <a:pt x="482" y="434"/>
                    <a:pt x="485" y="434"/>
                    <a:pt x="488" y="435"/>
                  </a:cubicBezTo>
                  <a:cubicBezTo>
                    <a:pt x="499" y="437"/>
                    <a:pt x="510" y="435"/>
                    <a:pt x="521" y="437"/>
                  </a:cubicBezTo>
                  <a:cubicBezTo>
                    <a:pt x="530" y="439"/>
                    <a:pt x="537" y="437"/>
                    <a:pt x="542" y="427"/>
                  </a:cubicBezTo>
                  <a:cubicBezTo>
                    <a:pt x="543" y="423"/>
                    <a:pt x="546" y="419"/>
                    <a:pt x="549" y="415"/>
                  </a:cubicBezTo>
                  <a:cubicBezTo>
                    <a:pt x="554" y="410"/>
                    <a:pt x="553" y="406"/>
                    <a:pt x="548" y="402"/>
                  </a:cubicBezTo>
                  <a:cubicBezTo>
                    <a:pt x="536" y="393"/>
                    <a:pt x="522" y="390"/>
                    <a:pt x="507" y="391"/>
                  </a:cubicBezTo>
                  <a:cubicBezTo>
                    <a:pt x="500" y="391"/>
                    <a:pt x="502" y="395"/>
                    <a:pt x="505" y="398"/>
                  </a:cubicBezTo>
                  <a:cubicBezTo>
                    <a:pt x="507" y="401"/>
                    <a:pt x="513" y="404"/>
                    <a:pt x="510" y="408"/>
                  </a:cubicBezTo>
                  <a:cubicBezTo>
                    <a:pt x="507" y="413"/>
                    <a:pt x="502" y="409"/>
                    <a:pt x="497" y="408"/>
                  </a:cubicBezTo>
                  <a:cubicBezTo>
                    <a:pt x="488" y="406"/>
                    <a:pt x="479" y="404"/>
                    <a:pt x="469" y="402"/>
                  </a:cubicBezTo>
                  <a:cubicBezTo>
                    <a:pt x="460" y="401"/>
                    <a:pt x="451" y="398"/>
                    <a:pt x="442" y="395"/>
                  </a:cubicBezTo>
                  <a:cubicBezTo>
                    <a:pt x="438" y="393"/>
                    <a:pt x="434" y="391"/>
                    <a:pt x="433" y="386"/>
                  </a:cubicBezTo>
                  <a:cubicBezTo>
                    <a:pt x="433" y="381"/>
                    <a:pt x="437" y="378"/>
                    <a:pt x="441" y="375"/>
                  </a:cubicBezTo>
                  <a:cubicBezTo>
                    <a:pt x="446" y="373"/>
                    <a:pt x="452" y="371"/>
                    <a:pt x="457" y="370"/>
                  </a:cubicBezTo>
                  <a:cubicBezTo>
                    <a:pt x="466" y="368"/>
                    <a:pt x="475" y="366"/>
                    <a:pt x="483" y="365"/>
                  </a:cubicBezTo>
                  <a:cubicBezTo>
                    <a:pt x="496" y="363"/>
                    <a:pt x="506" y="359"/>
                    <a:pt x="515" y="349"/>
                  </a:cubicBezTo>
                  <a:cubicBezTo>
                    <a:pt x="520" y="343"/>
                    <a:pt x="526" y="338"/>
                    <a:pt x="534" y="335"/>
                  </a:cubicBezTo>
                  <a:cubicBezTo>
                    <a:pt x="539" y="333"/>
                    <a:pt x="542" y="329"/>
                    <a:pt x="545" y="325"/>
                  </a:cubicBezTo>
                  <a:cubicBezTo>
                    <a:pt x="555" y="311"/>
                    <a:pt x="566" y="307"/>
                    <a:pt x="582" y="312"/>
                  </a:cubicBezTo>
                  <a:cubicBezTo>
                    <a:pt x="589" y="313"/>
                    <a:pt x="596" y="316"/>
                    <a:pt x="602" y="318"/>
                  </a:cubicBezTo>
                  <a:cubicBezTo>
                    <a:pt x="607" y="320"/>
                    <a:pt x="612" y="321"/>
                    <a:pt x="616" y="318"/>
                  </a:cubicBezTo>
                  <a:cubicBezTo>
                    <a:pt x="625" y="312"/>
                    <a:pt x="634" y="305"/>
                    <a:pt x="641" y="297"/>
                  </a:cubicBezTo>
                  <a:cubicBezTo>
                    <a:pt x="646" y="291"/>
                    <a:pt x="644" y="286"/>
                    <a:pt x="639" y="282"/>
                  </a:cubicBezTo>
                  <a:cubicBezTo>
                    <a:pt x="635" y="279"/>
                    <a:pt x="630" y="278"/>
                    <a:pt x="625" y="277"/>
                  </a:cubicBezTo>
                  <a:cubicBezTo>
                    <a:pt x="604" y="274"/>
                    <a:pt x="584" y="266"/>
                    <a:pt x="566" y="254"/>
                  </a:cubicBezTo>
                  <a:cubicBezTo>
                    <a:pt x="561" y="250"/>
                    <a:pt x="554" y="246"/>
                    <a:pt x="557" y="238"/>
                  </a:cubicBezTo>
                  <a:cubicBezTo>
                    <a:pt x="561" y="229"/>
                    <a:pt x="569" y="229"/>
                    <a:pt x="576" y="231"/>
                  </a:cubicBezTo>
                  <a:cubicBezTo>
                    <a:pt x="596" y="234"/>
                    <a:pt x="614" y="243"/>
                    <a:pt x="632" y="250"/>
                  </a:cubicBezTo>
                  <a:cubicBezTo>
                    <a:pt x="634" y="251"/>
                    <a:pt x="635" y="251"/>
                    <a:pt x="636" y="252"/>
                  </a:cubicBezTo>
                  <a:cubicBezTo>
                    <a:pt x="654" y="264"/>
                    <a:pt x="668" y="256"/>
                    <a:pt x="683" y="246"/>
                  </a:cubicBezTo>
                  <a:cubicBezTo>
                    <a:pt x="685" y="244"/>
                    <a:pt x="687" y="243"/>
                    <a:pt x="688" y="240"/>
                  </a:cubicBezTo>
                  <a:cubicBezTo>
                    <a:pt x="692" y="234"/>
                    <a:pt x="693" y="227"/>
                    <a:pt x="689" y="220"/>
                  </a:cubicBezTo>
                  <a:cubicBezTo>
                    <a:pt x="686" y="214"/>
                    <a:pt x="679" y="214"/>
                    <a:pt x="673" y="214"/>
                  </a:cubicBezTo>
                  <a:cubicBezTo>
                    <a:pt x="671" y="214"/>
                    <a:pt x="668" y="214"/>
                    <a:pt x="665" y="215"/>
                  </a:cubicBezTo>
                  <a:cubicBezTo>
                    <a:pt x="659" y="218"/>
                    <a:pt x="653" y="222"/>
                    <a:pt x="648" y="214"/>
                  </a:cubicBezTo>
                  <a:cubicBezTo>
                    <a:pt x="644" y="208"/>
                    <a:pt x="643" y="201"/>
                    <a:pt x="647" y="194"/>
                  </a:cubicBezTo>
                  <a:cubicBezTo>
                    <a:pt x="651" y="188"/>
                    <a:pt x="658" y="184"/>
                    <a:pt x="666" y="186"/>
                  </a:cubicBezTo>
                  <a:cubicBezTo>
                    <a:pt x="673" y="188"/>
                    <a:pt x="679" y="192"/>
                    <a:pt x="686" y="194"/>
                  </a:cubicBezTo>
                  <a:cubicBezTo>
                    <a:pt x="699" y="199"/>
                    <a:pt x="708" y="197"/>
                    <a:pt x="717" y="186"/>
                  </a:cubicBezTo>
                  <a:cubicBezTo>
                    <a:pt x="745" y="150"/>
                    <a:pt x="782" y="127"/>
                    <a:pt x="821" y="106"/>
                  </a:cubicBezTo>
                  <a:cubicBezTo>
                    <a:pt x="832" y="100"/>
                    <a:pt x="844" y="97"/>
                    <a:pt x="857" y="97"/>
                  </a:cubicBezTo>
                  <a:cubicBezTo>
                    <a:pt x="899" y="97"/>
                    <a:pt x="942" y="98"/>
                    <a:pt x="984" y="102"/>
                  </a:cubicBezTo>
                  <a:cubicBezTo>
                    <a:pt x="1005" y="104"/>
                    <a:pt x="1024" y="111"/>
                    <a:pt x="1044" y="117"/>
                  </a:cubicBezTo>
                  <a:cubicBezTo>
                    <a:pt x="1084" y="131"/>
                    <a:pt x="1126" y="134"/>
                    <a:pt x="1167" y="142"/>
                  </a:cubicBezTo>
                  <a:cubicBezTo>
                    <a:pt x="1217" y="151"/>
                    <a:pt x="1267" y="156"/>
                    <a:pt x="1318" y="159"/>
                  </a:cubicBezTo>
                  <a:cubicBezTo>
                    <a:pt x="1341" y="161"/>
                    <a:pt x="1364" y="162"/>
                    <a:pt x="1387" y="163"/>
                  </a:cubicBezTo>
                  <a:cubicBezTo>
                    <a:pt x="1418" y="165"/>
                    <a:pt x="1448" y="159"/>
                    <a:pt x="1476" y="146"/>
                  </a:cubicBezTo>
                  <a:cubicBezTo>
                    <a:pt x="1493" y="139"/>
                    <a:pt x="1510" y="134"/>
                    <a:pt x="1527" y="129"/>
                  </a:cubicBezTo>
                  <a:cubicBezTo>
                    <a:pt x="1570" y="115"/>
                    <a:pt x="1613" y="101"/>
                    <a:pt x="1657" y="91"/>
                  </a:cubicBezTo>
                  <a:cubicBezTo>
                    <a:pt x="1692" y="82"/>
                    <a:pt x="1721" y="63"/>
                    <a:pt x="1750" y="45"/>
                  </a:cubicBezTo>
                  <a:cubicBezTo>
                    <a:pt x="1785" y="24"/>
                    <a:pt x="1821" y="8"/>
                    <a:pt x="1861" y="4"/>
                  </a:cubicBezTo>
                  <a:cubicBezTo>
                    <a:pt x="1889" y="2"/>
                    <a:pt x="1916" y="1"/>
                    <a:pt x="1943" y="1"/>
                  </a:cubicBezTo>
                  <a:cubicBezTo>
                    <a:pt x="1953" y="0"/>
                    <a:pt x="1964" y="2"/>
                    <a:pt x="19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136AC78C-5C8F-C94F-9CB5-FF01CD58C3D4}"/>
                </a:ext>
              </a:extLst>
            </p:cNvPr>
            <p:cNvSpPr/>
            <p:nvPr/>
          </p:nvSpPr>
          <p:spPr bwMode="auto">
            <a:xfrm>
              <a:off x="2233" y="-160"/>
              <a:ext cx="32" cy="3"/>
            </a:xfrm>
            <a:custGeom>
              <a:gdLst>
                <a:gd name="T0" fmla="*/ 0 w 32"/>
                <a:gd name="T1" fmla="*/ 2 h 3"/>
                <a:gd name="T2" fmla="*/ 0 w 32"/>
                <a:gd name="T3" fmla="*/ 0 h 3"/>
                <a:gd name="T4" fmla="*/ 32 w 32"/>
                <a:gd name="T5" fmla="*/ 0 h 3"/>
                <a:gd name="T6" fmla="*/ 0 w 32"/>
                <a:gd name="T7" fmla="*/ 2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10" y="0"/>
                    <a:pt x="21" y="0"/>
                    <a:pt x="32" y="0"/>
                  </a:cubicBezTo>
                  <a:cubicBezTo>
                    <a:pt x="21" y="3"/>
                    <a:pt x="10" y="2"/>
                    <a:pt x="0" y="2"/>
                  </a:cubicBezTo>
                  <a:close/>
                </a:path>
              </a:pathLst>
            </a:custGeom>
            <a:solidFill>
              <a:srgbClr val="6E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421896FA-6666-0FCB-C434-44AF5C9C039E}"/>
                </a:ext>
              </a:extLst>
            </p:cNvPr>
            <p:cNvSpPr/>
            <p:nvPr/>
          </p:nvSpPr>
          <p:spPr bwMode="auto">
            <a:xfrm>
              <a:off x="2333" y="-160"/>
              <a:ext cx="21" cy="3"/>
            </a:xfrm>
            <a:custGeom>
              <a:gdLst>
                <a:gd name="T0" fmla="*/ 21 w 21"/>
                <a:gd name="T1" fmla="*/ 0 h 3"/>
                <a:gd name="T2" fmla="*/ 21 w 21"/>
                <a:gd name="T3" fmla="*/ 2 h 3"/>
                <a:gd name="T4" fmla="*/ 0 w 21"/>
                <a:gd name="T5" fmla="*/ 0 h 3"/>
                <a:gd name="T6" fmla="*/ 21 w 21"/>
                <a:gd name="T7" fmla="*/ 0 h 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">
                  <a:moveTo>
                    <a:pt x="21" y="0"/>
                  </a:moveTo>
                  <a:cubicBezTo>
                    <a:pt x="21" y="1"/>
                    <a:pt x="21" y="1"/>
                    <a:pt x="21" y="2"/>
                  </a:cubicBezTo>
                  <a:cubicBezTo>
                    <a:pt x="14" y="2"/>
                    <a:pt x="7" y="3"/>
                    <a:pt x="0" y="0"/>
                  </a:cubicBezTo>
                  <a:cubicBezTo>
                    <a:pt x="7" y="0"/>
                    <a:pt x="14" y="0"/>
                    <a:pt x="21" y="0"/>
                  </a:cubicBezTo>
                  <a:close/>
                </a:path>
              </a:pathLst>
            </a:custGeom>
            <a:solidFill>
              <a:srgbClr val="ABA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8">
              <a:extLst>
                <a:ext uri="{FF2B5EF4-FFF2-40B4-BE49-F238E27FC236}">
                  <a16:creationId xmlns:a16="http://schemas.microsoft.com/office/drawing/2014/main" id="{8BFB1C72-91EF-B265-5E2C-6A3F07BBF44C}"/>
                </a:ext>
              </a:extLst>
            </p:cNvPr>
            <p:cNvSpPr/>
            <p:nvPr/>
          </p:nvSpPr>
          <p:spPr bwMode="auto">
            <a:xfrm>
              <a:off x="2256" y="851"/>
              <a:ext cx="210" cy="1245"/>
            </a:xfrm>
            <a:custGeom>
              <a:gdLst>
                <a:gd name="T0" fmla="*/ 190 w 205"/>
                <a:gd name="T1" fmla="*/ 543 h 1218"/>
                <a:gd name="T2" fmla="*/ 183 w 205"/>
                <a:gd name="T3" fmla="*/ 595 h 1218"/>
                <a:gd name="T4" fmla="*/ 188 w 205"/>
                <a:gd name="T5" fmla="*/ 684 h 1218"/>
                <a:gd name="T6" fmla="*/ 202 w 205"/>
                <a:gd name="T7" fmla="*/ 805 h 1218"/>
                <a:gd name="T8" fmla="*/ 187 w 205"/>
                <a:gd name="T9" fmla="*/ 929 h 1218"/>
                <a:gd name="T10" fmla="*/ 159 w 205"/>
                <a:gd name="T11" fmla="*/ 1015 h 1218"/>
                <a:gd name="T12" fmla="*/ 132 w 205"/>
                <a:gd name="T13" fmla="*/ 1078 h 1218"/>
                <a:gd name="T14" fmla="*/ 126 w 205"/>
                <a:gd name="T15" fmla="*/ 1116 h 1218"/>
                <a:gd name="T16" fmla="*/ 124 w 205"/>
                <a:gd name="T17" fmla="*/ 1166 h 1218"/>
                <a:gd name="T18" fmla="*/ 109 w 205"/>
                <a:gd name="T19" fmla="*/ 1195 h 1218"/>
                <a:gd name="T20" fmla="*/ 82 w 205"/>
                <a:gd name="T21" fmla="*/ 1214 h 1218"/>
                <a:gd name="T22" fmla="*/ 69 w 205"/>
                <a:gd name="T23" fmla="*/ 1208 h 1218"/>
                <a:gd name="T24" fmla="*/ 70 w 205"/>
                <a:gd name="T25" fmla="*/ 1182 h 1218"/>
                <a:gd name="T26" fmla="*/ 87 w 205"/>
                <a:gd name="T27" fmla="*/ 1132 h 1218"/>
                <a:gd name="T28" fmla="*/ 110 w 205"/>
                <a:gd name="T29" fmla="*/ 1034 h 1218"/>
                <a:gd name="T30" fmla="*/ 103 w 205"/>
                <a:gd name="T31" fmla="*/ 996 h 1218"/>
                <a:gd name="T32" fmla="*/ 84 w 205"/>
                <a:gd name="T33" fmla="*/ 902 h 1218"/>
                <a:gd name="T34" fmla="*/ 75 w 205"/>
                <a:gd name="T35" fmla="*/ 711 h 1218"/>
                <a:gd name="T36" fmla="*/ 90 w 205"/>
                <a:gd name="T37" fmla="*/ 613 h 1218"/>
                <a:gd name="T38" fmla="*/ 92 w 205"/>
                <a:gd name="T39" fmla="*/ 498 h 1218"/>
                <a:gd name="T40" fmla="*/ 88 w 205"/>
                <a:gd name="T41" fmla="*/ 441 h 1218"/>
                <a:gd name="T42" fmla="*/ 77 w 205"/>
                <a:gd name="T43" fmla="*/ 408 h 1218"/>
                <a:gd name="T44" fmla="*/ 40 w 205"/>
                <a:gd name="T45" fmla="*/ 368 h 1218"/>
                <a:gd name="T46" fmla="*/ 30 w 205"/>
                <a:gd name="T47" fmla="*/ 347 h 1218"/>
                <a:gd name="T48" fmla="*/ 4 w 205"/>
                <a:gd name="T49" fmla="*/ 170 h 1218"/>
                <a:gd name="T50" fmla="*/ 17 w 205"/>
                <a:gd name="T51" fmla="*/ 22 h 1218"/>
                <a:gd name="T52" fmla="*/ 19 w 205"/>
                <a:gd name="T53" fmla="*/ 11 h 1218"/>
                <a:gd name="T54" fmla="*/ 29 w 205"/>
                <a:gd name="T55" fmla="*/ 1 h 1218"/>
                <a:gd name="T56" fmla="*/ 39 w 205"/>
                <a:gd name="T57" fmla="*/ 10 h 1218"/>
                <a:gd name="T58" fmla="*/ 44 w 205"/>
                <a:gd name="T59" fmla="*/ 38 h 1218"/>
                <a:gd name="T60" fmla="*/ 60 w 205"/>
                <a:gd name="T61" fmla="*/ 177 h 1218"/>
                <a:gd name="T62" fmla="*/ 97 w 205"/>
                <a:gd name="T63" fmla="*/ 278 h 1218"/>
                <a:gd name="T64" fmla="*/ 116 w 205"/>
                <a:gd name="T65" fmla="*/ 328 h 1218"/>
                <a:gd name="T66" fmla="*/ 133 w 205"/>
                <a:gd name="T67" fmla="*/ 372 h 1218"/>
                <a:gd name="T68" fmla="*/ 171 w 205"/>
                <a:gd name="T69" fmla="*/ 453 h 1218"/>
                <a:gd name="T70" fmla="*/ 190 w 205"/>
                <a:gd name="T71" fmla="*/ 543 h 12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5" h="1218">
                  <a:moveTo>
                    <a:pt x="190" y="543"/>
                  </a:moveTo>
                  <a:cubicBezTo>
                    <a:pt x="191" y="559"/>
                    <a:pt x="188" y="577"/>
                    <a:pt x="183" y="595"/>
                  </a:cubicBezTo>
                  <a:cubicBezTo>
                    <a:pt x="175" y="625"/>
                    <a:pt x="175" y="656"/>
                    <a:pt x="188" y="684"/>
                  </a:cubicBezTo>
                  <a:cubicBezTo>
                    <a:pt x="205" y="723"/>
                    <a:pt x="205" y="764"/>
                    <a:pt x="202" y="805"/>
                  </a:cubicBezTo>
                  <a:cubicBezTo>
                    <a:pt x="200" y="847"/>
                    <a:pt x="192" y="888"/>
                    <a:pt x="187" y="929"/>
                  </a:cubicBezTo>
                  <a:cubicBezTo>
                    <a:pt x="183" y="959"/>
                    <a:pt x="170" y="987"/>
                    <a:pt x="159" y="1015"/>
                  </a:cubicBezTo>
                  <a:cubicBezTo>
                    <a:pt x="151" y="1037"/>
                    <a:pt x="142" y="1058"/>
                    <a:pt x="132" y="1078"/>
                  </a:cubicBezTo>
                  <a:cubicBezTo>
                    <a:pt x="126" y="1090"/>
                    <a:pt x="127" y="1103"/>
                    <a:pt x="126" y="1116"/>
                  </a:cubicBezTo>
                  <a:cubicBezTo>
                    <a:pt x="125" y="1133"/>
                    <a:pt x="124" y="1149"/>
                    <a:pt x="124" y="1166"/>
                  </a:cubicBezTo>
                  <a:cubicBezTo>
                    <a:pt x="123" y="1178"/>
                    <a:pt x="119" y="1187"/>
                    <a:pt x="109" y="1195"/>
                  </a:cubicBezTo>
                  <a:cubicBezTo>
                    <a:pt x="101" y="1202"/>
                    <a:pt x="92" y="1209"/>
                    <a:pt x="82" y="1214"/>
                  </a:cubicBezTo>
                  <a:cubicBezTo>
                    <a:pt x="75" y="1218"/>
                    <a:pt x="71" y="1215"/>
                    <a:pt x="69" y="1208"/>
                  </a:cubicBezTo>
                  <a:cubicBezTo>
                    <a:pt x="66" y="1200"/>
                    <a:pt x="68" y="1191"/>
                    <a:pt x="70" y="1182"/>
                  </a:cubicBezTo>
                  <a:cubicBezTo>
                    <a:pt x="74" y="1165"/>
                    <a:pt x="80" y="1148"/>
                    <a:pt x="87" y="1132"/>
                  </a:cubicBezTo>
                  <a:cubicBezTo>
                    <a:pt x="100" y="1101"/>
                    <a:pt x="107" y="1068"/>
                    <a:pt x="110" y="1034"/>
                  </a:cubicBezTo>
                  <a:cubicBezTo>
                    <a:pt x="112" y="1021"/>
                    <a:pt x="109" y="1008"/>
                    <a:pt x="103" y="996"/>
                  </a:cubicBezTo>
                  <a:cubicBezTo>
                    <a:pt x="90" y="966"/>
                    <a:pt x="86" y="934"/>
                    <a:pt x="84" y="902"/>
                  </a:cubicBezTo>
                  <a:cubicBezTo>
                    <a:pt x="79" y="838"/>
                    <a:pt x="78" y="775"/>
                    <a:pt x="75" y="711"/>
                  </a:cubicBezTo>
                  <a:cubicBezTo>
                    <a:pt x="74" y="677"/>
                    <a:pt x="83" y="645"/>
                    <a:pt x="90" y="613"/>
                  </a:cubicBezTo>
                  <a:cubicBezTo>
                    <a:pt x="98" y="575"/>
                    <a:pt x="102" y="537"/>
                    <a:pt x="92" y="498"/>
                  </a:cubicBezTo>
                  <a:cubicBezTo>
                    <a:pt x="87" y="479"/>
                    <a:pt x="89" y="460"/>
                    <a:pt x="88" y="441"/>
                  </a:cubicBezTo>
                  <a:cubicBezTo>
                    <a:pt x="88" y="428"/>
                    <a:pt x="85" y="418"/>
                    <a:pt x="77" y="408"/>
                  </a:cubicBezTo>
                  <a:cubicBezTo>
                    <a:pt x="65" y="395"/>
                    <a:pt x="55" y="380"/>
                    <a:pt x="40" y="368"/>
                  </a:cubicBezTo>
                  <a:cubicBezTo>
                    <a:pt x="34" y="363"/>
                    <a:pt x="32" y="355"/>
                    <a:pt x="30" y="347"/>
                  </a:cubicBezTo>
                  <a:cubicBezTo>
                    <a:pt x="15" y="289"/>
                    <a:pt x="0" y="231"/>
                    <a:pt x="4" y="170"/>
                  </a:cubicBezTo>
                  <a:cubicBezTo>
                    <a:pt x="7" y="120"/>
                    <a:pt x="11" y="71"/>
                    <a:pt x="17" y="22"/>
                  </a:cubicBezTo>
                  <a:cubicBezTo>
                    <a:pt x="17" y="19"/>
                    <a:pt x="18" y="15"/>
                    <a:pt x="19" y="11"/>
                  </a:cubicBezTo>
                  <a:cubicBezTo>
                    <a:pt x="21" y="6"/>
                    <a:pt x="23" y="1"/>
                    <a:pt x="29" y="1"/>
                  </a:cubicBezTo>
                  <a:cubicBezTo>
                    <a:pt x="34" y="0"/>
                    <a:pt x="37" y="6"/>
                    <a:pt x="39" y="10"/>
                  </a:cubicBezTo>
                  <a:cubicBezTo>
                    <a:pt x="43" y="19"/>
                    <a:pt x="43" y="29"/>
                    <a:pt x="44" y="38"/>
                  </a:cubicBezTo>
                  <a:cubicBezTo>
                    <a:pt x="46" y="85"/>
                    <a:pt x="51" y="131"/>
                    <a:pt x="60" y="177"/>
                  </a:cubicBezTo>
                  <a:cubicBezTo>
                    <a:pt x="67" y="212"/>
                    <a:pt x="76" y="247"/>
                    <a:pt x="97" y="278"/>
                  </a:cubicBezTo>
                  <a:cubicBezTo>
                    <a:pt x="107" y="293"/>
                    <a:pt x="113" y="310"/>
                    <a:pt x="116" y="328"/>
                  </a:cubicBezTo>
                  <a:cubicBezTo>
                    <a:pt x="118" y="344"/>
                    <a:pt x="126" y="358"/>
                    <a:pt x="133" y="372"/>
                  </a:cubicBezTo>
                  <a:cubicBezTo>
                    <a:pt x="146" y="399"/>
                    <a:pt x="158" y="426"/>
                    <a:pt x="171" y="453"/>
                  </a:cubicBezTo>
                  <a:cubicBezTo>
                    <a:pt x="185" y="481"/>
                    <a:pt x="190" y="510"/>
                    <a:pt x="190" y="543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9">
              <a:extLst>
                <a:ext uri="{FF2B5EF4-FFF2-40B4-BE49-F238E27FC236}">
                  <a16:creationId xmlns:a16="http://schemas.microsoft.com/office/drawing/2014/main" id="{0084E38D-81E8-8A13-03B7-C0392C4F25B8}"/>
                </a:ext>
              </a:extLst>
            </p:cNvPr>
            <p:cNvSpPr/>
            <p:nvPr/>
          </p:nvSpPr>
          <p:spPr bwMode="auto">
            <a:xfrm>
              <a:off x="2279" y="165"/>
              <a:ext cx="167" cy="407"/>
            </a:xfrm>
            <a:custGeom>
              <a:gdLst>
                <a:gd name="T0" fmla="*/ 164 w 164"/>
                <a:gd name="T1" fmla="*/ 340 h 398"/>
                <a:gd name="T2" fmla="*/ 159 w 164"/>
                <a:gd name="T3" fmla="*/ 378 h 398"/>
                <a:gd name="T4" fmla="*/ 152 w 164"/>
                <a:gd name="T5" fmla="*/ 393 h 398"/>
                <a:gd name="T6" fmla="*/ 145 w 164"/>
                <a:gd name="T7" fmla="*/ 398 h 398"/>
                <a:gd name="T8" fmla="*/ 140 w 164"/>
                <a:gd name="T9" fmla="*/ 390 h 398"/>
                <a:gd name="T10" fmla="*/ 136 w 164"/>
                <a:gd name="T11" fmla="*/ 339 h 398"/>
                <a:gd name="T12" fmla="*/ 99 w 164"/>
                <a:gd name="T13" fmla="*/ 207 h 398"/>
                <a:gd name="T14" fmla="*/ 58 w 164"/>
                <a:gd name="T15" fmla="*/ 164 h 398"/>
                <a:gd name="T16" fmla="*/ 18 w 164"/>
                <a:gd name="T17" fmla="*/ 127 h 398"/>
                <a:gd name="T18" fmla="*/ 13 w 164"/>
                <a:gd name="T19" fmla="*/ 94 h 398"/>
                <a:gd name="T20" fmla="*/ 11 w 164"/>
                <a:gd name="T21" fmla="*/ 68 h 398"/>
                <a:gd name="T22" fmla="*/ 1 w 164"/>
                <a:gd name="T23" fmla="*/ 23 h 398"/>
                <a:gd name="T24" fmla="*/ 1 w 164"/>
                <a:gd name="T25" fmla="*/ 15 h 398"/>
                <a:gd name="T26" fmla="*/ 6 w 164"/>
                <a:gd name="T27" fmla="*/ 1 h 398"/>
                <a:gd name="T28" fmla="*/ 15 w 164"/>
                <a:gd name="T29" fmla="*/ 12 h 398"/>
                <a:gd name="T30" fmla="*/ 35 w 164"/>
                <a:gd name="T31" fmla="*/ 62 h 398"/>
                <a:gd name="T32" fmla="*/ 85 w 164"/>
                <a:gd name="T33" fmla="*/ 122 h 398"/>
                <a:gd name="T34" fmla="*/ 117 w 164"/>
                <a:gd name="T35" fmla="*/ 170 h 398"/>
                <a:gd name="T36" fmla="*/ 135 w 164"/>
                <a:gd name="T37" fmla="*/ 220 h 398"/>
                <a:gd name="T38" fmla="*/ 164 w 164"/>
                <a:gd name="T39" fmla="*/ 340 h 3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4" h="398">
                  <a:moveTo>
                    <a:pt x="164" y="340"/>
                  </a:moveTo>
                  <a:cubicBezTo>
                    <a:pt x="164" y="353"/>
                    <a:pt x="163" y="366"/>
                    <a:pt x="159" y="378"/>
                  </a:cubicBezTo>
                  <a:cubicBezTo>
                    <a:pt x="158" y="384"/>
                    <a:pt x="155" y="388"/>
                    <a:pt x="152" y="393"/>
                  </a:cubicBezTo>
                  <a:cubicBezTo>
                    <a:pt x="150" y="395"/>
                    <a:pt x="148" y="398"/>
                    <a:pt x="145" y="398"/>
                  </a:cubicBezTo>
                  <a:cubicBezTo>
                    <a:pt x="141" y="397"/>
                    <a:pt x="140" y="393"/>
                    <a:pt x="140" y="390"/>
                  </a:cubicBezTo>
                  <a:cubicBezTo>
                    <a:pt x="138" y="373"/>
                    <a:pt x="137" y="356"/>
                    <a:pt x="136" y="339"/>
                  </a:cubicBezTo>
                  <a:cubicBezTo>
                    <a:pt x="131" y="293"/>
                    <a:pt x="123" y="248"/>
                    <a:pt x="99" y="207"/>
                  </a:cubicBezTo>
                  <a:cubicBezTo>
                    <a:pt x="89" y="189"/>
                    <a:pt x="76" y="174"/>
                    <a:pt x="58" y="164"/>
                  </a:cubicBezTo>
                  <a:cubicBezTo>
                    <a:pt x="42" y="154"/>
                    <a:pt x="29" y="143"/>
                    <a:pt x="18" y="127"/>
                  </a:cubicBezTo>
                  <a:cubicBezTo>
                    <a:pt x="12" y="117"/>
                    <a:pt x="8" y="107"/>
                    <a:pt x="13" y="94"/>
                  </a:cubicBezTo>
                  <a:cubicBezTo>
                    <a:pt x="17" y="86"/>
                    <a:pt x="13" y="77"/>
                    <a:pt x="11" y="68"/>
                  </a:cubicBezTo>
                  <a:cubicBezTo>
                    <a:pt x="7" y="53"/>
                    <a:pt x="2" y="39"/>
                    <a:pt x="1" y="23"/>
                  </a:cubicBezTo>
                  <a:cubicBezTo>
                    <a:pt x="1" y="20"/>
                    <a:pt x="1" y="18"/>
                    <a:pt x="1" y="15"/>
                  </a:cubicBezTo>
                  <a:cubicBezTo>
                    <a:pt x="2" y="10"/>
                    <a:pt x="0" y="2"/>
                    <a:pt x="6" y="1"/>
                  </a:cubicBezTo>
                  <a:cubicBezTo>
                    <a:pt x="12" y="0"/>
                    <a:pt x="13" y="8"/>
                    <a:pt x="15" y="12"/>
                  </a:cubicBezTo>
                  <a:cubicBezTo>
                    <a:pt x="23" y="29"/>
                    <a:pt x="27" y="46"/>
                    <a:pt x="35" y="62"/>
                  </a:cubicBezTo>
                  <a:cubicBezTo>
                    <a:pt x="48" y="86"/>
                    <a:pt x="62" y="107"/>
                    <a:pt x="85" y="122"/>
                  </a:cubicBezTo>
                  <a:cubicBezTo>
                    <a:pt x="102" y="133"/>
                    <a:pt x="114" y="148"/>
                    <a:pt x="117" y="170"/>
                  </a:cubicBezTo>
                  <a:cubicBezTo>
                    <a:pt x="119" y="188"/>
                    <a:pt x="128" y="203"/>
                    <a:pt x="135" y="220"/>
                  </a:cubicBezTo>
                  <a:cubicBezTo>
                    <a:pt x="153" y="258"/>
                    <a:pt x="163" y="297"/>
                    <a:pt x="164" y="34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50">
              <a:extLst>
                <a:ext uri="{FF2B5EF4-FFF2-40B4-BE49-F238E27FC236}">
                  <a16:creationId xmlns:a16="http://schemas.microsoft.com/office/drawing/2014/main" id="{2E7C3A08-85F9-4EAD-7E0A-8D444BBAFE88}"/>
                </a:ext>
              </a:extLst>
            </p:cNvPr>
            <p:cNvSpPr/>
            <p:nvPr/>
          </p:nvSpPr>
          <p:spPr bwMode="auto">
            <a:xfrm>
              <a:off x="1601" y="484"/>
              <a:ext cx="82" cy="505"/>
            </a:xfrm>
            <a:custGeom>
              <a:gdLst>
                <a:gd name="T0" fmla="*/ 80 w 80"/>
                <a:gd name="T1" fmla="*/ 252 h 493"/>
                <a:gd name="T2" fmla="*/ 67 w 80"/>
                <a:gd name="T3" fmla="*/ 307 h 493"/>
                <a:gd name="T4" fmla="*/ 54 w 80"/>
                <a:gd name="T5" fmla="*/ 363 h 493"/>
                <a:gd name="T6" fmla="*/ 48 w 80"/>
                <a:gd name="T7" fmla="*/ 448 h 493"/>
                <a:gd name="T8" fmla="*/ 33 w 80"/>
                <a:gd name="T9" fmla="*/ 486 h 493"/>
                <a:gd name="T10" fmla="*/ 22 w 80"/>
                <a:gd name="T11" fmla="*/ 491 h 493"/>
                <a:gd name="T12" fmla="*/ 18 w 80"/>
                <a:gd name="T13" fmla="*/ 480 h 493"/>
                <a:gd name="T14" fmla="*/ 28 w 80"/>
                <a:gd name="T15" fmla="*/ 417 h 493"/>
                <a:gd name="T16" fmla="*/ 27 w 80"/>
                <a:gd name="T17" fmla="*/ 366 h 493"/>
                <a:gd name="T18" fmla="*/ 35 w 80"/>
                <a:gd name="T19" fmla="*/ 303 h 493"/>
                <a:gd name="T20" fmla="*/ 50 w 80"/>
                <a:gd name="T21" fmla="*/ 244 h 493"/>
                <a:gd name="T22" fmla="*/ 44 w 80"/>
                <a:gd name="T23" fmla="*/ 215 h 493"/>
                <a:gd name="T24" fmla="*/ 15 w 80"/>
                <a:gd name="T25" fmla="*/ 133 h 493"/>
                <a:gd name="T26" fmla="*/ 2 w 80"/>
                <a:gd name="T27" fmla="*/ 21 h 493"/>
                <a:gd name="T28" fmla="*/ 8 w 80"/>
                <a:gd name="T29" fmla="*/ 1 h 493"/>
                <a:gd name="T30" fmla="*/ 21 w 80"/>
                <a:gd name="T31" fmla="*/ 18 h 493"/>
                <a:gd name="T32" fmla="*/ 42 w 80"/>
                <a:gd name="T33" fmla="*/ 112 h 493"/>
                <a:gd name="T34" fmla="*/ 70 w 80"/>
                <a:gd name="T35" fmla="*/ 210 h 493"/>
                <a:gd name="T36" fmla="*/ 80 w 80"/>
                <a:gd name="T37" fmla="*/ 252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" h="492">
                  <a:moveTo>
                    <a:pt x="80" y="252"/>
                  </a:moveTo>
                  <a:cubicBezTo>
                    <a:pt x="79" y="272"/>
                    <a:pt x="75" y="290"/>
                    <a:pt x="67" y="307"/>
                  </a:cubicBezTo>
                  <a:cubicBezTo>
                    <a:pt x="58" y="325"/>
                    <a:pt x="55" y="344"/>
                    <a:pt x="54" y="363"/>
                  </a:cubicBezTo>
                  <a:cubicBezTo>
                    <a:pt x="53" y="392"/>
                    <a:pt x="54" y="420"/>
                    <a:pt x="48" y="448"/>
                  </a:cubicBezTo>
                  <a:cubicBezTo>
                    <a:pt x="46" y="462"/>
                    <a:pt x="42" y="475"/>
                    <a:pt x="33" y="486"/>
                  </a:cubicBezTo>
                  <a:cubicBezTo>
                    <a:pt x="30" y="489"/>
                    <a:pt x="27" y="493"/>
                    <a:pt x="22" y="491"/>
                  </a:cubicBezTo>
                  <a:cubicBezTo>
                    <a:pt x="17" y="489"/>
                    <a:pt x="18" y="485"/>
                    <a:pt x="18" y="480"/>
                  </a:cubicBezTo>
                  <a:cubicBezTo>
                    <a:pt x="20" y="459"/>
                    <a:pt x="26" y="439"/>
                    <a:pt x="28" y="417"/>
                  </a:cubicBezTo>
                  <a:cubicBezTo>
                    <a:pt x="29" y="400"/>
                    <a:pt x="28" y="383"/>
                    <a:pt x="27" y="366"/>
                  </a:cubicBezTo>
                  <a:cubicBezTo>
                    <a:pt x="26" y="345"/>
                    <a:pt x="28" y="324"/>
                    <a:pt x="35" y="303"/>
                  </a:cubicBezTo>
                  <a:cubicBezTo>
                    <a:pt x="42" y="284"/>
                    <a:pt x="45" y="264"/>
                    <a:pt x="50" y="244"/>
                  </a:cubicBezTo>
                  <a:cubicBezTo>
                    <a:pt x="52" y="233"/>
                    <a:pt x="48" y="224"/>
                    <a:pt x="44" y="215"/>
                  </a:cubicBezTo>
                  <a:cubicBezTo>
                    <a:pt x="33" y="188"/>
                    <a:pt x="20" y="162"/>
                    <a:pt x="15" y="133"/>
                  </a:cubicBezTo>
                  <a:cubicBezTo>
                    <a:pt x="9" y="96"/>
                    <a:pt x="2" y="59"/>
                    <a:pt x="2" y="21"/>
                  </a:cubicBezTo>
                  <a:cubicBezTo>
                    <a:pt x="2" y="14"/>
                    <a:pt x="0" y="3"/>
                    <a:pt x="8" y="1"/>
                  </a:cubicBezTo>
                  <a:cubicBezTo>
                    <a:pt x="17" y="0"/>
                    <a:pt x="19" y="11"/>
                    <a:pt x="21" y="18"/>
                  </a:cubicBezTo>
                  <a:cubicBezTo>
                    <a:pt x="33" y="48"/>
                    <a:pt x="37" y="80"/>
                    <a:pt x="42" y="112"/>
                  </a:cubicBezTo>
                  <a:cubicBezTo>
                    <a:pt x="46" y="146"/>
                    <a:pt x="52" y="180"/>
                    <a:pt x="70" y="210"/>
                  </a:cubicBezTo>
                  <a:cubicBezTo>
                    <a:pt x="77" y="223"/>
                    <a:pt x="79" y="238"/>
                    <a:pt x="80" y="252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51">
              <a:extLst>
                <a:ext uri="{FF2B5EF4-FFF2-40B4-BE49-F238E27FC236}">
                  <a16:creationId xmlns:a16="http://schemas.microsoft.com/office/drawing/2014/main" id="{91927083-C619-0865-7009-8B621006DF47}"/>
                </a:ext>
              </a:extLst>
            </p:cNvPr>
            <p:cNvSpPr/>
            <p:nvPr/>
          </p:nvSpPr>
          <p:spPr bwMode="auto">
            <a:xfrm>
              <a:off x="474" y="820"/>
              <a:ext cx="65" cy="266"/>
            </a:xfrm>
            <a:custGeom>
              <a:gdLst>
                <a:gd name="T0" fmla="*/ 63 w 63"/>
                <a:gd name="T1" fmla="*/ 206 h 260"/>
                <a:gd name="T2" fmla="*/ 59 w 63"/>
                <a:gd name="T3" fmla="*/ 251 h 260"/>
                <a:gd name="T4" fmla="*/ 52 w 63"/>
                <a:gd name="T5" fmla="*/ 259 h 260"/>
                <a:gd name="T6" fmla="*/ 47 w 63"/>
                <a:gd name="T7" fmla="*/ 251 h 260"/>
                <a:gd name="T8" fmla="*/ 38 w 63"/>
                <a:gd name="T9" fmla="*/ 186 h 260"/>
                <a:gd name="T10" fmla="*/ 8 w 63"/>
                <a:gd name="T11" fmla="*/ 51 h 260"/>
                <a:gd name="T12" fmla="*/ 1 w 63"/>
                <a:gd name="T13" fmla="*/ 25 h 260"/>
                <a:gd name="T14" fmla="*/ 2 w 63"/>
                <a:gd name="T15" fmla="*/ 7 h 260"/>
                <a:gd name="T16" fmla="*/ 10 w 63"/>
                <a:gd name="T17" fmla="*/ 1 h 260"/>
                <a:gd name="T18" fmla="*/ 17 w 63"/>
                <a:gd name="T19" fmla="*/ 7 h 260"/>
                <a:gd name="T20" fmla="*/ 24 w 63"/>
                <a:gd name="T21" fmla="*/ 39 h 260"/>
                <a:gd name="T22" fmla="*/ 54 w 63"/>
                <a:gd name="T23" fmla="*/ 152 h 260"/>
                <a:gd name="T24" fmla="*/ 63 w 63"/>
                <a:gd name="T25" fmla="*/ 206 h 2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260">
                  <a:moveTo>
                    <a:pt x="63" y="206"/>
                  </a:moveTo>
                  <a:cubicBezTo>
                    <a:pt x="62" y="225"/>
                    <a:pt x="62" y="238"/>
                    <a:pt x="59" y="251"/>
                  </a:cubicBezTo>
                  <a:cubicBezTo>
                    <a:pt x="58" y="255"/>
                    <a:pt x="56" y="259"/>
                    <a:pt x="52" y="259"/>
                  </a:cubicBezTo>
                  <a:cubicBezTo>
                    <a:pt x="47" y="260"/>
                    <a:pt x="47" y="254"/>
                    <a:pt x="47" y="251"/>
                  </a:cubicBezTo>
                  <a:cubicBezTo>
                    <a:pt x="44" y="229"/>
                    <a:pt x="44" y="207"/>
                    <a:pt x="38" y="186"/>
                  </a:cubicBezTo>
                  <a:cubicBezTo>
                    <a:pt x="27" y="141"/>
                    <a:pt x="23" y="95"/>
                    <a:pt x="8" y="51"/>
                  </a:cubicBezTo>
                  <a:cubicBezTo>
                    <a:pt x="5" y="42"/>
                    <a:pt x="3" y="34"/>
                    <a:pt x="1" y="25"/>
                  </a:cubicBezTo>
                  <a:cubicBezTo>
                    <a:pt x="0" y="19"/>
                    <a:pt x="0" y="13"/>
                    <a:pt x="2" y="7"/>
                  </a:cubicBezTo>
                  <a:cubicBezTo>
                    <a:pt x="4" y="4"/>
                    <a:pt x="6" y="1"/>
                    <a:pt x="10" y="1"/>
                  </a:cubicBezTo>
                  <a:cubicBezTo>
                    <a:pt x="14" y="0"/>
                    <a:pt x="16" y="4"/>
                    <a:pt x="17" y="7"/>
                  </a:cubicBezTo>
                  <a:cubicBezTo>
                    <a:pt x="20" y="18"/>
                    <a:pt x="22" y="28"/>
                    <a:pt x="24" y="39"/>
                  </a:cubicBezTo>
                  <a:cubicBezTo>
                    <a:pt x="31" y="78"/>
                    <a:pt x="43" y="115"/>
                    <a:pt x="54" y="152"/>
                  </a:cubicBezTo>
                  <a:cubicBezTo>
                    <a:pt x="60" y="171"/>
                    <a:pt x="63" y="191"/>
                    <a:pt x="63" y="20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52">
              <a:extLst>
                <a:ext uri="{FF2B5EF4-FFF2-40B4-BE49-F238E27FC236}">
                  <a16:creationId xmlns:a16="http://schemas.microsoft.com/office/drawing/2014/main" id="{A65C7FB9-FA4B-BD7E-6F3F-71FCF6556A29}"/>
                </a:ext>
              </a:extLst>
            </p:cNvPr>
            <p:cNvSpPr/>
            <p:nvPr/>
          </p:nvSpPr>
          <p:spPr bwMode="auto">
            <a:xfrm>
              <a:off x="1518" y="240"/>
              <a:ext cx="75" cy="237"/>
            </a:xfrm>
            <a:custGeom>
              <a:gdLst>
                <a:gd name="T0" fmla="*/ 66 w 74"/>
                <a:gd name="T1" fmla="*/ 232 h 232"/>
                <a:gd name="T2" fmla="*/ 58 w 74"/>
                <a:gd name="T3" fmla="*/ 218 h 232"/>
                <a:gd name="T4" fmla="*/ 44 w 74"/>
                <a:gd name="T5" fmla="*/ 158 h 232"/>
                <a:gd name="T6" fmla="*/ 6 w 74"/>
                <a:gd name="T7" fmla="*/ 26 h 232"/>
                <a:gd name="T8" fmla="*/ 2 w 74"/>
                <a:gd name="T9" fmla="*/ 9 h 232"/>
                <a:gd name="T10" fmla="*/ 2 w 74"/>
                <a:gd name="T11" fmla="*/ 2 h 232"/>
                <a:gd name="T12" fmla="*/ 10 w 74"/>
                <a:gd name="T13" fmla="*/ 5 h 232"/>
                <a:gd name="T14" fmla="*/ 22 w 74"/>
                <a:gd name="T15" fmla="*/ 21 h 232"/>
                <a:gd name="T16" fmla="*/ 70 w 74"/>
                <a:gd name="T17" fmla="*/ 214 h 232"/>
                <a:gd name="T18" fmla="*/ 66 w 74"/>
                <a:gd name="T19" fmla="*/ 232 h 2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231">
                  <a:moveTo>
                    <a:pt x="66" y="232"/>
                  </a:moveTo>
                  <a:cubicBezTo>
                    <a:pt x="60" y="229"/>
                    <a:pt x="59" y="223"/>
                    <a:pt x="58" y="218"/>
                  </a:cubicBezTo>
                  <a:cubicBezTo>
                    <a:pt x="53" y="198"/>
                    <a:pt x="47" y="178"/>
                    <a:pt x="44" y="158"/>
                  </a:cubicBezTo>
                  <a:cubicBezTo>
                    <a:pt x="37" y="112"/>
                    <a:pt x="19" y="70"/>
                    <a:pt x="6" y="26"/>
                  </a:cubicBezTo>
                  <a:cubicBezTo>
                    <a:pt x="4" y="20"/>
                    <a:pt x="3" y="15"/>
                    <a:pt x="2" y="9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6" y="0"/>
                    <a:pt x="8" y="3"/>
                    <a:pt x="10" y="5"/>
                  </a:cubicBezTo>
                  <a:cubicBezTo>
                    <a:pt x="15" y="9"/>
                    <a:pt x="19" y="15"/>
                    <a:pt x="22" y="21"/>
                  </a:cubicBezTo>
                  <a:cubicBezTo>
                    <a:pt x="51" y="82"/>
                    <a:pt x="74" y="145"/>
                    <a:pt x="70" y="214"/>
                  </a:cubicBezTo>
                  <a:cubicBezTo>
                    <a:pt x="70" y="220"/>
                    <a:pt x="70" y="227"/>
                    <a:pt x="66" y="232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53">
              <a:extLst>
                <a:ext uri="{FF2B5EF4-FFF2-40B4-BE49-F238E27FC236}">
                  <a16:creationId xmlns:a16="http://schemas.microsoft.com/office/drawing/2014/main" id="{EF50820E-01CB-81FA-E253-5ED6C6B8E1CE}"/>
                </a:ext>
              </a:extLst>
            </p:cNvPr>
            <p:cNvSpPr/>
            <p:nvPr/>
          </p:nvSpPr>
          <p:spPr bwMode="auto">
            <a:xfrm>
              <a:off x="2000" y="835"/>
              <a:ext cx="216" cy="124"/>
            </a:xfrm>
            <a:custGeom>
              <a:gdLst>
                <a:gd name="T0" fmla="*/ 7 w 211"/>
                <a:gd name="T1" fmla="*/ 121 h 121"/>
                <a:gd name="T2" fmla="*/ 1 w 211"/>
                <a:gd name="T3" fmla="*/ 119 h 121"/>
                <a:gd name="T4" fmla="*/ 2 w 211"/>
                <a:gd name="T5" fmla="*/ 115 h 121"/>
                <a:gd name="T6" fmla="*/ 9 w 211"/>
                <a:gd name="T7" fmla="*/ 107 h 121"/>
                <a:gd name="T8" fmla="*/ 35 w 211"/>
                <a:gd name="T9" fmla="*/ 90 h 121"/>
                <a:gd name="T10" fmla="*/ 172 w 211"/>
                <a:gd name="T11" fmla="*/ 15 h 121"/>
                <a:gd name="T12" fmla="*/ 197 w 211"/>
                <a:gd name="T13" fmla="*/ 4 h 121"/>
                <a:gd name="T14" fmla="*/ 208 w 211"/>
                <a:gd name="T15" fmla="*/ 5 h 121"/>
                <a:gd name="T16" fmla="*/ 203 w 211"/>
                <a:gd name="T17" fmla="*/ 13 h 121"/>
                <a:gd name="T18" fmla="*/ 146 w 211"/>
                <a:gd name="T19" fmla="*/ 55 h 121"/>
                <a:gd name="T20" fmla="*/ 20 w 211"/>
                <a:gd name="T21" fmla="*/ 117 h 121"/>
                <a:gd name="T22" fmla="*/ 7 w 211"/>
                <a:gd name="T23" fmla="*/ 121 h 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120">
                  <a:moveTo>
                    <a:pt x="7" y="121"/>
                  </a:moveTo>
                  <a:cubicBezTo>
                    <a:pt x="4" y="121"/>
                    <a:pt x="2" y="121"/>
                    <a:pt x="1" y="119"/>
                  </a:cubicBezTo>
                  <a:cubicBezTo>
                    <a:pt x="0" y="118"/>
                    <a:pt x="1" y="116"/>
                    <a:pt x="2" y="115"/>
                  </a:cubicBezTo>
                  <a:cubicBezTo>
                    <a:pt x="4" y="112"/>
                    <a:pt x="6" y="109"/>
                    <a:pt x="9" y="107"/>
                  </a:cubicBezTo>
                  <a:cubicBezTo>
                    <a:pt x="17" y="100"/>
                    <a:pt x="25" y="94"/>
                    <a:pt x="35" y="90"/>
                  </a:cubicBezTo>
                  <a:cubicBezTo>
                    <a:pt x="83" y="69"/>
                    <a:pt x="126" y="41"/>
                    <a:pt x="172" y="15"/>
                  </a:cubicBezTo>
                  <a:cubicBezTo>
                    <a:pt x="180" y="11"/>
                    <a:pt x="188" y="8"/>
                    <a:pt x="197" y="4"/>
                  </a:cubicBezTo>
                  <a:cubicBezTo>
                    <a:pt x="201" y="2"/>
                    <a:pt x="206" y="0"/>
                    <a:pt x="208" y="5"/>
                  </a:cubicBezTo>
                  <a:cubicBezTo>
                    <a:pt x="211" y="9"/>
                    <a:pt x="205" y="11"/>
                    <a:pt x="203" y="13"/>
                  </a:cubicBezTo>
                  <a:cubicBezTo>
                    <a:pt x="185" y="29"/>
                    <a:pt x="167" y="43"/>
                    <a:pt x="146" y="55"/>
                  </a:cubicBezTo>
                  <a:cubicBezTo>
                    <a:pt x="106" y="78"/>
                    <a:pt x="64" y="100"/>
                    <a:pt x="20" y="117"/>
                  </a:cubicBezTo>
                  <a:cubicBezTo>
                    <a:pt x="15" y="118"/>
                    <a:pt x="10" y="120"/>
                    <a:pt x="7" y="12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54">
              <a:extLst>
                <a:ext uri="{FF2B5EF4-FFF2-40B4-BE49-F238E27FC236}">
                  <a16:creationId xmlns:a16="http://schemas.microsoft.com/office/drawing/2014/main" id="{F40A65EF-6224-A2C3-03D9-1252CA5F52A8}"/>
                </a:ext>
              </a:extLst>
            </p:cNvPr>
            <p:cNvSpPr/>
            <p:nvPr/>
          </p:nvSpPr>
          <p:spPr bwMode="auto">
            <a:xfrm>
              <a:off x="1196" y="602"/>
              <a:ext cx="56" cy="199"/>
            </a:xfrm>
            <a:custGeom>
              <a:gdLst>
                <a:gd name="T0" fmla="*/ 46 w 54"/>
                <a:gd name="T1" fmla="*/ 195 h 195"/>
                <a:gd name="T2" fmla="*/ 22 w 54"/>
                <a:gd name="T3" fmla="*/ 166 h 195"/>
                <a:gd name="T4" fmla="*/ 15 w 54"/>
                <a:gd name="T5" fmla="*/ 155 h 195"/>
                <a:gd name="T6" fmla="*/ 10 w 54"/>
                <a:gd name="T7" fmla="*/ 20 h 195"/>
                <a:gd name="T8" fmla="*/ 16 w 54"/>
                <a:gd name="T9" fmla="*/ 5 h 195"/>
                <a:gd name="T10" fmla="*/ 23 w 54"/>
                <a:gd name="T11" fmla="*/ 1 h 195"/>
                <a:gd name="T12" fmla="*/ 27 w 54"/>
                <a:gd name="T13" fmla="*/ 6 h 195"/>
                <a:gd name="T14" fmla="*/ 30 w 54"/>
                <a:gd name="T15" fmla="*/ 31 h 195"/>
                <a:gd name="T16" fmla="*/ 36 w 54"/>
                <a:gd name="T17" fmla="*/ 134 h 195"/>
                <a:gd name="T18" fmla="*/ 49 w 54"/>
                <a:gd name="T19" fmla="*/ 174 h 195"/>
                <a:gd name="T20" fmla="*/ 46 w 54"/>
                <a:gd name="T21" fmla="*/ 195 h 1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195">
                  <a:moveTo>
                    <a:pt x="46" y="195"/>
                  </a:moveTo>
                  <a:cubicBezTo>
                    <a:pt x="44" y="180"/>
                    <a:pt x="33" y="173"/>
                    <a:pt x="22" y="166"/>
                  </a:cubicBezTo>
                  <a:cubicBezTo>
                    <a:pt x="18" y="164"/>
                    <a:pt x="16" y="159"/>
                    <a:pt x="15" y="155"/>
                  </a:cubicBezTo>
                  <a:cubicBezTo>
                    <a:pt x="4" y="110"/>
                    <a:pt x="0" y="66"/>
                    <a:pt x="10" y="20"/>
                  </a:cubicBezTo>
                  <a:cubicBezTo>
                    <a:pt x="11" y="15"/>
                    <a:pt x="13" y="9"/>
                    <a:pt x="16" y="5"/>
                  </a:cubicBezTo>
                  <a:cubicBezTo>
                    <a:pt x="18" y="2"/>
                    <a:pt x="20" y="0"/>
                    <a:pt x="23" y="1"/>
                  </a:cubicBezTo>
                  <a:cubicBezTo>
                    <a:pt x="26" y="1"/>
                    <a:pt x="26" y="4"/>
                    <a:pt x="27" y="6"/>
                  </a:cubicBezTo>
                  <a:cubicBezTo>
                    <a:pt x="29" y="14"/>
                    <a:pt x="30" y="23"/>
                    <a:pt x="30" y="31"/>
                  </a:cubicBezTo>
                  <a:cubicBezTo>
                    <a:pt x="29" y="65"/>
                    <a:pt x="29" y="100"/>
                    <a:pt x="36" y="134"/>
                  </a:cubicBezTo>
                  <a:cubicBezTo>
                    <a:pt x="39" y="148"/>
                    <a:pt x="43" y="162"/>
                    <a:pt x="49" y="174"/>
                  </a:cubicBezTo>
                  <a:cubicBezTo>
                    <a:pt x="54" y="183"/>
                    <a:pt x="53" y="186"/>
                    <a:pt x="46" y="19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55">
              <a:extLst>
                <a:ext uri="{FF2B5EF4-FFF2-40B4-BE49-F238E27FC236}">
                  <a16:creationId xmlns:a16="http://schemas.microsoft.com/office/drawing/2014/main" id="{D030AE47-0A91-5719-C56E-09797D50CCAA}"/>
                </a:ext>
              </a:extLst>
            </p:cNvPr>
            <p:cNvSpPr/>
            <p:nvPr/>
          </p:nvSpPr>
          <p:spPr bwMode="auto">
            <a:xfrm>
              <a:off x="423" y="954"/>
              <a:ext cx="28" cy="256"/>
            </a:xfrm>
            <a:custGeom>
              <a:gdLst>
                <a:gd name="T0" fmla="*/ 6 w 27"/>
                <a:gd name="T1" fmla="*/ 250 h 250"/>
                <a:gd name="T2" fmla="*/ 2 w 27"/>
                <a:gd name="T3" fmla="*/ 230 h 250"/>
                <a:gd name="T4" fmla="*/ 3 w 27"/>
                <a:gd name="T5" fmla="*/ 11 h 250"/>
                <a:gd name="T6" fmla="*/ 4 w 27"/>
                <a:gd name="T7" fmla="*/ 6 h 250"/>
                <a:gd name="T8" fmla="*/ 7 w 27"/>
                <a:gd name="T9" fmla="*/ 0 h 250"/>
                <a:gd name="T10" fmla="*/ 12 w 27"/>
                <a:gd name="T11" fmla="*/ 5 h 250"/>
                <a:gd name="T12" fmla="*/ 16 w 27"/>
                <a:gd name="T13" fmla="*/ 20 h 250"/>
                <a:gd name="T14" fmla="*/ 14 w 27"/>
                <a:gd name="T15" fmla="*/ 227 h 250"/>
                <a:gd name="T16" fmla="*/ 6 w 27"/>
                <a:gd name="T17" fmla="*/ 250 h 2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50">
                  <a:moveTo>
                    <a:pt x="6" y="250"/>
                  </a:moveTo>
                  <a:cubicBezTo>
                    <a:pt x="2" y="243"/>
                    <a:pt x="2" y="236"/>
                    <a:pt x="2" y="230"/>
                  </a:cubicBezTo>
                  <a:cubicBezTo>
                    <a:pt x="0" y="157"/>
                    <a:pt x="0" y="84"/>
                    <a:pt x="3" y="11"/>
                  </a:cubicBezTo>
                  <a:cubicBezTo>
                    <a:pt x="3" y="9"/>
                    <a:pt x="4" y="7"/>
                    <a:pt x="4" y="6"/>
                  </a:cubicBezTo>
                  <a:cubicBezTo>
                    <a:pt x="4" y="3"/>
                    <a:pt x="4" y="0"/>
                    <a:pt x="7" y="0"/>
                  </a:cubicBezTo>
                  <a:cubicBezTo>
                    <a:pt x="10" y="0"/>
                    <a:pt x="11" y="2"/>
                    <a:pt x="12" y="5"/>
                  </a:cubicBezTo>
                  <a:cubicBezTo>
                    <a:pt x="13" y="10"/>
                    <a:pt x="15" y="15"/>
                    <a:pt x="16" y="20"/>
                  </a:cubicBezTo>
                  <a:cubicBezTo>
                    <a:pt x="23" y="89"/>
                    <a:pt x="27" y="158"/>
                    <a:pt x="14" y="227"/>
                  </a:cubicBezTo>
                  <a:cubicBezTo>
                    <a:pt x="12" y="241"/>
                    <a:pt x="11" y="242"/>
                    <a:pt x="6" y="25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6">
              <a:extLst>
                <a:ext uri="{FF2B5EF4-FFF2-40B4-BE49-F238E27FC236}">
                  <a16:creationId xmlns:a16="http://schemas.microsoft.com/office/drawing/2014/main" id="{3A34D41D-AD95-EBFB-4CF0-0342B770BCD3}"/>
                </a:ext>
              </a:extLst>
            </p:cNvPr>
            <p:cNvSpPr/>
            <p:nvPr/>
          </p:nvSpPr>
          <p:spPr bwMode="auto">
            <a:xfrm>
              <a:off x="560" y="774"/>
              <a:ext cx="215" cy="66"/>
            </a:xfrm>
            <a:custGeom>
              <a:gdLst>
                <a:gd name="T0" fmla="*/ 210 w 210"/>
                <a:gd name="T1" fmla="*/ 7 h 65"/>
                <a:gd name="T2" fmla="*/ 200 w 210"/>
                <a:gd name="T3" fmla="*/ 21 h 65"/>
                <a:gd name="T4" fmla="*/ 186 w 210"/>
                <a:gd name="T5" fmla="*/ 22 h 65"/>
                <a:gd name="T6" fmla="*/ 174 w 210"/>
                <a:gd name="T7" fmla="*/ 23 h 65"/>
                <a:gd name="T8" fmla="*/ 20 w 210"/>
                <a:gd name="T9" fmla="*/ 60 h 65"/>
                <a:gd name="T10" fmla="*/ 2 w 210"/>
                <a:gd name="T11" fmla="*/ 55 h 65"/>
                <a:gd name="T12" fmla="*/ 17 w 210"/>
                <a:gd name="T13" fmla="*/ 45 h 65"/>
                <a:gd name="T14" fmla="*/ 166 w 210"/>
                <a:gd name="T15" fmla="*/ 6 h 65"/>
                <a:gd name="T16" fmla="*/ 201 w 210"/>
                <a:gd name="T17" fmla="*/ 1 h 65"/>
                <a:gd name="T18" fmla="*/ 210 w 210"/>
                <a:gd name="T19" fmla="*/ 7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65">
                  <a:moveTo>
                    <a:pt x="210" y="7"/>
                  </a:moveTo>
                  <a:cubicBezTo>
                    <a:pt x="208" y="13"/>
                    <a:pt x="204" y="17"/>
                    <a:pt x="200" y="21"/>
                  </a:cubicBezTo>
                  <a:cubicBezTo>
                    <a:pt x="196" y="24"/>
                    <a:pt x="192" y="27"/>
                    <a:pt x="186" y="22"/>
                  </a:cubicBezTo>
                  <a:cubicBezTo>
                    <a:pt x="183" y="20"/>
                    <a:pt x="178" y="21"/>
                    <a:pt x="174" y="23"/>
                  </a:cubicBezTo>
                  <a:cubicBezTo>
                    <a:pt x="123" y="39"/>
                    <a:pt x="72" y="50"/>
                    <a:pt x="20" y="60"/>
                  </a:cubicBezTo>
                  <a:cubicBezTo>
                    <a:pt x="14" y="61"/>
                    <a:pt x="4" y="65"/>
                    <a:pt x="2" y="55"/>
                  </a:cubicBezTo>
                  <a:cubicBezTo>
                    <a:pt x="0" y="46"/>
                    <a:pt x="11" y="47"/>
                    <a:pt x="17" y="45"/>
                  </a:cubicBezTo>
                  <a:cubicBezTo>
                    <a:pt x="67" y="34"/>
                    <a:pt x="117" y="21"/>
                    <a:pt x="166" y="6"/>
                  </a:cubicBezTo>
                  <a:cubicBezTo>
                    <a:pt x="178" y="3"/>
                    <a:pt x="189" y="0"/>
                    <a:pt x="201" y="1"/>
                  </a:cubicBezTo>
                  <a:cubicBezTo>
                    <a:pt x="205" y="1"/>
                    <a:pt x="209" y="2"/>
                    <a:pt x="210" y="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7">
              <a:extLst>
                <a:ext uri="{FF2B5EF4-FFF2-40B4-BE49-F238E27FC236}">
                  <a16:creationId xmlns:a16="http://schemas.microsoft.com/office/drawing/2014/main" id="{CD22F398-8345-C9FF-C271-77A3EBF6E421}"/>
                </a:ext>
              </a:extLst>
            </p:cNvPr>
            <p:cNvSpPr/>
            <p:nvPr/>
          </p:nvSpPr>
          <p:spPr bwMode="auto">
            <a:xfrm>
              <a:off x="368" y="924"/>
              <a:ext cx="41" cy="210"/>
            </a:xfrm>
            <a:custGeom>
              <a:gdLst>
                <a:gd name="T0" fmla="*/ 40 w 40"/>
                <a:gd name="T1" fmla="*/ 42 h 205"/>
                <a:gd name="T2" fmla="*/ 21 w 40"/>
                <a:gd name="T3" fmla="*/ 174 h 205"/>
                <a:gd name="T4" fmla="*/ 11 w 40"/>
                <a:gd name="T5" fmla="*/ 199 h 205"/>
                <a:gd name="T6" fmla="*/ 4 w 40"/>
                <a:gd name="T7" fmla="*/ 204 h 205"/>
                <a:gd name="T8" fmla="*/ 2 w 40"/>
                <a:gd name="T9" fmla="*/ 196 h 205"/>
                <a:gd name="T10" fmla="*/ 9 w 40"/>
                <a:gd name="T11" fmla="*/ 145 h 205"/>
                <a:gd name="T12" fmla="*/ 25 w 40"/>
                <a:gd name="T13" fmla="*/ 20 h 205"/>
                <a:gd name="T14" fmla="*/ 28 w 40"/>
                <a:gd name="T15" fmla="*/ 7 h 205"/>
                <a:gd name="T16" fmla="*/ 36 w 40"/>
                <a:gd name="T17" fmla="*/ 0 h 205"/>
                <a:gd name="T18" fmla="*/ 40 w 40"/>
                <a:gd name="T19" fmla="*/ 8 h 205"/>
                <a:gd name="T20" fmla="*/ 40 w 40"/>
                <a:gd name="T21" fmla="*/ 42 h 2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205">
                  <a:moveTo>
                    <a:pt x="40" y="42"/>
                  </a:moveTo>
                  <a:cubicBezTo>
                    <a:pt x="37" y="86"/>
                    <a:pt x="33" y="131"/>
                    <a:pt x="21" y="174"/>
                  </a:cubicBezTo>
                  <a:cubicBezTo>
                    <a:pt x="19" y="183"/>
                    <a:pt x="17" y="191"/>
                    <a:pt x="11" y="199"/>
                  </a:cubicBezTo>
                  <a:cubicBezTo>
                    <a:pt x="10" y="201"/>
                    <a:pt x="8" y="205"/>
                    <a:pt x="4" y="204"/>
                  </a:cubicBezTo>
                  <a:cubicBezTo>
                    <a:pt x="0" y="203"/>
                    <a:pt x="2" y="199"/>
                    <a:pt x="2" y="196"/>
                  </a:cubicBezTo>
                  <a:cubicBezTo>
                    <a:pt x="2" y="179"/>
                    <a:pt x="5" y="162"/>
                    <a:pt x="9" y="145"/>
                  </a:cubicBezTo>
                  <a:cubicBezTo>
                    <a:pt x="16" y="104"/>
                    <a:pt x="21" y="62"/>
                    <a:pt x="25" y="20"/>
                  </a:cubicBezTo>
                  <a:cubicBezTo>
                    <a:pt x="26" y="15"/>
                    <a:pt x="27" y="11"/>
                    <a:pt x="28" y="7"/>
                  </a:cubicBezTo>
                  <a:cubicBezTo>
                    <a:pt x="29" y="3"/>
                    <a:pt x="31" y="0"/>
                    <a:pt x="36" y="0"/>
                  </a:cubicBezTo>
                  <a:cubicBezTo>
                    <a:pt x="40" y="1"/>
                    <a:pt x="40" y="5"/>
                    <a:pt x="40" y="8"/>
                  </a:cubicBezTo>
                  <a:cubicBezTo>
                    <a:pt x="40" y="19"/>
                    <a:pt x="40" y="30"/>
                    <a:pt x="40" y="42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8">
              <a:extLst>
                <a:ext uri="{FF2B5EF4-FFF2-40B4-BE49-F238E27FC236}">
                  <a16:creationId xmlns:a16="http://schemas.microsoft.com/office/drawing/2014/main" id="{19782A3F-B03C-E4B9-2884-E738C2E13284}"/>
                </a:ext>
              </a:extLst>
            </p:cNvPr>
            <p:cNvSpPr/>
            <p:nvPr/>
          </p:nvSpPr>
          <p:spPr bwMode="auto">
            <a:xfrm>
              <a:off x="2106" y="548"/>
              <a:ext cx="47" cy="183"/>
            </a:xfrm>
            <a:custGeom>
              <a:gdLst>
                <a:gd name="T0" fmla="*/ 0 w 46"/>
                <a:gd name="T1" fmla="*/ 0 h 179"/>
                <a:gd name="T2" fmla="*/ 10 w 46"/>
                <a:gd name="T3" fmla="*/ 7 h 179"/>
                <a:gd name="T4" fmla="*/ 45 w 46"/>
                <a:gd name="T5" fmla="*/ 101 h 179"/>
                <a:gd name="T6" fmla="*/ 43 w 46"/>
                <a:gd name="T7" fmla="*/ 162 h 179"/>
                <a:gd name="T8" fmla="*/ 32 w 46"/>
                <a:gd name="T9" fmla="*/ 179 h 179"/>
                <a:gd name="T10" fmla="*/ 27 w 46"/>
                <a:gd name="T11" fmla="*/ 163 h 179"/>
                <a:gd name="T12" fmla="*/ 2 w 46"/>
                <a:gd name="T13" fmla="*/ 7 h 179"/>
                <a:gd name="T14" fmla="*/ 0 w 46"/>
                <a:gd name="T15" fmla="*/ 0 h 1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79">
                  <a:moveTo>
                    <a:pt x="0" y="0"/>
                  </a:moveTo>
                  <a:cubicBezTo>
                    <a:pt x="6" y="2"/>
                    <a:pt x="8" y="4"/>
                    <a:pt x="10" y="7"/>
                  </a:cubicBezTo>
                  <a:cubicBezTo>
                    <a:pt x="28" y="36"/>
                    <a:pt x="45" y="65"/>
                    <a:pt x="45" y="101"/>
                  </a:cubicBezTo>
                  <a:cubicBezTo>
                    <a:pt x="45" y="121"/>
                    <a:pt x="46" y="142"/>
                    <a:pt x="43" y="162"/>
                  </a:cubicBezTo>
                  <a:cubicBezTo>
                    <a:pt x="41" y="169"/>
                    <a:pt x="40" y="179"/>
                    <a:pt x="32" y="179"/>
                  </a:cubicBezTo>
                  <a:cubicBezTo>
                    <a:pt x="25" y="179"/>
                    <a:pt x="27" y="168"/>
                    <a:pt x="27" y="163"/>
                  </a:cubicBezTo>
                  <a:cubicBezTo>
                    <a:pt x="30" y="109"/>
                    <a:pt x="13" y="59"/>
                    <a:pt x="2" y="7"/>
                  </a:cubicBezTo>
                  <a:cubicBezTo>
                    <a:pt x="1" y="5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9">
              <a:extLst>
                <a:ext uri="{FF2B5EF4-FFF2-40B4-BE49-F238E27FC236}">
                  <a16:creationId xmlns:a16="http://schemas.microsoft.com/office/drawing/2014/main" id="{37CE7383-DB7E-7889-FBC6-3D113EA143F9}"/>
                </a:ext>
              </a:extLst>
            </p:cNvPr>
            <p:cNvSpPr/>
            <p:nvPr/>
          </p:nvSpPr>
          <p:spPr bwMode="auto">
            <a:xfrm>
              <a:off x="493" y="1430"/>
              <a:ext cx="48" cy="210"/>
            </a:xfrm>
            <a:custGeom>
              <a:gdLst>
                <a:gd name="T0" fmla="*/ 19 w 47"/>
                <a:gd name="T1" fmla="*/ 205 h 205"/>
                <a:gd name="T2" fmla="*/ 12 w 47"/>
                <a:gd name="T3" fmla="*/ 184 h 205"/>
                <a:gd name="T4" fmla="*/ 15 w 47"/>
                <a:gd name="T5" fmla="*/ 33 h 205"/>
                <a:gd name="T6" fmla="*/ 20 w 47"/>
                <a:gd name="T7" fmla="*/ 7 h 205"/>
                <a:gd name="T8" fmla="*/ 30 w 47"/>
                <a:gd name="T9" fmla="*/ 3 h 205"/>
                <a:gd name="T10" fmla="*/ 40 w 47"/>
                <a:gd name="T11" fmla="*/ 29 h 205"/>
                <a:gd name="T12" fmla="*/ 21 w 47"/>
                <a:gd name="T13" fmla="*/ 117 h 205"/>
                <a:gd name="T14" fmla="*/ 20 w 47"/>
                <a:gd name="T15" fmla="*/ 184 h 205"/>
                <a:gd name="T16" fmla="*/ 19 w 47"/>
                <a:gd name="T17" fmla="*/ 205 h 2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05">
                  <a:moveTo>
                    <a:pt x="19" y="205"/>
                  </a:moveTo>
                  <a:cubicBezTo>
                    <a:pt x="14" y="197"/>
                    <a:pt x="14" y="190"/>
                    <a:pt x="12" y="184"/>
                  </a:cubicBezTo>
                  <a:cubicBezTo>
                    <a:pt x="0" y="133"/>
                    <a:pt x="6" y="83"/>
                    <a:pt x="15" y="33"/>
                  </a:cubicBezTo>
                  <a:cubicBezTo>
                    <a:pt x="17" y="25"/>
                    <a:pt x="19" y="16"/>
                    <a:pt x="20" y="7"/>
                  </a:cubicBezTo>
                  <a:cubicBezTo>
                    <a:pt x="22" y="1"/>
                    <a:pt x="25" y="0"/>
                    <a:pt x="30" y="3"/>
                  </a:cubicBezTo>
                  <a:cubicBezTo>
                    <a:pt x="43" y="9"/>
                    <a:pt x="47" y="17"/>
                    <a:pt x="40" y="29"/>
                  </a:cubicBezTo>
                  <a:cubicBezTo>
                    <a:pt x="24" y="57"/>
                    <a:pt x="21" y="87"/>
                    <a:pt x="21" y="117"/>
                  </a:cubicBezTo>
                  <a:cubicBezTo>
                    <a:pt x="21" y="140"/>
                    <a:pt x="21" y="162"/>
                    <a:pt x="20" y="184"/>
                  </a:cubicBezTo>
                  <a:cubicBezTo>
                    <a:pt x="20" y="191"/>
                    <a:pt x="19" y="197"/>
                    <a:pt x="19" y="20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60">
              <a:extLst>
                <a:ext uri="{FF2B5EF4-FFF2-40B4-BE49-F238E27FC236}">
                  <a16:creationId xmlns:a16="http://schemas.microsoft.com/office/drawing/2014/main" id="{CD2B6A0B-A393-AC8B-097E-61A995C464B3}"/>
                </a:ext>
              </a:extLst>
            </p:cNvPr>
            <p:cNvSpPr/>
            <p:nvPr/>
          </p:nvSpPr>
          <p:spPr bwMode="auto">
            <a:xfrm>
              <a:off x="980" y="840"/>
              <a:ext cx="138" cy="88"/>
            </a:xfrm>
            <a:custGeom>
              <a:gdLst>
                <a:gd name="T0" fmla="*/ 10 w 135"/>
                <a:gd name="T1" fmla="*/ 86 h 86"/>
                <a:gd name="T2" fmla="*/ 2 w 135"/>
                <a:gd name="T3" fmla="*/ 83 h 86"/>
                <a:gd name="T4" fmla="*/ 3 w 135"/>
                <a:gd name="T5" fmla="*/ 76 h 86"/>
                <a:gd name="T6" fmla="*/ 23 w 135"/>
                <a:gd name="T7" fmla="*/ 60 h 86"/>
                <a:gd name="T8" fmla="*/ 117 w 135"/>
                <a:gd name="T9" fmla="*/ 7 h 86"/>
                <a:gd name="T10" fmla="*/ 121 w 135"/>
                <a:gd name="T11" fmla="*/ 5 h 86"/>
                <a:gd name="T12" fmla="*/ 132 w 135"/>
                <a:gd name="T13" fmla="*/ 4 h 86"/>
                <a:gd name="T14" fmla="*/ 128 w 135"/>
                <a:gd name="T15" fmla="*/ 15 h 86"/>
                <a:gd name="T16" fmla="*/ 117 w 135"/>
                <a:gd name="T17" fmla="*/ 26 h 86"/>
                <a:gd name="T18" fmla="*/ 22 w 135"/>
                <a:gd name="T19" fmla="*/ 82 h 86"/>
                <a:gd name="T20" fmla="*/ 10 w 135"/>
                <a:gd name="T21" fmla="*/ 86 h 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5" h="86">
                  <a:moveTo>
                    <a:pt x="10" y="86"/>
                  </a:moveTo>
                  <a:cubicBezTo>
                    <a:pt x="5" y="86"/>
                    <a:pt x="3" y="86"/>
                    <a:pt x="2" y="83"/>
                  </a:cubicBezTo>
                  <a:cubicBezTo>
                    <a:pt x="0" y="80"/>
                    <a:pt x="1" y="78"/>
                    <a:pt x="3" y="76"/>
                  </a:cubicBezTo>
                  <a:cubicBezTo>
                    <a:pt x="9" y="69"/>
                    <a:pt x="16" y="64"/>
                    <a:pt x="23" y="60"/>
                  </a:cubicBezTo>
                  <a:cubicBezTo>
                    <a:pt x="54" y="42"/>
                    <a:pt x="86" y="24"/>
                    <a:pt x="117" y="7"/>
                  </a:cubicBezTo>
                  <a:cubicBezTo>
                    <a:pt x="118" y="6"/>
                    <a:pt x="120" y="5"/>
                    <a:pt x="121" y="5"/>
                  </a:cubicBezTo>
                  <a:cubicBezTo>
                    <a:pt x="125" y="4"/>
                    <a:pt x="128" y="0"/>
                    <a:pt x="132" y="4"/>
                  </a:cubicBezTo>
                  <a:cubicBezTo>
                    <a:pt x="135" y="8"/>
                    <a:pt x="131" y="12"/>
                    <a:pt x="128" y="15"/>
                  </a:cubicBezTo>
                  <a:cubicBezTo>
                    <a:pt x="125" y="19"/>
                    <a:pt x="121" y="23"/>
                    <a:pt x="117" y="26"/>
                  </a:cubicBezTo>
                  <a:cubicBezTo>
                    <a:pt x="88" y="49"/>
                    <a:pt x="56" y="68"/>
                    <a:pt x="22" y="82"/>
                  </a:cubicBezTo>
                  <a:cubicBezTo>
                    <a:pt x="18" y="84"/>
                    <a:pt x="13" y="85"/>
                    <a:pt x="10" y="8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61">
              <a:extLst>
                <a:ext uri="{FF2B5EF4-FFF2-40B4-BE49-F238E27FC236}">
                  <a16:creationId xmlns:a16="http://schemas.microsoft.com/office/drawing/2014/main" id="{62451EC3-02F0-E1B8-C9BB-AEDD9861B358}"/>
                </a:ext>
              </a:extLst>
            </p:cNvPr>
            <p:cNvSpPr/>
            <p:nvPr/>
          </p:nvSpPr>
          <p:spPr bwMode="auto">
            <a:xfrm>
              <a:off x="2326" y="700"/>
              <a:ext cx="121" cy="128"/>
            </a:xfrm>
            <a:custGeom>
              <a:gdLst>
                <a:gd name="T0" fmla="*/ 110 w 119"/>
                <a:gd name="T1" fmla="*/ 125 h 125"/>
                <a:gd name="T2" fmla="*/ 45 w 119"/>
                <a:gd name="T3" fmla="*/ 98 h 125"/>
                <a:gd name="T4" fmla="*/ 1 w 119"/>
                <a:gd name="T5" fmla="*/ 12 h 125"/>
                <a:gd name="T6" fmla="*/ 5 w 119"/>
                <a:gd name="T7" fmla="*/ 2 h 125"/>
                <a:gd name="T8" fmla="*/ 12 w 119"/>
                <a:gd name="T9" fmla="*/ 9 h 125"/>
                <a:gd name="T10" fmla="*/ 14 w 119"/>
                <a:gd name="T11" fmla="*/ 14 h 125"/>
                <a:gd name="T12" fmla="*/ 80 w 119"/>
                <a:gd name="T13" fmla="*/ 98 h 125"/>
                <a:gd name="T14" fmla="*/ 113 w 119"/>
                <a:gd name="T15" fmla="*/ 116 h 125"/>
                <a:gd name="T16" fmla="*/ 118 w 119"/>
                <a:gd name="T17" fmla="*/ 123 h 125"/>
                <a:gd name="T18" fmla="*/ 110 w 119"/>
                <a:gd name="T19" fmla="*/ 125 h 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25">
                  <a:moveTo>
                    <a:pt x="110" y="125"/>
                  </a:moveTo>
                  <a:cubicBezTo>
                    <a:pt x="87" y="121"/>
                    <a:pt x="65" y="111"/>
                    <a:pt x="45" y="98"/>
                  </a:cubicBezTo>
                  <a:cubicBezTo>
                    <a:pt x="14" y="77"/>
                    <a:pt x="7" y="45"/>
                    <a:pt x="1" y="12"/>
                  </a:cubicBezTo>
                  <a:cubicBezTo>
                    <a:pt x="0" y="8"/>
                    <a:pt x="2" y="3"/>
                    <a:pt x="5" y="2"/>
                  </a:cubicBezTo>
                  <a:cubicBezTo>
                    <a:pt x="10" y="0"/>
                    <a:pt x="11" y="6"/>
                    <a:pt x="12" y="9"/>
                  </a:cubicBezTo>
                  <a:cubicBezTo>
                    <a:pt x="13" y="11"/>
                    <a:pt x="13" y="13"/>
                    <a:pt x="14" y="14"/>
                  </a:cubicBezTo>
                  <a:cubicBezTo>
                    <a:pt x="20" y="54"/>
                    <a:pt x="44" y="81"/>
                    <a:pt x="80" y="98"/>
                  </a:cubicBezTo>
                  <a:cubicBezTo>
                    <a:pt x="91" y="104"/>
                    <a:pt x="103" y="109"/>
                    <a:pt x="113" y="116"/>
                  </a:cubicBezTo>
                  <a:cubicBezTo>
                    <a:pt x="116" y="118"/>
                    <a:pt x="119" y="119"/>
                    <a:pt x="118" y="123"/>
                  </a:cubicBezTo>
                  <a:cubicBezTo>
                    <a:pt x="117" y="125"/>
                    <a:pt x="114" y="125"/>
                    <a:pt x="110" y="125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62">
              <a:extLst>
                <a:ext uri="{FF2B5EF4-FFF2-40B4-BE49-F238E27FC236}">
                  <a16:creationId xmlns:a16="http://schemas.microsoft.com/office/drawing/2014/main" id="{A982E3D5-CE52-8BC7-B7A3-CEA050F3E113}"/>
                </a:ext>
              </a:extLst>
            </p:cNvPr>
            <p:cNvSpPr/>
            <p:nvPr/>
          </p:nvSpPr>
          <p:spPr bwMode="auto">
            <a:xfrm>
              <a:off x="336" y="905"/>
              <a:ext cx="40" cy="175"/>
            </a:xfrm>
            <a:custGeom>
              <a:gdLst>
                <a:gd name="T0" fmla="*/ 2 w 39"/>
                <a:gd name="T1" fmla="*/ 171 h 171"/>
                <a:gd name="T2" fmla="*/ 6 w 39"/>
                <a:gd name="T3" fmla="*/ 116 h 171"/>
                <a:gd name="T4" fmla="*/ 21 w 39"/>
                <a:gd name="T5" fmla="*/ 20 h 171"/>
                <a:gd name="T6" fmla="*/ 28 w 39"/>
                <a:gd name="T7" fmla="*/ 4 h 171"/>
                <a:gd name="T8" fmla="*/ 36 w 39"/>
                <a:gd name="T9" fmla="*/ 2 h 171"/>
                <a:gd name="T10" fmla="*/ 39 w 39"/>
                <a:gd name="T11" fmla="*/ 8 h 171"/>
                <a:gd name="T12" fmla="*/ 37 w 39"/>
                <a:gd name="T13" fmla="*/ 30 h 171"/>
                <a:gd name="T14" fmla="*/ 12 w 39"/>
                <a:gd name="T15" fmla="*/ 150 h 171"/>
                <a:gd name="T16" fmla="*/ 2 w 39"/>
                <a:gd name="T17" fmla="*/ 171 h 1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71">
                  <a:moveTo>
                    <a:pt x="2" y="171"/>
                  </a:moveTo>
                  <a:cubicBezTo>
                    <a:pt x="0" y="150"/>
                    <a:pt x="3" y="133"/>
                    <a:pt x="6" y="116"/>
                  </a:cubicBezTo>
                  <a:cubicBezTo>
                    <a:pt x="9" y="84"/>
                    <a:pt x="14" y="52"/>
                    <a:pt x="21" y="20"/>
                  </a:cubicBezTo>
                  <a:cubicBezTo>
                    <a:pt x="22" y="14"/>
                    <a:pt x="23" y="8"/>
                    <a:pt x="28" y="4"/>
                  </a:cubicBezTo>
                  <a:cubicBezTo>
                    <a:pt x="30" y="3"/>
                    <a:pt x="32" y="0"/>
                    <a:pt x="36" y="2"/>
                  </a:cubicBezTo>
                  <a:cubicBezTo>
                    <a:pt x="38" y="3"/>
                    <a:pt x="39" y="6"/>
                    <a:pt x="39" y="8"/>
                  </a:cubicBezTo>
                  <a:cubicBezTo>
                    <a:pt x="38" y="15"/>
                    <a:pt x="38" y="23"/>
                    <a:pt x="37" y="30"/>
                  </a:cubicBezTo>
                  <a:cubicBezTo>
                    <a:pt x="30" y="70"/>
                    <a:pt x="23" y="110"/>
                    <a:pt x="12" y="150"/>
                  </a:cubicBezTo>
                  <a:cubicBezTo>
                    <a:pt x="10" y="156"/>
                    <a:pt x="9" y="163"/>
                    <a:pt x="2" y="17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63">
              <a:extLst>
                <a:ext uri="{FF2B5EF4-FFF2-40B4-BE49-F238E27FC236}">
                  <a16:creationId xmlns:a16="http://schemas.microsoft.com/office/drawing/2014/main" id="{532444A2-8495-C1AB-8120-B1850E627ACB}"/>
                </a:ext>
              </a:extLst>
            </p:cNvPr>
            <p:cNvSpPr/>
            <p:nvPr/>
          </p:nvSpPr>
          <p:spPr bwMode="auto">
            <a:xfrm>
              <a:off x="2184" y="457"/>
              <a:ext cx="43" cy="133"/>
            </a:xfrm>
            <a:custGeom>
              <a:gdLst>
                <a:gd name="T0" fmla="*/ 0 w 43"/>
                <a:gd name="T1" fmla="*/ 0 h 130"/>
                <a:gd name="T2" fmla="*/ 21 w 43"/>
                <a:gd name="T3" fmla="*/ 24 h 130"/>
                <a:gd name="T4" fmla="*/ 35 w 43"/>
                <a:gd name="T5" fmla="*/ 119 h 130"/>
                <a:gd name="T6" fmla="*/ 28 w 43"/>
                <a:gd name="T7" fmla="*/ 129 h 130"/>
                <a:gd name="T8" fmla="*/ 23 w 43"/>
                <a:gd name="T9" fmla="*/ 119 h 130"/>
                <a:gd name="T10" fmla="*/ 1 w 43"/>
                <a:gd name="T11" fmla="*/ 13 h 130"/>
                <a:gd name="T12" fmla="*/ 0 w 43"/>
                <a:gd name="T13" fmla="*/ 0 h 1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30">
                  <a:moveTo>
                    <a:pt x="0" y="0"/>
                  </a:moveTo>
                  <a:cubicBezTo>
                    <a:pt x="11" y="8"/>
                    <a:pt x="17" y="15"/>
                    <a:pt x="21" y="24"/>
                  </a:cubicBezTo>
                  <a:cubicBezTo>
                    <a:pt x="35" y="54"/>
                    <a:pt x="43" y="85"/>
                    <a:pt x="35" y="119"/>
                  </a:cubicBezTo>
                  <a:cubicBezTo>
                    <a:pt x="34" y="123"/>
                    <a:pt x="33" y="130"/>
                    <a:pt x="28" y="129"/>
                  </a:cubicBezTo>
                  <a:cubicBezTo>
                    <a:pt x="23" y="129"/>
                    <a:pt x="23" y="123"/>
                    <a:pt x="23" y="119"/>
                  </a:cubicBezTo>
                  <a:cubicBezTo>
                    <a:pt x="19" y="83"/>
                    <a:pt x="11" y="47"/>
                    <a:pt x="1" y="13"/>
                  </a:cubicBezTo>
                  <a:cubicBezTo>
                    <a:pt x="0" y="9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64">
              <a:extLst>
                <a:ext uri="{FF2B5EF4-FFF2-40B4-BE49-F238E27FC236}">
                  <a16:creationId xmlns:a16="http://schemas.microsoft.com/office/drawing/2014/main" id="{723271F1-303D-C26D-AAAC-6682199C608F}"/>
                </a:ext>
              </a:extLst>
            </p:cNvPr>
            <p:cNvSpPr/>
            <p:nvPr/>
          </p:nvSpPr>
          <p:spPr bwMode="auto">
            <a:xfrm>
              <a:off x="2014" y="701"/>
              <a:ext cx="33" cy="117"/>
            </a:xfrm>
            <a:custGeom>
              <a:gdLst>
                <a:gd name="T0" fmla="*/ 0 w 33"/>
                <a:gd name="T1" fmla="*/ 114 h 114"/>
                <a:gd name="T2" fmla="*/ 13 w 33"/>
                <a:gd name="T3" fmla="*/ 50 h 114"/>
                <a:gd name="T4" fmla="*/ 15 w 33"/>
                <a:gd name="T5" fmla="*/ 9 h 114"/>
                <a:gd name="T6" fmla="*/ 19 w 33"/>
                <a:gd name="T7" fmla="*/ 1 h 114"/>
                <a:gd name="T8" fmla="*/ 26 w 33"/>
                <a:gd name="T9" fmla="*/ 7 h 114"/>
                <a:gd name="T10" fmla="*/ 28 w 33"/>
                <a:gd name="T11" fmla="*/ 11 h 114"/>
                <a:gd name="T12" fmla="*/ 17 w 33"/>
                <a:gd name="T13" fmla="*/ 103 h 114"/>
                <a:gd name="T14" fmla="*/ 0 w 33"/>
                <a:gd name="T15" fmla="*/ 114 h 1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14">
                  <a:moveTo>
                    <a:pt x="0" y="114"/>
                  </a:moveTo>
                  <a:cubicBezTo>
                    <a:pt x="7" y="93"/>
                    <a:pt x="11" y="72"/>
                    <a:pt x="13" y="50"/>
                  </a:cubicBezTo>
                  <a:cubicBezTo>
                    <a:pt x="14" y="36"/>
                    <a:pt x="12" y="22"/>
                    <a:pt x="15" y="9"/>
                  </a:cubicBezTo>
                  <a:cubicBezTo>
                    <a:pt x="16" y="6"/>
                    <a:pt x="15" y="2"/>
                    <a:pt x="19" y="1"/>
                  </a:cubicBezTo>
                  <a:cubicBezTo>
                    <a:pt x="23" y="0"/>
                    <a:pt x="24" y="5"/>
                    <a:pt x="26" y="7"/>
                  </a:cubicBezTo>
                  <a:cubicBezTo>
                    <a:pt x="27" y="8"/>
                    <a:pt x="28" y="9"/>
                    <a:pt x="28" y="11"/>
                  </a:cubicBezTo>
                  <a:cubicBezTo>
                    <a:pt x="33" y="42"/>
                    <a:pt x="33" y="74"/>
                    <a:pt x="17" y="103"/>
                  </a:cubicBezTo>
                  <a:cubicBezTo>
                    <a:pt x="14" y="108"/>
                    <a:pt x="9" y="113"/>
                    <a:pt x="0" y="114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65">
              <a:extLst>
                <a:ext uri="{FF2B5EF4-FFF2-40B4-BE49-F238E27FC236}">
                  <a16:creationId xmlns:a16="http://schemas.microsoft.com/office/drawing/2014/main" id="{3B706C98-83ED-CF29-A13E-F3D9BEB757CA}"/>
                </a:ext>
              </a:extLst>
            </p:cNvPr>
            <p:cNvSpPr/>
            <p:nvPr/>
          </p:nvSpPr>
          <p:spPr bwMode="auto">
            <a:xfrm>
              <a:off x="527" y="1295"/>
              <a:ext cx="27" cy="95"/>
            </a:xfrm>
            <a:custGeom>
              <a:gdLst>
                <a:gd name="T0" fmla="*/ 26 w 26"/>
                <a:gd name="T1" fmla="*/ 38 h 92"/>
                <a:gd name="T2" fmla="*/ 20 w 26"/>
                <a:gd name="T3" fmla="*/ 76 h 92"/>
                <a:gd name="T4" fmla="*/ 16 w 26"/>
                <a:gd name="T5" fmla="*/ 85 h 92"/>
                <a:gd name="T6" fmla="*/ 7 w 26"/>
                <a:gd name="T7" fmla="*/ 91 h 92"/>
                <a:gd name="T8" fmla="*/ 2 w 26"/>
                <a:gd name="T9" fmla="*/ 82 h 92"/>
                <a:gd name="T10" fmla="*/ 5 w 26"/>
                <a:gd name="T11" fmla="*/ 49 h 92"/>
                <a:gd name="T12" fmla="*/ 4 w 26"/>
                <a:gd name="T13" fmla="*/ 15 h 92"/>
                <a:gd name="T14" fmla="*/ 7 w 26"/>
                <a:gd name="T15" fmla="*/ 3 h 92"/>
                <a:gd name="T16" fmla="*/ 20 w 26"/>
                <a:gd name="T17" fmla="*/ 8 h 92"/>
                <a:gd name="T18" fmla="*/ 26 w 26"/>
                <a:gd name="T19" fmla="*/ 38 h 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92">
                  <a:moveTo>
                    <a:pt x="26" y="38"/>
                  </a:moveTo>
                  <a:cubicBezTo>
                    <a:pt x="26" y="52"/>
                    <a:pt x="24" y="64"/>
                    <a:pt x="20" y="76"/>
                  </a:cubicBezTo>
                  <a:cubicBezTo>
                    <a:pt x="19" y="79"/>
                    <a:pt x="18" y="82"/>
                    <a:pt x="16" y="85"/>
                  </a:cubicBezTo>
                  <a:cubicBezTo>
                    <a:pt x="14" y="88"/>
                    <a:pt x="11" y="92"/>
                    <a:pt x="7" y="91"/>
                  </a:cubicBezTo>
                  <a:cubicBezTo>
                    <a:pt x="3" y="90"/>
                    <a:pt x="2" y="86"/>
                    <a:pt x="2" y="82"/>
                  </a:cubicBezTo>
                  <a:cubicBezTo>
                    <a:pt x="0" y="71"/>
                    <a:pt x="1" y="59"/>
                    <a:pt x="5" y="49"/>
                  </a:cubicBezTo>
                  <a:cubicBezTo>
                    <a:pt x="9" y="37"/>
                    <a:pt x="12" y="27"/>
                    <a:pt x="4" y="15"/>
                  </a:cubicBezTo>
                  <a:cubicBezTo>
                    <a:pt x="2" y="12"/>
                    <a:pt x="2" y="6"/>
                    <a:pt x="7" y="3"/>
                  </a:cubicBezTo>
                  <a:cubicBezTo>
                    <a:pt x="13" y="0"/>
                    <a:pt x="17" y="3"/>
                    <a:pt x="20" y="8"/>
                  </a:cubicBezTo>
                  <a:cubicBezTo>
                    <a:pt x="26" y="18"/>
                    <a:pt x="26" y="29"/>
                    <a:pt x="26" y="38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66">
              <a:extLst>
                <a:ext uri="{FF2B5EF4-FFF2-40B4-BE49-F238E27FC236}">
                  <a16:creationId xmlns:a16="http://schemas.microsoft.com/office/drawing/2014/main" id="{7565A859-8415-7D0C-4563-F4CBBB794A48}"/>
                </a:ext>
              </a:extLst>
            </p:cNvPr>
            <p:cNvSpPr/>
            <p:nvPr/>
          </p:nvSpPr>
          <p:spPr bwMode="auto">
            <a:xfrm>
              <a:off x="579" y="1229"/>
              <a:ext cx="81" cy="37"/>
            </a:xfrm>
            <a:custGeom>
              <a:gdLst>
                <a:gd name="T0" fmla="*/ 31 w 80"/>
                <a:gd name="T1" fmla="*/ 36 h 36"/>
                <a:gd name="T2" fmla="*/ 2 w 80"/>
                <a:gd name="T3" fmla="*/ 22 h 36"/>
                <a:gd name="T4" fmla="*/ 2 w 80"/>
                <a:gd name="T5" fmla="*/ 17 h 36"/>
                <a:gd name="T6" fmla="*/ 8 w 80"/>
                <a:gd name="T7" fmla="*/ 14 h 36"/>
                <a:gd name="T8" fmla="*/ 65 w 80"/>
                <a:gd name="T9" fmla="*/ 2 h 36"/>
                <a:gd name="T10" fmla="*/ 78 w 80"/>
                <a:gd name="T11" fmla="*/ 6 h 36"/>
                <a:gd name="T12" fmla="*/ 71 w 80"/>
                <a:gd name="T13" fmla="*/ 17 h 36"/>
                <a:gd name="T14" fmla="*/ 31 w 80"/>
                <a:gd name="T15" fmla="*/ 36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36">
                  <a:moveTo>
                    <a:pt x="31" y="36"/>
                  </a:moveTo>
                  <a:cubicBezTo>
                    <a:pt x="21" y="31"/>
                    <a:pt x="11" y="27"/>
                    <a:pt x="2" y="22"/>
                  </a:cubicBezTo>
                  <a:cubicBezTo>
                    <a:pt x="0" y="21"/>
                    <a:pt x="0" y="19"/>
                    <a:pt x="2" y="17"/>
                  </a:cubicBezTo>
                  <a:cubicBezTo>
                    <a:pt x="4" y="16"/>
                    <a:pt x="6" y="14"/>
                    <a:pt x="8" y="14"/>
                  </a:cubicBezTo>
                  <a:cubicBezTo>
                    <a:pt x="27" y="10"/>
                    <a:pt x="46" y="6"/>
                    <a:pt x="65" y="2"/>
                  </a:cubicBezTo>
                  <a:cubicBezTo>
                    <a:pt x="70" y="1"/>
                    <a:pt x="76" y="0"/>
                    <a:pt x="78" y="6"/>
                  </a:cubicBezTo>
                  <a:cubicBezTo>
                    <a:pt x="80" y="11"/>
                    <a:pt x="75" y="14"/>
                    <a:pt x="71" y="17"/>
                  </a:cubicBezTo>
                  <a:cubicBezTo>
                    <a:pt x="59" y="25"/>
                    <a:pt x="45" y="31"/>
                    <a:pt x="31" y="36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67">
              <a:extLst>
                <a:ext uri="{FF2B5EF4-FFF2-40B4-BE49-F238E27FC236}">
                  <a16:creationId xmlns:a16="http://schemas.microsoft.com/office/drawing/2014/main" id="{9CA0E197-9F32-3028-CF70-C36F1BD5EBA0}"/>
                </a:ext>
              </a:extLst>
            </p:cNvPr>
            <p:cNvSpPr/>
            <p:nvPr/>
          </p:nvSpPr>
          <p:spPr bwMode="auto">
            <a:xfrm>
              <a:off x="2293" y="337"/>
              <a:ext cx="23" cy="84"/>
            </a:xfrm>
            <a:custGeom>
              <a:gdLst>
                <a:gd name="T0" fmla="*/ 9 w 23"/>
                <a:gd name="T1" fmla="*/ 82 h 82"/>
                <a:gd name="T2" fmla="*/ 4 w 23"/>
                <a:gd name="T3" fmla="*/ 58 h 82"/>
                <a:gd name="T4" fmla="*/ 1 w 23"/>
                <a:gd name="T5" fmla="*/ 7 h 82"/>
                <a:gd name="T6" fmla="*/ 3 w 23"/>
                <a:gd name="T7" fmla="*/ 1 h 82"/>
                <a:gd name="T8" fmla="*/ 9 w 23"/>
                <a:gd name="T9" fmla="*/ 4 h 82"/>
                <a:gd name="T10" fmla="*/ 9 w 23"/>
                <a:gd name="T11" fmla="*/ 82 h 8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82">
                  <a:moveTo>
                    <a:pt x="9" y="82"/>
                  </a:moveTo>
                  <a:cubicBezTo>
                    <a:pt x="5" y="74"/>
                    <a:pt x="5" y="66"/>
                    <a:pt x="4" y="58"/>
                  </a:cubicBezTo>
                  <a:cubicBezTo>
                    <a:pt x="2" y="41"/>
                    <a:pt x="0" y="25"/>
                    <a:pt x="1" y="7"/>
                  </a:cubicBezTo>
                  <a:cubicBezTo>
                    <a:pt x="1" y="5"/>
                    <a:pt x="1" y="2"/>
                    <a:pt x="3" y="1"/>
                  </a:cubicBezTo>
                  <a:cubicBezTo>
                    <a:pt x="6" y="0"/>
                    <a:pt x="8" y="3"/>
                    <a:pt x="9" y="4"/>
                  </a:cubicBezTo>
                  <a:cubicBezTo>
                    <a:pt x="23" y="21"/>
                    <a:pt x="23" y="64"/>
                    <a:pt x="9" y="82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68">
              <a:extLst>
                <a:ext uri="{FF2B5EF4-FFF2-40B4-BE49-F238E27FC236}">
                  <a16:creationId xmlns:a16="http://schemas.microsoft.com/office/drawing/2014/main" id="{640A11EB-6AD5-9BAD-3C17-FECD93F11F29}"/>
                </a:ext>
              </a:extLst>
            </p:cNvPr>
            <p:cNvSpPr/>
            <p:nvPr/>
          </p:nvSpPr>
          <p:spPr bwMode="auto">
            <a:xfrm>
              <a:off x="1449" y="47"/>
              <a:ext cx="46" cy="49"/>
            </a:xfrm>
            <a:custGeom>
              <a:gdLst>
                <a:gd name="T0" fmla="*/ 5 w 45"/>
                <a:gd name="T1" fmla="*/ 1 h 48"/>
                <a:gd name="T2" fmla="*/ 13 w 45"/>
                <a:gd name="T3" fmla="*/ 6 h 48"/>
                <a:gd name="T4" fmla="*/ 42 w 45"/>
                <a:gd name="T5" fmla="*/ 39 h 48"/>
                <a:gd name="T6" fmla="*/ 44 w 45"/>
                <a:gd name="T7" fmla="*/ 45 h 48"/>
                <a:gd name="T8" fmla="*/ 37 w 45"/>
                <a:gd name="T9" fmla="*/ 47 h 48"/>
                <a:gd name="T10" fmla="*/ 1 w 45"/>
                <a:gd name="T11" fmla="*/ 5 h 48"/>
                <a:gd name="T12" fmla="*/ 5 w 45"/>
                <a:gd name="T13" fmla="*/ 1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8">
                  <a:moveTo>
                    <a:pt x="5" y="1"/>
                  </a:moveTo>
                  <a:cubicBezTo>
                    <a:pt x="7" y="2"/>
                    <a:pt x="11" y="3"/>
                    <a:pt x="13" y="6"/>
                  </a:cubicBezTo>
                  <a:cubicBezTo>
                    <a:pt x="25" y="15"/>
                    <a:pt x="35" y="26"/>
                    <a:pt x="42" y="39"/>
                  </a:cubicBezTo>
                  <a:cubicBezTo>
                    <a:pt x="43" y="41"/>
                    <a:pt x="45" y="43"/>
                    <a:pt x="44" y="45"/>
                  </a:cubicBezTo>
                  <a:cubicBezTo>
                    <a:pt x="42" y="48"/>
                    <a:pt x="39" y="47"/>
                    <a:pt x="37" y="47"/>
                  </a:cubicBezTo>
                  <a:cubicBezTo>
                    <a:pt x="24" y="46"/>
                    <a:pt x="0" y="17"/>
                    <a:pt x="1" y="5"/>
                  </a:cubicBezTo>
                  <a:cubicBezTo>
                    <a:pt x="1" y="2"/>
                    <a:pt x="1" y="0"/>
                    <a:pt x="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69">
              <a:extLst>
                <a:ext uri="{FF2B5EF4-FFF2-40B4-BE49-F238E27FC236}">
                  <a16:creationId xmlns:a16="http://schemas.microsoft.com/office/drawing/2014/main" id="{C4A16A0B-10DA-B2C1-DFD1-5BAE0E6E410E}"/>
                </a:ext>
              </a:extLst>
            </p:cNvPr>
            <p:cNvSpPr/>
            <p:nvPr/>
          </p:nvSpPr>
          <p:spPr bwMode="auto">
            <a:xfrm>
              <a:off x="1531" y="960"/>
              <a:ext cx="55" cy="25"/>
            </a:xfrm>
            <a:custGeom>
              <a:gdLst>
                <a:gd name="T0" fmla="*/ 28 w 54"/>
                <a:gd name="T1" fmla="*/ 0 h 24"/>
                <a:gd name="T2" fmla="*/ 46 w 54"/>
                <a:gd name="T3" fmla="*/ 2 h 24"/>
                <a:gd name="T4" fmla="*/ 53 w 54"/>
                <a:gd name="T5" fmla="*/ 5 h 24"/>
                <a:gd name="T6" fmla="*/ 50 w 54"/>
                <a:gd name="T7" fmla="*/ 12 h 24"/>
                <a:gd name="T8" fmla="*/ 6 w 54"/>
                <a:gd name="T9" fmla="*/ 17 h 24"/>
                <a:gd name="T10" fmla="*/ 0 w 54"/>
                <a:gd name="T11" fmla="*/ 7 h 24"/>
                <a:gd name="T12" fmla="*/ 9 w 54"/>
                <a:gd name="T13" fmla="*/ 2 h 24"/>
                <a:gd name="T14" fmla="*/ 28 w 54"/>
                <a:gd name="T15" fmla="*/ 0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24">
                  <a:moveTo>
                    <a:pt x="28" y="0"/>
                  </a:moveTo>
                  <a:cubicBezTo>
                    <a:pt x="34" y="1"/>
                    <a:pt x="40" y="1"/>
                    <a:pt x="46" y="2"/>
                  </a:cubicBezTo>
                  <a:cubicBezTo>
                    <a:pt x="49" y="2"/>
                    <a:pt x="52" y="3"/>
                    <a:pt x="53" y="5"/>
                  </a:cubicBezTo>
                  <a:cubicBezTo>
                    <a:pt x="54" y="8"/>
                    <a:pt x="51" y="10"/>
                    <a:pt x="50" y="12"/>
                  </a:cubicBezTo>
                  <a:cubicBezTo>
                    <a:pt x="40" y="22"/>
                    <a:pt x="17" y="24"/>
                    <a:pt x="6" y="17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1" y="2"/>
                    <a:pt x="6" y="2"/>
                    <a:pt x="9" y="2"/>
                  </a:cubicBezTo>
                  <a:cubicBezTo>
                    <a:pt x="15" y="1"/>
                    <a:pt x="21" y="1"/>
                    <a:pt x="28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70">
              <a:extLst>
                <a:ext uri="{FF2B5EF4-FFF2-40B4-BE49-F238E27FC236}">
                  <a16:creationId xmlns:a16="http://schemas.microsoft.com/office/drawing/2014/main" id="{45E6D2A5-50D9-E756-7283-B3B8D19D6970}"/>
                </a:ext>
              </a:extLst>
            </p:cNvPr>
            <p:cNvSpPr/>
            <p:nvPr/>
          </p:nvSpPr>
          <p:spPr bwMode="auto">
            <a:xfrm>
              <a:off x="643" y="886"/>
              <a:ext cx="44" cy="45"/>
            </a:xfrm>
            <a:custGeom>
              <a:gdLst>
                <a:gd name="T0" fmla="*/ 43 w 43"/>
                <a:gd name="T1" fmla="*/ 0 h 44"/>
                <a:gd name="T2" fmla="*/ 0 w 43"/>
                <a:gd name="T3" fmla="*/ 44 h 44"/>
                <a:gd name="T4" fmla="*/ 43 w 43"/>
                <a:gd name="T5" fmla="*/ 0 h 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44">
                  <a:moveTo>
                    <a:pt x="43" y="0"/>
                  </a:moveTo>
                  <a:cubicBezTo>
                    <a:pt x="43" y="16"/>
                    <a:pt x="22" y="37"/>
                    <a:pt x="0" y="44"/>
                  </a:cubicBezTo>
                  <a:cubicBezTo>
                    <a:pt x="3" y="18"/>
                    <a:pt x="26" y="12"/>
                    <a:pt x="43" y="0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71">
              <a:extLst>
                <a:ext uri="{FF2B5EF4-FFF2-40B4-BE49-F238E27FC236}">
                  <a16:creationId xmlns:a16="http://schemas.microsoft.com/office/drawing/2014/main" id="{E0B135D4-59A6-A0B1-ADDE-75A2BD301AB1}"/>
                </a:ext>
              </a:extLst>
            </p:cNvPr>
            <p:cNvSpPr/>
            <p:nvPr/>
          </p:nvSpPr>
          <p:spPr bwMode="auto">
            <a:xfrm>
              <a:off x="2256" y="446"/>
              <a:ext cx="27" cy="57"/>
            </a:xfrm>
            <a:custGeom>
              <a:gdLst>
                <a:gd name="T0" fmla="*/ 26 w 26"/>
                <a:gd name="T1" fmla="*/ 8 h 56"/>
                <a:gd name="T2" fmla="*/ 7 w 26"/>
                <a:gd name="T3" fmla="*/ 53 h 56"/>
                <a:gd name="T4" fmla="*/ 2 w 26"/>
                <a:gd name="T5" fmla="*/ 56 h 56"/>
                <a:gd name="T6" fmla="*/ 1 w 26"/>
                <a:gd name="T7" fmla="*/ 51 h 56"/>
                <a:gd name="T8" fmla="*/ 17 w 26"/>
                <a:gd name="T9" fmla="*/ 4 h 56"/>
                <a:gd name="T10" fmla="*/ 23 w 26"/>
                <a:gd name="T11" fmla="*/ 1 h 56"/>
                <a:gd name="T12" fmla="*/ 26 w 26"/>
                <a:gd name="T13" fmla="*/ 8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56">
                  <a:moveTo>
                    <a:pt x="26" y="8"/>
                  </a:moveTo>
                  <a:cubicBezTo>
                    <a:pt x="23" y="25"/>
                    <a:pt x="16" y="40"/>
                    <a:pt x="7" y="53"/>
                  </a:cubicBezTo>
                  <a:cubicBezTo>
                    <a:pt x="6" y="55"/>
                    <a:pt x="4" y="56"/>
                    <a:pt x="2" y="56"/>
                  </a:cubicBezTo>
                  <a:cubicBezTo>
                    <a:pt x="0" y="55"/>
                    <a:pt x="0" y="53"/>
                    <a:pt x="1" y="51"/>
                  </a:cubicBezTo>
                  <a:cubicBezTo>
                    <a:pt x="3" y="34"/>
                    <a:pt x="8" y="19"/>
                    <a:pt x="17" y="4"/>
                  </a:cubicBezTo>
                  <a:cubicBezTo>
                    <a:pt x="18" y="2"/>
                    <a:pt x="20" y="0"/>
                    <a:pt x="23" y="1"/>
                  </a:cubicBezTo>
                  <a:cubicBezTo>
                    <a:pt x="26" y="2"/>
                    <a:pt x="26" y="5"/>
                    <a:pt x="26" y="8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72">
              <a:extLst>
                <a:ext uri="{FF2B5EF4-FFF2-40B4-BE49-F238E27FC236}">
                  <a16:creationId xmlns:a16="http://schemas.microsoft.com/office/drawing/2014/main" id="{0DB326A5-6536-BE8D-6690-EF6C241B0169}"/>
                </a:ext>
              </a:extLst>
            </p:cNvPr>
            <p:cNvSpPr/>
            <p:nvPr/>
          </p:nvSpPr>
          <p:spPr bwMode="auto">
            <a:xfrm>
              <a:off x="564" y="540"/>
              <a:ext cx="37" cy="25"/>
            </a:xfrm>
            <a:custGeom>
              <a:gdLst>
                <a:gd name="T0" fmla="*/ 15 w 36"/>
                <a:gd name="T1" fmla="*/ 24 h 25"/>
                <a:gd name="T2" fmla="*/ 1 w 36"/>
                <a:gd name="T3" fmla="*/ 18 h 25"/>
                <a:gd name="T4" fmla="*/ 10 w 36"/>
                <a:gd name="T5" fmla="*/ 5 h 25"/>
                <a:gd name="T6" fmla="*/ 23 w 36"/>
                <a:gd name="T7" fmla="*/ 2 h 25"/>
                <a:gd name="T8" fmla="*/ 36 w 36"/>
                <a:gd name="T9" fmla="*/ 8 h 25"/>
                <a:gd name="T10" fmla="*/ 26 w 36"/>
                <a:gd name="T11" fmla="*/ 22 h 25"/>
                <a:gd name="T12" fmla="*/ 15 w 36"/>
                <a:gd name="T13" fmla="*/ 24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5">
                  <a:moveTo>
                    <a:pt x="15" y="24"/>
                  </a:moveTo>
                  <a:cubicBezTo>
                    <a:pt x="9" y="23"/>
                    <a:pt x="3" y="25"/>
                    <a:pt x="1" y="18"/>
                  </a:cubicBezTo>
                  <a:cubicBezTo>
                    <a:pt x="0" y="12"/>
                    <a:pt x="4" y="8"/>
                    <a:pt x="10" y="5"/>
                  </a:cubicBezTo>
                  <a:cubicBezTo>
                    <a:pt x="14" y="3"/>
                    <a:pt x="18" y="2"/>
                    <a:pt x="23" y="2"/>
                  </a:cubicBezTo>
                  <a:cubicBezTo>
                    <a:pt x="28" y="2"/>
                    <a:pt x="35" y="0"/>
                    <a:pt x="36" y="8"/>
                  </a:cubicBezTo>
                  <a:cubicBezTo>
                    <a:pt x="36" y="14"/>
                    <a:pt x="33" y="20"/>
                    <a:pt x="26" y="22"/>
                  </a:cubicBezTo>
                  <a:cubicBezTo>
                    <a:pt x="22" y="23"/>
                    <a:pt x="18" y="24"/>
                    <a:pt x="15" y="24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73">
              <a:extLst>
                <a:ext uri="{FF2B5EF4-FFF2-40B4-BE49-F238E27FC236}">
                  <a16:creationId xmlns:a16="http://schemas.microsoft.com/office/drawing/2014/main" id="{96185F81-EBD3-117B-C90B-2E992965C7B3}"/>
                </a:ext>
              </a:extLst>
            </p:cNvPr>
            <p:cNvSpPr/>
            <p:nvPr/>
          </p:nvSpPr>
          <p:spPr bwMode="auto">
            <a:xfrm>
              <a:off x="610" y="1308"/>
              <a:ext cx="47" cy="23"/>
            </a:xfrm>
            <a:custGeom>
              <a:gdLst>
                <a:gd name="T0" fmla="*/ 12 w 46"/>
                <a:gd name="T1" fmla="*/ 22 h 23"/>
                <a:gd name="T2" fmla="*/ 2 w 46"/>
                <a:gd name="T3" fmla="*/ 20 h 23"/>
                <a:gd name="T4" fmla="*/ 8 w 46"/>
                <a:gd name="T5" fmla="*/ 12 h 23"/>
                <a:gd name="T6" fmla="*/ 38 w 46"/>
                <a:gd name="T7" fmla="*/ 0 h 23"/>
                <a:gd name="T8" fmla="*/ 45 w 46"/>
                <a:gd name="T9" fmla="*/ 3 h 23"/>
                <a:gd name="T10" fmla="*/ 43 w 46"/>
                <a:gd name="T11" fmla="*/ 10 h 23"/>
                <a:gd name="T12" fmla="*/ 12 w 46"/>
                <a:gd name="T13" fmla="*/ 22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3">
                  <a:moveTo>
                    <a:pt x="12" y="22"/>
                  </a:moveTo>
                  <a:cubicBezTo>
                    <a:pt x="8" y="21"/>
                    <a:pt x="3" y="23"/>
                    <a:pt x="2" y="20"/>
                  </a:cubicBezTo>
                  <a:cubicBezTo>
                    <a:pt x="0" y="16"/>
                    <a:pt x="5" y="14"/>
                    <a:pt x="8" y="12"/>
                  </a:cubicBezTo>
                  <a:cubicBezTo>
                    <a:pt x="17" y="6"/>
                    <a:pt x="26" y="0"/>
                    <a:pt x="38" y="0"/>
                  </a:cubicBezTo>
                  <a:cubicBezTo>
                    <a:pt x="41" y="0"/>
                    <a:pt x="44" y="0"/>
                    <a:pt x="45" y="3"/>
                  </a:cubicBezTo>
                  <a:cubicBezTo>
                    <a:pt x="46" y="6"/>
                    <a:pt x="44" y="8"/>
                    <a:pt x="43" y="10"/>
                  </a:cubicBezTo>
                  <a:cubicBezTo>
                    <a:pt x="34" y="20"/>
                    <a:pt x="22" y="20"/>
                    <a:pt x="12" y="22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74">
              <a:extLst>
                <a:ext uri="{FF2B5EF4-FFF2-40B4-BE49-F238E27FC236}">
                  <a16:creationId xmlns:a16="http://schemas.microsoft.com/office/drawing/2014/main" id="{D7B72DD9-98D1-FB75-0714-70E100AF2F4D}"/>
                </a:ext>
              </a:extLst>
            </p:cNvPr>
            <p:cNvSpPr/>
            <p:nvPr/>
          </p:nvSpPr>
          <p:spPr bwMode="auto">
            <a:xfrm>
              <a:off x="1156" y="1032"/>
              <a:ext cx="35" cy="20"/>
            </a:xfrm>
            <a:custGeom>
              <a:gdLst>
                <a:gd name="T0" fmla="*/ 20 w 34"/>
                <a:gd name="T1" fmla="*/ 19 h 20"/>
                <a:gd name="T2" fmla="*/ 15 w 34"/>
                <a:gd name="T3" fmla="*/ 19 h 20"/>
                <a:gd name="T4" fmla="*/ 2 w 34"/>
                <a:gd name="T5" fmla="*/ 11 h 20"/>
                <a:gd name="T6" fmla="*/ 2 w 34"/>
                <a:gd name="T7" fmla="*/ 3 h 20"/>
                <a:gd name="T8" fmla="*/ 17 w 34"/>
                <a:gd name="T9" fmla="*/ 5 h 20"/>
                <a:gd name="T10" fmla="*/ 23 w 34"/>
                <a:gd name="T11" fmla="*/ 7 h 20"/>
                <a:gd name="T12" fmla="*/ 33 w 34"/>
                <a:gd name="T13" fmla="*/ 15 h 20"/>
                <a:gd name="T14" fmla="*/ 20 w 34"/>
                <a:gd name="T15" fmla="*/ 19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20" y="19"/>
                  </a:moveTo>
                  <a:cubicBezTo>
                    <a:pt x="18" y="19"/>
                    <a:pt x="16" y="19"/>
                    <a:pt x="15" y="19"/>
                  </a:cubicBezTo>
                  <a:cubicBezTo>
                    <a:pt x="10" y="18"/>
                    <a:pt x="4" y="17"/>
                    <a:pt x="2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7" y="0"/>
                    <a:pt x="12" y="4"/>
                    <a:pt x="17" y="5"/>
                  </a:cubicBezTo>
                  <a:cubicBezTo>
                    <a:pt x="19" y="5"/>
                    <a:pt x="21" y="6"/>
                    <a:pt x="23" y="7"/>
                  </a:cubicBezTo>
                  <a:cubicBezTo>
                    <a:pt x="27" y="9"/>
                    <a:pt x="34" y="11"/>
                    <a:pt x="33" y="15"/>
                  </a:cubicBezTo>
                  <a:cubicBezTo>
                    <a:pt x="32" y="20"/>
                    <a:pt x="25" y="19"/>
                    <a:pt x="20" y="19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75">
              <a:extLst>
                <a:ext uri="{FF2B5EF4-FFF2-40B4-BE49-F238E27FC236}">
                  <a16:creationId xmlns:a16="http://schemas.microsoft.com/office/drawing/2014/main" id="{3C6622D6-1DC3-FC54-BC4F-82CAC0A58071}"/>
                </a:ext>
              </a:extLst>
            </p:cNvPr>
            <p:cNvSpPr/>
            <p:nvPr/>
          </p:nvSpPr>
          <p:spPr bwMode="auto">
            <a:xfrm>
              <a:off x="1541" y="84"/>
              <a:ext cx="31" cy="20"/>
            </a:xfrm>
            <a:custGeom>
              <a:gdLst>
                <a:gd name="T0" fmla="*/ 23 w 30"/>
                <a:gd name="T1" fmla="*/ 19 h 19"/>
                <a:gd name="T2" fmla="*/ 3 w 30"/>
                <a:gd name="T3" fmla="*/ 8 h 19"/>
                <a:gd name="T4" fmla="*/ 1 w 30"/>
                <a:gd name="T5" fmla="*/ 2 h 19"/>
                <a:gd name="T6" fmla="*/ 7 w 30"/>
                <a:gd name="T7" fmla="*/ 0 h 19"/>
                <a:gd name="T8" fmla="*/ 28 w 30"/>
                <a:gd name="T9" fmla="*/ 13 h 19"/>
                <a:gd name="T10" fmla="*/ 30 w 30"/>
                <a:gd name="T11" fmla="*/ 17 h 19"/>
                <a:gd name="T12" fmla="*/ 23 w 30"/>
                <a:gd name="T13" fmla="*/ 19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9">
                  <a:moveTo>
                    <a:pt x="23" y="19"/>
                  </a:moveTo>
                  <a:cubicBezTo>
                    <a:pt x="15" y="18"/>
                    <a:pt x="7" y="15"/>
                    <a:pt x="3" y="8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5" y="2"/>
                    <a:pt x="22" y="7"/>
                    <a:pt x="28" y="13"/>
                  </a:cubicBezTo>
                  <a:cubicBezTo>
                    <a:pt x="29" y="14"/>
                    <a:pt x="30" y="15"/>
                    <a:pt x="30" y="17"/>
                  </a:cubicBezTo>
                  <a:cubicBezTo>
                    <a:pt x="28" y="19"/>
                    <a:pt x="25" y="19"/>
                    <a:pt x="23" y="1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76">
              <a:extLst>
                <a:ext uri="{FF2B5EF4-FFF2-40B4-BE49-F238E27FC236}">
                  <a16:creationId xmlns:a16="http://schemas.microsoft.com/office/drawing/2014/main" id="{AAF5AE9F-BC9C-ED64-582E-11F9F2A3BE7C}"/>
                </a:ext>
              </a:extLst>
            </p:cNvPr>
            <p:cNvSpPr/>
            <p:nvPr/>
          </p:nvSpPr>
          <p:spPr bwMode="auto">
            <a:xfrm>
              <a:off x="656" y="1260"/>
              <a:ext cx="23" cy="20"/>
            </a:xfrm>
            <a:custGeom>
              <a:gdLst>
                <a:gd name="T0" fmla="*/ 5 w 22"/>
                <a:gd name="T1" fmla="*/ 19 h 20"/>
                <a:gd name="T2" fmla="*/ 0 w 22"/>
                <a:gd name="T3" fmla="*/ 15 h 20"/>
                <a:gd name="T4" fmla="*/ 17 w 22"/>
                <a:gd name="T5" fmla="*/ 0 h 20"/>
                <a:gd name="T6" fmla="*/ 22 w 22"/>
                <a:gd name="T7" fmla="*/ 5 h 20"/>
                <a:gd name="T8" fmla="*/ 5 w 22"/>
                <a:gd name="T9" fmla="*/ 19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0">
                  <a:moveTo>
                    <a:pt x="5" y="19"/>
                  </a:moveTo>
                  <a:cubicBezTo>
                    <a:pt x="2" y="19"/>
                    <a:pt x="0" y="18"/>
                    <a:pt x="0" y="15"/>
                  </a:cubicBezTo>
                  <a:cubicBezTo>
                    <a:pt x="0" y="10"/>
                    <a:pt x="13" y="0"/>
                    <a:pt x="17" y="0"/>
                  </a:cubicBezTo>
                  <a:cubicBezTo>
                    <a:pt x="20" y="1"/>
                    <a:pt x="22" y="2"/>
                    <a:pt x="22" y="5"/>
                  </a:cubicBezTo>
                  <a:cubicBezTo>
                    <a:pt x="22" y="11"/>
                    <a:pt x="11" y="20"/>
                    <a:pt x="5" y="19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77">
              <a:extLst>
                <a:ext uri="{FF2B5EF4-FFF2-40B4-BE49-F238E27FC236}">
                  <a16:creationId xmlns:a16="http://schemas.microsoft.com/office/drawing/2014/main" id="{7476BABF-1F7C-9E02-C51B-A3327B578C81}"/>
                </a:ext>
              </a:extLst>
            </p:cNvPr>
            <p:cNvSpPr/>
            <p:nvPr/>
          </p:nvSpPr>
          <p:spPr bwMode="auto">
            <a:xfrm>
              <a:off x="697" y="414"/>
              <a:ext cx="18" cy="12"/>
            </a:xfrm>
            <a:custGeom>
              <a:gdLst>
                <a:gd name="T0" fmla="*/ 17 w 17"/>
                <a:gd name="T1" fmla="*/ 5 h 12"/>
                <a:gd name="T2" fmla="*/ 6 w 17"/>
                <a:gd name="T3" fmla="*/ 12 h 12"/>
                <a:gd name="T4" fmla="*/ 0 w 17"/>
                <a:gd name="T5" fmla="*/ 7 h 12"/>
                <a:gd name="T6" fmla="*/ 10 w 17"/>
                <a:gd name="T7" fmla="*/ 0 h 12"/>
                <a:gd name="T8" fmla="*/ 17 w 17"/>
                <a:gd name="T9" fmla="*/ 5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2">
                  <a:moveTo>
                    <a:pt x="17" y="5"/>
                  </a:moveTo>
                  <a:cubicBezTo>
                    <a:pt x="15" y="10"/>
                    <a:pt x="12" y="12"/>
                    <a:pt x="6" y="12"/>
                  </a:cubicBezTo>
                  <a:cubicBezTo>
                    <a:pt x="3" y="12"/>
                    <a:pt x="0" y="11"/>
                    <a:pt x="0" y="7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13" y="0"/>
                    <a:pt x="16" y="1"/>
                    <a:pt x="17" y="5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78">
              <a:extLst>
                <a:ext uri="{FF2B5EF4-FFF2-40B4-BE49-F238E27FC236}">
                  <a16:creationId xmlns:a16="http://schemas.microsoft.com/office/drawing/2014/main" id="{F6F27405-2093-4F3C-2E34-818C2C8A0EFB}"/>
                </a:ext>
              </a:extLst>
            </p:cNvPr>
            <p:cNvSpPr/>
            <p:nvPr/>
          </p:nvSpPr>
          <p:spPr bwMode="auto">
            <a:xfrm>
              <a:off x="1257" y="822"/>
              <a:ext cx="13" cy="28"/>
            </a:xfrm>
            <a:custGeom>
              <a:gdLst>
                <a:gd name="T0" fmla="*/ 13 w 13"/>
                <a:gd name="T1" fmla="*/ 27 h 27"/>
                <a:gd name="T2" fmla="*/ 3 w 13"/>
                <a:gd name="T3" fmla="*/ 0 h 27"/>
                <a:gd name="T4" fmla="*/ 13 w 13"/>
                <a:gd name="T5" fmla="*/ 27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27">
                  <a:moveTo>
                    <a:pt x="13" y="27"/>
                  </a:moveTo>
                  <a:cubicBezTo>
                    <a:pt x="3" y="19"/>
                    <a:pt x="0" y="12"/>
                    <a:pt x="3" y="0"/>
                  </a:cubicBezTo>
                  <a:cubicBezTo>
                    <a:pt x="9" y="8"/>
                    <a:pt x="13" y="16"/>
                    <a:pt x="13" y="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76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A7E30770-B477-D7F3-C811-BEE0A991A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9678712" y="3780098"/>
            <a:ext cx="2514550" cy="307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Google Shape;2968;p70">
            <a:extLst>
              <a:ext uri="{FF2B5EF4-FFF2-40B4-BE49-F238E27FC236}">
                <a16:creationId xmlns:a16="http://schemas.microsoft.com/office/drawing/2014/main" id="{0ECD5238-DBCB-7C7A-53D0-6C2736A4A063}"/>
              </a:ext>
            </a:extLst>
          </p:cNvPr>
          <p:cNvSpPr txBox="1"/>
          <p:nvPr/>
        </p:nvSpPr>
        <p:spPr>
          <a:xfrm>
            <a:off x="222097" y="237837"/>
            <a:ext cx="7717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667">
                <a:solidFill>
                  <a:srgbClr val="AB9375"/>
                </a:solidFill>
                <a:latin typeface="Source Sans Pro" panose="020b0503030403020204" pitchFamily="34" charset="0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73878491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9684D5-7A14-07D6-857E-DE21B92D0265}"/>
              </a:ext>
            </a:extLst>
          </p:cNvPr>
          <p:cNvSpPr txBox="1"/>
          <p:nvPr/>
        </p:nvSpPr>
        <p:spPr>
          <a:xfrm>
            <a:off x="323528" y="123481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400"/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C5BC90D6-8032-2469-C366-475148C788AC}"/>
              </a:ext>
            </a:extLst>
          </p:cNvPr>
          <p:cNvSpPr/>
          <p:nvPr/>
        </p:nvSpPr>
        <p:spPr>
          <a:xfrm>
            <a:off x="6112071" y="1492154"/>
            <a:ext cx="523149" cy="524695"/>
          </a:xfrm>
          <a:custGeom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16B3F118-3E6D-1BF1-4273-87269814B301}"/>
              </a:ext>
            </a:extLst>
          </p:cNvPr>
          <p:cNvSpPr/>
          <p:nvPr/>
        </p:nvSpPr>
        <p:spPr>
          <a:xfrm>
            <a:off x="5273317" y="1562685"/>
            <a:ext cx="523147" cy="383627"/>
          </a:xfrm>
          <a:custGeom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52C29DFD-C77C-A552-1153-6629A14B0C3D}"/>
              </a:ext>
            </a:extLst>
          </p:cNvPr>
          <p:cNvSpPr/>
          <p:nvPr/>
        </p:nvSpPr>
        <p:spPr>
          <a:xfrm>
            <a:off x="6114156" y="4520205"/>
            <a:ext cx="313133" cy="707899"/>
          </a:xfrm>
          <a:custGeom>
            <a:gdLst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E8452C6-6791-F8CD-F198-893D4DF3E6BC}"/>
              </a:ext>
            </a:extLst>
          </p:cNvPr>
          <p:cNvSpPr/>
          <p:nvPr/>
        </p:nvSpPr>
        <p:spPr>
          <a:xfrm rot="18900000">
            <a:off x="9585735" y="3654559"/>
            <a:ext cx="225664" cy="502732"/>
          </a:xfrm>
          <a:custGeom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763FD358-8077-D5F9-60C0-BC85E938DD0B}"/>
              </a:ext>
            </a:extLst>
          </p:cNvPr>
          <p:cNvSpPr/>
          <p:nvPr/>
        </p:nvSpPr>
        <p:spPr>
          <a:xfrm flipH="1">
            <a:off x="5267027" y="4641908"/>
            <a:ext cx="464493" cy="464493"/>
          </a:xfrm>
          <a:custGeom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5E222039-44EF-F20E-3488-D8DFBE2D58A4}"/>
              </a:ext>
            </a:extLst>
          </p:cNvPr>
          <p:cNvSpPr/>
          <p:nvPr/>
        </p:nvSpPr>
        <p:spPr>
          <a:xfrm>
            <a:off x="7745409" y="3642507"/>
            <a:ext cx="460779" cy="453389"/>
          </a:xfrm>
          <a:custGeom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6AD82285-5FF1-CF20-3C41-804B0C64CD53}"/>
              </a:ext>
            </a:extLst>
          </p:cNvPr>
          <p:cNvSpPr/>
          <p:nvPr/>
        </p:nvSpPr>
        <p:spPr>
          <a:xfrm>
            <a:off x="11063700" y="3600567"/>
            <a:ext cx="464493" cy="463135"/>
          </a:xfrm>
          <a:custGeom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CA46DA72-C27B-1494-FC13-A838954DAB30}"/>
              </a:ext>
            </a:extLst>
          </p:cNvPr>
          <p:cNvSpPr/>
          <p:nvPr/>
        </p:nvSpPr>
        <p:spPr>
          <a:xfrm>
            <a:off x="6950826" y="1518718"/>
            <a:ext cx="471567" cy="471567"/>
          </a:xfrm>
          <a:custGeom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E6B713E8-1AED-7A32-6B0B-A7AD8F1FEC4D}"/>
              </a:ext>
            </a:extLst>
          </p:cNvPr>
          <p:cNvSpPr/>
          <p:nvPr/>
        </p:nvSpPr>
        <p:spPr>
          <a:xfrm rot="5400000">
            <a:off x="7737685" y="1518715"/>
            <a:ext cx="472195" cy="471568"/>
          </a:xfrm>
          <a:custGeom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5B207987-8270-EB23-928B-EFD2A9DA213A}"/>
              </a:ext>
            </a:extLst>
          </p:cNvPr>
          <p:cNvSpPr/>
          <p:nvPr/>
        </p:nvSpPr>
        <p:spPr>
          <a:xfrm>
            <a:off x="6809929" y="4618985"/>
            <a:ext cx="513183" cy="510343"/>
          </a:xfrm>
          <a:custGeom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99803D0C-3A10-5728-BABD-F78494EAFC1A}"/>
              </a:ext>
            </a:extLst>
          </p:cNvPr>
          <p:cNvSpPr/>
          <p:nvPr/>
        </p:nvSpPr>
        <p:spPr>
          <a:xfrm rot="16200000">
            <a:off x="8525359" y="1470614"/>
            <a:ext cx="567400" cy="567775"/>
          </a:xfrm>
          <a:custGeom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B8469617-F61F-59FB-BCD4-82654F5EA90C}"/>
              </a:ext>
            </a:extLst>
          </p:cNvPr>
          <p:cNvSpPr/>
          <p:nvPr/>
        </p:nvSpPr>
        <p:spPr>
          <a:xfrm>
            <a:off x="9408552" y="1424301"/>
            <a:ext cx="473301" cy="660395"/>
          </a:xfrm>
          <a:custGeom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144997F0-0A3B-A3EF-1ED0-6AFBA545E1E0}"/>
              </a:ext>
            </a:extLst>
          </p:cNvPr>
          <p:cNvSpPr/>
          <p:nvPr/>
        </p:nvSpPr>
        <p:spPr>
          <a:xfrm>
            <a:off x="7705747" y="4600959"/>
            <a:ext cx="385791" cy="546392"/>
          </a:xfrm>
          <a:custGeom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EC526F37-3544-7AA9-858E-A8D70B059EB9}"/>
              </a:ext>
            </a:extLst>
          </p:cNvPr>
          <p:cNvSpPr/>
          <p:nvPr/>
        </p:nvSpPr>
        <p:spPr>
          <a:xfrm rot="20700000">
            <a:off x="6137536" y="3634207"/>
            <a:ext cx="548680" cy="469988"/>
          </a:xfrm>
          <a:custGeom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06787AA1-BA72-69E0-7C71-D4F4CACDAC53}"/>
              </a:ext>
            </a:extLst>
          </p:cNvPr>
          <p:cNvSpPr/>
          <p:nvPr/>
        </p:nvSpPr>
        <p:spPr>
          <a:xfrm>
            <a:off x="4401175" y="3545249"/>
            <a:ext cx="527335" cy="493633"/>
          </a:xfrm>
          <a:custGeom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9BCF73B5-59D3-89C9-0240-E1BDF090D187}"/>
              </a:ext>
            </a:extLst>
          </p:cNvPr>
          <p:cNvSpPr/>
          <p:nvPr/>
        </p:nvSpPr>
        <p:spPr>
          <a:xfrm>
            <a:off x="4376237" y="4613418"/>
            <a:ext cx="508153" cy="508153"/>
          </a:xfrm>
          <a:custGeom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A78BE95F-017B-731A-7A35-71C4844893EA}"/>
              </a:ext>
            </a:extLst>
          </p:cNvPr>
          <p:cNvSpPr/>
          <p:nvPr/>
        </p:nvSpPr>
        <p:spPr>
          <a:xfrm rot="18805992">
            <a:off x="10126693" y="1539349"/>
            <a:ext cx="551843" cy="546087"/>
          </a:xfrm>
          <a:custGeom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01BC410E-742D-2018-0A8D-1B7655C870A7}"/>
              </a:ext>
            </a:extLst>
          </p:cNvPr>
          <p:cNvSpPr/>
          <p:nvPr/>
        </p:nvSpPr>
        <p:spPr>
          <a:xfrm>
            <a:off x="10932822" y="1539416"/>
            <a:ext cx="544577" cy="547049"/>
          </a:xfrm>
          <a:custGeom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AA872609-94F2-8FC6-BBFB-8CF4836746E1}"/>
              </a:ext>
            </a:extLst>
          </p:cNvPr>
          <p:cNvSpPr>
            <a:spLocks noChangeAspect="1"/>
          </p:cNvSpPr>
          <p:nvPr/>
        </p:nvSpPr>
        <p:spPr>
          <a:xfrm>
            <a:off x="9363475" y="4578027"/>
            <a:ext cx="478148" cy="569324"/>
          </a:xfrm>
          <a:custGeom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32322742-C435-ADD9-C704-F275D2105D59}"/>
              </a:ext>
            </a:extLst>
          </p:cNvPr>
          <p:cNvSpPr>
            <a:spLocks noChangeAspect="1"/>
          </p:cNvSpPr>
          <p:nvPr/>
        </p:nvSpPr>
        <p:spPr>
          <a:xfrm>
            <a:off x="8488431" y="4578027"/>
            <a:ext cx="478148" cy="569324"/>
          </a:xfrm>
          <a:custGeom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788312BF-DC8D-2FF2-E777-0F038BF3D61D}"/>
              </a:ext>
            </a:extLst>
          </p:cNvPr>
          <p:cNvSpPr>
            <a:spLocks noChangeAspect="1"/>
          </p:cNvSpPr>
          <p:nvPr/>
        </p:nvSpPr>
        <p:spPr>
          <a:xfrm>
            <a:off x="10238515" y="4578027"/>
            <a:ext cx="478148" cy="569324"/>
          </a:xfrm>
          <a:custGeom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4AE0D62C-82A1-2737-F31D-A9D25DE335B6}"/>
              </a:ext>
            </a:extLst>
          </p:cNvPr>
          <p:cNvSpPr>
            <a:spLocks noChangeAspect="1"/>
          </p:cNvSpPr>
          <p:nvPr/>
        </p:nvSpPr>
        <p:spPr>
          <a:xfrm>
            <a:off x="11113558" y="4578027"/>
            <a:ext cx="478148" cy="569324"/>
          </a:xfrm>
          <a:custGeom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7E297E49-B244-CD05-CCEC-4329DCBA9611}"/>
              </a:ext>
            </a:extLst>
          </p:cNvPr>
          <p:cNvSpPr/>
          <p:nvPr/>
        </p:nvSpPr>
        <p:spPr>
          <a:xfrm>
            <a:off x="4351196" y="1478771"/>
            <a:ext cx="604245" cy="616479"/>
          </a:xfrm>
          <a:custGeom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83020387-DBF4-3BFE-ED3F-AB9A1AC2B395}"/>
              </a:ext>
            </a:extLst>
          </p:cNvPr>
          <p:cNvGrpSpPr/>
          <p:nvPr/>
        </p:nvGrpSpPr>
        <p:grpSpPr>
          <a:xfrm>
            <a:off x="9367813" y="5419901"/>
            <a:ext cx="404147" cy="560241"/>
            <a:chOff x="-38860326" y="3221750"/>
            <a:chExt cx="228425" cy="316650"/>
          </a:xfrm>
          <a:solidFill>
            <a:srgbClr val="AB9375"/>
          </a:solidFill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1188877F-3262-431C-9EC3-2E6C4EC00F14}"/>
                </a:ext>
              </a:extLst>
            </p:cNvPr>
            <p:cNvSpPr/>
            <p:nvPr/>
          </p:nvSpPr>
          <p:spPr>
            <a:xfrm>
              <a:off x="-38735874" y="3222550"/>
              <a:ext cx="103975" cy="123675"/>
            </a:xfrm>
            <a:custGeom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E53ADF23-0798-46B6-E73B-B3B6E1C2F094}"/>
                </a:ext>
              </a:extLst>
            </p:cNvPr>
            <p:cNvSpPr/>
            <p:nvPr/>
          </p:nvSpPr>
          <p:spPr>
            <a:xfrm>
              <a:off x="-38756375" y="3302875"/>
              <a:ext cx="22075" cy="63050"/>
            </a:xfrm>
            <a:custGeom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742D4327-94DA-3B74-4CA8-0FC6CB3C2E72}"/>
                </a:ext>
              </a:extLst>
            </p:cNvPr>
            <p:cNvSpPr/>
            <p:nvPr/>
          </p:nvSpPr>
          <p:spPr>
            <a:xfrm>
              <a:off x="-38859551" y="3221750"/>
              <a:ext cx="103200" cy="122900"/>
            </a:xfrm>
            <a:custGeom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1EAD5238-08E3-0944-BFDE-F2FCA463501A}"/>
                </a:ext>
              </a:extLst>
            </p:cNvPr>
            <p:cNvSpPr/>
            <p:nvPr/>
          </p:nvSpPr>
          <p:spPr>
            <a:xfrm>
              <a:off x="-38860326" y="3367475"/>
              <a:ext cx="228425" cy="170925"/>
            </a:xfrm>
            <a:custGeom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8EF431AE-4909-C9E4-15B1-7DA9C7E72209}"/>
              </a:ext>
            </a:extLst>
          </p:cNvPr>
          <p:cNvGrpSpPr/>
          <p:nvPr/>
        </p:nvGrpSpPr>
        <p:grpSpPr>
          <a:xfrm>
            <a:off x="4313801" y="2400895"/>
            <a:ext cx="644203" cy="641015"/>
            <a:chOff x="-38538975" y="3954250"/>
            <a:chExt cx="318225" cy="316650"/>
          </a:xfrm>
          <a:solidFill>
            <a:srgbClr val="AB9375"/>
          </a:solidFill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F46C19B1-2D2D-E82A-618A-6171EB462225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E625EC27-FDD2-1DED-BF17-FACCFB0D43B1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A19BDD71-62A9-4471-26C1-ED946FDC8FE0}"/>
              </a:ext>
            </a:extLst>
          </p:cNvPr>
          <p:cNvGrpSpPr/>
          <p:nvPr/>
        </p:nvGrpSpPr>
        <p:grpSpPr>
          <a:xfrm>
            <a:off x="4399885" y="5618924"/>
            <a:ext cx="495395" cy="442067"/>
            <a:chOff x="-42996151" y="3612600"/>
            <a:chExt cx="323750" cy="288900"/>
          </a:xfrm>
          <a:solidFill>
            <a:srgbClr val="AB9375"/>
          </a:solidFill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F993D720-F57A-1187-43A4-9266DC538227}"/>
                </a:ext>
              </a:extLst>
            </p:cNvPr>
            <p:cNvSpPr/>
            <p:nvPr/>
          </p:nvSpPr>
          <p:spPr>
            <a:xfrm>
              <a:off x="-42914224" y="3612600"/>
              <a:ext cx="241825" cy="239275"/>
            </a:xfrm>
            <a:custGeom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889B6111-F324-216D-B47A-A97CCCE8C487}"/>
                </a:ext>
              </a:extLst>
            </p:cNvPr>
            <p:cNvSpPr/>
            <p:nvPr/>
          </p:nvSpPr>
          <p:spPr>
            <a:xfrm>
              <a:off x="-42946526" y="3762850"/>
              <a:ext cx="118950" cy="118950"/>
            </a:xfrm>
            <a:custGeom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BED5743F-88DC-F027-517B-9C4362244781}"/>
                </a:ext>
              </a:extLst>
            </p:cNvPr>
            <p:cNvSpPr/>
            <p:nvPr/>
          </p:nvSpPr>
          <p:spPr>
            <a:xfrm>
              <a:off x="-42996151" y="3855800"/>
              <a:ext cx="78000" cy="45700"/>
            </a:xfrm>
            <a:custGeom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4249FA5A-B3FF-A9BD-A058-082EB1204A1D}"/>
              </a:ext>
            </a:extLst>
          </p:cNvPr>
          <p:cNvGrpSpPr/>
          <p:nvPr/>
        </p:nvGrpSpPr>
        <p:grpSpPr>
          <a:xfrm>
            <a:off x="8432704" y="5501961"/>
            <a:ext cx="496541" cy="485831"/>
            <a:chOff x="-41117651" y="3605525"/>
            <a:chExt cx="324500" cy="317500"/>
          </a:xfrm>
          <a:solidFill>
            <a:srgbClr val="AB9375"/>
          </a:solidFill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C6F75CD0-3E06-5F4A-2D84-6F865EE3145D}"/>
                </a:ext>
              </a:extLst>
            </p:cNvPr>
            <p:cNvSpPr/>
            <p:nvPr/>
          </p:nvSpPr>
          <p:spPr>
            <a:xfrm>
              <a:off x="-41016851" y="3605525"/>
              <a:ext cx="106350" cy="105375"/>
            </a:xfrm>
            <a:custGeom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58D44AB2-B3B0-1775-02F9-FC9E5020CA81}"/>
                </a:ext>
              </a:extLst>
            </p:cNvPr>
            <p:cNvSpPr/>
            <p:nvPr/>
          </p:nvSpPr>
          <p:spPr>
            <a:xfrm>
              <a:off x="-40900276" y="3721300"/>
              <a:ext cx="107125" cy="105375"/>
            </a:xfrm>
            <a:custGeom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4FC7FB4F-69CF-C87D-F0E0-CFBB9DFD455C}"/>
                </a:ext>
              </a:extLst>
            </p:cNvPr>
            <p:cNvSpPr/>
            <p:nvPr/>
          </p:nvSpPr>
          <p:spPr>
            <a:xfrm>
              <a:off x="-41117651" y="3668350"/>
              <a:ext cx="262300" cy="254675"/>
            </a:xfrm>
            <a:custGeom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4E38E72D-1E94-AD6F-D267-EB7D21CF70DD}"/>
              </a:ext>
            </a:extLst>
          </p:cNvPr>
          <p:cNvGrpSpPr/>
          <p:nvPr/>
        </p:nvGrpSpPr>
        <p:grpSpPr>
          <a:xfrm>
            <a:off x="5285551" y="5542722"/>
            <a:ext cx="469687" cy="475692"/>
            <a:chOff x="-42617299" y="3587775"/>
            <a:chExt cx="306950" cy="310875"/>
          </a:xfrm>
          <a:solidFill>
            <a:srgbClr val="AB9375"/>
          </a:solidFill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80DCAF64-5243-4273-C482-5FC1F546423F}"/>
                </a:ext>
              </a:extLst>
            </p:cNvPr>
            <p:cNvSpPr/>
            <p:nvPr/>
          </p:nvSpPr>
          <p:spPr>
            <a:xfrm>
              <a:off x="-42617299" y="3587775"/>
              <a:ext cx="306950" cy="310875"/>
            </a:xfrm>
            <a:custGeom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2A10A7BF-61EA-0B12-4F1E-8798453326DB}"/>
                </a:ext>
              </a:extLst>
            </p:cNvPr>
            <p:cNvSpPr/>
            <p:nvPr/>
          </p:nvSpPr>
          <p:spPr>
            <a:xfrm>
              <a:off x="-42500724" y="3712425"/>
              <a:ext cx="63025" cy="62275"/>
            </a:xfrm>
            <a:custGeom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127481D8-62A2-9F7F-5EF3-7383C246E9E1}"/>
              </a:ext>
            </a:extLst>
          </p:cNvPr>
          <p:cNvGrpSpPr/>
          <p:nvPr/>
        </p:nvGrpSpPr>
        <p:grpSpPr>
          <a:xfrm>
            <a:off x="10221237" y="5564681"/>
            <a:ext cx="486939" cy="443559"/>
            <a:chOff x="-40745125" y="3632900"/>
            <a:chExt cx="318225" cy="289875"/>
          </a:xfrm>
          <a:solidFill>
            <a:srgbClr val="AB9375"/>
          </a:solidFill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8D98681D-2464-5AF0-8426-4823B90BA988}"/>
                </a:ext>
              </a:extLst>
            </p:cNvPr>
            <p:cNvSpPr/>
            <p:nvPr/>
          </p:nvSpPr>
          <p:spPr>
            <a:xfrm>
              <a:off x="-40745125" y="3632900"/>
              <a:ext cx="300125" cy="82725"/>
            </a:xfrm>
            <a:custGeom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0989A189-24DC-1B4F-F147-79D88A94FFED}"/>
                </a:ext>
              </a:extLst>
            </p:cNvPr>
            <p:cNvSpPr/>
            <p:nvPr/>
          </p:nvSpPr>
          <p:spPr>
            <a:xfrm>
              <a:off x="-40508051" y="3736075"/>
              <a:ext cx="21300" cy="82725"/>
            </a:xfrm>
            <a:custGeom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861DA1C0-FEB0-479E-B0DF-BC5ED216CF73}"/>
                </a:ext>
              </a:extLst>
            </p:cNvPr>
            <p:cNvSpPr/>
            <p:nvPr/>
          </p:nvSpPr>
          <p:spPr>
            <a:xfrm>
              <a:off x="-40466299" y="3736875"/>
              <a:ext cx="39400" cy="82725"/>
            </a:xfrm>
            <a:custGeom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F2279C39-36BF-E7EA-E2DD-C6590AE9F912}"/>
                </a:ext>
              </a:extLst>
            </p:cNvPr>
            <p:cNvSpPr/>
            <p:nvPr/>
          </p:nvSpPr>
          <p:spPr>
            <a:xfrm>
              <a:off x="-40723049" y="3736075"/>
              <a:ext cx="194550" cy="82725"/>
            </a:xfrm>
            <a:custGeom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0671605B-D71F-C971-C198-D0E77EC169A8}"/>
                </a:ext>
              </a:extLst>
            </p:cNvPr>
            <p:cNvSpPr/>
            <p:nvPr/>
          </p:nvSpPr>
          <p:spPr>
            <a:xfrm>
              <a:off x="-40681325" y="3839250"/>
              <a:ext cx="21300" cy="82725"/>
            </a:xfrm>
            <a:custGeom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BFB118EF-B6EC-74AA-C040-0A94BAFDC6F5}"/>
                </a:ext>
              </a:extLst>
            </p:cNvPr>
            <p:cNvSpPr/>
            <p:nvPr/>
          </p:nvSpPr>
          <p:spPr>
            <a:xfrm>
              <a:off x="-40639575" y="3840825"/>
              <a:ext cx="190625" cy="81950"/>
            </a:xfrm>
            <a:custGeom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DD37323D-2B34-8BA9-CBEA-59CB7E6F03FD}"/>
                </a:ext>
              </a:extLst>
            </p:cNvPr>
            <p:cNvSpPr/>
            <p:nvPr/>
          </p:nvSpPr>
          <p:spPr>
            <a:xfrm>
              <a:off x="-40745125" y="3840050"/>
              <a:ext cx="43350" cy="82725"/>
            </a:xfrm>
            <a:custGeom>
              <a:rect l="l" t="t" r="r" b="b"/>
              <a:pathLst>
                <a:path w="1733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91513F20-FBF0-8404-4500-83A582085FE3}"/>
              </a:ext>
            </a:extLst>
          </p:cNvPr>
          <p:cNvSpPr/>
          <p:nvPr/>
        </p:nvSpPr>
        <p:spPr>
          <a:xfrm>
            <a:off x="6077467" y="5543601"/>
            <a:ext cx="412229" cy="486939"/>
          </a:xfrm>
          <a:custGeom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AB93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6E59E3F6-0340-A016-109B-5023F92C08CF}"/>
              </a:ext>
            </a:extLst>
          </p:cNvPr>
          <p:cNvGrpSpPr/>
          <p:nvPr/>
        </p:nvGrpSpPr>
        <p:grpSpPr>
          <a:xfrm>
            <a:off x="11105261" y="5521085"/>
            <a:ext cx="476115" cy="484531"/>
            <a:chOff x="-40372574" y="3604550"/>
            <a:chExt cx="311150" cy="316650"/>
          </a:xfrm>
          <a:solidFill>
            <a:srgbClr val="AB9375"/>
          </a:solidFill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98ADD8D6-95C2-E74A-BB1B-909E3001B6D8}"/>
                </a:ext>
              </a:extLst>
            </p:cNvPr>
            <p:cNvSpPr/>
            <p:nvPr/>
          </p:nvSpPr>
          <p:spPr>
            <a:xfrm>
              <a:off x="-40372574" y="3604550"/>
              <a:ext cx="311150" cy="134475"/>
            </a:xfrm>
            <a:custGeom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4E5EB946-5D6A-C5B6-52F6-7998D5E79829}"/>
                </a:ext>
              </a:extLst>
            </p:cNvPr>
            <p:cNvSpPr/>
            <p:nvPr/>
          </p:nvSpPr>
          <p:spPr>
            <a:xfrm>
              <a:off x="-40312699" y="3730575"/>
              <a:ext cx="185100" cy="190625"/>
            </a:xfrm>
            <a:custGeom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8FE8D2F2-59BE-79E2-F175-0A841FFF6D59}"/>
                </a:ext>
              </a:extLst>
            </p:cNvPr>
            <p:cNvSpPr/>
            <p:nvPr/>
          </p:nvSpPr>
          <p:spPr>
            <a:xfrm>
              <a:off x="-40250476" y="3688025"/>
              <a:ext cx="66950" cy="20500"/>
            </a:xfrm>
            <a:custGeom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5C3852CC-2CB1-7A77-2B9E-54FADA55F497}"/>
              </a:ext>
            </a:extLst>
          </p:cNvPr>
          <p:cNvGrpSpPr/>
          <p:nvPr/>
        </p:nvGrpSpPr>
        <p:grpSpPr>
          <a:xfrm>
            <a:off x="6835001" y="5544805"/>
            <a:ext cx="486939" cy="484531"/>
            <a:chOff x="-41893474" y="3584850"/>
            <a:chExt cx="318225" cy="316650"/>
          </a:xfrm>
          <a:solidFill>
            <a:srgbClr val="AB9375"/>
          </a:solidFill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92606F30-D719-5B14-1404-4588FE5D388E}"/>
                </a:ext>
              </a:extLst>
            </p:cNvPr>
            <p:cNvSpPr/>
            <p:nvPr/>
          </p:nvSpPr>
          <p:spPr>
            <a:xfrm>
              <a:off x="-41827301" y="3715600"/>
              <a:ext cx="186675" cy="185900"/>
            </a:xfrm>
            <a:custGeom>
              <a:rect l="l" t="t" r="r" b="b"/>
              <a:pathLst>
                <a:path w="7465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4A3A2F90-D61C-C58E-682F-423B0F89B185}"/>
                </a:ext>
              </a:extLst>
            </p:cNvPr>
            <p:cNvSpPr/>
            <p:nvPr/>
          </p:nvSpPr>
          <p:spPr>
            <a:xfrm>
              <a:off x="-41726501" y="3586725"/>
              <a:ext cx="151250" cy="147800"/>
            </a:xfrm>
            <a:custGeom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8110D468-E7F2-EE62-E624-C5F7CF87C546}"/>
                </a:ext>
              </a:extLst>
            </p:cNvPr>
            <p:cNvSpPr/>
            <p:nvPr/>
          </p:nvSpPr>
          <p:spPr>
            <a:xfrm>
              <a:off x="-41808400" y="3584850"/>
              <a:ext cx="148100" cy="89825"/>
            </a:xfrm>
            <a:custGeom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1622EAA9-AAA4-81DF-2DA5-CAD135C73E51}"/>
                </a:ext>
              </a:extLst>
            </p:cNvPr>
            <p:cNvSpPr/>
            <p:nvPr/>
          </p:nvSpPr>
          <p:spPr>
            <a:xfrm>
              <a:off x="-41893474" y="3586725"/>
              <a:ext cx="148875" cy="147025"/>
            </a:xfrm>
            <a:custGeom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41F86EE0-5F68-A5EB-EAD6-AC2A3500D19E}"/>
              </a:ext>
            </a:extLst>
          </p:cNvPr>
          <p:cNvGrpSpPr/>
          <p:nvPr/>
        </p:nvGrpSpPr>
        <p:grpSpPr>
          <a:xfrm>
            <a:off x="7644051" y="5591324"/>
            <a:ext cx="483343" cy="378489"/>
            <a:chOff x="-41526451" y="3653375"/>
            <a:chExt cx="315875" cy="247350"/>
          </a:xfrm>
          <a:solidFill>
            <a:srgbClr val="AB9375"/>
          </a:solidFill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E13D15A0-15FB-6BEF-6D88-57A517F1FDDD}"/>
                </a:ext>
              </a:extLst>
            </p:cNvPr>
            <p:cNvSpPr/>
            <p:nvPr/>
          </p:nvSpPr>
          <p:spPr>
            <a:xfrm>
              <a:off x="-41526451" y="3860525"/>
              <a:ext cx="315875" cy="40200"/>
            </a:xfrm>
            <a:custGeom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54F749B5-B9CF-5FFC-57D2-6BC8E27CA6E8}"/>
                </a:ext>
              </a:extLst>
            </p:cNvPr>
            <p:cNvSpPr/>
            <p:nvPr/>
          </p:nvSpPr>
          <p:spPr>
            <a:xfrm>
              <a:off x="-41506750" y="3653375"/>
              <a:ext cx="275700" cy="186700"/>
            </a:xfrm>
            <a:custGeom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DD4ED08A-1D40-C95B-538D-BA54B14035C0}"/>
              </a:ext>
            </a:extLst>
          </p:cNvPr>
          <p:cNvGrpSpPr/>
          <p:nvPr/>
        </p:nvGrpSpPr>
        <p:grpSpPr>
          <a:xfrm>
            <a:off x="5231489" y="2522328"/>
            <a:ext cx="480672" cy="552945"/>
            <a:chOff x="-42971724" y="3217825"/>
            <a:chExt cx="275675" cy="317125"/>
          </a:xfrm>
          <a:solidFill>
            <a:srgbClr val="AB9375"/>
          </a:solidFill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9286C2F5-46AF-9020-61A6-F87A60A1656F}"/>
                </a:ext>
              </a:extLst>
            </p:cNvPr>
            <p:cNvSpPr/>
            <p:nvPr/>
          </p:nvSpPr>
          <p:spPr>
            <a:xfrm>
              <a:off x="-42951251" y="3279250"/>
              <a:ext cx="233950" cy="152050"/>
            </a:xfrm>
            <a:custGeom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C08F8116-004F-AB35-6DB2-ED76C17B497E}"/>
                </a:ext>
              </a:extLst>
            </p:cNvPr>
            <p:cNvSpPr/>
            <p:nvPr/>
          </p:nvSpPr>
          <p:spPr>
            <a:xfrm>
              <a:off x="-42971724" y="3451750"/>
              <a:ext cx="275675" cy="83200"/>
            </a:xfrm>
            <a:custGeom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8D2D3B2C-C1B3-BD9E-7868-20E0ACAA622B}"/>
                </a:ext>
              </a:extLst>
            </p:cNvPr>
            <p:cNvSpPr/>
            <p:nvPr/>
          </p:nvSpPr>
          <p:spPr>
            <a:xfrm>
              <a:off x="-42866974" y="3217825"/>
              <a:ext cx="63025" cy="40975"/>
            </a:xfrm>
            <a:custGeom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AD332C41-8E25-C8BF-3D56-D026B5473EAC}"/>
              </a:ext>
            </a:extLst>
          </p:cNvPr>
          <p:cNvGrpSpPr/>
          <p:nvPr/>
        </p:nvGrpSpPr>
        <p:grpSpPr>
          <a:xfrm>
            <a:off x="9324641" y="2518241"/>
            <a:ext cx="554819" cy="553467"/>
            <a:chOff x="-41111351" y="3239100"/>
            <a:chExt cx="318200" cy="317425"/>
          </a:xfrm>
          <a:solidFill>
            <a:srgbClr val="AB9375"/>
          </a:solidFill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DA7268B4-62EA-0B58-C924-AF7899310649}"/>
                </a:ext>
              </a:extLst>
            </p:cNvPr>
            <p:cNvSpPr/>
            <p:nvPr/>
          </p:nvSpPr>
          <p:spPr>
            <a:xfrm>
              <a:off x="-41111351" y="3239100"/>
              <a:ext cx="145725" cy="144925"/>
            </a:xfrm>
            <a:custGeom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AAF16B61-4BA7-6623-5246-C87F83B9252C}"/>
                </a:ext>
              </a:extLst>
            </p:cNvPr>
            <p:cNvSpPr/>
            <p:nvPr/>
          </p:nvSpPr>
          <p:spPr>
            <a:xfrm>
              <a:off x="-41110576" y="3412375"/>
              <a:ext cx="146525" cy="144150"/>
            </a:xfrm>
            <a:custGeom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DC2069D4-4425-0D07-6F81-40E36BA2C25B}"/>
                </a:ext>
              </a:extLst>
            </p:cNvPr>
            <p:cNvSpPr/>
            <p:nvPr/>
          </p:nvSpPr>
          <p:spPr>
            <a:xfrm>
              <a:off x="-40938875" y="3239100"/>
              <a:ext cx="145725" cy="144925"/>
            </a:xfrm>
            <a:custGeom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22010468-435C-9BF3-E832-3DDAA9F49BD3}"/>
                </a:ext>
              </a:extLst>
            </p:cNvPr>
            <p:cNvSpPr/>
            <p:nvPr/>
          </p:nvSpPr>
          <p:spPr>
            <a:xfrm>
              <a:off x="-40938875" y="3411575"/>
              <a:ext cx="145725" cy="144950"/>
            </a:xfrm>
            <a:custGeom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43449652-1F95-3536-9E68-077F3069B742}"/>
              </a:ext>
            </a:extLst>
          </p:cNvPr>
          <p:cNvGrpSpPr/>
          <p:nvPr/>
        </p:nvGrpSpPr>
        <p:grpSpPr>
          <a:xfrm>
            <a:off x="6093084" y="2522325"/>
            <a:ext cx="640955" cy="553467"/>
            <a:chOff x="-42651700" y="3217825"/>
            <a:chExt cx="367600" cy="317425"/>
          </a:xfrm>
          <a:solidFill>
            <a:srgbClr val="AB9375"/>
          </a:solidFill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6011A87A-EE21-C30B-1D7E-C32CBAC637F9}"/>
                </a:ext>
              </a:extLst>
            </p:cNvPr>
            <p:cNvSpPr/>
            <p:nvPr/>
          </p:nvSpPr>
          <p:spPr>
            <a:xfrm>
              <a:off x="-42651700" y="3239075"/>
              <a:ext cx="367600" cy="296175"/>
            </a:xfrm>
            <a:custGeom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E31F3A15-87A0-3C83-9968-DBB3845F1D4E}"/>
                </a:ext>
              </a:extLst>
            </p:cNvPr>
            <p:cNvSpPr/>
            <p:nvPr/>
          </p:nvSpPr>
          <p:spPr>
            <a:xfrm>
              <a:off x="-42419600" y="3217825"/>
              <a:ext cx="106350" cy="106350"/>
            </a:xfrm>
            <a:custGeom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F3CEEAF5-4941-19D9-A375-781FC23BB298}"/>
                </a:ext>
              </a:extLst>
            </p:cNvPr>
            <p:cNvSpPr/>
            <p:nvPr/>
          </p:nvSpPr>
          <p:spPr>
            <a:xfrm>
              <a:off x="-42623600" y="3218600"/>
              <a:ext cx="106350" cy="106375"/>
            </a:xfrm>
            <a:custGeom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9CCBB23E-B314-A3AF-626B-054427D61965}"/>
                </a:ext>
              </a:extLst>
            </p:cNvPr>
            <p:cNvSpPr/>
            <p:nvPr/>
          </p:nvSpPr>
          <p:spPr>
            <a:xfrm>
              <a:off x="-42561374" y="3279250"/>
              <a:ext cx="185900" cy="186700"/>
            </a:xfrm>
            <a:custGeom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5ACD3A60-71E9-B3F0-C7F4-225480B80775}"/>
              </a:ext>
            </a:extLst>
          </p:cNvPr>
          <p:cNvGrpSpPr/>
          <p:nvPr/>
        </p:nvGrpSpPr>
        <p:grpSpPr>
          <a:xfrm>
            <a:off x="10113537" y="2490019"/>
            <a:ext cx="562491" cy="552639"/>
            <a:chOff x="-40748276" y="3238700"/>
            <a:chExt cx="322600" cy="316950"/>
          </a:xfrm>
          <a:solidFill>
            <a:srgbClr val="AB9375"/>
          </a:solidFill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D2E1DEA3-D529-6CAF-B452-FE8127486E21}"/>
                </a:ext>
              </a:extLst>
            </p:cNvPr>
            <p:cNvSpPr/>
            <p:nvPr/>
          </p:nvSpPr>
          <p:spPr>
            <a:xfrm>
              <a:off x="-40709676" y="3273750"/>
              <a:ext cx="84300" cy="84300"/>
            </a:xfrm>
            <a:custGeom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7DC6C8E5-2A48-D3EE-7513-D05158567C73}"/>
                </a:ext>
              </a:extLst>
            </p:cNvPr>
            <p:cNvSpPr/>
            <p:nvPr/>
          </p:nvSpPr>
          <p:spPr>
            <a:xfrm>
              <a:off x="-40578925" y="3247175"/>
              <a:ext cx="151250" cy="149475"/>
            </a:xfrm>
            <a:custGeom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0E4E2D67-ECDD-088A-AA9A-449D4B364B62}"/>
                </a:ext>
              </a:extLst>
            </p:cNvPr>
            <p:cNvSpPr/>
            <p:nvPr/>
          </p:nvSpPr>
          <p:spPr>
            <a:xfrm>
              <a:off x="-40678174" y="3305250"/>
              <a:ext cx="213475" cy="213475"/>
            </a:xfrm>
            <a:custGeom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5418606C-8454-75A2-E1A3-D6BD124375CB}"/>
                </a:ext>
              </a:extLst>
            </p:cNvPr>
            <p:cNvSpPr/>
            <p:nvPr/>
          </p:nvSpPr>
          <p:spPr>
            <a:xfrm>
              <a:off x="-40513549" y="3469850"/>
              <a:ext cx="87875" cy="85800"/>
            </a:xfrm>
            <a:custGeom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9717E498-A274-F2B2-6432-3C22F819580B}"/>
                </a:ext>
              </a:extLst>
            </p:cNvPr>
            <p:cNvSpPr/>
            <p:nvPr/>
          </p:nvSpPr>
          <p:spPr>
            <a:xfrm>
              <a:off x="-40738025" y="3404500"/>
              <a:ext cx="150450" cy="149475"/>
            </a:xfrm>
            <a:custGeom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9DF9B3F6-E000-407E-BEBF-509473494C5E}"/>
                </a:ext>
              </a:extLst>
            </p:cNvPr>
            <p:cNvSpPr/>
            <p:nvPr/>
          </p:nvSpPr>
          <p:spPr>
            <a:xfrm>
              <a:off x="-40748276" y="3238700"/>
              <a:ext cx="92175" cy="87850"/>
            </a:xfrm>
            <a:custGeom>
              <a:rect l="l" t="t" r="r" b="b"/>
              <a:pathLst>
                <a:path w="3686" h="3513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D5870DE7-0397-8F5F-B9B2-4A293DF7D59C}"/>
              </a:ext>
            </a:extLst>
          </p:cNvPr>
          <p:cNvSpPr/>
          <p:nvPr/>
        </p:nvSpPr>
        <p:spPr>
          <a:xfrm>
            <a:off x="6935788" y="2523415"/>
            <a:ext cx="543877" cy="551288"/>
          </a:xfrm>
          <a:custGeom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15EDFF71-507D-2327-14F1-3B9043B57A77}"/>
              </a:ext>
            </a:extLst>
          </p:cNvPr>
          <p:cNvGrpSpPr/>
          <p:nvPr/>
        </p:nvGrpSpPr>
        <p:grpSpPr>
          <a:xfrm>
            <a:off x="10973889" y="2490315"/>
            <a:ext cx="553467" cy="504036"/>
            <a:chOff x="-40378075" y="3267450"/>
            <a:chExt cx="317425" cy="289075"/>
          </a:xfrm>
          <a:solidFill>
            <a:srgbClr val="AB9375"/>
          </a:solidFill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EF7E5729-D6A2-B52D-D159-701112F4B6F0}"/>
                </a:ext>
              </a:extLst>
            </p:cNvPr>
            <p:cNvSpPr/>
            <p:nvPr/>
          </p:nvSpPr>
          <p:spPr>
            <a:xfrm>
              <a:off x="-40218975" y="3308400"/>
              <a:ext cx="158325" cy="248125"/>
            </a:xfrm>
            <a:custGeom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C65A09BC-B18B-3B2A-62A5-6A5EDF384B0C}"/>
                </a:ext>
              </a:extLst>
            </p:cNvPr>
            <p:cNvSpPr/>
            <p:nvPr/>
          </p:nvSpPr>
          <p:spPr>
            <a:xfrm>
              <a:off x="-40316649" y="3267450"/>
              <a:ext cx="86675" cy="257575"/>
            </a:xfrm>
            <a:custGeom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585F620E-2395-C424-C5A7-5FFB55D0E153}"/>
                </a:ext>
              </a:extLst>
            </p:cNvPr>
            <p:cNvSpPr/>
            <p:nvPr/>
          </p:nvSpPr>
          <p:spPr>
            <a:xfrm>
              <a:off x="-40209524" y="3267450"/>
              <a:ext cx="86650" cy="257575"/>
            </a:xfrm>
            <a:custGeom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095CBCDC-93FF-7474-4D12-BB8CA0EBCFC4}"/>
                </a:ext>
              </a:extLst>
            </p:cNvPr>
            <p:cNvSpPr/>
            <p:nvPr/>
          </p:nvSpPr>
          <p:spPr>
            <a:xfrm>
              <a:off x="-40378075" y="3308400"/>
              <a:ext cx="157550" cy="248125"/>
            </a:xfrm>
            <a:custGeom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71956682-7126-BF4D-AE57-A49BA222C5B4}"/>
              </a:ext>
            </a:extLst>
          </p:cNvPr>
          <p:cNvGrpSpPr/>
          <p:nvPr/>
        </p:nvGrpSpPr>
        <p:grpSpPr>
          <a:xfrm>
            <a:off x="7701993" y="2496465"/>
            <a:ext cx="553512" cy="553163"/>
            <a:chOff x="-41895049" y="3217225"/>
            <a:chExt cx="317450" cy="317250"/>
          </a:xfrm>
          <a:solidFill>
            <a:srgbClr val="AB9375"/>
          </a:solidFill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107CC353-7CE1-94B2-8266-1756B8D41E09}"/>
                </a:ext>
              </a:extLst>
            </p:cNvPr>
            <p:cNvSpPr/>
            <p:nvPr/>
          </p:nvSpPr>
          <p:spPr>
            <a:xfrm>
              <a:off x="-41895049" y="3273750"/>
              <a:ext cx="41775" cy="245750"/>
            </a:xfrm>
            <a:custGeom>
              <a:rect l="l" t="t" r="r" b="b"/>
              <a:pathLst>
                <a:path w="1670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55943C0A-75BA-2E27-C707-0F188875A350}"/>
                </a:ext>
              </a:extLst>
            </p:cNvPr>
            <p:cNvSpPr/>
            <p:nvPr/>
          </p:nvSpPr>
          <p:spPr>
            <a:xfrm>
              <a:off x="-41619376" y="3273750"/>
              <a:ext cx="41775" cy="245750"/>
            </a:xfrm>
            <a:custGeom>
              <a:rect l="l" t="t" r="r" b="b"/>
              <a:pathLst>
                <a:path w="1670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4C6FE4D9-029A-0AF3-1D68-D1D26E2A6117}"/>
                </a:ext>
              </a:extLst>
            </p:cNvPr>
            <p:cNvSpPr/>
            <p:nvPr/>
          </p:nvSpPr>
          <p:spPr>
            <a:xfrm>
              <a:off x="-41832826" y="3321000"/>
              <a:ext cx="193000" cy="151250"/>
            </a:xfrm>
            <a:custGeom>
              <a:rect l="l" t="t" r="r" b="b"/>
              <a:pathLst>
                <a:path w="7718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A261FA45-C54C-8367-CB5E-203FEA754113}"/>
                </a:ext>
              </a:extLst>
            </p:cNvPr>
            <p:cNvSpPr/>
            <p:nvPr/>
          </p:nvSpPr>
          <p:spPr>
            <a:xfrm>
              <a:off x="-41880076" y="3493500"/>
              <a:ext cx="287500" cy="40975"/>
            </a:xfrm>
            <a:custGeom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960EFAE8-B6EE-960E-C8C2-966C99CA0214}"/>
                </a:ext>
              </a:extLst>
            </p:cNvPr>
            <p:cNvSpPr/>
            <p:nvPr/>
          </p:nvSpPr>
          <p:spPr>
            <a:xfrm>
              <a:off x="-41880876" y="3217225"/>
              <a:ext cx="288300" cy="83325"/>
            </a:xfrm>
            <a:custGeom>
              <a:rect l="l" t="t" r="r" b="b"/>
              <a:pathLst>
                <a:path w="11532" h="3332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A780BF9A-ECCC-7F60-DD93-E09F6F44064E}"/>
              </a:ext>
            </a:extLst>
          </p:cNvPr>
          <p:cNvGrpSpPr/>
          <p:nvPr/>
        </p:nvGrpSpPr>
        <p:grpSpPr>
          <a:xfrm>
            <a:off x="8529347" y="2475151"/>
            <a:ext cx="557608" cy="550765"/>
            <a:chOff x="-41530374" y="3218800"/>
            <a:chExt cx="319800" cy="315875"/>
          </a:xfrm>
          <a:solidFill>
            <a:srgbClr val="AB9375"/>
          </a:solidFill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A1AB57FE-5D16-BE6F-70C0-6270EE727FB8}"/>
                </a:ext>
              </a:extLst>
            </p:cNvPr>
            <p:cNvSpPr/>
            <p:nvPr/>
          </p:nvSpPr>
          <p:spPr>
            <a:xfrm>
              <a:off x="-41530374" y="3337550"/>
              <a:ext cx="199300" cy="197125"/>
            </a:xfrm>
            <a:custGeom>
              <a:rect l="l" t="t" r="r" b="b"/>
              <a:pathLst>
                <a:path w="7971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2561101C-3BA1-6E4A-45E4-11045472A8DC}"/>
                </a:ext>
              </a:extLst>
            </p:cNvPr>
            <p:cNvSpPr/>
            <p:nvPr/>
          </p:nvSpPr>
          <p:spPr>
            <a:xfrm>
              <a:off x="-41435074" y="3218800"/>
              <a:ext cx="224500" cy="221950"/>
            </a:xfrm>
            <a:custGeom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9E96C954-53DC-BE9C-909D-AE9D7A91474E}"/>
              </a:ext>
            </a:extLst>
          </p:cNvPr>
          <p:cNvGrpSpPr/>
          <p:nvPr/>
        </p:nvGrpSpPr>
        <p:grpSpPr>
          <a:xfrm>
            <a:off x="5180728" y="3466336"/>
            <a:ext cx="669093" cy="669093"/>
            <a:chOff x="5049725" y="249400"/>
            <a:chExt cx="481825" cy="481825"/>
          </a:xfrm>
          <a:solidFill>
            <a:srgbClr val="AB9375"/>
          </a:solidFill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9F9CBCFB-1081-4D14-59E4-B8B5C24D93D0}"/>
                </a:ext>
              </a:extLst>
            </p:cNvPr>
            <p:cNvSpPr/>
            <p:nvPr/>
          </p:nvSpPr>
          <p:spPr>
            <a:xfrm>
              <a:off x="5191775" y="560925"/>
              <a:ext cx="197625" cy="170300"/>
            </a:xfrm>
            <a:custGeom>
              <a:rect l="l" t="t" r="r" b="b"/>
              <a:pathLst>
                <a:path w="7903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289DB732-F8C2-5624-67F9-6BDD6FD288BC}"/>
                </a:ext>
              </a:extLst>
            </p:cNvPr>
            <p:cNvSpPr/>
            <p:nvPr/>
          </p:nvSpPr>
          <p:spPr>
            <a:xfrm>
              <a:off x="5049725" y="249400"/>
              <a:ext cx="481825" cy="396225"/>
            </a:xfrm>
            <a:custGeom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7F1D48A5-C303-1CBF-6DEF-AEE29A8F9B9A}"/>
              </a:ext>
            </a:extLst>
          </p:cNvPr>
          <p:cNvGrpSpPr/>
          <p:nvPr/>
        </p:nvGrpSpPr>
        <p:grpSpPr>
          <a:xfrm>
            <a:off x="6907678" y="3560867"/>
            <a:ext cx="526700" cy="526700"/>
            <a:chOff x="5660400" y="238125"/>
            <a:chExt cx="481825" cy="481825"/>
          </a:xfrm>
          <a:solidFill>
            <a:srgbClr val="AB9375"/>
          </a:solidFill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CD034E49-64E2-15AB-CE80-E3A6CC0E9FD2}"/>
                </a:ext>
              </a:extLst>
            </p:cNvPr>
            <p:cNvSpPr/>
            <p:nvPr/>
          </p:nvSpPr>
          <p:spPr>
            <a:xfrm>
              <a:off x="5660400" y="436700"/>
              <a:ext cx="481825" cy="283250"/>
            </a:xfrm>
            <a:custGeom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BE33DD7D-BCA4-2938-56B8-8AD4BB75B735}"/>
                </a:ext>
              </a:extLst>
            </p:cNvPr>
            <p:cNvSpPr/>
            <p:nvPr/>
          </p:nvSpPr>
          <p:spPr>
            <a:xfrm>
              <a:off x="5660400" y="238125"/>
              <a:ext cx="481825" cy="170375"/>
            </a:xfrm>
            <a:custGeom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09AB04DD-6C93-471F-8692-E4DBD24E13C8}"/>
              </a:ext>
            </a:extLst>
          </p:cNvPr>
          <p:cNvGrpSpPr/>
          <p:nvPr/>
        </p:nvGrpSpPr>
        <p:grpSpPr>
          <a:xfrm>
            <a:off x="10124372" y="3635895"/>
            <a:ext cx="588395" cy="379268"/>
            <a:chOff x="1492675" y="1520750"/>
            <a:chExt cx="481825" cy="310575"/>
          </a:xfrm>
          <a:solidFill>
            <a:srgbClr val="AB9375"/>
          </a:solidFill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EE3175AA-EFDD-33D2-3A77-E400E1643CF3}"/>
                </a:ext>
              </a:extLst>
            </p:cNvPr>
            <p:cNvSpPr/>
            <p:nvPr/>
          </p:nvSpPr>
          <p:spPr>
            <a:xfrm>
              <a:off x="1492675" y="1540400"/>
              <a:ext cx="481825" cy="290925"/>
            </a:xfrm>
            <a:custGeom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47D10658-3B4F-0975-C3EA-33B9956612EE}"/>
                </a:ext>
              </a:extLst>
            </p:cNvPr>
            <p:cNvSpPr/>
            <p:nvPr/>
          </p:nvSpPr>
          <p:spPr>
            <a:xfrm>
              <a:off x="1522575" y="1520750"/>
              <a:ext cx="421975" cy="165800"/>
            </a:xfrm>
            <a:custGeom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A8D85E57-D094-B19E-1D51-C4510CD3836D}"/>
              </a:ext>
            </a:extLst>
          </p:cNvPr>
          <p:cNvGrpSpPr/>
          <p:nvPr/>
        </p:nvGrpSpPr>
        <p:grpSpPr>
          <a:xfrm>
            <a:off x="8576545" y="3664413"/>
            <a:ext cx="451911" cy="423656"/>
            <a:chOff x="4456875" y="2635825"/>
            <a:chExt cx="481825" cy="451700"/>
          </a:xfrm>
          <a:solidFill>
            <a:srgbClr val="AB9375"/>
          </a:solidFill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567C94CF-C90D-3A4C-A9E4-53AA3568B17A}"/>
                </a:ext>
              </a:extLst>
            </p:cNvPr>
            <p:cNvSpPr/>
            <p:nvPr/>
          </p:nvSpPr>
          <p:spPr>
            <a:xfrm>
              <a:off x="4542475" y="3031050"/>
              <a:ext cx="189725" cy="56475"/>
            </a:xfrm>
            <a:custGeom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AA42FA9A-46E2-5483-6D0A-226DFD50B58F}"/>
                </a:ext>
              </a:extLst>
            </p:cNvPr>
            <p:cNvSpPr/>
            <p:nvPr/>
          </p:nvSpPr>
          <p:spPr>
            <a:xfrm>
              <a:off x="4456875" y="2946350"/>
              <a:ext cx="256125" cy="56500"/>
            </a:xfrm>
            <a:custGeom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D82503F9-8240-9C20-4F87-9B52052B2452}"/>
                </a:ext>
              </a:extLst>
            </p:cNvPr>
            <p:cNvSpPr/>
            <p:nvPr/>
          </p:nvSpPr>
          <p:spPr>
            <a:xfrm>
              <a:off x="4741225" y="2861675"/>
              <a:ext cx="169400" cy="141175"/>
            </a:xfrm>
            <a:custGeom>
              <a:rect l="l" t="t" r="r" b="b"/>
              <a:pathLst>
                <a:path w="6775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F99C6A75-69B6-5188-53AF-82FFA529A690}"/>
                </a:ext>
              </a:extLst>
            </p:cNvPr>
            <p:cNvSpPr/>
            <p:nvPr/>
          </p:nvSpPr>
          <p:spPr>
            <a:xfrm>
              <a:off x="4741225" y="3031050"/>
              <a:ext cx="169400" cy="42400"/>
            </a:xfrm>
            <a:custGeom>
              <a:rect l="l" t="t" r="r" b="b"/>
              <a:pathLst>
                <a:path w="6775" h="1695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3739471C-DB00-4440-BDC1-C8748A5DC4DE}"/>
                </a:ext>
              </a:extLst>
            </p:cNvPr>
            <p:cNvSpPr/>
            <p:nvPr/>
          </p:nvSpPr>
          <p:spPr>
            <a:xfrm>
              <a:off x="4456875" y="2635825"/>
              <a:ext cx="481825" cy="282325"/>
            </a:xfrm>
            <a:custGeom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6C5ACCD4-2E2C-B0F9-0AFC-B8FFC28C26DE}"/>
                </a:ext>
              </a:extLst>
            </p:cNvPr>
            <p:cNvSpPr/>
            <p:nvPr/>
          </p:nvSpPr>
          <p:spPr>
            <a:xfrm>
              <a:off x="4741225" y="2791125"/>
              <a:ext cx="169400" cy="42325"/>
            </a:xfrm>
            <a:custGeom>
              <a:rect l="l" t="t" r="r" b="b"/>
              <a:pathLst>
                <a:path w="6775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529002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1348EC-D009-7E83-A36F-678F14D7C924}"/>
              </a:ext>
            </a:extLst>
          </p:cNvPr>
          <p:cNvSpPr txBox="1"/>
          <p:nvPr/>
        </p:nvSpPr>
        <p:spPr>
          <a:xfrm>
            <a:off x="323528" y="123481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400"/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3BEBD984-C26F-B232-A159-7248D82754F6}"/>
              </a:ext>
            </a:extLst>
          </p:cNvPr>
          <p:cNvSpPr/>
          <p:nvPr/>
        </p:nvSpPr>
        <p:spPr>
          <a:xfrm>
            <a:off x="6041077" y="1656595"/>
            <a:ext cx="553873" cy="652293"/>
          </a:xfrm>
          <a:custGeom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005F41AC-26F4-25A4-8BEE-BB5E5F1AD82E}"/>
              </a:ext>
            </a:extLst>
          </p:cNvPr>
          <p:cNvSpPr/>
          <p:nvPr/>
        </p:nvSpPr>
        <p:spPr>
          <a:xfrm>
            <a:off x="6965207" y="1671113"/>
            <a:ext cx="581791" cy="623260"/>
          </a:xfrm>
          <a:custGeom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EAE12205-3FE9-9A7F-9CB2-6ACBCDE16771}"/>
              </a:ext>
            </a:extLst>
          </p:cNvPr>
          <p:cNvGrpSpPr/>
          <p:nvPr/>
        </p:nvGrpSpPr>
        <p:grpSpPr>
          <a:xfrm>
            <a:off x="5116236" y="1656595"/>
            <a:ext cx="553873" cy="652293"/>
            <a:chOff x="4835382" y="73243"/>
            <a:chExt cx="2920830" cy="3227535"/>
          </a:xfrm>
          <a:solidFill>
            <a:srgbClr val="AB9375"/>
          </a:solidFill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D0093DC9-6282-BD9E-7E95-7951C2C8B70B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gdLst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62DEEDF7-AF61-7A9B-D8E4-280AE6601E16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rect l="l" t="t" r="r" b="b"/>
              <a:pathLst>
                <a:path w="1170491" h="1745208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086E19BF-1F23-EDAE-7070-C2CF46B5EF86}"/>
              </a:ext>
            </a:extLst>
          </p:cNvPr>
          <p:cNvSpPr/>
          <p:nvPr/>
        </p:nvSpPr>
        <p:spPr>
          <a:xfrm>
            <a:off x="4210219" y="1691990"/>
            <a:ext cx="496367" cy="581503"/>
          </a:xfrm>
          <a:custGeom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864C1F68-97D8-705C-D593-714FB8BD8888}"/>
              </a:ext>
            </a:extLst>
          </p:cNvPr>
          <p:cNvSpPr>
            <a:spLocks noChangeAspect="1"/>
          </p:cNvSpPr>
          <p:nvPr/>
        </p:nvSpPr>
        <p:spPr>
          <a:xfrm>
            <a:off x="11312001" y="1671145"/>
            <a:ext cx="584727" cy="623192"/>
          </a:xfrm>
          <a:custGeom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414DB855-4070-80AA-4B95-A24007A00594}"/>
              </a:ext>
            </a:extLst>
          </p:cNvPr>
          <p:cNvSpPr/>
          <p:nvPr/>
        </p:nvSpPr>
        <p:spPr>
          <a:xfrm>
            <a:off x="5106628" y="5441798"/>
            <a:ext cx="573085" cy="610785"/>
          </a:xfrm>
          <a:custGeom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27" fmla="*/ 436907 w 3960440"/>
              <a:gd name="connsiteY27" fmla="*/ 0 h 396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EE87BE52-DADB-0F44-6680-3281E342A62D}"/>
              </a:ext>
            </a:extLst>
          </p:cNvPr>
          <p:cNvSpPr/>
          <p:nvPr/>
        </p:nvSpPr>
        <p:spPr>
          <a:xfrm>
            <a:off x="4171828" y="5441798"/>
            <a:ext cx="573149" cy="610785"/>
          </a:xfrm>
          <a:custGeom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31" fmla="*/ 333511 w 3888432"/>
              <a:gd name="connsiteY31" fmla="*/ 0 h 39604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7E46859C-3787-F973-4CBE-C463063421BE}"/>
              </a:ext>
            </a:extLst>
          </p:cNvPr>
          <p:cNvSpPr/>
          <p:nvPr/>
        </p:nvSpPr>
        <p:spPr>
          <a:xfrm>
            <a:off x="6969559" y="5441798"/>
            <a:ext cx="573085" cy="610785"/>
          </a:xfrm>
          <a:custGeom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30" fmla="*/ 308009 w 3960000"/>
              <a:gd name="connsiteY30" fmla="*/ 0 h 3960000"/>
              <a:gd name="connsiteX31" fmla="*/ 308009 w 3960000"/>
              <a:gd name="connsiteY31" fmla="*/ 0 h 396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56A19ECF-52B8-E0A3-887C-8477EA840029}"/>
              </a:ext>
            </a:extLst>
          </p:cNvPr>
          <p:cNvSpPr>
            <a:spLocks noChangeAspect="1"/>
          </p:cNvSpPr>
          <p:nvPr/>
        </p:nvSpPr>
        <p:spPr>
          <a:xfrm>
            <a:off x="6031470" y="5441798"/>
            <a:ext cx="573085" cy="610785"/>
          </a:xfrm>
          <a:custGeom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E1F15463-AD30-FCEC-2926-AA436C09A2A7}"/>
              </a:ext>
            </a:extLst>
          </p:cNvPr>
          <p:cNvSpPr>
            <a:spLocks noChangeAspect="1"/>
          </p:cNvSpPr>
          <p:nvPr/>
        </p:nvSpPr>
        <p:spPr>
          <a:xfrm>
            <a:off x="7924637" y="5429391"/>
            <a:ext cx="575128" cy="623192"/>
          </a:xfrm>
          <a:custGeom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50BDC528-1B04-0AD4-0E95-E6F19AC1E4FD}"/>
              </a:ext>
            </a:extLst>
          </p:cNvPr>
          <p:cNvSpPr/>
          <p:nvPr/>
        </p:nvSpPr>
        <p:spPr>
          <a:xfrm>
            <a:off x="8814582" y="5472314"/>
            <a:ext cx="539149" cy="580269"/>
          </a:xfrm>
          <a:custGeom>
            <a:gdLst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  <a:gd name="connsiteX36" fmla="*/ 1651152 w 3221102"/>
              <a:gd name="connsiteY36" fmla="*/ 501 h 3221116"/>
              <a:gd name="connsiteX37" fmla="*/ 1651152 w 3221102"/>
              <a:gd name="connsiteY37" fmla="*/ 501 h 32211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1D3390B8-4CBF-EA0C-62FE-1B5229B3C868}"/>
              </a:ext>
            </a:extLst>
          </p:cNvPr>
          <p:cNvGrpSpPr/>
          <p:nvPr/>
        </p:nvGrpSpPr>
        <p:grpSpPr>
          <a:xfrm>
            <a:off x="10468701" y="5417610"/>
            <a:ext cx="547793" cy="583829"/>
            <a:chOff x="-65145698" y="3727425"/>
            <a:chExt cx="317425" cy="317425"/>
          </a:xfrm>
          <a:solidFill>
            <a:srgbClr val="AB9375"/>
          </a:solidFill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7127B0A4-3969-DBD4-B643-8F5DF1A74CD5}"/>
                </a:ext>
              </a:extLst>
            </p:cNvPr>
            <p:cNvSpPr/>
            <p:nvPr/>
          </p:nvSpPr>
          <p:spPr>
            <a:xfrm>
              <a:off x="-65145698" y="3769150"/>
              <a:ext cx="275675" cy="275700"/>
            </a:xfrm>
            <a:custGeom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F99078FD-BEB9-B8A1-D49F-AE271E66BFF9}"/>
                </a:ext>
              </a:extLst>
            </p:cNvPr>
            <p:cNvSpPr/>
            <p:nvPr/>
          </p:nvSpPr>
          <p:spPr>
            <a:xfrm>
              <a:off x="-64977150" y="3727425"/>
              <a:ext cx="148875" cy="147300"/>
            </a:xfrm>
            <a:custGeom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D3571018-7651-132E-22BF-CCC6ABE66813}"/>
              </a:ext>
            </a:extLst>
          </p:cNvPr>
          <p:cNvGrpSpPr/>
          <p:nvPr/>
        </p:nvGrpSpPr>
        <p:grpSpPr>
          <a:xfrm>
            <a:off x="5311456" y="3702822"/>
            <a:ext cx="523675" cy="508109"/>
            <a:chOff x="-61354872" y="3751050"/>
            <a:chExt cx="316650" cy="288275"/>
          </a:xfrm>
          <a:solidFill>
            <a:srgbClr val="AB9375"/>
          </a:solidFill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78E98FA4-C0B7-683B-9AF4-F3EF4FECEE65}"/>
                </a:ext>
              </a:extLst>
            </p:cNvPr>
            <p:cNvSpPr/>
            <p:nvPr/>
          </p:nvSpPr>
          <p:spPr>
            <a:xfrm>
              <a:off x="-61200500" y="3875475"/>
              <a:ext cx="41775" cy="41000"/>
            </a:xfrm>
            <a:custGeom>
              <a:rect l="l" t="t" r="r" b="b"/>
              <a:pathLst>
                <a:path w="1670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FCFEC553-79E2-3506-073C-D59D2392B11C}"/>
                </a:ext>
              </a:extLst>
            </p:cNvPr>
            <p:cNvSpPr/>
            <p:nvPr/>
          </p:nvSpPr>
          <p:spPr>
            <a:xfrm>
              <a:off x="-61293425" y="3813275"/>
              <a:ext cx="192975" cy="165425"/>
            </a:xfrm>
            <a:custGeom>
              <a:rect l="l" t="t" r="r" b="b"/>
              <a:pathLst>
                <a:path w="7718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DCBADC3D-92FC-3733-9736-D53DCCF60EA6}"/>
                </a:ext>
              </a:extLst>
            </p:cNvPr>
            <p:cNvSpPr/>
            <p:nvPr/>
          </p:nvSpPr>
          <p:spPr>
            <a:xfrm>
              <a:off x="-61354872" y="3751050"/>
              <a:ext cx="316650" cy="288275"/>
            </a:xfrm>
            <a:custGeom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6D6D68A4-1823-F112-5230-18E0982C556E}"/>
              </a:ext>
            </a:extLst>
          </p:cNvPr>
          <p:cNvGrpSpPr/>
          <p:nvPr/>
        </p:nvGrpSpPr>
        <p:grpSpPr>
          <a:xfrm>
            <a:off x="6104272" y="3669066"/>
            <a:ext cx="523675" cy="547020"/>
            <a:chOff x="-60988625" y="3740800"/>
            <a:chExt cx="316650" cy="310350"/>
          </a:xfrm>
          <a:solidFill>
            <a:srgbClr val="AB9375"/>
          </a:solidFill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84600AB5-B01F-47BC-9BC7-D3FF617878F0}"/>
                </a:ext>
              </a:extLst>
            </p:cNvPr>
            <p:cNvSpPr/>
            <p:nvPr/>
          </p:nvSpPr>
          <p:spPr>
            <a:xfrm>
              <a:off x="-60988625" y="3740800"/>
              <a:ext cx="311125" cy="310350"/>
            </a:xfrm>
            <a:custGeom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5570CDA3-D965-43C2-5949-B8C2921F389B}"/>
                </a:ext>
              </a:extLst>
            </p:cNvPr>
            <p:cNvSpPr/>
            <p:nvPr/>
          </p:nvSpPr>
          <p:spPr>
            <a:xfrm>
              <a:off x="-60742097" y="3920375"/>
              <a:ext cx="68550" cy="55175"/>
            </a:xfrm>
            <a:custGeom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00F3C8CD-37E9-B5B7-0830-B108A7C47B1C}"/>
                </a:ext>
              </a:extLst>
            </p:cNvPr>
            <p:cNvSpPr/>
            <p:nvPr/>
          </p:nvSpPr>
          <p:spPr>
            <a:xfrm>
              <a:off x="-60740522" y="3741600"/>
              <a:ext cx="68550" cy="158325"/>
            </a:xfrm>
            <a:custGeom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BE00F021-AF62-D85E-D27C-7A60148D7B92}"/>
              </a:ext>
            </a:extLst>
          </p:cNvPr>
          <p:cNvGrpSpPr/>
          <p:nvPr/>
        </p:nvGrpSpPr>
        <p:grpSpPr>
          <a:xfrm>
            <a:off x="9506835" y="3681090"/>
            <a:ext cx="479551" cy="494716"/>
            <a:chOff x="-59447249" y="3706150"/>
            <a:chExt cx="319000" cy="308775"/>
          </a:xfrm>
          <a:solidFill>
            <a:srgbClr val="AB9375"/>
          </a:solidFill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03894B4E-363F-71C4-28DD-529153E39218}"/>
                </a:ext>
              </a:extLst>
            </p:cNvPr>
            <p:cNvSpPr/>
            <p:nvPr/>
          </p:nvSpPr>
          <p:spPr>
            <a:xfrm>
              <a:off x="-59381876" y="3922750"/>
              <a:ext cx="79575" cy="29950"/>
            </a:xfrm>
            <a:custGeom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9418EE80-CB0C-53CB-6977-0A66315AA8A5}"/>
                </a:ext>
              </a:extLst>
            </p:cNvPr>
            <p:cNvSpPr/>
            <p:nvPr/>
          </p:nvSpPr>
          <p:spPr>
            <a:xfrm>
              <a:off x="-59364550" y="3861525"/>
              <a:ext cx="43350" cy="40900"/>
            </a:xfrm>
            <a:custGeom>
              <a:rect l="l" t="t" r="r" b="b"/>
              <a:pathLst>
                <a:path w="1733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E719D283-12C1-4CE6-984F-A2FCE2FCA3D6}"/>
                </a:ext>
              </a:extLst>
            </p:cNvPr>
            <p:cNvSpPr/>
            <p:nvPr/>
          </p:nvSpPr>
          <p:spPr>
            <a:xfrm>
              <a:off x="-59447249" y="3706150"/>
              <a:ext cx="319000" cy="308775"/>
            </a:xfrm>
            <a:custGeom>
              <a:rect l="l" t="t" r="r" b="b"/>
              <a:pathLst>
                <a:path w="12759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15F93664-7ABE-3B0B-7F86-132A19C3E1B2}"/>
                </a:ext>
              </a:extLst>
            </p:cNvPr>
            <p:cNvSpPr/>
            <p:nvPr/>
          </p:nvSpPr>
          <p:spPr>
            <a:xfrm>
              <a:off x="-59293652" y="3740025"/>
              <a:ext cx="14175" cy="14200"/>
            </a:xfrm>
            <a:custGeom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7EC9D597-E9BD-0720-294C-9369DEC7D677}"/>
              </a:ext>
            </a:extLst>
          </p:cNvPr>
          <p:cNvGrpSpPr/>
          <p:nvPr/>
        </p:nvGrpSpPr>
        <p:grpSpPr>
          <a:xfrm>
            <a:off x="8538025" y="1572829"/>
            <a:ext cx="687344" cy="724676"/>
            <a:chOff x="-64406128" y="3362225"/>
            <a:chExt cx="318225" cy="314800"/>
          </a:xfrm>
          <a:solidFill>
            <a:srgbClr val="AB9375"/>
          </a:solidFill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453E34DF-DD8D-471D-300D-56CBAD49F445}"/>
                </a:ext>
              </a:extLst>
            </p:cNvPr>
            <p:cNvSpPr/>
            <p:nvPr/>
          </p:nvSpPr>
          <p:spPr>
            <a:xfrm>
              <a:off x="-64332098" y="3362225"/>
              <a:ext cx="170150" cy="199025"/>
            </a:xfrm>
            <a:custGeom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4677E972-B11A-A55B-E26F-6E834EABE7B4}"/>
                </a:ext>
              </a:extLst>
            </p:cNvPr>
            <p:cNvSpPr/>
            <p:nvPr/>
          </p:nvSpPr>
          <p:spPr>
            <a:xfrm>
              <a:off x="-64406128" y="3559050"/>
              <a:ext cx="318225" cy="117975"/>
            </a:xfrm>
            <a:custGeom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3C30A77D-C5E5-F165-71B8-1EDEDD23C21C}"/>
              </a:ext>
            </a:extLst>
          </p:cNvPr>
          <p:cNvSpPr/>
          <p:nvPr/>
        </p:nvSpPr>
        <p:spPr>
          <a:xfrm>
            <a:off x="6972647" y="3640886"/>
            <a:ext cx="527560" cy="556052"/>
          </a:xfrm>
          <a:custGeom>
            <a:rect l="l" t="t" r="r" b="b"/>
            <a:pathLst>
              <a:path w="12759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5079B221-D3AF-B811-A25D-609DD238E201}"/>
              </a:ext>
            </a:extLst>
          </p:cNvPr>
          <p:cNvGrpSpPr/>
          <p:nvPr/>
        </p:nvGrpSpPr>
        <p:grpSpPr>
          <a:xfrm>
            <a:off x="11299091" y="2764180"/>
            <a:ext cx="467528" cy="505891"/>
            <a:chOff x="-59400777" y="4084200"/>
            <a:chExt cx="311125" cy="315875"/>
          </a:xfrm>
          <a:solidFill>
            <a:srgbClr val="AB9375"/>
          </a:solidFill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A7C7979D-1C9E-3484-AB61-928CB9B992C1}"/>
                </a:ext>
              </a:extLst>
            </p:cNvPr>
            <p:cNvSpPr/>
            <p:nvPr/>
          </p:nvSpPr>
          <p:spPr>
            <a:xfrm>
              <a:off x="-59400777" y="4317350"/>
              <a:ext cx="89800" cy="82725"/>
            </a:xfrm>
            <a:custGeom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A5C9B9BB-FF78-1F95-B81A-E113203CAC95}"/>
                </a:ext>
              </a:extLst>
            </p:cNvPr>
            <p:cNvSpPr/>
            <p:nvPr/>
          </p:nvSpPr>
          <p:spPr>
            <a:xfrm>
              <a:off x="-59400002" y="4084200"/>
              <a:ext cx="89825" cy="212700"/>
            </a:xfrm>
            <a:custGeom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536DB9EE-A0F0-D308-D3B4-DE10A5909E73}"/>
                </a:ext>
              </a:extLst>
            </p:cNvPr>
            <p:cNvSpPr/>
            <p:nvPr/>
          </p:nvSpPr>
          <p:spPr>
            <a:xfrm>
              <a:off x="-59290502" y="4317350"/>
              <a:ext cx="89800" cy="82725"/>
            </a:xfrm>
            <a:custGeom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2EC38BEF-851D-38B4-BA30-8F51CDE95367}"/>
                </a:ext>
              </a:extLst>
            </p:cNvPr>
            <p:cNvSpPr/>
            <p:nvPr/>
          </p:nvSpPr>
          <p:spPr>
            <a:xfrm>
              <a:off x="-59290502" y="4084200"/>
              <a:ext cx="89800" cy="212700"/>
            </a:xfrm>
            <a:custGeom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020187AD-F11E-64AE-130B-87F813E807FE}"/>
                </a:ext>
              </a:extLst>
            </p:cNvPr>
            <p:cNvSpPr/>
            <p:nvPr/>
          </p:nvSpPr>
          <p:spPr>
            <a:xfrm>
              <a:off x="-59181026" y="4317350"/>
              <a:ext cx="89800" cy="82725"/>
            </a:xfrm>
            <a:custGeom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FDD6D34A-4F35-836E-571D-9C41A2CFA9BD}"/>
                </a:ext>
              </a:extLst>
            </p:cNvPr>
            <p:cNvSpPr/>
            <p:nvPr/>
          </p:nvSpPr>
          <p:spPr>
            <a:xfrm>
              <a:off x="-59179451" y="4084200"/>
              <a:ext cx="89800" cy="212700"/>
            </a:xfrm>
            <a:custGeom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FF3AE91E-EA24-2B1E-C226-9DB924E4E81E}"/>
              </a:ext>
            </a:extLst>
          </p:cNvPr>
          <p:cNvGrpSpPr/>
          <p:nvPr/>
        </p:nvGrpSpPr>
        <p:grpSpPr>
          <a:xfrm>
            <a:off x="7821709" y="1613796"/>
            <a:ext cx="570257" cy="714064"/>
            <a:chOff x="-64022548" y="3727425"/>
            <a:chExt cx="270175" cy="317425"/>
          </a:xfrm>
          <a:solidFill>
            <a:srgbClr val="AB9375"/>
          </a:solidFill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46F268A3-BAE8-46E5-8DEE-CEAA013A800A}"/>
                </a:ext>
              </a:extLst>
            </p:cNvPr>
            <p:cNvSpPr/>
            <p:nvPr/>
          </p:nvSpPr>
          <p:spPr>
            <a:xfrm>
              <a:off x="-64022548" y="3912500"/>
              <a:ext cx="270175" cy="90600"/>
            </a:xfrm>
            <a:custGeom>
              <a:rect l="l" t="t" r="r" b="b"/>
              <a:pathLst>
                <a:path w="10807" h="3623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9923F217-8C4E-C472-B65A-B8AE2FAC24BC}"/>
                </a:ext>
              </a:extLst>
            </p:cNvPr>
            <p:cNvSpPr/>
            <p:nvPr/>
          </p:nvSpPr>
          <p:spPr>
            <a:xfrm>
              <a:off x="-64000503" y="4023550"/>
              <a:ext cx="227650" cy="21300"/>
            </a:xfrm>
            <a:custGeom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6034EBE7-43BD-D21C-A952-A18EF2E634EC}"/>
                </a:ext>
              </a:extLst>
            </p:cNvPr>
            <p:cNvSpPr/>
            <p:nvPr/>
          </p:nvSpPr>
          <p:spPr>
            <a:xfrm>
              <a:off x="-63960325" y="3727425"/>
              <a:ext cx="144925" cy="165425"/>
            </a:xfrm>
            <a:custGeom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30387CEC-903E-AA63-2791-7D5046CC113B}"/>
              </a:ext>
            </a:extLst>
          </p:cNvPr>
          <p:cNvGrpSpPr/>
          <p:nvPr/>
        </p:nvGrpSpPr>
        <p:grpSpPr>
          <a:xfrm>
            <a:off x="7924637" y="3640452"/>
            <a:ext cx="523675" cy="557947"/>
            <a:chOff x="-60255348" y="3733825"/>
            <a:chExt cx="316650" cy="316550"/>
          </a:xfrm>
          <a:solidFill>
            <a:srgbClr val="AB9375"/>
          </a:solidFill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0A78DAFD-E6A9-8ECD-F37B-F22C10507BE2}"/>
                </a:ext>
              </a:extLst>
            </p:cNvPr>
            <p:cNvSpPr/>
            <p:nvPr/>
          </p:nvSpPr>
          <p:spPr>
            <a:xfrm>
              <a:off x="-60218327" y="3733825"/>
              <a:ext cx="235525" cy="316550"/>
            </a:xfrm>
            <a:custGeom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5A635A5E-227A-C52D-47A4-2233D70A118F}"/>
                </a:ext>
              </a:extLst>
            </p:cNvPr>
            <p:cNvSpPr/>
            <p:nvPr/>
          </p:nvSpPr>
          <p:spPr>
            <a:xfrm>
              <a:off x="-60255348" y="3844775"/>
              <a:ext cx="34675" cy="20500"/>
            </a:xfrm>
            <a:custGeom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3D04981C-BC47-14B2-9BB3-F8BF39B18100}"/>
                </a:ext>
              </a:extLst>
            </p:cNvPr>
            <p:cNvSpPr/>
            <p:nvPr/>
          </p:nvSpPr>
          <p:spPr>
            <a:xfrm>
              <a:off x="-59974175" y="3844775"/>
              <a:ext cx="35475" cy="20500"/>
            </a:xfrm>
            <a:custGeom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E794AE3A-5ADC-E4F6-6425-24AF21E893A4}"/>
                </a:ext>
              </a:extLst>
            </p:cNvPr>
            <p:cNvSpPr/>
            <p:nvPr/>
          </p:nvSpPr>
          <p:spPr>
            <a:xfrm>
              <a:off x="-60212827" y="3939475"/>
              <a:ext cx="32325" cy="30350"/>
            </a:xfrm>
            <a:custGeom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D45A1354-4D0E-7543-D112-FF2C9B78910B}"/>
                </a:ext>
              </a:extLst>
            </p:cNvPr>
            <p:cNvSpPr/>
            <p:nvPr/>
          </p:nvSpPr>
          <p:spPr>
            <a:xfrm>
              <a:off x="-60012752" y="3739425"/>
              <a:ext cx="32300" cy="30350"/>
            </a:xfrm>
            <a:custGeom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114E47CE-64B4-A9F4-F20B-0430CDD4B18D}"/>
                </a:ext>
              </a:extLst>
            </p:cNvPr>
            <p:cNvSpPr/>
            <p:nvPr/>
          </p:nvSpPr>
          <p:spPr>
            <a:xfrm>
              <a:off x="-60012752" y="3939475"/>
              <a:ext cx="32300" cy="30350"/>
            </a:xfrm>
            <a:custGeom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02F5D6F2-FF0E-BE20-DBD3-DD65886284CE}"/>
                </a:ext>
              </a:extLst>
            </p:cNvPr>
            <p:cNvSpPr/>
            <p:nvPr/>
          </p:nvSpPr>
          <p:spPr>
            <a:xfrm>
              <a:off x="-60212827" y="3739425"/>
              <a:ext cx="32325" cy="30350"/>
            </a:xfrm>
            <a:custGeom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E92D3657-950E-2E49-5FC5-FA2DC010412F}"/>
              </a:ext>
            </a:extLst>
          </p:cNvPr>
          <p:cNvGrpSpPr/>
          <p:nvPr/>
        </p:nvGrpSpPr>
        <p:grpSpPr>
          <a:xfrm>
            <a:off x="9424969" y="1631796"/>
            <a:ext cx="683991" cy="722277"/>
            <a:chOff x="-63679952" y="4093450"/>
            <a:chExt cx="320600" cy="317650"/>
          </a:xfrm>
          <a:solidFill>
            <a:srgbClr val="AB9375"/>
          </a:solidFill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370D4269-BCDB-4FEB-638E-952B6432C184}"/>
                </a:ext>
              </a:extLst>
            </p:cNvPr>
            <p:cNvSpPr/>
            <p:nvPr/>
          </p:nvSpPr>
          <p:spPr>
            <a:xfrm>
              <a:off x="-63595653" y="4093450"/>
              <a:ext cx="236300" cy="230425"/>
            </a:xfrm>
            <a:custGeom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3BD5475C-28C0-1FD3-F467-203AD4BCDFF0}"/>
                </a:ext>
              </a:extLst>
            </p:cNvPr>
            <p:cNvSpPr/>
            <p:nvPr/>
          </p:nvSpPr>
          <p:spPr>
            <a:xfrm>
              <a:off x="-63679952" y="4233850"/>
              <a:ext cx="177250" cy="177250"/>
            </a:xfrm>
            <a:custGeom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94FCD424-9AD3-A20C-B78A-BB1765C28A59}"/>
                </a:ext>
              </a:extLst>
            </p:cNvPr>
            <p:cNvSpPr/>
            <p:nvPr/>
          </p:nvSpPr>
          <p:spPr>
            <a:xfrm>
              <a:off x="-63548400" y="4348850"/>
              <a:ext cx="185900" cy="62250"/>
            </a:xfrm>
            <a:custGeom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D7C67A26-4337-0CFD-5506-4A9E2B252785}"/>
              </a:ext>
            </a:extLst>
          </p:cNvPr>
          <p:cNvGrpSpPr/>
          <p:nvPr/>
        </p:nvGrpSpPr>
        <p:grpSpPr>
          <a:xfrm>
            <a:off x="4275841" y="3638747"/>
            <a:ext cx="523675" cy="559533"/>
            <a:chOff x="-61783348" y="3743950"/>
            <a:chExt cx="316650" cy="317450"/>
          </a:xfrm>
          <a:solidFill>
            <a:srgbClr val="AB9375"/>
          </a:solidFill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9C467270-1300-ABCA-6698-9C0175F5BE0C}"/>
                </a:ext>
              </a:extLst>
            </p:cNvPr>
            <p:cNvSpPr/>
            <p:nvPr/>
          </p:nvSpPr>
          <p:spPr>
            <a:xfrm>
              <a:off x="-61783348" y="3743950"/>
              <a:ext cx="316650" cy="317450"/>
            </a:xfrm>
            <a:custGeom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81F9A049-E79B-B337-3D26-E5F2E750463A}"/>
                </a:ext>
              </a:extLst>
            </p:cNvPr>
            <p:cNvSpPr/>
            <p:nvPr/>
          </p:nvSpPr>
          <p:spPr>
            <a:xfrm>
              <a:off x="-61739227" y="3833750"/>
              <a:ext cx="272525" cy="149675"/>
            </a:xfrm>
            <a:custGeom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651383CB-736D-F4AE-2745-D64C1E4367C5}"/>
              </a:ext>
            </a:extLst>
          </p:cNvPr>
          <p:cNvSpPr/>
          <p:nvPr/>
        </p:nvSpPr>
        <p:spPr>
          <a:xfrm>
            <a:off x="8747950" y="3717611"/>
            <a:ext cx="526279" cy="437343"/>
          </a:xfrm>
          <a:custGeom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FEBA5CC5-E76C-DAD3-0190-A6588F583358}"/>
              </a:ext>
            </a:extLst>
          </p:cNvPr>
          <p:cNvGrpSpPr/>
          <p:nvPr/>
        </p:nvGrpSpPr>
        <p:grpSpPr>
          <a:xfrm>
            <a:off x="10482871" y="3656982"/>
            <a:ext cx="479588" cy="504969"/>
            <a:chOff x="-59869425" y="4102225"/>
            <a:chExt cx="319025" cy="315175"/>
          </a:xfrm>
          <a:solidFill>
            <a:srgbClr val="AB9375"/>
          </a:solidFill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AAEED90A-D1C3-5E45-53A3-FD4F8E2A5DF3}"/>
                </a:ext>
              </a:extLst>
            </p:cNvPr>
            <p:cNvSpPr/>
            <p:nvPr/>
          </p:nvSpPr>
          <p:spPr>
            <a:xfrm>
              <a:off x="-59869425" y="4102225"/>
              <a:ext cx="149675" cy="256825"/>
            </a:xfrm>
            <a:custGeom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63FEF105-1D68-4AFD-9CF7-38920CB81647}"/>
                </a:ext>
              </a:extLst>
            </p:cNvPr>
            <p:cNvSpPr/>
            <p:nvPr/>
          </p:nvSpPr>
          <p:spPr>
            <a:xfrm>
              <a:off x="-59811127" y="4322075"/>
              <a:ext cx="201650" cy="95325"/>
            </a:xfrm>
            <a:custGeom>
              <a:rect l="l" t="t" r="r" b="b"/>
              <a:pathLst>
                <a:path w="8066" h="3812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D0CBF7A1-9F02-C694-B413-0D61F41FB54F}"/>
                </a:ext>
              </a:extLst>
            </p:cNvPr>
            <p:cNvSpPr/>
            <p:nvPr/>
          </p:nvSpPr>
          <p:spPr>
            <a:xfrm>
              <a:off x="-59700077" y="4102225"/>
              <a:ext cx="149675" cy="256525"/>
            </a:xfrm>
            <a:custGeom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9044832B-0F0E-EBB8-FB40-74283DA00B8D}"/>
                </a:ext>
              </a:extLst>
            </p:cNvPr>
            <p:cNvSpPr/>
            <p:nvPr/>
          </p:nvSpPr>
          <p:spPr>
            <a:xfrm>
              <a:off x="-59742598" y="4187375"/>
              <a:ext cx="63025" cy="144950"/>
            </a:xfrm>
            <a:custGeom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DDA60CBC-09F6-EC9B-6D12-0F72B0BCD254}"/>
              </a:ext>
            </a:extLst>
          </p:cNvPr>
          <p:cNvGrpSpPr/>
          <p:nvPr/>
        </p:nvGrpSpPr>
        <p:grpSpPr>
          <a:xfrm>
            <a:off x="5113963" y="4622598"/>
            <a:ext cx="422624" cy="511209"/>
            <a:chOff x="2423775" y="3226875"/>
            <a:chExt cx="259925" cy="295000"/>
          </a:xfrm>
          <a:solidFill>
            <a:srgbClr val="AB9375"/>
          </a:solidFill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79F18B98-D4D0-927C-813C-54DC026A7A6D}"/>
                </a:ext>
              </a:extLst>
            </p:cNvPr>
            <p:cNvSpPr/>
            <p:nvPr/>
          </p:nvSpPr>
          <p:spPr>
            <a:xfrm>
              <a:off x="2509625" y="3365900"/>
              <a:ext cx="86650" cy="52000"/>
            </a:xfrm>
            <a:custGeom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3279F5AA-C7C8-9F5E-A9A8-37C9F59BF624}"/>
                </a:ext>
              </a:extLst>
            </p:cNvPr>
            <p:cNvSpPr/>
            <p:nvPr/>
          </p:nvSpPr>
          <p:spPr>
            <a:xfrm>
              <a:off x="2534825" y="3313925"/>
              <a:ext cx="35475" cy="35450"/>
            </a:xfrm>
            <a:custGeom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09BC662F-3DC0-63DA-4FE1-4960510337BF}"/>
                </a:ext>
              </a:extLst>
            </p:cNvPr>
            <p:cNvSpPr/>
            <p:nvPr/>
          </p:nvSpPr>
          <p:spPr>
            <a:xfrm>
              <a:off x="2423775" y="3226875"/>
              <a:ext cx="259925" cy="295000"/>
            </a:xfrm>
            <a:custGeom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C4921EC9-8B90-98D8-240C-E3F6BE6B05BF}"/>
              </a:ext>
            </a:extLst>
          </p:cNvPr>
          <p:cNvGrpSpPr/>
          <p:nvPr/>
        </p:nvGrpSpPr>
        <p:grpSpPr>
          <a:xfrm>
            <a:off x="6965529" y="4627478"/>
            <a:ext cx="486688" cy="480493"/>
            <a:chOff x="4266025" y="3609275"/>
            <a:chExt cx="299325" cy="277275"/>
          </a:xfrm>
          <a:solidFill>
            <a:srgbClr val="AB9375"/>
          </a:solidFill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BBD23AF4-E239-C0CD-DC4F-919DAF056A64}"/>
                </a:ext>
              </a:extLst>
            </p:cNvPr>
            <p:cNvSpPr/>
            <p:nvPr/>
          </p:nvSpPr>
          <p:spPr>
            <a:xfrm>
              <a:off x="4266025" y="3609275"/>
              <a:ext cx="299325" cy="224500"/>
            </a:xfrm>
            <a:custGeom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883AC621-6924-11AD-EE70-64BC27A704D4}"/>
                </a:ext>
              </a:extLst>
            </p:cNvPr>
            <p:cNvSpPr/>
            <p:nvPr/>
          </p:nvSpPr>
          <p:spPr>
            <a:xfrm>
              <a:off x="4332975" y="3851850"/>
              <a:ext cx="157550" cy="34700"/>
            </a:xfrm>
            <a:custGeom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BE3BBEC0-99B4-FD63-8D16-C8C4CE9A51F7}"/>
              </a:ext>
            </a:extLst>
          </p:cNvPr>
          <p:cNvGrpSpPr/>
          <p:nvPr/>
        </p:nvGrpSpPr>
        <p:grpSpPr>
          <a:xfrm>
            <a:off x="7899452" y="4585629"/>
            <a:ext cx="480307" cy="511859"/>
            <a:chOff x="4628325" y="3599825"/>
            <a:chExt cx="295400" cy="295375"/>
          </a:xfrm>
          <a:solidFill>
            <a:srgbClr val="AB9375"/>
          </a:solidFill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7157B12B-A310-7D55-0A15-C5551DBCE435}"/>
                </a:ext>
              </a:extLst>
            </p:cNvPr>
            <p:cNvSpPr/>
            <p:nvPr/>
          </p:nvSpPr>
          <p:spPr>
            <a:xfrm>
              <a:off x="4679525" y="3686450"/>
              <a:ext cx="17350" cy="86675"/>
            </a:xfrm>
            <a:custGeom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3ED6014F-1D60-3FE8-4FE3-DBC612A72ACA}"/>
                </a:ext>
              </a:extLst>
            </p:cNvPr>
            <p:cNvSpPr/>
            <p:nvPr/>
          </p:nvSpPr>
          <p:spPr>
            <a:xfrm>
              <a:off x="4854375" y="3686450"/>
              <a:ext cx="18150" cy="86675"/>
            </a:xfrm>
            <a:custGeom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3E3FF7CF-0A09-AC74-F8CA-C767055AD90B}"/>
                </a:ext>
              </a:extLst>
            </p:cNvPr>
            <p:cNvSpPr/>
            <p:nvPr/>
          </p:nvSpPr>
          <p:spPr>
            <a:xfrm>
              <a:off x="4679525" y="3790425"/>
              <a:ext cx="17350" cy="104000"/>
            </a:xfrm>
            <a:custGeom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177C7CAF-B099-32F1-359C-C368B15F8EBC}"/>
                </a:ext>
              </a:extLst>
            </p:cNvPr>
            <p:cNvSpPr/>
            <p:nvPr/>
          </p:nvSpPr>
          <p:spPr>
            <a:xfrm>
              <a:off x="4854375" y="3790425"/>
              <a:ext cx="18150" cy="104000"/>
            </a:xfrm>
            <a:custGeom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E3FC33C0-D3D9-692E-87D7-DEC2D67345CF}"/>
                </a:ext>
              </a:extLst>
            </p:cNvPr>
            <p:cNvSpPr/>
            <p:nvPr/>
          </p:nvSpPr>
          <p:spPr>
            <a:xfrm>
              <a:off x="4628325" y="3686450"/>
              <a:ext cx="34675" cy="86675"/>
            </a:xfrm>
            <a:custGeom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2B899860-7894-06E2-2AF7-1A424A0A25B2}"/>
                </a:ext>
              </a:extLst>
            </p:cNvPr>
            <p:cNvSpPr/>
            <p:nvPr/>
          </p:nvSpPr>
          <p:spPr>
            <a:xfrm>
              <a:off x="4714975" y="3686450"/>
              <a:ext cx="122100" cy="86675"/>
            </a:xfrm>
            <a:custGeom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6584AE61-50B7-0B7D-D830-DC73DD64D043}"/>
                </a:ext>
              </a:extLst>
            </p:cNvPr>
            <p:cNvSpPr/>
            <p:nvPr/>
          </p:nvSpPr>
          <p:spPr>
            <a:xfrm>
              <a:off x="4889025" y="3777825"/>
              <a:ext cx="34700" cy="117375"/>
            </a:xfrm>
            <a:custGeom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963A6DE6-9F01-07A1-8B9E-2C43008D1D7F}"/>
                </a:ext>
              </a:extLst>
            </p:cNvPr>
            <p:cNvSpPr/>
            <p:nvPr/>
          </p:nvSpPr>
          <p:spPr>
            <a:xfrm>
              <a:off x="4628325" y="3777825"/>
              <a:ext cx="34675" cy="116600"/>
            </a:xfrm>
            <a:custGeom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B6060EFF-249A-E903-D9D7-C71D70F505FE}"/>
                </a:ext>
              </a:extLst>
            </p:cNvPr>
            <p:cNvSpPr/>
            <p:nvPr/>
          </p:nvSpPr>
          <p:spPr>
            <a:xfrm>
              <a:off x="4766950" y="3790425"/>
              <a:ext cx="17350" cy="18150"/>
            </a:xfrm>
            <a:custGeom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F18BBA0B-526A-6D47-4158-DF666C551FF8}"/>
                </a:ext>
              </a:extLst>
            </p:cNvPr>
            <p:cNvSpPr/>
            <p:nvPr/>
          </p:nvSpPr>
          <p:spPr>
            <a:xfrm>
              <a:off x="4889025" y="3686450"/>
              <a:ext cx="34700" cy="86675"/>
            </a:xfrm>
            <a:custGeom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3E854F6B-7EB4-D96D-4D03-9B46C57DF5EF}"/>
                </a:ext>
              </a:extLst>
            </p:cNvPr>
            <p:cNvSpPr/>
            <p:nvPr/>
          </p:nvSpPr>
          <p:spPr>
            <a:xfrm>
              <a:off x="4714975" y="3790425"/>
              <a:ext cx="122100" cy="104000"/>
            </a:xfrm>
            <a:custGeom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5B3A4BB7-4651-5C9E-BC3C-89154489F7B7}"/>
                </a:ext>
              </a:extLst>
            </p:cNvPr>
            <p:cNvSpPr/>
            <p:nvPr/>
          </p:nvSpPr>
          <p:spPr>
            <a:xfrm>
              <a:off x="4714175" y="3599825"/>
              <a:ext cx="122100" cy="69325"/>
            </a:xfrm>
            <a:custGeom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79A07064-086C-66E5-6EFC-4AE0D9322D88}"/>
              </a:ext>
            </a:extLst>
          </p:cNvPr>
          <p:cNvGrpSpPr/>
          <p:nvPr/>
        </p:nvGrpSpPr>
        <p:grpSpPr>
          <a:xfrm>
            <a:off x="11370265" y="3665358"/>
            <a:ext cx="346009" cy="483471"/>
            <a:chOff x="3167275" y="3227275"/>
            <a:chExt cx="225300" cy="295375"/>
          </a:xfrm>
          <a:solidFill>
            <a:srgbClr val="AB9375"/>
          </a:solidFill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1E03FB1D-3C8D-481C-5A11-7F398302F4FC}"/>
                </a:ext>
              </a:extLst>
            </p:cNvPr>
            <p:cNvSpPr/>
            <p:nvPr/>
          </p:nvSpPr>
          <p:spPr>
            <a:xfrm>
              <a:off x="3167275" y="3227275"/>
              <a:ext cx="225300" cy="207950"/>
            </a:xfrm>
            <a:custGeom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F7495077-2F02-BD60-63B8-43001F9FA8DC}"/>
                </a:ext>
              </a:extLst>
            </p:cNvPr>
            <p:cNvSpPr/>
            <p:nvPr/>
          </p:nvSpPr>
          <p:spPr>
            <a:xfrm>
              <a:off x="3262600" y="3278475"/>
              <a:ext cx="35450" cy="35475"/>
            </a:xfrm>
            <a:custGeom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5B03BC49-2C7A-A20C-DB9D-C25AC0BC7F25}"/>
                </a:ext>
              </a:extLst>
            </p:cNvPr>
            <p:cNvSpPr/>
            <p:nvPr/>
          </p:nvSpPr>
          <p:spPr>
            <a:xfrm>
              <a:off x="3220050" y="3452525"/>
              <a:ext cx="121325" cy="35475"/>
            </a:xfrm>
            <a:custGeom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4C692F87-EEAA-4490-ACAF-8840B507D0A3}"/>
                </a:ext>
              </a:extLst>
            </p:cNvPr>
            <p:cNvSpPr/>
            <p:nvPr/>
          </p:nvSpPr>
          <p:spPr>
            <a:xfrm>
              <a:off x="3237375" y="3332025"/>
              <a:ext cx="86675" cy="52000"/>
            </a:xfrm>
            <a:custGeom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00CB00B7-E4B7-10AE-88AA-BAB57B634947}"/>
                </a:ext>
              </a:extLst>
            </p:cNvPr>
            <p:cNvSpPr/>
            <p:nvPr/>
          </p:nvSpPr>
          <p:spPr>
            <a:xfrm>
              <a:off x="3237375" y="3505300"/>
              <a:ext cx="87450" cy="17350"/>
            </a:xfrm>
            <a:custGeom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D8359FFC-283B-E33E-73F8-418966F89C53}"/>
              </a:ext>
            </a:extLst>
          </p:cNvPr>
          <p:cNvGrpSpPr/>
          <p:nvPr/>
        </p:nvGrpSpPr>
        <p:grpSpPr>
          <a:xfrm>
            <a:off x="8779666" y="4641759"/>
            <a:ext cx="481567" cy="451813"/>
            <a:chOff x="4991425" y="3617150"/>
            <a:chExt cx="296175" cy="260725"/>
          </a:xfrm>
          <a:solidFill>
            <a:srgbClr val="AB9375"/>
          </a:solidFill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2559EC4E-B539-3771-BD35-35E30706E5F5}"/>
                </a:ext>
              </a:extLst>
            </p:cNvPr>
            <p:cNvSpPr/>
            <p:nvPr/>
          </p:nvSpPr>
          <p:spPr>
            <a:xfrm>
              <a:off x="5069400" y="3738450"/>
              <a:ext cx="139425" cy="139425"/>
            </a:xfrm>
            <a:custGeom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6E9A199E-ABC6-0188-CF25-BD7D4A6BC1D0}"/>
                </a:ext>
              </a:extLst>
            </p:cNvPr>
            <p:cNvSpPr/>
            <p:nvPr/>
          </p:nvSpPr>
          <p:spPr>
            <a:xfrm>
              <a:off x="5200150" y="3617150"/>
              <a:ext cx="69325" cy="69325"/>
            </a:xfrm>
            <a:custGeom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8DAF78CC-39B3-B162-204D-F42F345B399B}"/>
                </a:ext>
              </a:extLst>
            </p:cNvPr>
            <p:cNvSpPr/>
            <p:nvPr/>
          </p:nvSpPr>
          <p:spPr>
            <a:xfrm>
              <a:off x="5009550" y="3617150"/>
              <a:ext cx="68525" cy="69325"/>
            </a:xfrm>
            <a:custGeom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1785C140-500A-219B-4DC0-E638DA7AF8C5}"/>
                </a:ext>
              </a:extLst>
            </p:cNvPr>
            <p:cNvSpPr/>
            <p:nvPr/>
          </p:nvSpPr>
          <p:spPr>
            <a:xfrm>
              <a:off x="4991425" y="3686450"/>
              <a:ext cx="104775" cy="52025"/>
            </a:xfrm>
            <a:custGeom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1E97412D-7182-9AF6-738E-670F93A5233F}"/>
                </a:ext>
              </a:extLst>
            </p:cNvPr>
            <p:cNvSpPr/>
            <p:nvPr/>
          </p:nvSpPr>
          <p:spPr>
            <a:xfrm>
              <a:off x="5183600" y="3686450"/>
              <a:ext cx="104000" cy="52025"/>
            </a:xfrm>
            <a:custGeom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4B1BCE2C-01C4-FA1B-352C-41F06A976584}"/>
                </a:ext>
              </a:extLst>
            </p:cNvPr>
            <p:cNvSpPr/>
            <p:nvPr/>
          </p:nvSpPr>
          <p:spPr>
            <a:xfrm>
              <a:off x="5187550" y="3755775"/>
              <a:ext cx="100050" cy="52800"/>
            </a:xfrm>
            <a:custGeom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F9C797F6-3137-B68B-7F2B-E38F3D72F61D}"/>
                </a:ext>
              </a:extLst>
            </p:cNvPr>
            <p:cNvSpPr/>
            <p:nvPr/>
          </p:nvSpPr>
          <p:spPr>
            <a:xfrm>
              <a:off x="4991425" y="3755775"/>
              <a:ext cx="100850" cy="52000"/>
            </a:xfrm>
            <a:custGeom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0FCBC449-C858-4C4C-076D-CDE50B090968}"/>
              </a:ext>
            </a:extLst>
          </p:cNvPr>
          <p:cNvGrpSpPr/>
          <p:nvPr/>
        </p:nvGrpSpPr>
        <p:grpSpPr>
          <a:xfrm>
            <a:off x="4176396" y="4547344"/>
            <a:ext cx="480265" cy="509131"/>
            <a:chOff x="3497300" y="3591950"/>
            <a:chExt cx="295375" cy="293800"/>
          </a:xfrm>
          <a:solidFill>
            <a:srgbClr val="AB9375"/>
          </a:solidFill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24A4E3AB-6E95-4BC3-55DA-42E063081E0D}"/>
                </a:ext>
              </a:extLst>
            </p:cNvPr>
            <p:cNvSpPr/>
            <p:nvPr/>
          </p:nvSpPr>
          <p:spPr>
            <a:xfrm>
              <a:off x="3628825" y="3724275"/>
              <a:ext cx="18150" cy="16550"/>
            </a:xfrm>
            <a:custGeom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D4BE8EBB-2C4A-0880-7178-003C149FF061}"/>
                </a:ext>
              </a:extLst>
            </p:cNvPr>
            <p:cNvSpPr/>
            <p:nvPr/>
          </p:nvSpPr>
          <p:spPr>
            <a:xfrm>
              <a:off x="3590250" y="3689400"/>
              <a:ext cx="94525" cy="86675"/>
            </a:xfrm>
            <a:custGeom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C8C3B9AD-084A-63EA-F34A-6572BD3EF374}"/>
                </a:ext>
              </a:extLst>
            </p:cNvPr>
            <p:cNvSpPr/>
            <p:nvPr/>
          </p:nvSpPr>
          <p:spPr>
            <a:xfrm>
              <a:off x="3674525" y="3601400"/>
              <a:ext cx="118150" cy="118950"/>
            </a:xfrm>
            <a:custGeom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DE71B778-01EA-B5BF-0F93-05B9CA014707}"/>
                </a:ext>
              </a:extLst>
            </p:cNvPr>
            <p:cNvSpPr/>
            <p:nvPr/>
          </p:nvSpPr>
          <p:spPr>
            <a:xfrm>
              <a:off x="3631200" y="3774675"/>
              <a:ext cx="103200" cy="102400"/>
            </a:xfrm>
            <a:custGeom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63E3F38F-724F-E570-35BB-CD43E3EED59D}"/>
                </a:ext>
              </a:extLst>
            </p:cNvPr>
            <p:cNvSpPr/>
            <p:nvPr/>
          </p:nvSpPr>
          <p:spPr>
            <a:xfrm>
              <a:off x="3691850" y="3726625"/>
              <a:ext cx="89800" cy="89050"/>
            </a:xfrm>
            <a:custGeom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1D861071-7963-6B8B-E742-DFCC50AC89E2}"/>
                </a:ext>
              </a:extLst>
            </p:cNvPr>
            <p:cNvSpPr/>
            <p:nvPr/>
          </p:nvSpPr>
          <p:spPr>
            <a:xfrm>
              <a:off x="3505175" y="3767575"/>
              <a:ext cx="120525" cy="118175"/>
            </a:xfrm>
            <a:custGeom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32CA7308-C768-BF86-F75F-54F5340D873F}"/>
                </a:ext>
              </a:extLst>
            </p:cNvPr>
            <p:cNvSpPr/>
            <p:nvPr/>
          </p:nvSpPr>
          <p:spPr>
            <a:xfrm>
              <a:off x="3631200" y="3591950"/>
              <a:ext cx="104000" cy="84300"/>
            </a:xfrm>
            <a:custGeom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15C06D2A-67D1-68C2-C5B0-8682E7976CF0}"/>
                </a:ext>
              </a:extLst>
            </p:cNvPr>
            <p:cNvSpPr/>
            <p:nvPr/>
          </p:nvSpPr>
          <p:spPr>
            <a:xfrm>
              <a:off x="3497300" y="3721900"/>
              <a:ext cx="84300" cy="107150"/>
            </a:xfrm>
            <a:custGeom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0219AF3C-4AFB-73FE-94CE-5212169766C0}"/>
              </a:ext>
            </a:extLst>
          </p:cNvPr>
          <p:cNvGrpSpPr/>
          <p:nvPr/>
        </p:nvGrpSpPr>
        <p:grpSpPr>
          <a:xfrm>
            <a:off x="9515358" y="4559056"/>
            <a:ext cx="482865" cy="515973"/>
            <a:chOff x="5355300" y="3598250"/>
            <a:chExt cx="296975" cy="297750"/>
          </a:xfrm>
          <a:solidFill>
            <a:srgbClr val="AB9375"/>
          </a:solidFill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15EC3A5C-DCB9-2237-9283-EE14AB3F1B4F}"/>
                </a:ext>
              </a:extLst>
            </p:cNvPr>
            <p:cNvSpPr/>
            <p:nvPr/>
          </p:nvSpPr>
          <p:spPr>
            <a:xfrm>
              <a:off x="5355300" y="3703000"/>
              <a:ext cx="35475" cy="191425"/>
            </a:xfrm>
            <a:custGeom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E42AF620-D48F-7290-D9CD-E8B2A5241B99}"/>
                </a:ext>
              </a:extLst>
            </p:cNvPr>
            <p:cNvSpPr/>
            <p:nvPr/>
          </p:nvSpPr>
          <p:spPr>
            <a:xfrm>
              <a:off x="5389175" y="3773100"/>
              <a:ext cx="122900" cy="122900"/>
            </a:xfrm>
            <a:custGeom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A3A61956-046F-6FC4-C603-9CE910BABE24}"/>
                </a:ext>
              </a:extLst>
            </p:cNvPr>
            <p:cNvSpPr/>
            <p:nvPr/>
          </p:nvSpPr>
          <p:spPr>
            <a:xfrm>
              <a:off x="5527800" y="3598250"/>
              <a:ext cx="105550" cy="35450"/>
            </a:xfrm>
            <a:custGeom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5865B0DE-A4B6-C3EB-9DC6-08802F9569DA}"/>
                </a:ext>
              </a:extLst>
            </p:cNvPr>
            <p:cNvSpPr/>
            <p:nvPr/>
          </p:nvSpPr>
          <p:spPr>
            <a:xfrm>
              <a:off x="5545900" y="3651800"/>
              <a:ext cx="104800" cy="35475"/>
            </a:xfrm>
            <a:custGeom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B92BFE12-01FB-06D5-C95D-497C07F4A4F5}"/>
                </a:ext>
              </a:extLst>
            </p:cNvPr>
            <p:cNvSpPr/>
            <p:nvPr/>
          </p:nvSpPr>
          <p:spPr>
            <a:xfrm>
              <a:off x="5529375" y="3754975"/>
              <a:ext cx="122100" cy="35475"/>
            </a:xfrm>
            <a:custGeom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90B0B7D2-2A7C-7CF1-DE33-3C09469D83EF}"/>
                </a:ext>
              </a:extLst>
            </p:cNvPr>
            <p:cNvSpPr/>
            <p:nvPr/>
          </p:nvSpPr>
          <p:spPr>
            <a:xfrm>
              <a:off x="5511250" y="3703000"/>
              <a:ext cx="140225" cy="33900"/>
            </a:xfrm>
            <a:custGeom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18DD733C-ED97-3537-60F8-83B23EB75449}"/>
                </a:ext>
              </a:extLst>
            </p:cNvPr>
            <p:cNvSpPr/>
            <p:nvPr/>
          </p:nvSpPr>
          <p:spPr>
            <a:xfrm>
              <a:off x="5529375" y="3808550"/>
              <a:ext cx="122900" cy="87450"/>
            </a:xfrm>
            <a:custGeom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50D950EA-2CCC-889F-0FB9-18011004C614}"/>
                </a:ext>
              </a:extLst>
            </p:cNvPr>
            <p:cNvSpPr/>
            <p:nvPr/>
          </p:nvSpPr>
          <p:spPr>
            <a:xfrm>
              <a:off x="5408075" y="3651025"/>
              <a:ext cx="86675" cy="103975"/>
            </a:xfrm>
            <a:custGeom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747D559F-DA83-09D5-89EB-C476971F9614}"/>
              </a:ext>
            </a:extLst>
          </p:cNvPr>
          <p:cNvGrpSpPr/>
          <p:nvPr/>
        </p:nvGrpSpPr>
        <p:grpSpPr>
          <a:xfrm>
            <a:off x="9486976" y="5286303"/>
            <a:ext cx="709641" cy="701253"/>
            <a:chOff x="6543825" y="3202075"/>
            <a:chExt cx="296975" cy="275350"/>
          </a:xfrm>
          <a:solidFill>
            <a:srgbClr val="AB9375"/>
          </a:solidFill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0B176541-6ED7-A0E1-BEDD-293210588F9E}"/>
                </a:ext>
              </a:extLst>
            </p:cNvPr>
            <p:cNvSpPr/>
            <p:nvPr/>
          </p:nvSpPr>
          <p:spPr>
            <a:xfrm>
              <a:off x="6683250" y="3202075"/>
              <a:ext cx="17350" cy="43350"/>
            </a:xfrm>
            <a:custGeom>
              <a:rect l="l" t="t" r="r" b="b"/>
              <a:pathLst>
                <a:path w="694" h="173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9092AAAD-4549-125A-5D0F-9390219A47AE}"/>
                </a:ext>
              </a:extLst>
            </p:cNvPr>
            <p:cNvSpPr/>
            <p:nvPr/>
          </p:nvSpPr>
          <p:spPr>
            <a:xfrm>
              <a:off x="6613925" y="3236125"/>
              <a:ext cx="35475" cy="34700"/>
            </a:xfrm>
            <a:custGeom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9F56F915-20EF-E482-87D9-80A2D146307B}"/>
                </a:ext>
              </a:extLst>
            </p:cNvPr>
            <p:cNvSpPr/>
            <p:nvPr/>
          </p:nvSpPr>
          <p:spPr>
            <a:xfrm>
              <a:off x="6734425" y="3236425"/>
              <a:ext cx="35475" cy="34400"/>
            </a:xfrm>
            <a:custGeom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110186AA-88CC-2C97-CE7D-BBF2E372CE57}"/>
                </a:ext>
              </a:extLst>
            </p:cNvPr>
            <p:cNvSpPr/>
            <p:nvPr/>
          </p:nvSpPr>
          <p:spPr>
            <a:xfrm>
              <a:off x="6805325" y="3322575"/>
              <a:ext cx="35475" cy="121325"/>
            </a:xfrm>
            <a:custGeom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EDED6B45-34FA-6734-0296-B822C800C4E6}"/>
                </a:ext>
              </a:extLst>
            </p:cNvPr>
            <p:cNvSpPr/>
            <p:nvPr/>
          </p:nvSpPr>
          <p:spPr>
            <a:xfrm>
              <a:off x="6543825" y="3323275"/>
              <a:ext cx="35475" cy="121400"/>
            </a:xfrm>
            <a:custGeom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FF6A834B-79ED-D39C-F19F-B04C0266364C}"/>
                </a:ext>
              </a:extLst>
            </p:cNvPr>
            <p:cNvSpPr/>
            <p:nvPr/>
          </p:nvSpPr>
          <p:spPr>
            <a:xfrm>
              <a:off x="6643075" y="3332025"/>
              <a:ext cx="143375" cy="104000"/>
            </a:xfrm>
            <a:custGeom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8E1CED7B-E62B-7911-77CA-536C9ECCFA30}"/>
                </a:ext>
              </a:extLst>
            </p:cNvPr>
            <p:cNvSpPr/>
            <p:nvPr/>
          </p:nvSpPr>
          <p:spPr>
            <a:xfrm>
              <a:off x="6595025" y="3288700"/>
              <a:ext cx="175675" cy="188725"/>
            </a:xfrm>
            <a:custGeom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B7B06811-35C3-A96F-FC58-F09B15F938A1}"/>
              </a:ext>
            </a:extLst>
          </p:cNvPr>
          <p:cNvGrpSpPr/>
          <p:nvPr/>
        </p:nvGrpSpPr>
        <p:grpSpPr>
          <a:xfrm>
            <a:off x="11314390" y="4449568"/>
            <a:ext cx="551137" cy="587393"/>
            <a:chOff x="2037825" y="3254050"/>
            <a:chExt cx="296175" cy="296175"/>
          </a:xfrm>
          <a:solidFill>
            <a:srgbClr val="AB9375"/>
          </a:solidFill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3794E3E8-88AB-BEA8-15FE-8C6082A70013}"/>
                </a:ext>
              </a:extLst>
            </p:cNvPr>
            <p:cNvSpPr/>
            <p:nvPr/>
          </p:nvSpPr>
          <p:spPr>
            <a:xfrm>
              <a:off x="2063825" y="3254050"/>
              <a:ext cx="86675" cy="86675"/>
            </a:xfrm>
            <a:custGeom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97EAFEF5-DA40-8DCA-DA2E-684E9146ED90}"/>
                </a:ext>
              </a:extLst>
            </p:cNvPr>
            <p:cNvSpPr/>
            <p:nvPr/>
          </p:nvSpPr>
          <p:spPr>
            <a:xfrm>
              <a:off x="2178025" y="3289500"/>
              <a:ext cx="104000" cy="67950"/>
            </a:xfrm>
            <a:custGeom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8C7A31D7-E29F-61A5-276F-1C03EE0D1459}"/>
                </a:ext>
              </a:extLst>
            </p:cNvPr>
            <p:cNvSpPr/>
            <p:nvPr/>
          </p:nvSpPr>
          <p:spPr>
            <a:xfrm>
              <a:off x="2070125" y="3444225"/>
              <a:ext cx="106350" cy="69075"/>
            </a:xfrm>
            <a:custGeom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4B58D365-0918-9F1E-0F64-C9AE0CCEF91B}"/>
                </a:ext>
              </a:extLst>
            </p:cNvPr>
            <p:cNvSpPr/>
            <p:nvPr/>
          </p:nvSpPr>
          <p:spPr>
            <a:xfrm>
              <a:off x="2219775" y="3375350"/>
              <a:ext cx="89025" cy="85875"/>
            </a:xfrm>
            <a:custGeom>
              <a:rect l="l" t="t" r="r" b="b"/>
              <a:pathLst>
                <a:path w="3560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FFB355F3-9BD7-ADD2-FAF6-12D640C51A30}"/>
                </a:ext>
              </a:extLst>
            </p:cNvPr>
            <p:cNvSpPr/>
            <p:nvPr/>
          </p:nvSpPr>
          <p:spPr>
            <a:xfrm>
              <a:off x="2037825" y="3339125"/>
              <a:ext cx="138650" cy="88225"/>
            </a:xfrm>
            <a:custGeom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1C742012-5BE0-C1C8-C60E-B70533D54B11}"/>
                </a:ext>
              </a:extLst>
            </p:cNvPr>
            <p:cNvSpPr/>
            <p:nvPr/>
          </p:nvSpPr>
          <p:spPr>
            <a:xfrm>
              <a:off x="2193775" y="3460400"/>
              <a:ext cx="140225" cy="89825"/>
            </a:xfrm>
            <a:custGeom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B7D4D106-9105-93FF-5B68-A17EFA8417D8}"/>
              </a:ext>
            </a:extLst>
          </p:cNvPr>
          <p:cNvGrpSpPr/>
          <p:nvPr/>
        </p:nvGrpSpPr>
        <p:grpSpPr>
          <a:xfrm>
            <a:off x="6024689" y="4673827"/>
            <a:ext cx="482867" cy="513245"/>
            <a:chOff x="3859600" y="3591950"/>
            <a:chExt cx="296975" cy="296175"/>
          </a:xfrm>
          <a:solidFill>
            <a:srgbClr val="AB9375"/>
          </a:solidFill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52B81DD3-3D89-DE3D-43E7-2C053B5E2E47}"/>
                </a:ext>
              </a:extLst>
            </p:cNvPr>
            <p:cNvSpPr/>
            <p:nvPr/>
          </p:nvSpPr>
          <p:spPr>
            <a:xfrm>
              <a:off x="4034450" y="3766000"/>
              <a:ext cx="122125" cy="122125"/>
            </a:xfrm>
            <a:custGeom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68B0D9BB-8478-9265-3603-153E3BC7ED20}"/>
                </a:ext>
              </a:extLst>
            </p:cNvPr>
            <p:cNvSpPr/>
            <p:nvPr/>
          </p:nvSpPr>
          <p:spPr>
            <a:xfrm>
              <a:off x="3860400" y="3679375"/>
              <a:ext cx="260725" cy="173300"/>
            </a:xfrm>
            <a:custGeom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90397EA8-3830-7FD7-1D94-87BCA88F2FD5}"/>
                </a:ext>
              </a:extLst>
            </p:cNvPr>
            <p:cNvSpPr/>
            <p:nvPr/>
          </p:nvSpPr>
          <p:spPr>
            <a:xfrm>
              <a:off x="3859600" y="3591950"/>
              <a:ext cx="261525" cy="70900"/>
            </a:xfrm>
            <a:custGeom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1D5633BC-2956-ED86-CE67-6704E8A57A26}"/>
              </a:ext>
            </a:extLst>
          </p:cNvPr>
          <p:cNvGrpSpPr/>
          <p:nvPr/>
        </p:nvGrpSpPr>
        <p:grpSpPr>
          <a:xfrm>
            <a:off x="10482008" y="4540371"/>
            <a:ext cx="453397" cy="480493"/>
            <a:chOff x="5727850" y="3609275"/>
            <a:chExt cx="278850" cy="277275"/>
          </a:xfrm>
          <a:solidFill>
            <a:srgbClr val="AB9375"/>
          </a:solidFill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A6D82B3C-A8DD-404E-ECCB-20DD0DF31EEF}"/>
                </a:ext>
              </a:extLst>
            </p:cNvPr>
            <p:cNvSpPr/>
            <p:nvPr/>
          </p:nvSpPr>
          <p:spPr>
            <a:xfrm>
              <a:off x="5884600" y="3765225"/>
              <a:ext cx="122100" cy="121325"/>
            </a:xfrm>
            <a:custGeom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252E48D8-8B32-5A32-8FAC-0475FDD7DDC1}"/>
                </a:ext>
              </a:extLst>
            </p:cNvPr>
            <p:cNvSpPr/>
            <p:nvPr/>
          </p:nvSpPr>
          <p:spPr>
            <a:xfrm>
              <a:off x="5727850" y="3669125"/>
              <a:ext cx="35475" cy="216625"/>
            </a:xfrm>
            <a:custGeom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C085EECA-BAAB-B6CB-FFBD-FAFEBF9206F9}"/>
                </a:ext>
              </a:extLst>
            </p:cNvPr>
            <p:cNvSpPr/>
            <p:nvPr/>
          </p:nvSpPr>
          <p:spPr>
            <a:xfrm>
              <a:off x="5779825" y="3677800"/>
              <a:ext cx="174900" cy="207950"/>
            </a:xfrm>
            <a:custGeom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B4680545-A857-92A4-E3FA-D217B624FD13}"/>
                </a:ext>
              </a:extLst>
            </p:cNvPr>
            <p:cNvSpPr/>
            <p:nvPr/>
          </p:nvSpPr>
          <p:spPr>
            <a:xfrm>
              <a:off x="5815275" y="3781750"/>
              <a:ext cx="66200" cy="17350"/>
            </a:xfrm>
            <a:custGeom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06564DC2-E72B-193E-CE99-3E26C27E56C4}"/>
                </a:ext>
              </a:extLst>
            </p:cNvPr>
            <p:cNvSpPr/>
            <p:nvPr/>
          </p:nvSpPr>
          <p:spPr>
            <a:xfrm>
              <a:off x="5727850" y="3609275"/>
              <a:ext cx="226075" cy="51225"/>
            </a:xfrm>
            <a:custGeom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79B705A8-B5B1-96F2-3E1E-B21CADA34E30}"/>
              </a:ext>
            </a:extLst>
          </p:cNvPr>
          <p:cNvGrpSpPr/>
          <p:nvPr/>
        </p:nvGrpSpPr>
        <p:grpSpPr>
          <a:xfrm>
            <a:off x="10374117" y="2606105"/>
            <a:ext cx="630403" cy="670064"/>
            <a:chOff x="6553275" y="3604550"/>
            <a:chExt cx="296975" cy="296175"/>
          </a:xfrm>
          <a:solidFill>
            <a:srgbClr val="AB9375"/>
          </a:solidFill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04C9629A-9E90-FDDF-EE27-69D72CB82EEB}"/>
                </a:ext>
              </a:extLst>
            </p:cNvPr>
            <p:cNvSpPr/>
            <p:nvPr/>
          </p:nvSpPr>
          <p:spPr>
            <a:xfrm>
              <a:off x="6657250" y="3604550"/>
              <a:ext cx="86650" cy="86650"/>
            </a:xfrm>
            <a:custGeom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1B0A6D45-4106-6ECF-4A3B-E29B54F4F04B}"/>
                </a:ext>
              </a:extLst>
            </p:cNvPr>
            <p:cNvSpPr/>
            <p:nvPr/>
          </p:nvSpPr>
          <p:spPr>
            <a:xfrm>
              <a:off x="6553275" y="3777825"/>
              <a:ext cx="296975" cy="122900"/>
            </a:xfrm>
            <a:custGeom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DA400000-703D-9250-2FC7-C2B7757CB0F1}"/>
                </a:ext>
              </a:extLst>
            </p:cNvPr>
            <p:cNvSpPr/>
            <p:nvPr/>
          </p:nvSpPr>
          <p:spPr>
            <a:xfrm>
              <a:off x="6755700" y="3640000"/>
              <a:ext cx="74850" cy="121300"/>
            </a:xfrm>
            <a:custGeom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7E867CC7-4B92-A1B1-DA8D-DA954881F4DA}"/>
                </a:ext>
              </a:extLst>
            </p:cNvPr>
            <p:cNvSpPr/>
            <p:nvPr/>
          </p:nvSpPr>
          <p:spPr>
            <a:xfrm>
              <a:off x="6570600" y="3640000"/>
              <a:ext cx="74850" cy="121300"/>
            </a:xfrm>
            <a:custGeom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673ED42B-8B05-7777-4409-F8F037642D16}"/>
                </a:ext>
              </a:extLst>
            </p:cNvPr>
            <p:cNvSpPr/>
            <p:nvPr/>
          </p:nvSpPr>
          <p:spPr>
            <a:xfrm>
              <a:off x="6707650" y="3688025"/>
              <a:ext cx="70925" cy="70925"/>
            </a:xfrm>
            <a:custGeom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91675B84-7771-DD32-576E-BDB839998842}"/>
                </a:ext>
              </a:extLst>
            </p:cNvPr>
            <p:cNvSpPr/>
            <p:nvPr/>
          </p:nvSpPr>
          <p:spPr>
            <a:xfrm>
              <a:off x="6621025" y="3688825"/>
              <a:ext cx="70900" cy="73275"/>
            </a:xfrm>
            <a:custGeom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E6A2CD41-0D24-0F18-AE70-51A8E25F28C7}"/>
              </a:ext>
            </a:extLst>
          </p:cNvPr>
          <p:cNvGrpSpPr/>
          <p:nvPr/>
        </p:nvGrpSpPr>
        <p:grpSpPr>
          <a:xfrm>
            <a:off x="5049260" y="2654321"/>
            <a:ext cx="627059" cy="670064"/>
            <a:chOff x="4263650" y="3235150"/>
            <a:chExt cx="295400" cy="296175"/>
          </a:xfrm>
          <a:solidFill>
            <a:srgbClr val="AB9375"/>
          </a:solidFill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C812BB0B-7383-F155-A347-C6958093C8AA}"/>
                </a:ext>
              </a:extLst>
            </p:cNvPr>
            <p:cNvSpPr/>
            <p:nvPr/>
          </p:nvSpPr>
          <p:spPr>
            <a:xfrm>
              <a:off x="4393625" y="3391100"/>
              <a:ext cx="35450" cy="35475"/>
            </a:xfrm>
            <a:custGeom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52B44C57-5340-FAFC-2177-7522569DC24B}"/>
                </a:ext>
              </a:extLst>
            </p:cNvPr>
            <p:cNvSpPr/>
            <p:nvPr/>
          </p:nvSpPr>
          <p:spPr>
            <a:xfrm>
              <a:off x="4377075" y="3443875"/>
              <a:ext cx="70125" cy="34675"/>
            </a:xfrm>
            <a:custGeom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AD3783FA-59AC-EEDB-A338-23D5E9DA9791}"/>
                </a:ext>
              </a:extLst>
            </p:cNvPr>
            <p:cNvSpPr/>
            <p:nvPr/>
          </p:nvSpPr>
          <p:spPr>
            <a:xfrm>
              <a:off x="4333750" y="3357225"/>
              <a:ext cx="156775" cy="174100"/>
            </a:xfrm>
            <a:custGeom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4BC9B7EF-D15D-8A49-B52B-AF624396A239}"/>
                </a:ext>
              </a:extLst>
            </p:cNvPr>
            <p:cNvSpPr/>
            <p:nvPr/>
          </p:nvSpPr>
          <p:spPr>
            <a:xfrm>
              <a:off x="4316425" y="3235150"/>
              <a:ext cx="191425" cy="35475"/>
            </a:xfrm>
            <a:custGeom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83556F8D-C833-5120-E6AB-092DE97E630C}"/>
                </a:ext>
              </a:extLst>
            </p:cNvPr>
            <p:cNvSpPr/>
            <p:nvPr/>
          </p:nvSpPr>
          <p:spPr>
            <a:xfrm>
              <a:off x="4263650" y="3288700"/>
              <a:ext cx="295400" cy="137875"/>
            </a:xfrm>
            <a:custGeom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A99C06D9-AE76-6C07-B539-1F30C5348163}"/>
              </a:ext>
            </a:extLst>
          </p:cNvPr>
          <p:cNvGrpSpPr/>
          <p:nvPr/>
        </p:nvGrpSpPr>
        <p:grpSpPr>
          <a:xfrm>
            <a:off x="9500511" y="2659877"/>
            <a:ext cx="406347" cy="670064"/>
            <a:chOff x="6164975" y="3211525"/>
            <a:chExt cx="191425" cy="296175"/>
          </a:xfrm>
          <a:solidFill>
            <a:srgbClr val="AB9375"/>
          </a:solidFill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B1CEC400-A337-653E-DB07-F29A1989D118}"/>
                </a:ext>
              </a:extLst>
            </p:cNvPr>
            <p:cNvSpPr/>
            <p:nvPr/>
          </p:nvSpPr>
          <p:spPr>
            <a:xfrm>
              <a:off x="6269750" y="3371400"/>
              <a:ext cx="68525" cy="84300"/>
            </a:xfrm>
            <a:custGeom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602A7A3D-312F-E63E-3CE1-24696C60648C}"/>
                </a:ext>
              </a:extLst>
            </p:cNvPr>
            <p:cNvSpPr/>
            <p:nvPr/>
          </p:nvSpPr>
          <p:spPr>
            <a:xfrm>
              <a:off x="6228775" y="3424175"/>
              <a:ext cx="62250" cy="30750"/>
            </a:xfrm>
            <a:custGeom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46EE8765-32E9-6C8E-DE0C-76DB4287AF7F}"/>
                </a:ext>
              </a:extLst>
            </p:cNvPr>
            <p:cNvSpPr/>
            <p:nvPr/>
          </p:nvSpPr>
          <p:spPr>
            <a:xfrm>
              <a:off x="6182300" y="3369825"/>
              <a:ext cx="69350" cy="85100"/>
            </a:xfrm>
            <a:custGeom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A61CF6EE-2710-6CAA-F3FF-E3AB96CDEC1C}"/>
                </a:ext>
              </a:extLst>
            </p:cNvPr>
            <p:cNvSpPr/>
            <p:nvPr/>
          </p:nvSpPr>
          <p:spPr>
            <a:xfrm>
              <a:off x="6164975" y="3472225"/>
              <a:ext cx="191425" cy="35475"/>
            </a:xfrm>
            <a:custGeom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207DFA46-79D6-F547-1239-B0336E0F7E80}"/>
                </a:ext>
              </a:extLst>
            </p:cNvPr>
            <p:cNvSpPr/>
            <p:nvPr/>
          </p:nvSpPr>
          <p:spPr>
            <a:xfrm>
              <a:off x="6164975" y="3211525"/>
              <a:ext cx="191425" cy="35475"/>
            </a:xfrm>
            <a:custGeom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8732088C-9118-83B5-A3B5-FCB08C08AD32}"/>
                </a:ext>
              </a:extLst>
            </p:cNvPr>
            <p:cNvSpPr/>
            <p:nvPr/>
          </p:nvSpPr>
          <p:spPr>
            <a:xfrm>
              <a:off x="6183100" y="3262725"/>
              <a:ext cx="155175" cy="35650"/>
            </a:xfrm>
            <a:custGeom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70D335EF-640A-B49D-1B01-C53725A548B3}"/>
                </a:ext>
              </a:extLst>
            </p:cNvPr>
            <p:cNvSpPr/>
            <p:nvPr/>
          </p:nvSpPr>
          <p:spPr>
            <a:xfrm>
              <a:off x="6181525" y="3294225"/>
              <a:ext cx="155975" cy="74050"/>
            </a:xfrm>
            <a:custGeom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8E087D8D-A5B5-B187-F113-07F91E72DA39}"/>
              </a:ext>
            </a:extLst>
          </p:cNvPr>
          <p:cNvGrpSpPr/>
          <p:nvPr/>
        </p:nvGrpSpPr>
        <p:grpSpPr>
          <a:xfrm>
            <a:off x="6018198" y="2642090"/>
            <a:ext cx="627007" cy="666500"/>
            <a:chOff x="4629125" y="3235150"/>
            <a:chExt cx="295375" cy="294600"/>
          </a:xfrm>
          <a:solidFill>
            <a:srgbClr val="AB9375"/>
          </a:solidFill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37A48807-6912-F012-C0D4-585EE6113F12}"/>
                </a:ext>
              </a:extLst>
            </p:cNvPr>
            <p:cNvSpPr/>
            <p:nvPr/>
          </p:nvSpPr>
          <p:spPr>
            <a:xfrm>
              <a:off x="4696850" y="3391100"/>
              <a:ext cx="35475" cy="35475"/>
            </a:xfrm>
            <a:custGeom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26652DD7-BC0A-376B-B6C9-392A38FAA5DB}"/>
                </a:ext>
              </a:extLst>
            </p:cNvPr>
            <p:cNvSpPr/>
            <p:nvPr/>
          </p:nvSpPr>
          <p:spPr>
            <a:xfrm>
              <a:off x="4680300" y="3443875"/>
              <a:ext cx="69350" cy="34675"/>
            </a:xfrm>
            <a:custGeom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EEAD6E91-FE81-16F0-C529-2A283BD2F71C}"/>
                </a:ext>
              </a:extLst>
            </p:cNvPr>
            <p:cNvSpPr/>
            <p:nvPr/>
          </p:nvSpPr>
          <p:spPr>
            <a:xfrm>
              <a:off x="4629125" y="3339900"/>
              <a:ext cx="295375" cy="189850"/>
            </a:xfrm>
            <a:custGeom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D33EE83E-9C47-8116-211E-58B6C78AB811}"/>
                </a:ext>
              </a:extLst>
            </p:cNvPr>
            <p:cNvSpPr/>
            <p:nvPr/>
          </p:nvSpPr>
          <p:spPr>
            <a:xfrm>
              <a:off x="4714975" y="3287125"/>
              <a:ext cx="122100" cy="70125"/>
            </a:xfrm>
            <a:custGeom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C2E41BFD-08E8-CAEF-DB33-728F75901261}"/>
                </a:ext>
              </a:extLst>
            </p:cNvPr>
            <p:cNvSpPr/>
            <p:nvPr/>
          </p:nvSpPr>
          <p:spPr>
            <a:xfrm>
              <a:off x="4732300" y="3235150"/>
              <a:ext cx="86650" cy="35475"/>
            </a:xfrm>
            <a:custGeom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CC0B3608-DB31-55C7-C1FC-DCC8EEE080D7}"/>
              </a:ext>
            </a:extLst>
          </p:cNvPr>
          <p:cNvGrpSpPr/>
          <p:nvPr/>
        </p:nvGrpSpPr>
        <p:grpSpPr>
          <a:xfrm>
            <a:off x="6911053" y="2653395"/>
            <a:ext cx="628705" cy="672439"/>
            <a:chOff x="4991425" y="3234750"/>
            <a:chExt cx="296175" cy="297225"/>
          </a:xfrm>
          <a:solidFill>
            <a:srgbClr val="AB9375"/>
          </a:solidFill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EF411635-B871-ECC6-A871-6FB7544C8384}"/>
                </a:ext>
              </a:extLst>
            </p:cNvPr>
            <p:cNvSpPr/>
            <p:nvPr/>
          </p:nvSpPr>
          <p:spPr>
            <a:xfrm>
              <a:off x="5077275" y="3304450"/>
              <a:ext cx="122100" cy="99275"/>
            </a:xfrm>
            <a:custGeom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5ED513AC-42A7-C95F-F1A4-395C13D1E7F2}"/>
                </a:ext>
              </a:extLst>
            </p:cNvPr>
            <p:cNvSpPr/>
            <p:nvPr/>
          </p:nvSpPr>
          <p:spPr>
            <a:xfrm>
              <a:off x="5121375" y="3339900"/>
              <a:ext cx="35475" cy="35475"/>
            </a:xfrm>
            <a:custGeom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FA993F8F-AA31-0E7C-48F1-ACF6992718D4}"/>
                </a:ext>
              </a:extLst>
            </p:cNvPr>
            <p:cNvSpPr/>
            <p:nvPr/>
          </p:nvSpPr>
          <p:spPr>
            <a:xfrm>
              <a:off x="5009550" y="3234750"/>
              <a:ext cx="259150" cy="261125"/>
            </a:xfrm>
            <a:custGeom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EBCA881A-8EA6-2229-B468-1DABBD82150C}"/>
                </a:ext>
              </a:extLst>
            </p:cNvPr>
            <p:cNvSpPr/>
            <p:nvPr/>
          </p:nvSpPr>
          <p:spPr>
            <a:xfrm>
              <a:off x="5105625" y="3391900"/>
              <a:ext cx="66975" cy="34675"/>
            </a:xfrm>
            <a:custGeom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158EF03E-2342-CBEC-2C45-E156565E74A3}"/>
                </a:ext>
              </a:extLst>
            </p:cNvPr>
            <p:cNvSpPr/>
            <p:nvPr/>
          </p:nvSpPr>
          <p:spPr>
            <a:xfrm>
              <a:off x="5192275" y="3443075"/>
              <a:ext cx="95325" cy="86975"/>
            </a:xfrm>
            <a:custGeom>
              <a:rect l="l" t="t" r="r" b="b"/>
              <a:pathLst>
                <a:path w="3812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E0FBB1A6-DEDD-6CD5-0E9F-D2E59C5F81A9}"/>
                </a:ext>
              </a:extLst>
            </p:cNvPr>
            <p:cNvSpPr/>
            <p:nvPr/>
          </p:nvSpPr>
          <p:spPr>
            <a:xfrm>
              <a:off x="4991425" y="3444650"/>
              <a:ext cx="95325" cy="87325"/>
            </a:xfrm>
            <a:custGeom>
              <a:rect l="l" t="t" r="r" b="b"/>
              <a:pathLst>
                <a:path w="3812" h="3492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3D42601D-2554-FE04-2C6F-FE88C77C454D}"/>
              </a:ext>
            </a:extLst>
          </p:cNvPr>
          <p:cNvGrpSpPr/>
          <p:nvPr/>
        </p:nvGrpSpPr>
        <p:grpSpPr>
          <a:xfrm>
            <a:off x="4171829" y="2668929"/>
            <a:ext cx="628705" cy="670064"/>
            <a:chOff x="3497300" y="3227275"/>
            <a:chExt cx="296175" cy="296175"/>
          </a:xfrm>
          <a:solidFill>
            <a:srgbClr val="AB9375"/>
          </a:solidFill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A32BEAE4-7FF3-8DE9-D055-E7C05E2EAFD4}"/>
                </a:ext>
              </a:extLst>
            </p:cNvPr>
            <p:cNvSpPr/>
            <p:nvPr/>
          </p:nvSpPr>
          <p:spPr>
            <a:xfrm>
              <a:off x="3609925" y="3339900"/>
              <a:ext cx="69350" cy="68550"/>
            </a:xfrm>
            <a:custGeom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1051B98A-A6C9-1760-1B2B-E9F0A7B20366}"/>
                </a:ext>
              </a:extLst>
            </p:cNvPr>
            <p:cNvSpPr/>
            <p:nvPr/>
          </p:nvSpPr>
          <p:spPr>
            <a:xfrm>
              <a:off x="3531175" y="3227275"/>
              <a:ext cx="86650" cy="86675"/>
            </a:xfrm>
            <a:custGeom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F7FF82AA-CD67-B6D8-1E69-95D6AA2B8F02}"/>
                </a:ext>
              </a:extLst>
            </p:cNvPr>
            <p:cNvSpPr/>
            <p:nvPr/>
          </p:nvSpPr>
          <p:spPr>
            <a:xfrm>
              <a:off x="3670575" y="3227275"/>
              <a:ext cx="86675" cy="86675"/>
            </a:xfrm>
            <a:custGeom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5420B609-356F-079B-33A5-AB1E2FC96574}"/>
                </a:ext>
              </a:extLst>
            </p:cNvPr>
            <p:cNvSpPr/>
            <p:nvPr/>
          </p:nvSpPr>
          <p:spPr>
            <a:xfrm>
              <a:off x="3622525" y="3421825"/>
              <a:ext cx="41775" cy="25225"/>
            </a:xfrm>
            <a:custGeom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6E14E4D5-02AD-33CB-1C8A-0FC54D1F5A7D}"/>
                </a:ext>
              </a:extLst>
            </p:cNvPr>
            <p:cNvSpPr/>
            <p:nvPr/>
          </p:nvSpPr>
          <p:spPr>
            <a:xfrm>
              <a:off x="3566600" y="3416300"/>
              <a:ext cx="70125" cy="106350"/>
            </a:xfrm>
            <a:custGeom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C83385AF-5EA1-FCC4-D34F-B7286E35C20E}"/>
                </a:ext>
              </a:extLst>
            </p:cNvPr>
            <p:cNvSpPr/>
            <p:nvPr/>
          </p:nvSpPr>
          <p:spPr>
            <a:xfrm>
              <a:off x="3653250" y="3417100"/>
              <a:ext cx="70125" cy="106350"/>
            </a:xfrm>
            <a:custGeom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3D689CF8-AFF0-A27C-A3CC-A735E3811E00}"/>
                </a:ext>
              </a:extLst>
            </p:cNvPr>
            <p:cNvSpPr/>
            <p:nvPr/>
          </p:nvSpPr>
          <p:spPr>
            <a:xfrm>
              <a:off x="3655625" y="3310775"/>
              <a:ext cx="137850" cy="108700"/>
            </a:xfrm>
            <a:custGeom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25057C5D-4C0B-38FB-CDF5-A8C8261072D7}"/>
                </a:ext>
              </a:extLst>
            </p:cNvPr>
            <p:cNvSpPr/>
            <p:nvPr/>
          </p:nvSpPr>
          <p:spPr>
            <a:xfrm>
              <a:off x="3497300" y="3309975"/>
              <a:ext cx="136275" cy="108725"/>
            </a:xfrm>
            <a:custGeom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1936B89A-80CB-FD66-EFF1-7DBE251CEEA2}"/>
              </a:ext>
            </a:extLst>
          </p:cNvPr>
          <p:cNvGrpSpPr/>
          <p:nvPr/>
        </p:nvGrpSpPr>
        <p:grpSpPr>
          <a:xfrm>
            <a:off x="7859728" y="2653875"/>
            <a:ext cx="588585" cy="667293"/>
            <a:chOff x="5364750" y="3235150"/>
            <a:chExt cx="277275" cy="294950"/>
          </a:xfrm>
          <a:solidFill>
            <a:srgbClr val="AB9375"/>
          </a:solidFill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4DB8A62A-D947-1BDB-B01D-BA1B418F83F3}"/>
                </a:ext>
              </a:extLst>
            </p:cNvPr>
            <p:cNvSpPr/>
            <p:nvPr/>
          </p:nvSpPr>
          <p:spPr>
            <a:xfrm>
              <a:off x="5502600" y="3235150"/>
              <a:ext cx="17350" cy="44125"/>
            </a:xfrm>
            <a:custGeom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11EE0CC4-91D9-23C2-9972-1A19D05F4553}"/>
                </a:ext>
              </a:extLst>
            </p:cNvPr>
            <p:cNvSpPr/>
            <p:nvPr/>
          </p:nvSpPr>
          <p:spPr>
            <a:xfrm>
              <a:off x="5555375" y="3253850"/>
              <a:ext cx="35450" cy="34100"/>
            </a:xfrm>
            <a:custGeom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83FD7786-F494-C686-57E8-936B8FF605AA}"/>
                </a:ext>
              </a:extLst>
            </p:cNvPr>
            <p:cNvSpPr/>
            <p:nvPr/>
          </p:nvSpPr>
          <p:spPr>
            <a:xfrm>
              <a:off x="5606550" y="3357225"/>
              <a:ext cx="35475" cy="18150"/>
            </a:xfrm>
            <a:custGeom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F1B77BF6-AB4A-ED15-A720-C2A0CABAB090}"/>
                </a:ext>
              </a:extLst>
            </p:cNvPr>
            <p:cNvSpPr/>
            <p:nvPr/>
          </p:nvSpPr>
          <p:spPr>
            <a:xfrm>
              <a:off x="5364750" y="3357225"/>
              <a:ext cx="35475" cy="17350"/>
            </a:xfrm>
            <a:custGeom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C139127B-D263-CD09-06F0-43AA82B0FF81}"/>
                </a:ext>
              </a:extLst>
            </p:cNvPr>
            <p:cNvSpPr/>
            <p:nvPr/>
          </p:nvSpPr>
          <p:spPr>
            <a:xfrm>
              <a:off x="5433275" y="3253850"/>
              <a:ext cx="35475" cy="34100"/>
            </a:xfrm>
            <a:custGeom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9BB55480-6485-4B1B-1A39-FCB528DB5D31}"/>
                </a:ext>
              </a:extLst>
            </p:cNvPr>
            <p:cNvSpPr/>
            <p:nvPr/>
          </p:nvSpPr>
          <p:spPr>
            <a:xfrm>
              <a:off x="5380500" y="3287775"/>
              <a:ext cx="37050" cy="25975"/>
            </a:xfrm>
            <a:custGeom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3A3CA8C2-D623-74D6-396E-7E1BB15A08B2}"/>
                </a:ext>
              </a:extLst>
            </p:cNvPr>
            <p:cNvSpPr/>
            <p:nvPr/>
          </p:nvSpPr>
          <p:spPr>
            <a:xfrm>
              <a:off x="5588450" y="3288075"/>
              <a:ext cx="37025" cy="26800"/>
            </a:xfrm>
            <a:custGeom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C6DDDB15-3DC4-151F-047C-4A695EC8C874}"/>
                </a:ext>
              </a:extLst>
            </p:cNvPr>
            <p:cNvSpPr/>
            <p:nvPr/>
          </p:nvSpPr>
          <p:spPr>
            <a:xfrm>
              <a:off x="5412025" y="3286350"/>
              <a:ext cx="177225" cy="243750"/>
            </a:xfrm>
            <a:custGeom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4F524193-79A4-532D-6D34-1F7EF3197047}"/>
              </a:ext>
            </a:extLst>
          </p:cNvPr>
          <p:cNvGrpSpPr/>
          <p:nvPr/>
        </p:nvGrpSpPr>
        <p:grpSpPr>
          <a:xfrm>
            <a:off x="8602463" y="2653656"/>
            <a:ext cx="638735" cy="668253"/>
            <a:chOff x="5716825" y="3235950"/>
            <a:chExt cx="300900" cy="295375"/>
          </a:xfrm>
          <a:solidFill>
            <a:srgbClr val="AB9375"/>
          </a:solidFill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4E24DBC0-9F13-46C7-F777-5E6B896BBEA4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3AAC27AF-F89A-B2CB-0999-3799DDA5695B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5D1D9C3F-95B3-B63E-6725-859F1E9F652D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E47F04C3-88B4-A7BE-71A6-EF83CA380CD0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0038808A-BF95-124A-5235-EB2E27D33913}"/>
              </a:ext>
            </a:extLst>
          </p:cNvPr>
          <p:cNvGrpSpPr/>
          <p:nvPr/>
        </p:nvGrpSpPr>
        <p:grpSpPr>
          <a:xfrm>
            <a:off x="11384593" y="5555348"/>
            <a:ext cx="437240" cy="432208"/>
            <a:chOff x="-62511899" y="4129100"/>
            <a:chExt cx="304050" cy="282000"/>
          </a:xfrm>
          <a:solidFill>
            <a:srgbClr val="AB9375"/>
          </a:solidFill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EED8ED92-1C56-A91B-1554-1C858349D489}"/>
                </a:ext>
              </a:extLst>
            </p:cNvPr>
            <p:cNvSpPr/>
            <p:nvPr/>
          </p:nvSpPr>
          <p:spPr>
            <a:xfrm>
              <a:off x="-62414224" y="4203925"/>
              <a:ext cx="206375" cy="207175"/>
            </a:xfrm>
            <a:custGeom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E7AD5CA8-2DDE-4959-7702-18AB3BE39C26}"/>
                </a:ext>
              </a:extLst>
            </p:cNvPr>
            <p:cNvSpPr/>
            <p:nvPr/>
          </p:nvSpPr>
          <p:spPr>
            <a:xfrm>
              <a:off x="-62511099" y="4129100"/>
              <a:ext cx="159900" cy="74850"/>
            </a:xfrm>
            <a:custGeom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86D43E14-F9C2-A5F9-E280-D0E728D9F5C5}"/>
                </a:ext>
              </a:extLst>
            </p:cNvPr>
            <p:cNvSpPr/>
            <p:nvPr/>
          </p:nvSpPr>
          <p:spPr>
            <a:xfrm>
              <a:off x="-62511099" y="4207075"/>
              <a:ext cx="110275" cy="59875"/>
            </a:xfrm>
            <a:custGeom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2CFF2204-973B-622A-2D34-D74AC0D41E0C}"/>
                </a:ext>
              </a:extLst>
            </p:cNvPr>
            <p:cNvSpPr/>
            <p:nvPr/>
          </p:nvSpPr>
          <p:spPr>
            <a:xfrm>
              <a:off x="-62511099" y="4329950"/>
              <a:ext cx="106350" cy="59875"/>
            </a:xfrm>
            <a:custGeom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96DAC13B-D80A-9B6E-3417-134FB5973913}"/>
                </a:ext>
              </a:extLst>
            </p:cNvPr>
            <p:cNvSpPr/>
            <p:nvPr/>
          </p:nvSpPr>
          <p:spPr>
            <a:xfrm>
              <a:off x="-62511899" y="4268500"/>
              <a:ext cx="78000" cy="60675"/>
            </a:xfrm>
            <a:custGeom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C78EA8E9-AAC7-2E0D-C2EC-C17B9C0B8C0A}"/>
              </a:ext>
            </a:extLst>
          </p:cNvPr>
          <p:cNvGrpSpPr/>
          <p:nvPr/>
        </p:nvGrpSpPr>
        <p:grpSpPr>
          <a:xfrm>
            <a:off x="10413385" y="1752182"/>
            <a:ext cx="594012" cy="634693"/>
            <a:chOff x="-64044599" y="3360375"/>
            <a:chExt cx="315850" cy="316650"/>
          </a:xfrm>
          <a:solidFill>
            <a:srgbClr val="AB9375"/>
          </a:solidFill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69A464C1-D456-C279-E8E8-3B8197FE0DA1}"/>
                </a:ext>
              </a:extLst>
            </p:cNvPr>
            <p:cNvSpPr/>
            <p:nvPr/>
          </p:nvSpPr>
          <p:spPr>
            <a:xfrm>
              <a:off x="-63980027" y="3532875"/>
              <a:ext cx="185900" cy="144150"/>
            </a:xfrm>
            <a:custGeom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F0F40981-A019-09F8-6CDF-48FDDAF87F6D}"/>
                </a:ext>
              </a:extLst>
            </p:cNvPr>
            <p:cNvSpPr/>
            <p:nvPr/>
          </p:nvSpPr>
          <p:spPr>
            <a:xfrm>
              <a:off x="-64044599" y="3360375"/>
              <a:ext cx="315850" cy="152825"/>
            </a:xfrm>
            <a:custGeom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A79369AC-3677-253E-F593-D35D39922FEB}"/>
                </a:ext>
              </a:extLst>
            </p:cNvPr>
            <p:cNvSpPr/>
            <p:nvPr/>
          </p:nvSpPr>
          <p:spPr>
            <a:xfrm>
              <a:off x="-63945374" y="3408425"/>
              <a:ext cx="117375" cy="103200"/>
            </a:xfrm>
            <a:custGeom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3210102296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D4E6BD-B08E-0A87-B4BD-0370CD39C277}"/>
              </a:ext>
            </a:extLst>
          </p:cNvPr>
          <p:cNvSpPr txBox="1"/>
          <p:nvPr/>
        </p:nvSpPr>
        <p:spPr>
          <a:xfrm>
            <a:off x="307183" y="166271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400"/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2A8793C3-E34A-F702-35C7-DE1C5EB15BE2}"/>
              </a:ext>
            </a:extLst>
          </p:cNvPr>
          <p:cNvSpPr/>
          <p:nvPr/>
        </p:nvSpPr>
        <p:spPr>
          <a:xfrm rot="10800000">
            <a:off x="8394012" y="4492693"/>
            <a:ext cx="249709" cy="777639"/>
          </a:xfrm>
          <a:custGeom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3236968-8C3E-6F80-9A8C-7DB7E3250813}"/>
              </a:ext>
            </a:extLst>
          </p:cNvPr>
          <p:cNvSpPr/>
          <p:nvPr/>
        </p:nvSpPr>
        <p:spPr>
          <a:xfrm>
            <a:off x="9031692" y="4582472"/>
            <a:ext cx="599051" cy="598077"/>
          </a:xfrm>
          <a:custGeom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9341B88A-36E9-F5F1-618B-41D6F729AD2F}"/>
              </a:ext>
            </a:extLst>
          </p:cNvPr>
          <p:cNvSpPr/>
          <p:nvPr/>
        </p:nvSpPr>
        <p:spPr>
          <a:xfrm>
            <a:off x="10920491" y="4648058"/>
            <a:ext cx="578527" cy="466913"/>
          </a:xfrm>
          <a:custGeom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BB03C32A-A19F-9A97-6A5E-B8FF478719F7}"/>
              </a:ext>
            </a:extLst>
          </p:cNvPr>
          <p:cNvSpPr/>
          <p:nvPr/>
        </p:nvSpPr>
        <p:spPr>
          <a:xfrm>
            <a:off x="10979053" y="5849481"/>
            <a:ext cx="664123" cy="486699"/>
          </a:xfrm>
          <a:custGeom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35A61AF2-DC2A-FEEB-1E0D-E4FF561FD332}"/>
              </a:ext>
            </a:extLst>
          </p:cNvPr>
          <p:cNvSpPr/>
          <p:nvPr/>
        </p:nvSpPr>
        <p:spPr>
          <a:xfrm>
            <a:off x="4185303" y="4555923"/>
            <a:ext cx="651175" cy="651175"/>
          </a:xfrm>
          <a:custGeom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D6EFF671-0EB6-0416-7E39-FC60A3A032F7}"/>
              </a:ext>
            </a:extLst>
          </p:cNvPr>
          <p:cNvSpPr/>
          <p:nvPr/>
        </p:nvSpPr>
        <p:spPr>
          <a:xfrm>
            <a:off x="6671205" y="5636471"/>
            <a:ext cx="548659" cy="705543"/>
          </a:xfrm>
          <a:custGeom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F778FBC6-2184-445B-53E1-B0F0B7A7500F}"/>
              </a:ext>
            </a:extLst>
          </p:cNvPr>
          <p:cNvSpPr/>
          <p:nvPr/>
        </p:nvSpPr>
        <p:spPr>
          <a:xfrm>
            <a:off x="7508643" y="5806837"/>
            <a:ext cx="574719" cy="568699"/>
          </a:xfrm>
          <a:custGeom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D73A6217-64C1-9839-DF79-15E18E0D7E6C}"/>
              </a:ext>
            </a:extLst>
          </p:cNvPr>
          <p:cNvSpPr/>
          <p:nvPr/>
        </p:nvSpPr>
        <p:spPr>
          <a:xfrm>
            <a:off x="5130208" y="5700915"/>
            <a:ext cx="395403" cy="571239"/>
          </a:xfrm>
          <a:custGeom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AACEC4FB-E6B6-2F3F-8760-FAB9B94F1068}"/>
              </a:ext>
            </a:extLst>
          </p:cNvPr>
          <p:cNvSpPr/>
          <p:nvPr/>
        </p:nvSpPr>
        <p:spPr>
          <a:xfrm>
            <a:off x="8354661" y="5743183"/>
            <a:ext cx="515883" cy="571239"/>
          </a:xfrm>
          <a:custGeom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5C60F004-6FC4-B427-FC80-C2DF9A53F840}"/>
              </a:ext>
            </a:extLst>
          </p:cNvPr>
          <p:cNvSpPr/>
          <p:nvPr/>
        </p:nvSpPr>
        <p:spPr>
          <a:xfrm>
            <a:off x="10081531" y="5778282"/>
            <a:ext cx="565332" cy="579639"/>
          </a:xfrm>
          <a:custGeom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7F38E54E-A2A4-4B3B-517C-DD076A99DAD3}"/>
              </a:ext>
            </a:extLst>
          </p:cNvPr>
          <p:cNvSpPr/>
          <p:nvPr/>
        </p:nvSpPr>
        <p:spPr>
          <a:xfrm>
            <a:off x="4995575" y="4686445"/>
            <a:ext cx="695288" cy="470951"/>
          </a:xfrm>
          <a:custGeom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64F6B428-7CB0-5D99-80C5-CA7BB8ABBFEB}"/>
              </a:ext>
            </a:extLst>
          </p:cNvPr>
          <p:cNvSpPr/>
          <p:nvPr/>
        </p:nvSpPr>
        <p:spPr>
          <a:xfrm>
            <a:off x="4385170" y="5548272"/>
            <a:ext cx="357713" cy="876520"/>
          </a:xfrm>
          <a:custGeom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51CC222B-411D-4628-20D4-21FAC2D27075}"/>
              </a:ext>
            </a:extLst>
          </p:cNvPr>
          <p:cNvSpPr/>
          <p:nvPr/>
        </p:nvSpPr>
        <p:spPr>
          <a:xfrm>
            <a:off x="9093902" y="5778280"/>
            <a:ext cx="655441" cy="518203"/>
          </a:xfrm>
          <a:custGeom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5625E313-3F3A-800F-744B-227ECCB46E66}"/>
              </a:ext>
            </a:extLst>
          </p:cNvPr>
          <p:cNvSpPr>
            <a:spLocks noChangeAspect="1"/>
          </p:cNvSpPr>
          <p:nvPr/>
        </p:nvSpPr>
        <p:spPr>
          <a:xfrm>
            <a:off x="5899117" y="5752366"/>
            <a:ext cx="539611" cy="544119"/>
          </a:xfrm>
          <a:custGeom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CAB24F56-9413-6DD2-FD9B-87A2FAE2567C}"/>
              </a:ext>
            </a:extLst>
          </p:cNvPr>
          <p:cNvSpPr/>
          <p:nvPr/>
        </p:nvSpPr>
        <p:spPr>
          <a:xfrm>
            <a:off x="10018709" y="4572450"/>
            <a:ext cx="513811" cy="618124"/>
          </a:xfrm>
          <a:custGeom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1B288F01-4529-A579-73AB-4AFAFCC08A61}"/>
              </a:ext>
            </a:extLst>
          </p:cNvPr>
          <p:cNvGrpSpPr/>
          <p:nvPr/>
        </p:nvGrpSpPr>
        <p:grpSpPr>
          <a:xfrm>
            <a:off x="10948067" y="1235312"/>
            <a:ext cx="566855" cy="566467"/>
            <a:chOff x="-34004625" y="3585850"/>
            <a:chExt cx="292225" cy="292025"/>
          </a:xfrm>
          <a:solidFill>
            <a:srgbClr val="AB9375"/>
          </a:solidFill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54B8EF3F-9ACD-BC36-070B-0D42D21D826F}"/>
                </a:ext>
              </a:extLst>
            </p:cNvPr>
            <p:cNvSpPr/>
            <p:nvPr/>
          </p:nvSpPr>
          <p:spPr>
            <a:xfrm>
              <a:off x="-33832149" y="3585850"/>
              <a:ext cx="103200" cy="154200"/>
            </a:xfrm>
            <a:custGeom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E62C2866-E4CF-413E-C265-FA60BF798C50}"/>
                </a:ext>
              </a:extLst>
            </p:cNvPr>
            <p:cNvSpPr/>
            <p:nvPr/>
          </p:nvSpPr>
          <p:spPr>
            <a:xfrm>
              <a:off x="-34004625" y="3690400"/>
              <a:ext cx="155175" cy="187475"/>
            </a:xfrm>
            <a:custGeom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F77E7FCA-3F24-AB8F-2F8D-126096C2461F}"/>
                </a:ext>
              </a:extLst>
            </p:cNvPr>
            <p:cNvSpPr/>
            <p:nvPr/>
          </p:nvSpPr>
          <p:spPr>
            <a:xfrm>
              <a:off x="-33936099" y="3621075"/>
              <a:ext cx="51200" cy="51225"/>
            </a:xfrm>
            <a:custGeom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A8D38670-5916-8824-AC74-9AF9560EB77C}"/>
                </a:ext>
              </a:extLst>
            </p:cNvPr>
            <p:cNvSpPr/>
            <p:nvPr/>
          </p:nvSpPr>
          <p:spPr>
            <a:xfrm>
              <a:off x="-33952650" y="3690125"/>
              <a:ext cx="155975" cy="186950"/>
            </a:xfrm>
            <a:custGeom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04B89ED6-F734-DCED-A35C-0D5CEE713822}"/>
                </a:ext>
              </a:extLst>
            </p:cNvPr>
            <p:cNvSpPr/>
            <p:nvPr/>
          </p:nvSpPr>
          <p:spPr>
            <a:xfrm>
              <a:off x="-33849475" y="3758125"/>
              <a:ext cx="137075" cy="33100"/>
            </a:xfrm>
            <a:custGeom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149B9861-CDC7-C7A0-EC7E-1810E19E9CA5}"/>
              </a:ext>
            </a:extLst>
          </p:cNvPr>
          <p:cNvGrpSpPr/>
          <p:nvPr/>
        </p:nvGrpSpPr>
        <p:grpSpPr>
          <a:xfrm>
            <a:off x="9993554" y="2304728"/>
            <a:ext cx="552087" cy="550621"/>
            <a:chOff x="-30345326" y="3184750"/>
            <a:chExt cx="292225" cy="291450"/>
          </a:xfrm>
          <a:solidFill>
            <a:srgbClr val="AB9375"/>
          </a:solidFill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884E535C-9ED1-0023-676B-EE14681ED7A3}"/>
                </a:ext>
              </a:extLst>
            </p:cNvPr>
            <p:cNvSpPr/>
            <p:nvPr/>
          </p:nvSpPr>
          <p:spPr>
            <a:xfrm>
              <a:off x="-30328000" y="3184750"/>
              <a:ext cx="258375" cy="120950"/>
            </a:xfrm>
            <a:custGeom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8E8CB76D-C0CC-68A5-A43B-9AC7BA73414D}"/>
                </a:ext>
              </a:extLst>
            </p:cNvPr>
            <p:cNvSpPr/>
            <p:nvPr/>
          </p:nvSpPr>
          <p:spPr>
            <a:xfrm>
              <a:off x="-30310674" y="3322575"/>
              <a:ext cx="68550" cy="69350"/>
            </a:xfrm>
            <a:custGeom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A2FE635D-EBB4-E62F-0F41-3D55A1398BD1}"/>
                </a:ext>
              </a:extLst>
            </p:cNvPr>
            <p:cNvSpPr/>
            <p:nvPr/>
          </p:nvSpPr>
          <p:spPr>
            <a:xfrm>
              <a:off x="-30345326" y="3408425"/>
              <a:ext cx="137075" cy="67775"/>
            </a:xfrm>
            <a:custGeom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B5C99B43-FE5B-0888-A2F5-7C1ADAC6FB81}"/>
                </a:ext>
              </a:extLst>
            </p:cNvPr>
            <p:cNvSpPr/>
            <p:nvPr/>
          </p:nvSpPr>
          <p:spPr>
            <a:xfrm>
              <a:off x="-30156299" y="3322575"/>
              <a:ext cx="68550" cy="69350"/>
            </a:xfrm>
            <a:custGeom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C419BDB4-0BC5-C8C1-AE61-45BCA158E0C1}"/>
                </a:ext>
              </a:extLst>
            </p:cNvPr>
            <p:cNvSpPr/>
            <p:nvPr/>
          </p:nvSpPr>
          <p:spPr>
            <a:xfrm>
              <a:off x="-30190951" y="3408425"/>
              <a:ext cx="137850" cy="67775"/>
            </a:xfrm>
            <a:custGeom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DEA551E0-62C0-49D1-0760-459F33552112}"/>
              </a:ext>
            </a:extLst>
          </p:cNvPr>
          <p:cNvGrpSpPr/>
          <p:nvPr/>
        </p:nvGrpSpPr>
        <p:grpSpPr>
          <a:xfrm>
            <a:off x="5913579" y="4644032"/>
            <a:ext cx="508855" cy="563067"/>
            <a:chOff x="-30354001" y="3569100"/>
            <a:chExt cx="292250" cy="292225"/>
          </a:xfrm>
          <a:solidFill>
            <a:srgbClr val="AB9375"/>
          </a:solidFill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CC678C6C-C627-4F66-AF3A-29147C8986C9}"/>
                </a:ext>
              </a:extLst>
            </p:cNvPr>
            <p:cNvSpPr/>
            <p:nvPr/>
          </p:nvSpPr>
          <p:spPr>
            <a:xfrm>
              <a:off x="-30354001" y="3604550"/>
              <a:ext cx="137875" cy="256000"/>
            </a:xfrm>
            <a:custGeom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D049FE8B-247B-9201-09F4-C32946D43D0B}"/>
                </a:ext>
              </a:extLst>
            </p:cNvPr>
            <p:cNvSpPr/>
            <p:nvPr/>
          </p:nvSpPr>
          <p:spPr>
            <a:xfrm>
              <a:off x="-30198826" y="3604550"/>
              <a:ext cx="137075" cy="256775"/>
            </a:xfrm>
            <a:custGeom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641EAF5F-ACAD-4C39-E5B8-7C7746ED316C}"/>
                </a:ext>
              </a:extLst>
            </p:cNvPr>
            <p:cNvSpPr/>
            <p:nvPr/>
          </p:nvSpPr>
          <p:spPr>
            <a:xfrm>
              <a:off x="-30139751" y="3636850"/>
              <a:ext cx="26000" cy="37825"/>
            </a:xfrm>
            <a:custGeom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1761657E-7B2E-E81D-EA27-4EB5D0A3D274}"/>
                </a:ext>
              </a:extLst>
            </p:cNvPr>
            <p:cNvSpPr/>
            <p:nvPr/>
          </p:nvSpPr>
          <p:spPr>
            <a:xfrm>
              <a:off x="-30302802" y="3638950"/>
              <a:ext cx="25225" cy="36500"/>
            </a:xfrm>
            <a:custGeom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F40B9FB5-892F-5383-5554-CB0C5E932E16}"/>
                </a:ext>
              </a:extLst>
            </p:cNvPr>
            <p:cNvSpPr/>
            <p:nvPr/>
          </p:nvSpPr>
          <p:spPr>
            <a:xfrm>
              <a:off x="-30242926" y="3569100"/>
              <a:ext cx="68525" cy="68550"/>
            </a:xfrm>
            <a:custGeom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680CC152-881A-7A15-052E-AD9B699BE3A0}"/>
                </a:ext>
              </a:extLst>
            </p:cNvPr>
            <p:cNvSpPr/>
            <p:nvPr/>
          </p:nvSpPr>
          <p:spPr>
            <a:xfrm>
              <a:off x="-30262624" y="3654950"/>
              <a:ext cx="107925" cy="68550"/>
            </a:xfrm>
            <a:custGeom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FD8111F1-19D9-0C7D-E2FA-BE78B8C52AAB}"/>
              </a:ext>
            </a:extLst>
          </p:cNvPr>
          <p:cNvGrpSpPr/>
          <p:nvPr/>
        </p:nvGrpSpPr>
        <p:grpSpPr>
          <a:xfrm>
            <a:off x="4974595" y="1314741"/>
            <a:ext cx="498088" cy="497107"/>
            <a:chOff x="-31094350" y="3194000"/>
            <a:chExt cx="292225" cy="291650"/>
          </a:xfrm>
          <a:solidFill>
            <a:srgbClr val="AB9375"/>
          </a:solidFill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97A7425C-3659-CA7A-E4BD-2FC647B8A56F}"/>
                </a:ext>
              </a:extLst>
            </p:cNvPr>
            <p:cNvSpPr/>
            <p:nvPr/>
          </p:nvSpPr>
          <p:spPr>
            <a:xfrm>
              <a:off x="-31033700" y="3194000"/>
              <a:ext cx="103200" cy="34100"/>
            </a:xfrm>
            <a:custGeom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DEC871FE-C7CC-A65C-24E4-3118D63F3DEA}"/>
                </a:ext>
              </a:extLst>
            </p:cNvPr>
            <p:cNvSpPr/>
            <p:nvPr/>
          </p:nvSpPr>
          <p:spPr>
            <a:xfrm>
              <a:off x="-31042375" y="3346200"/>
              <a:ext cx="16550" cy="18150"/>
            </a:xfrm>
            <a:custGeom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F46E79FB-B48F-A7CD-2A82-B807A28120E0}"/>
                </a:ext>
              </a:extLst>
            </p:cNvPr>
            <p:cNvSpPr/>
            <p:nvPr/>
          </p:nvSpPr>
          <p:spPr>
            <a:xfrm>
              <a:off x="-31042375" y="3278475"/>
              <a:ext cx="16550" cy="16550"/>
            </a:xfrm>
            <a:custGeom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EC0CD67C-57BA-A9DE-DEE2-DF401AD91B5D}"/>
                </a:ext>
              </a:extLst>
            </p:cNvPr>
            <p:cNvSpPr/>
            <p:nvPr/>
          </p:nvSpPr>
          <p:spPr>
            <a:xfrm>
              <a:off x="-31042375" y="3416300"/>
              <a:ext cx="16550" cy="16575"/>
            </a:xfrm>
            <a:custGeom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4E224673-C438-7AB1-588F-42F5A28DFF76}"/>
                </a:ext>
              </a:extLst>
            </p:cNvPr>
            <p:cNvSpPr/>
            <p:nvPr/>
          </p:nvSpPr>
          <p:spPr>
            <a:xfrm>
              <a:off x="-31094350" y="3210725"/>
              <a:ext cx="222900" cy="274925"/>
            </a:xfrm>
            <a:custGeom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40CECC96-DBB3-1009-4BB7-DD2DC53CFE8F}"/>
                </a:ext>
              </a:extLst>
            </p:cNvPr>
            <p:cNvSpPr/>
            <p:nvPr/>
          </p:nvSpPr>
          <p:spPr>
            <a:xfrm>
              <a:off x="-30853351" y="3295000"/>
              <a:ext cx="51225" cy="104000"/>
            </a:xfrm>
            <a:custGeom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5852F477-A7D1-34C9-2CAB-910096AEFA6B}"/>
                </a:ext>
              </a:extLst>
            </p:cNvPr>
            <p:cNvSpPr/>
            <p:nvPr/>
          </p:nvSpPr>
          <p:spPr>
            <a:xfrm>
              <a:off x="-30853351" y="3227275"/>
              <a:ext cx="51225" cy="51225"/>
            </a:xfrm>
            <a:custGeom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BF70E4C0-6D92-D572-77B9-205641200BA2}"/>
                </a:ext>
              </a:extLst>
            </p:cNvPr>
            <p:cNvSpPr/>
            <p:nvPr/>
          </p:nvSpPr>
          <p:spPr>
            <a:xfrm>
              <a:off x="-30851776" y="3416300"/>
              <a:ext cx="46500" cy="51225"/>
            </a:xfrm>
            <a:custGeom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42E0C66B-4788-F250-CFA3-0AE3C3635087}"/>
              </a:ext>
            </a:extLst>
          </p:cNvPr>
          <p:cNvGrpSpPr/>
          <p:nvPr/>
        </p:nvGrpSpPr>
        <p:grpSpPr>
          <a:xfrm>
            <a:off x="10919516" y="3411173"/>
            <a:ext cx="604881" cy="605815"/>
            <a:chOff x="-31093575" y="3552550"/>
            <a:chExt cx="291450" cy="291900"/>
          </a:xfrm>
          <a:solidFill>
            <a:srgbClr val="AB9375"/>
          </a:solidFill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91212F1D-BD4E-6617-7300-602638F82D0A}"/>
                </a:ext>
              </a:extLst>
            </p:cNvPr>
            <p:cNvSpPr/>
            <p:nvPr/>
          </p:nvSpPr>
          <p:spPr>
            <a:xfrm>
              <a:off x="-31011651" y="3745525"/>
              <a:ext cx="7900" cy="12625"/>
            </a:xfrm>
            <a:custGeom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C56E7A3C-38E9-B863-E195-278774EBF389}"/>
                </a:ext>
              </a:extLst>
            </p:cNvPr>
            <p:cNvSpPr/>
            <p:nvPr/>
          </p:nvSpPr>
          <p:spPr>
            <a:xfrm>
              <a:off x="-31093575" y="3671500"/>
              <a:ext cx="171725" cy="172950"/>
            </a:xfrm>
            <a:custGeom>
              <a:rect l="l" t="t" r="r" b="b"/>
              <a:pathLst>
                <a:path w="6867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29035C0E-808F-1EF1-FA31-F0EE8E0162EE}"/>
                </a:ext>
              </a:extLst>
            </p:cNvPr>
            <p:cNvSpPr/>
            <p:nvPr/>
          </p:nvSpPr>
          <p:spPr>
            <a:xfrm>
              <a:off x="-30895875" y="3621075"/>
              <a:ext cx="15775" cy="26025"/>
            </a:xfrm>
            <a:custGeom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EC85DC3E-1024-A6FD-CB45-28F7CCE0AE8A}"/>
                </a:ext>
              </a:extLst>
            </p:cNvPr>
            <p:cNvSpPr/>
            <p:nvPr/>
          </p:nvSpPr>
          <p:spPr>
            <a:xfrm>
              <a:off x="-30974649" y="3552550"/>
              <a:ext cx="172525" cy="172400"/>
            </a:xfrm>
            <a:custGeom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93FD08D5-5DD4-2C6D-56DB-94DC92B74C38}"/>
              </a:ext>
            </a:extLst>
          </p:cNvPr>
          <p:cNvGrpSpPr/>
          <p:nvPr/>
        </p:nvGrpSpPr>
        <p:grpSpPr>
          <a:xfrm>
            <a:off x="4202882" y="1247009"/>
            <a:ext cx="499953" cy="600563"/>
            <a:chOff x="-35814602" y="3202075"/>
            <a:chExt cx="242625" cy="291450"/>
          </a:xfrm>
          <a:solidFill>
            <a:srgbClr val="AB9375"/>
          </a:solidFill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844DE078-6AF4-7948-10B5-4367B6AC4A74}"/>
                </a:ext>
              </a:extLst>
            </p:cNvPr>
            <p:cNvSpPr/>
            <p:nvPr/>
          </p:nvSpPr>
          <p:spPr>
            <a:xfrm>
              <a:off x="-35814602" y="3202075"/>
              <a:ext cx="51225" cy="202450"/>
            </a:xfrm>
            <a:custGeom>
              <a:rect l="l" t="t" r="r" b="b"/>
              <a:pathLst>
                <a:path w="2049" h="8097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A930B142-000C-0030-532A-5CBFB81FE92B}"/>
                </a:ext>
              </a:extLst>
            </p:cNvPr>
            <p:cNvSpPr/>
            <p:nvPr/>
          </p:nvSpPr>
          <p:spPr>
            <a:xfrm>
              <a:off x="-35814602" y="3407650"/>
              <a:ext cx="242625" cy="68550"/>
            </a:xfrm>
            <a:custGeom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8F05D543-73CB-C159-5AAD-ECD0CBD6D1DC}"/>
                </a:ext>
              </a:extLst>
            </p:cNvPr>
            <p:cNvSpPr/>
            <p:nvPr/>
          </p:nvSpPr>
          <p:spPr>
            <a:xfrm>
              <a:off x="-35627125" y="3450950"/>
              <a:ext cx="55150" cy="25250"/>
            </a:xfrm>
            <a:custGeom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353F12AD-96FD-B5C6-F580-E5DF2AB2669F}"/>
                </a:ext>
              </a:extLst>
            </p:cNvPr>
            <p:cNvSpPr/>
            <p:nvPr/>
          </p:nvSpPr>
          <p:spPr>
            <a:xfrm>
              <a:off x="-35703526" y="3305250"/>
              <a:ext cx="84300" cy="34675"/>
            </a:xfrm>
            <a:custGeom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68814577-2109-557D-FA60-1FD5D60C1DE5}"/>
                </a:ext>
              </a:extLst>
            </p:cNvPr>
            <p:cNvSpPr/>
            <p:nvPr/>
          </p:nvSpPr>
          <p:spPr>
            <a:xfrm>
              <a:off x="-35677549" y="3254050"/>
              <a:ext cx="33100" cy="33100"/>
            </a:xfrm>
            <a:custGeom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FC4940D2-6C06-CF68-D84E-80E1442BE93B}"/>
                </a:ext>
              </a:extLst>
            </p:cNvPr>
            <p:cNvSpPr/>
            <p:nvPr/>
          </p:nvSpPr>
          <p:spPr>
            <a:xfrm>
              <a:off x="-35746851" y="3202075"/>
              <a:ext cx="171725" cy="189050"/>
            </a:xfrm>
            <a:custGeom>
              <a:rect l="l" t="t" r="r" b="b"/>
              <a:pathLst>
                <a:path w="6867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3169BAFC-0165-8943-CE92-C18BEBC58BFD}"/>
                </a:ext>
              </a:extLst>
            </p:cNvPr>
            <p:cNvSpPr/>
            <p:nvPr/>
          </p:nvSpPr>
          <p:spPr>
            <a:xfrm>
              <a:off x="-35677549" y="3450950"/>
              <a:ext cx="34675" cy="42575"/>
            </a:xfrm>
            <a:custGeom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EA2163B9-9E36-B59A-E941-8247673E65DA}"/>
              </a:ext>
            </a:extLst>
          </p:cNvPr>
          <p:cNvGrpSpPr/>
          <p:nvPr/>
        </p:nvGrpSpPr>
        <p:grpSpPr>
          <a:xfrm>
            <a:off x="8170300" y="1211285"/>
            <a:ext cx="600561" cy="600563"/>
            <a:chOff x="-34003850" y="3227275"/>
            <a:chExt cx="291450" cy="291450"/>
          </a:xfrm>
          <a:solidFill>
            <a:srgbClr val="AB9375"/>
          </a:solidFill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541189F3-6645-9F8C-EFB4-A6E2DEB2FE02}"/>
                </a:ext>
              </a:extLst>
            </p:cNvPr>
            <p:cNvSpPr/>
            <p:nvPr/>
          </p:nvSpPr>
          <p:spPr>
            <a:xfrm>
              <a:off x="-33852625" y="3313925"/>
              <a:ext cx="128425" cy="49625"/>
            </a:xfrm>
            <a:custGeom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776FF0FA-562E-402E-9C20-4E6A9DBCFD57}"/>
                </a:ext>
              </a:extLst>
            </p:cNvPr>
            <p:cNvSpPr/>
            <p:nvPr/>
          </p:nvSpPr>
          <p:spPr>
            <a:xfrm>
              <a:off x="-33866001" y="3328875"/>
              <a:ext cx="153600" cy="103200"/>
            </a:xfrm>
            <a:custGeom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6608132F-2BF7-E1E7-FE7D-9FCF2B90C905}"/>
                </a:ext>
              </a:extLst>
            </p:cNvPr>
            <p:cNvSpPr/>
            <p:nvPr/>
          </p:nvSpPr>
          <p:spPr>
            <a:xfrm>
              <a:off x="-34003850" y="3279250"/>
              <a:ext cx="189050" cy="188275"/>
            </a:xfrm>
            <a:custGeom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0AF00D5D-FDA5-9CAC-8FE5-B73F8088C6EE}"/>
                </a:ext>
              </a:extLst>
            </p:cNvPr>
            <p:cNvSpPr/>
            <p:nvPr/>
          </p:nvSpPr>
          <p:spPr>
            <a:xfrm>
              <a:off x="-34003850" y="3227275"/>
              <a:ext cx="189050" cy="34675"/>
            </a:xfrm>
            <a:custGeom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11090482-76A7-FE80-B44F-49B84FB6653B}"/>
                </a:ext>
              </a:extLst>
            </p:cNvPr>
            <p:cNvSpPr/>
            <p:nvPr/>
          </p:nvSpPr>
          <p:spPr>
            <a:xfrm>
              <a:off x="-34003850" y="3484050"/>
              <a:ext cx="189050" cy="34675"/>
            </a:xfrm>
            <a:custGeom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E9AFAC2E-1FF2-CB15-FCD3-B6A8F0BA9D77}"/>
              </a:ext>
            </a:extLst>
          </p:cNvPr>
          <p:cNvGrpSpPr/>
          <p:nvPr/>
        </p:nvGrpSpPr>
        <p:grpSpPr>
          <a:xfrm>
            <a:off x="8926588" y="1221808"/>
            <a:ext cx="607053" cy="598915"/>
            <a:chOff x="-33645475" y="3228075"/>
            <a:chExt cx="294600" cy="290650"/>
          </a:xfrm>
          <a:solidFill>
            <a:srgbClr val="AB9375"/>
          </a:solidFill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9BADC51E-3D6F-54ED-D69A-FD2F8FB33579}"/>
                </a:ext>
              </a:extLst>
            </p:cNvPr>
            <p:cNvSpPr/>
            <p:nvPr/>
          </p:nvSpPr>
          <p:spPr>
            <a:xfrm>
              <a:off x="-33456451" y="3261925"/>
              <a:ext cx="84300" cy="85100"/>
            </a:xfrm>
            <a:custGeom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57AC5E36-F840-93B8-90E3-1CFBAE02A6FA}"/>
                </a:ext>
              </a:extLst>
            </p:cNvPr>
            <p:cNvSpPr/>
            <p:nvPr/>
          </p:nvSpPr>
          <p:spPr>
            <a:xfrm>
              <a:off x="-33575374" y="3433625"/>
              <a:ext cx="85075" cy="85100"/>
            </a:xfrm>
            <a:custGeom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9461EBCB-2D9A-7BB0-E398-6329647250F3}"/>
                </a:ext>
              </a:extLst>
            </p:cNvPr>
            <p:cNvSpPr/>
            <p:nvPr/>
          </p:nvSpPr>
          <p:spPr>
            <a:xfrm>
              <a:off x="-33645475" y="3228075"/>
              <a:ext cx="206375" cy="153600"/>
            </a:xfrm>
            <a:custGeom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61EC8DFD-5A18-CAF9-4E54-CC29A0E94948}"/>
                </a:ext>
              </a:extLst>
            </p:cNvPr>
            <p:cNvSpPr/>
            <p:nvPr/>
          </p:nvSpPr>
          <p:spPr>
            <a:xfrm>
              <a:off x="-33593500" y="3279250"/>
              <a:ext cx="104775" cy="52275"/>
            </a:xfrm>
            <a:custGeom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EB68E08C-DAE0-717D-1621-58C700787C14}"/>
                </a:ext>
              </a:extLst>
            </p:cNvPr>
            <p:cNvSpPr/>
            <p:nvPr/>
          </p:nvSpPr>
          <p:spPr>
            <a:xfrm>
              <a:off x="-33593500" y="3341475"/>
              <a:ext cx="104775" cy="74075"/>
            </a:xfrm>
            <a:custGeom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57B0AC68-9E4D-2549-9621-7663034913D3}"/>
                </a:ext>
              </a:extLst>
            </p:cNvPr>
            <p:cNvSpPr/>
            <p:nvPr/>
          </p:nvSpPr>
          <p:spPr>
            <a:xfrm>
              <a:off x="-33455651" y="3381650"/>
              <a:ext cx="104775" cy="52250"/>
            </a:xfrm>
            <a:custGeom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9A3A5695-10E3-DD28-EBB9-701A7718F05A}"/>
                </a:ext>
              </a:extLst>
            </p:cNvPr>
            <p:cNvSpPr/>
            <p:nvPr/>
          </p:nvSpPr>
          <p:spPr>
            <a:xfrm>
              <a:off x="-33456451" y="3443875"/>
              <a:ext cx="102425" cy="74850"/>
            </a:xfrm>
            <a:custGeom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6517CEB1-E963-E21A-9C09-A79769C41AC2}"/>
              </a:ext>
            </a:extLst>
          </p:cNvPr>
          <p:cNvGrpSpPr/>
          <p:nvPr/>
        </p:nvGrpSpPr>
        <p:grpSpPr>
          <a:xfrm>
            <a:off x="5860160" y="1222521"/>
            <a:ext cx="581037" cy="600563"/>
            <a:chOff x="-35118325" y="3202075"/>
            <a:chExt cx="281975" cy="291450"/>
          </a:xfrm>
          <a:solidFill>
            <a:srgbClr val="AB9375"/>
          </a:solidFill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31CCEF26-CA97-4284-8221-DE99773C0187}"/>
                </a:ext>
              </a:extLst>
            </p:cNvPr>
            <p:cNvSpPr/>
            <p:nvPr/>
          </p:nvSpPr>
          <p:spPr>
            <a:xfrm>
              <a:off x="-35008049" y="3202075"/>
              <a:ext cx="171700" cy="171250"/>
            </a:xfrm>
            <a:custGeom>
              <a:rect l="l" t="t" r="r" b="b"/>
              <a:pathLst>
                <a:path w="6867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18FDABFF-54BD-0AD2-CF11-20B5C3EE6DD0}"/>
                </a:ext>
              </a:extLst>
            </p:cNvPr>
            <p:cNvSpPr/>
            <p:nvPr/>
          </p:nvSpPr>
          <p:spPr>
            <a:xfrm>
              <a:off x="-34937976" y="3254050"/>
              <a:ext cx="33125" cy="67775"/>
            </a:xfrm>
            <a:custGeom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97EECABA-BFCA-15E2-AF7C-6AE85326B804}"/>
                </a:ext>
              </a:extLst>
            </p:cNvPr>
            <p:cNvSpPr/>
            <p:nvPr/>
          </p:nvSpPr>
          <p:spPr>
            <a:xfrm>
              <a:off x="-35085251" y="3338325"/>
              <a:ext cx="69325" cy="69350"/>
            </a:xfrm>
            <a:custGeom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D7C49914-9742-339B-8100-6C716F026D84}"/>
                </a:ext>
              </a:extLst>
            </p:cNvPr>
            <p:cNvSpPr/>
            <p:nvPr/>
          </p:nvSpPr>
          <p:spPr>
            <a:xfrm>
              <a:off x="-35118325" y="3424175"/>
              <a:ext cx="137075" cy="69350"/>
            </a:xfrm>
            <a:custGeom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7CDEBA2D-9BEE-4ECE-079A-6C1B4CF23875}"/>
              </a:ext>
            </a:extLst>
          </p:cNvPr>
          <p:cNvGrpSpPr/>
          <p:nvPr/>
        </p:nvGrpSpPr>
        <p:grpSpPr>
          <a:xfrm>
            <a:off x="9993552" y="1221808"/>
            <a:ext cx="571352" cy="601387"/>
            <a:chOff x="-33277649" y="3226875"/>
            <a:chExt cx="277275" cy="291850"/>
          </a:xfrm>
          <a:solidFill>
            <a:srgbClr val="AB9375"/>
          </a:solidFill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D2CBDE1C-AD04-1B55-037D-FE94DFCAA707}"/>
                </a:ext>
              </a:extLst>
            </p:cNvPr>
            <p:cNvSpPr/>
            <p:nvPr/>
          </p:nvSpPr>
          <p:spPr>
            <a:xfrm>
              <a:off x="-33071299" y="3440725"/>
              <a:ext cx="33100" cy="33900"/>
            </a:xfrm>
            <a:custGeom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BB8CE294-6FB3-2AE4-E4DD-8868ED833476}"/>
                </a:ext>
              </a:extLst>
            </p:cNvPr>
            <p:cNvSpPr/>
            <p:nvPr/>
          </p:nvSpPr>
          <p:spPr>
            <a:xfrm>
              <a:off x="-33157926" y="3227275"/>
              <a:ext cx="17350" cy="103200"/>
            </a:xfrm>
            <a:custGeom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C92A1046-5AFC-565C-0CC5-60D9E4B236D6}"/>
                </a:ext>
              </a:extLst>
            </p:cNvPr>
            <p:cNvSpPr/>
            <p:nvPr/>
          </p:nvSpPr>
          <p:spPr>
            <a:xfrm>
              <a:off x="-33175249" y="3347650"/>
              <a:ext cx="51200" cy="51350"/>
            </a:xfrm>
            <a:custGeom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F43E4932-141E-A64E-739B-15D9F275ADAE}"/>
                </a:ext>
              </a:extLst>
            </p:cNvPr>
            <p:cNvSpPr/>
            <p:nvPr/>
          </p:nvSpPr>
          <p:spPr>
            <a:xfrm>
              <a:off x="-33224874" y="3404500"/>
              <a:ext cx="159900" cy="114225"/>
            </a:xfrm>
            <a:custGeom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F65A0D71-AE13-80F7-C597-2EB9EBEA62B2}"/>
                </a:ext>
              </a:extLst>
            </p:cNvPr>
            <p:cNvSpPr/>
            <p:nvPr/>
          </p:nvSpPr>
          <p:spPr>
            <a:xfrm>
              <a:off x="-33141400" y="3312350"/>
              <a:ext cx="127625" cy="138625"/>
            </a:xfrm>
            <a:custGeom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04A5CA9B-9E6F-B673-D978-1E5F7FDEEA72}"/>
                </a:ext>
              </a:extLst>
            </p:cNvPr>
            <p:cNvSpPr/>
            <p:nvPr/>
          </p:nvSpPr>
          <p:spPr>
            <a:xfrm>
              <a:off x="-33122499" y="3226875"/>
              <a:ext cx="122125" cy="83925"/>
            </a:xfrm>
            <a:custGeom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765BF04E-08CC-C5D3-020A-629F9D3F7AB0}"/>
                </a:ext>
              </a:extLst>
            </p:cNvPr>
            <p:cNvSpPr/>
            <p:nvPr/>
          </p:nvSpPr>
          <p:spPr>
            <a:xfrm>
              <a:off x="-33277649" y="3245400"/>
              <a:ext cx="102400" cy="198500"/>
            </a:xfrm>
            <a:custGeom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B619EC9F-2BDC-C5E3-1389-1EA31499552A}"/>
              </a:ext>
            </a:extLst>
          </p:cNvPr>
          <p:cNvGrpSpPr/>
          <p:nvPr/>
        </p:nvGrpSpPr>
        <p:grpSpPr>
          <a:xfrm>
            <a:off x="6627577" y="1222521"/>
            <a:ext cx="564811" cy="600563"/>
            <a:chOff x="-34755224" y="3202075"/>
            <a:chExt cx="274100" cy="291450"/>
          </a:xfrm>
          <a:solidFill>
            <a:srgbClr val="AB9375"/>
          </a:solidFill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BDEE67AA-F7DD-F002-DD26-E93B68769FE8}"/>
                </a:ext>
              </a:extLst>
            </p:cNvPr>
            <p:cNvSpPr/>
            <p:nvPr/>
          </p:nvSpPr>
          <p:spPr>
            <a:xfrm>
              <a:off x="-34703249" y="3389525"/>
              <a:ext cx="84300" cy="34675"/>
            </a:xfrm>
            <a:custGeom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54BF0C4D-F6A0-2691-6109-74C20C671FF9}"/>
                </a:ext>
              </a:extLst>
            </p:cNvPr>
            <p:cNvSpPr/>
            <p:nvPr/>
          </p:nvSpPr>
          <p:spPr>
            <a:xfrm>
              <a:off x="-34636301" y="3348575"/>
              <a:ext cx="69325" cy="75625"/>
            </a:xfrm>
            <a:custGeom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A86D4AE2-0A66-36BF-2EB9-1F398E51E4AE}"/>
                </a:ext>
              </a:extLst>
            </p:cNvPr>
            <p:cNvSpPr/>
            <p:nvPr/>
          </p:nvSpPr>
          <p:spPr>
            <a:xfrm>
              <a:off x="-34752874" y="3253275"/>
              <a:ext cx="126050" cy="170925"/>
            </a:xfrm>
            <a:custGeom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61789D54-8480-985E-614C-50903F954BAB}"/>
                </a:ext>
              </a:extLst>
            </p:cNvPr>
            <p:cNvSpPr/>
            <p:nvPr/>
          </p:nvSpPr>
          <p:spPr>
            <a:xfrm>
              <a:off x="-34677251" y="3338325"/>
              <a:ext cx="33875" cy="33900"/>
            </a:xfrm>
            <a:custGeom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17CDAC09-BC7E-D119-93D5-EBAD7358DFCC}"/>
                </a:ext>
              </a:extLst>
            </p:cNvPr>
            <p:cNvSpPr/>
            <p:nvPr/>
          </p:nvSpPr>
          <p:spPr>
            <a:xfrm>
              <a:off x="-34618200" y="3202500"/>
              <a:ext cx="137075" cy="135850"/>
            </a:xfrm>
            <a:custGeom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EE6F5075-E930-CC4C-50C3-B3284D36C044}"/>
                </a:ext>
              </a:extLst>
            </p:cNvPr>
            <p:cNvSpPr/>
            <p:nvPr/>
          </p:nvSpPr>
          <p:spPr>
            <a:xfrm>
              <a:off x="-34755224" y="3440725"/>
              <a:ext cx="188250" cy="52800"/>
            </a:xfrm>
            <a:custGeom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C4E84281-FD6A-4894-622A-2FAD736F4995}"/>
                </a:ext>
              </a:extLst>
            </p:cNvPr>
            <p:cNvSpPr/>
            <p:nvPr/>
          </p:nvSpPr>
          <p:spPr>
            <a:xfrm>
              <a:off x="-34754449" y="3202075"/>
              <a:ext cx="153600" cy="33900"/>
            </a:xfrm>
            <a:custGeom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8017135F-9D81-21AA-59C3-65D0C7AD96FC}"/>
              </a:ext>
            </a:extLst>
          </p:cNvPr>
          <p:cNvGrpSpPr/>
          <p:nvPr/>
        </p:nvGrpSpPr>
        <p:grpSpPr>
          <a:xfrm>
            <a:off x="7353717" y="1222087"/>
            <a:ext cx="608651" cy="601439"/>
            <a:chOff x="-34408675" y="3202075"/>
            <a:chExt cx="295375" cy="291875"/>
          </a:xfrm>
          <a:solidFill>
            <a:srgbClr val="AB9375"/>
          </a:solidFill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C4756DB8-572B-814C-0D9B-DE6DA8EAB6DE}"/>
                </a:ext>
              </a:extLst>
            </p:cNvPr>
            <p:cNvSpPr/>
            <p:nvPr/>
          </p:nvSpPr>
          <p:spPr>
            <a:xfrm>
              <a:off x="-34274776" y="3202075"/>
              <a:ext cx="161475" cy="161475"/>
            </a:xfrm>
            <a:custGeom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2D2DCC08-21C1-05D6-951E-DEF0B4283833}"/>
                </a:ext>
              </a:extLst>
            </p:cNvPr>
            <p:cNvSpPr/>
            <p:nvPr/>
          </p:nvSpPr>
          <p:spPr>
            <a:xfrm>
              <a:off x="-34378751" y="3263175"/>
              <a:ext cx="76425" cy="73600"/>
            </a:xfrm>
            <a:custGeom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69FF20C4-D9B7-3A72-C580-AC55CEAC8504}"/>
                </a:ext>
              </a:extLst>
            </p:cNvPr>
            <p:cNvSpPr/>
            <p:nvPr/>
          </p:nvSpPr>
          <p:spPr>
            <a:xfrm>
              <a:off x="-34250375" y="3392300"/>
              <a:ext cx="77225" cy="74425"/>
            </a:xfrm>
            <a:custGeom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E9BCC7E2-641C-0407-C8CD-CE027DE47ED9}"/>
                </a:ext>
              </a:extLst>
            </p:cNvPr>
            <p:cNvSpPr/>
            <p:nvPr/>
          </p:nvSpPr>
          <p:spPr>
            <a:xfrm>
              <a:off x="-34408675" y="3290275"/>
              <a:ext cx="207150" cy="203675"/>
            </a:xfrm>
            <a:custGeom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D0761EBC-82E7-F798-A82B-16EC4ECAEE57}"/>
              </a:ext>
            </a:extLst>
          </p:cNvPr>
          <p:cNvGrpSpPr/>
          <p:nvPr/>
        </p:nvGrpSpPr>
        <p:grpSpPr>
          <a:xfrm>
            <a:off x="10894401" y="2239460"/>
            <a:ext cx="664811" cy="661853"/>
            <a:chOff x="-30735200" y="3552550"/>
            <a:chExt cx="292225" cy="290925"/>
          </a:xfrm>
          <a:solidFill>
            <a:srgbClr val="AB9375"/>
          </a:solidFill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14E6BF45-1D7C-0B66-C8C4-331F7C9C7270}"/>
                </a:ext>
              </a:extLst>
            </p:cNvPr>
            <p:cNvSpPr/>
            <p:nvPr/>
          </p:nvSpPr>
          <p:spPr>
            <a:xfrm>
              <a:off x="-30613899" y="3655750"/>
              <a:ext cx="170925" cy="187725"/>
            </a:xfrm>
            <a:custGeom>
              <a:rect l="l" t="t" r="r" b="b"/>
              <a:pathLst>
                <a:path w="6837" h="7507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ED28F1F5-DA3C-258C-DFAF-F81BCE887316}"/>
                </a:ext>
              </a:extLst>
            </p:cNvPr>
            <p:cNvSpPr/>
            <p:nvPr/>
          </p:nvSpPr>
          <p:spPr>
            <a:xfrm>
              <a:off x="-30735200" y="3552550"/>
              <a:ext cx="188275" cy="205075"/>
            </a:xfrm>
            <a:custGeom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788674B9-EAF7-408D-79B4-E851F72C0687}"/>
              </a:ext>
            </a:extLst>
          </p:cNvPr>
          <p:cNvSpPr/>
          <p:nvPr/>
        </p:nvSpPr>
        <p:spPr>
          <a:xfrm>
            <a:off x="5795468" y="2277203"/>
            <a:ext cx="593619" cy="595197"/>
          </a:xfrm>
          <a:custGeom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70D1907D-5189-3DCD-17F0-96781D317A7D}"/>
              </a:ext>
            </a:extLst>
          </p:cNvPr>
          <p:cNvGrpSpPr/>
          <p:nvPr/>
        </p:nvGrpSpPr>
        <p:grpSpPr>
          <a:xfrm>
            <a:off x="6543579" y="2275186"/>
            <a:ext cx="614444" cy="598967"/>
            <a:chOff x="-31817401" y="3910025"/>
            <a:chExt cx="301675" cy="294075"/>
          </a:xfrm>
          <a:solidFill>
            <a:srgbClr val="AB9375"/>
          </a:solidFill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1096FBB2-4F69-6C35-DE48-8389F1C83A3B}"/>
                </a:ext>
              </a:extLst>
            </p:cNvPr>
            <p:cNvSpPr/>
            <p:nvPr/>
          </p:nvSpPr>
          <p:spPr>
            <a:xfrm>
              <a:off x="-31817401" y="3911550"/>
              <a:ext cx="301675" cy="292550"/>
            </a:xfrm>
            <a:custGeom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FF111A02-12C8-EE60-EC91-250A05C583F9}"/>
                </a:ext>
              </a:extLst>
            </p:cNvPr>
            <p:cNvSpPr/>
            <p:nvPr/>
          </p:nvSpPr>
          <p:spPr>
            <a:xfrm>
              <a:off x="-31816601" y="4062950"/>
              <a:ext cx="144150" cy="140600"/>
            </a:xfrm>
            <a:custGeom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1608D709-AC1B-6D7B-F2BB-4957F8D93E55}"/>
                </a:ext>
              </a:extLst>
            </p:cNvPr>
            <p:cNvSpPr/>
            <p:nvPr/>
          </p:nvSpPr>
          <p:spPr>
            <a:xfrm>
              <a:off x="-31648050" y="3910025"/>
              <a:ext cx="129175" cy="127725"/>
            </a:xfrm>
            <a:custGeom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6533C392-025A-226A-D315-6EEC7F906A08}"/>
              </a:ext>
            </a:extLst>
          </p:cNvPr>
          <p:cNvGrpSpPr/>
          <p:nvPr/>
        </p:nvGrpSpPr>
        <p:grpSpPr>
          <a:xfrm>
            <a:off x="7300492" y="2275464"/>
            <a:ext cx="600035" cy="598405"/>
            <a:chOff x="-31455100" y="3909350"/>
            <a:chExt cx="294600" cy="293800"/>
          </a:xfrm>
          <a:solidFill>
            <a:srgbClr val="AB9375"/>
          </a:solidFill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75ED2517-7237-C5AA-A432-592732530E0C}"/>
                </a:ext>
              </a:extLst>
            </p:cNvPr>
            <p:cNvSpPr/>
            <p:nvPr/>
          </p:nvSpPr>
          <p:spPr>
            <a:xfrm>
              <a:off x="-31455100" y="3909350"/>
              <a:ext cx="294600" cy="293800"/>
            </a:xfrm>
            <a:custGeom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588C6415-B310-50D9-7311-F225A6DA3B51}"/>
                </a:ext>
              </a:extLst>
            </p:cNvPr>
            <p:cNvSpPr/>
            <p:nvPr/>
          </p:nvSpPr>
          <p:spPr>
            <a:xfrm>
              <a:off x="-31455100" y="3997350"/>
              <a:ext cx="215050" cy="205025"/>
            </a:xfrm>
            <a:custGeom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6C0AF2F8-6083-A974-4E57-C188239DC2CB}"/>
              </a:ext>
            </a:extLst>
          </p:cNvPr>
          <p:cNvGrpSpPr/>
          <p:nvPr/>
        </p:nvGrpSpPr>
        <p:grpSpPr>
          <a:xfrm>
            <a:off x="4197135" y="2301045"/>
            <a:ext cx="595197" cy="596827"/>
            <a:chOff x="-32927950" y="3944800"/>
            <a:chExt cx="292225" cy="293025"/>
          </a:xfrm>
          <a:solidFill>
            <a:srgbClr val="AB9375"/>
          </a:solidFill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C0B3F6AC-3EA5-7E80-EA10-3A96D487AFA5}"/>
                </a:ext>
              </a:extLst>
            </p:cNvPr>
            <p:cNvSpPr/>
            <p:nvPr/>
          </p:nvSpPr>
          <p:spPr>
            <a:xfrm>
              <a:off x="-32927950" y="3944800"/>
              <a:ext cx="69325" cy="292225"/>
            </a:xfrm>
            <a:custGeom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1FD343D1-6A28-73A5-4026-5E8BF1C6F971}"/>
                </a:ext>
              </a:extLst>
            </p:cNvPr>
            <p:cNvSpPr/>
            <p:nvPr/>
          </p:nvSpPr>
          <p:spPr>
            <a:xfrm>
              <a:off x="-32720800" y="4057425"/>
              <a:ext cx="85075" cy="25225"/>
            </a:xfrm>
            <a:custGeom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8AA32571-0196-C6FB-C495-62706128CF84}"/>
                </a:ext>
              </a:extLst>
            </p:cNvPr>
            <p:cNvSpPr/>
            <p:nvPr/>
          </p:nvSpPr>
          <p:spPr>
            <a:xfrm>
              <a:off x="-32720800" y="4099950"/>
              <a:ext cx="85075" cy="25225"/>
            </a:xfrm>
            <a:custGeom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EB14BF88-4C04-9A7C-C648-85B4A99373CD}"/>
                </a:ext>
              </a:extLst>
            </p:cNvPr>
            <p:cNvSpPr/>
            <p:nvPr/>
          </p:nvSpPr>
          <p:spPr>
            <a:xfrm>
              <a:off x="-32720800" y="4141700"/>
              <a:ext cx="67750" cy="26025"/>
            </a:xfrm>
            <a:custGeom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0D3C5F49-1882-3A02-092E-1D3BE80E02B8}"/>
                </a:ext>
              </a:extLst>
            </p:cNvPr>
            <p:cNvSpPr/>
            <p:nvPr/>
          </p:nvSpPr>
          <p:spPr>
            <a:xfrm>
              <a:off x="-32754674" y="3944800"/>
              <a:ext cx="51225" cy="52000"/>
            </a:xfrm>
            <a:custGeom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EC755DEC-8B04-EC1E-5CEF-0805DB2E117A}"/>
                </a:ext>
              </a:extLst>
            </p:cNvPr>
            <p:cNvSpPr/>
            <p:nvPr/>
          </p:nvSpPr>
          <p:spPr>
            <a:xfrm>
              <a:off x="-32687726" y="3944800"/>
              <a:ext cx="34675" cy="55150"/>
            </a:xfrm>
            <a:custGeom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26D5FAA0-3F38-7B2B-6AC0-9749B9419464}"/>
                </a:ext>
              </a:extLst>
            </p:cNvPr>
            <p:cNvSpPr/>
            <p:nvPr/>
          </p:nvSpPr>
          <p:spPr>
            <a:xfrm>
              <a:off x="-32860199" y="4014100"/>
              <a:ext cx="207150" cy="153625"/>
            </a:xfrm>
            <a:custGeom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2AA3A41A-7AC4-C8DA-0EEF-E9A078228489}"/>
                </a:ext>
              </a:extLst>
            </p:cNvPr>
            <p:cNvSpPr/>
            <p:nvPr/>
          </p:nvSpPr>
          <p:spPr>
            <a:xfrm>
              <a:off x="-32755449" y="4055850"/>
              <a:ext cx="51200" cy="181175"/>
            </a:xfrm>
            <a:custGeom>
              <a:rect l="l" t="t" r="r" b="b"/>
              <a:pathLst>
                <a:path w="2048" h="7246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FF4C95EB-2D3F-3DA5-91B4-CA086CB220F3}"/>
                </a:ext>
              </a:extLst>
            </p:cNvPr>
            <p:cNvSpPr/>
            <p:nvPr/>
          </p:nvSpPr>
          <p:spPr>
            <a:xfrm>
              <a:off x="-32686926" y="4182650"/>
              <a:ext cx="34675" cy="55175"/>
            </a:xfrm>
            <a:custGeom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F361FA37-E78F-AD6A-0FB3-4BB14A8C77F4}"/>
              </a:ext>
            </a:extLst>
          </p:cNvPr>
          <p:cNvGrpSpPr/>
          <p:nvPr/>
        </p:nvGrpSpPr>
        <p:grpSpPr>
          <a:xfrm>
            <a:off x="8143665" y="2266959"/>
            <a:ext cx="593619" cy="593568"/>
            <a:chOff x="-31093575" y="3911725"/>
            <a:chExt cx="291450" cy="291425"/>
          </a:xfrm>
          <a:solidFill>
            <a:srgbClr val="AB9375"/>
          </a:solidFill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D178EF2B-C4DC-3D6E-250C-CDF55A9FEE72}"/>
                </a:ext>
              </a:extLst>
            </p:cNvPr>
            <p:cNvSpPr/>
            <p:nvPr/>
          </p:nvSpPr>
          <p:spPr>
            <a:xfrm>
              <a:off x="-31093575" y="3911725"/>
              <a:ext cx="291450" cy="291425"/>
            </a:xfrm>
            <a:custGeom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DC76743C-F1CB-1BE9-3FF6-47508A78EA8C}"/>
                </a:ext>
              </a:extLst>
            </p:cNvPr>
            <p:cNvSpPr/>
            <p:nvPr/>
          </p:nvSpPr>
          <p:spPr>
            <a:xfrm>
              <a:off x="-31025824" y="3980250"/>
              <a:ext cx="156750" cy="154250"/>
            </a:xfrm>
            <a:custGeom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3CB5970D-711E-CC49-379D-231C1439E27A}"/>
              </a:ext>
            </a:extLst>
          </p:cNvPr>
          <p:cNvGrpSpPr/>
          <p:nvPr/>
        </p:nvGrpSpPr>
        <p:grpSpPr>
          <a:xfrm>
            <a:off x="5042042" y="2277271"/>
            <a:ext cx="625697" cy="594791"/>
            <a:chOff x="-32576675" y="3944600"/>
            <a:chExt cx="307200" cy="292025"/>
          </a:xfrm>
          <a:solidFill>
            <a:srgbClr val="AB9375"/>
          </a:solidFill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BAD7AFB2-002C-861F-6F75-C355265560A7}"/>
                </a:ext>
              </a:extLst>
            </p:cNvPr>
            <p:cNvSpPr/>
            <p:nvPr/>
          </p:nvSpPr>
          <p:spPr>
            <a:xfrm>
              <a:off x="-32482951" y="3944600"/>
              <a:ext cx="213475" cy="214650"/>
            </a:xfrm>
            <a:custGeom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E50D3F97-EAC7-E2F5-2B67-29EEA7DD2D52}"/>
                </a:ext>
              </a:extLst>
            </p:cNvPr>
            <p:cNvSpPr/>
            <p:nvPr/>
          </p:nvSpPr>
          <p:spPr>
            <a:xfrm>
              <a:off x="-32576675" y="4020200"/>
              <a:ext cx="215850" cy="216425"/>
            </a:xfrm>
            <a:custGeom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73B59D11-9392-5DF7-047F-395E45B35117}"/>
              </a:ext>
            </a:extLst>
          </p:cNvPr>
          <p:cNvGrpSpPr/>
          <p:nvPr/>
        </p:nvGrpSpPr>
        <p:grpSpPr>
          <a:xfrm>
            <a:off x="8973796" y="2276317"/>
            <a:ext cx="595197" cy="593619"/>
            <a:chOff x="-30735200" y="3910925"/>
            <a:chExt cx="292225" cy="291450"/>
          </a:xfrm>
          <a:solidFill>
            <a:srgbClr val="AB9375"/>
          </a:solidFill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41161170-5821-A6C8-EF96-1B07299C5D16}"/>
                </a:ext>
              </a:extLst>
            </p:cNvPr>
            <p:cNvSpPr/>
            <p:nvPr/>
          </p:nvSpPr>
          <p:spPr>
            <a:xfrm>
              <a:off x="-30683225" y="3962900"/>
              <a:ext cx="188275" cy="186700"/>
            </a:xfrm>
            <a:custGeom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14A26FAB-F33E-3953-995B-69AEF6AAE8DF}"/>
                </a:ext>
              </a:extLst>
            </p:cNvPr>
            <p:cNvSpPr/>
            <p:nvPr/>
          </p:nvSpPr>
          <p:spPr>
            <a:xfrm>
              <a:off x="-30735200" y="3910925"/>
              <a:ext cx="292225" cy="291450"/>
            </a:xfrm>
            <a:custGeom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AB9611AA-440B-5485-87D9-D7F15F4C796B}"/>
              </a:ext>
            </a:extLst>
          </p:cNvPr>
          <p:cNvSpPr/>
          <p:nvPr/>
        </p:nvSpPr>
        <p:spPr>
          <a:xfrm>
            <a:off x="5786365" y="3436130"/>
            <a:ext cx="601377" cy="617564"/>
          </a:xfrm>
          <a:custGeom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8A30081B-DA15-46A2-6C0B-5ADD27CD46FC}"/>
              </a:ext>
            </a:extLst>
          </p:cNvPr>
          <p:cNvSpPr/>
          <p:nvPr/>
        </p:nvSpPr>
        <p:spPr>
          <a:xfrm>
            <a:off x="6505833" y="3532661"/>
            <a:ext cx="612007" cy="521024"/>
          </a:xfrm>
          <a:custGeom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465BBDAE-5124-99AA-0B88-FCC831DAA5F3}"/>
              </a:ext>
            </a:extLst>
          </p:cNvPr>
          <p:cNvGrpSpPr/>
          <p:nvPr/>
        </p:nvGrpSpPr>
        <p:grpSpPr>
          <a:xfrm>
            <a:off x="7369112" y="3452313"/>
            <a:ext cx="615051" cy="616007"/>
            <a:chOff x="-38538975" y="3954250"/>
            <a:chExt cx="318225" cy="316650"/>
          </a:xfrm>
          <a:solidFill>
            <a:srgbClr val="AB9375"/>
          </a:solidFill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BD437741-B1DC-3526-68E9-23F9C67B75DD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8CBF6178-80D9-3A0B-7EB3-A2B01A5EB4F5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4A073A03-12EE-25E8-2964-A89789574FDA}"/>
              </a:ext>
            </a:extLst>
          </p:cNvPr>
          <p:cNvGrpSpPr/>
          <p:nvPr/>
        </p:nvGrpSpPr>
        <p:grpSpPr>
          <a:xfrm>
            <a:off x="9805137" y="3428807"/>
            <a:ext cx="621091" cy="619071"/>
            <a:chOff x="-37385101" y="3949908"/>
            <a:chExt cx="321350" cy="318225"/>
          </a:xfrm>
          <a:solidFill>
            <a:srgbClr val="AB9375"/>
          </a:solidFill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506C1D64-E00C-4AB4-FF4B-E1584067C853}"/>
                </a:ext>
              </a:extLst>
            </p:cNvPr>
            <p:cNvSpPr/>
            <p:nvPr/>
          </p:nvSpPr>
          <p:spPr>
            <a:xfrm>
              <a:off x="-37190576" y="4145233"/>
              <a:ext cx="126825" cy="122900"/>
            </a:xfrm>
            <a:custGeom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B50B360C-ABE4-4CF0-B52B-0D7C8E26ECED}"/>
                </a:ext>
              </a:extLst>
            </p:cNvPr>
            <p:cNvSpPr/>
            <p:nvPr/>
          </p:nvSpPr>
          <p:spPr>
            <a:xfrm>
              <a:off x="-37385101" y="3949908"/>
              <a:ext cx="248125" cy="248950"/>
            </a:xfrm>
            <a:custGeom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08068FB4-3C5A-011D-7D8F-F40FA744E494}"/>
              </a:ext>
            </a:extLst>
          </p:cNvPr>
          <p:cNvGrpSpPr/>
          <p:nvPr/>
        </p:nvGrpSpPr>
        <p:grpSpPr>
          <a:xfrm>
            <a:off x="6535131" y="4660387"/>
            <a:ext cx="541719" cy="545216"/>
            <a:chOff x="-40011049" y="3972375"/>
            <a:chExt cx="316650" cy="316625"/>
          </a:xfrm>
          <a:solidFill>
            <a:srgbClr val="AB9375"/>
          </a:solidFill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C3DE8C09-8363-72E2-595E-EDCE8DF8E615}"/>
                </a:ext>
              </a:extLst>
            </p:cNvPr>
            <p:cNvSpPr/>
            <p:nvPr/>
          </p:nvSpPr>
          <p:spPr>
            <a:xfrm>
              <a:off x="-40011049" y="3972375"/>
              <a:ext cx="316650" cy="232350"/>
            </a:xfrm>
            <a:custGeom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5C1EC018-4BDB-64F0-3EF2-C5E72A380DFE}"/>
                </a:ext>
              </a:extLst>
            </p:cNvPr>
            <p:cNvSpPr/>
            <p:nvPr/>
          </p:nvSpPr>
          <p:spPr>
            <a:xfrm>
              <a:off x="-39950399" y="4225975"/>
              <a:ext cx="194575" cy="63025"/>
            </a:xfrm>
            <a:custGeom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62FE7C23-6A3B-3170-6578-4EA92180A608}"/>
              </a:ext>
            </a:extLst>
          </p:cNvPr>
          <p:cNvGrpSpPr/>
          <p:nvPr/>
        </p:nvGrpSpPr>
        <p:grpSpPr>
          <a:xfrm>
            <a:off x="8197749" y="3444013"/>
            <a:ext cx="363891" cy="616007"/>
            <a:chOff x="-38109727" y="3955025"/>
            <a:chExt cx="188275" cy="316650"/>
          </a:xfrm>
          <a:solidFill>
            <a:srgbClr val="AB9375"/>
          </a:solidFill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BCA4B537-C1FE-2E97-D96E-43D4144C85DC}"/>
                </a:ext>
              </a:extLst>
            </p:cNvPr>
            <p:cNvSpPr/>
            <p:nvPr/>
          </p:nvSpPr>
          <p:spPr>
            <a:xfrm>
              <a:off x="-38109727" y="3955025"/>
              <a:ext cx="188275" cy="220575"/>
            </a:xfrm>
            <a:custGeom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51C4035C-4366-B102-B824-C1D497A8C7DC}"/>
                </a:ext>
              </a:extLst>
            </p:cNvPr>
            <p:cNvSpPr/>
            <p:nvPr/>
          </p:nvSpPr>
          <p:spPr>
            <a:xfrm>
              <a:off x="-38067199" y="4196050"/>
              <a:ext cx="104775" cy="75625"/>
            </a:xfrm>
            <a:custGeom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D309D7B8-501B-E38A-29BA-09BB9D879B78}"/>
              </a:ext>
            </a:extLst>
          </p:cNvPr>
          <p:cNvGrpSpPr/>
          <p:nvPr/>
        </p:nvGrpSpPr>
        <p:grpSpPr>
          <a:xfrm>
            <a:off x="5061407" y="3472662"/>
            <a:ext cx="605919" cy="616785"/>
            <a:chOff x="-39647174" y="3972000"/>
            <a:chExt cx="313500" cy="317050"/>
          </a:xfrm>
          <a:solidFill>
            <a:srgbClr val="AB9375"/>
          </a:solidFill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CF5D7FE9-6AAC-B0FD-5E96-FC530234513C}"/>
                </a:ext>
              </a:extLst>
            </p:cNvPr>
            <p:cNvSpPr/>
            <p:nvPr/>
          </p:nvSpPr>
          <p:spPr>
            <a:xfrm>
              <a:off x="-39647174" y="3972000"/>
              <a:ext cx="95325" cy="153975"/>
            </a:xfrm>
            <a:custGeom>
              <a:rect l="l" t="t" r="r" b="b"/>
              <a:pathLst>
                <a:path w="3812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2CA32624-CAF4-EE05-0D23-CAAD4E55ACE8}"/>
                </a:ext>
              </a:extLst>
            </p:cNvPr>
            <p:cNvSpPr/>
            <p:nvPr/>
          </p:nvSpPr>
          <p:spPr>
            <a:xfrm>
              <a:off x="-39588873" y="4011750"/>
              <a:ext cx="216600" cy="277300"/>
            </a:xfrm>
            <a:custGeom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BCBB25B3-AEAD-AF96-6FA9-22D04575A5CE}"/>
                </a:ext>
              </a:extLst>
            </p:cNvPr>
            <p:cNvSpPr/>
            <p:nvPr/>
          </p:nvSpPr>
          <p:spPr>
            <a:xfrm>
              <a:off x="-39398274" y="4073975"/>
              <a:ext cx="64600" cy="71600"/>
            </a:xfrm>
            <a:custGeom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300335E5-E2B4-9D05-C248-A3C25EC8119C}"/>
              </a:ext>
            </a:extLst>
          </p:cNvPr>
          <p:cNvGrpSpPr/>
          <p:nvPr/>
        </p:nvGrpSpPr>
        <p:grpSpPr>
          <a:xfrm>
            <a:off x="8940377" y="3435035"/>
            <a:ext cx="608963" cy="619071"/>
            <a:chOff x="-37804927" y="3953450"/>
            <a:chExt cx="315075" cy="318225"/>
          </a:xfrm>
          <a:solidFill>
            <a:srgbClr val="AB9375"/>
          </a:solidFill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58BEE4D3-26DD-5B6F-83AA-5E7500D5C244}"/>
                </a:ext>
              </a:extLst>
            </p:cNvPr>
            <p:cNvSpPr/>
            <p:nvPr/>
          </p:nvSpPr>
          <p:spPr>
            <a:xfrm>
              <a:off x="-37614299" y="3955025"/>
              <a:ext cx="124450" cy="186200"/>
            </a:xfrm>
            <a:custGeom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9C818D90-4852-8DA7-B14F-8C87203AE2F9}"/>
                </a:ext>
              </a:extLst>
            </p:cNvPr>
            <p:cNvSpPr/>
            <p:nvPr/>
          </p:nvSpPr>
          <p:spPr>
            <a:xfrm>
              <a:off x="-37761599" y="4230700"/>
              <a:ext cx="270175" cy="40975"/>
            </a:xfrm>
            <a:custGeom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4A296D0D-2282-1B63-0D34-770A7E18A3B7}"/>
                </a:ext>
              </a:extLst>
            </p:cNvPr>
            <p:cNvSpPr/>
            <p:nvPr/>
          </p:nvSpPr>
          <p:spPr>
            <a:xfrm>
              <a:off x="-37804927" y="3953450"/>
              <a:ext cx="274125" cy="295675"/>
            </a:xfrm>
            <a:custGeom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BA81787D-2F9A-8855-26AB-AD7843F85F4C}"/>
              </a:ext>
            </a:extLst>
          </p:cNvPr>
          <p:cNvGrpSpPr/>
          <p:nvPr/>
        </p:nvGrpSpPr>
        <p:grpSpPr>
          <a:xfrm>
            <a:off x="7423788" y="4698063"/>
            <a:ext cx="656485" cy="517252"/>
            <a:chOff x="5629975" y="3255775"/>
            <a:chExt cx="504500" cy="397500"/>
          </a:xfrm>
          <a:solidFill>
            <a:srgbClr val="AB9375"/>
          </a:solidFill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9AC32BDC-736F-5249-4F07-B597008A3ED9}"/>
                </a:ext>
              </a:extLst>
            </p:cNvPr>
            <p:cNvSpPr/>
            <p:nvPr/>
          </p:nvSpPr>
          <p:spPr>
            <a:xfrm>
              <a:off x="5756375" y="3255775"/>
              <a:ext cx="112950" cy="143425"/>
            </a:xfrm>
            <a:custGeom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40827665-341D-2E22-C6AE-5558AA7D4814}"/>
                </a:ext>
              </a:extLst>
            </p:cNvPr>
            <p:cNvSpPr/>
            <p:nvPr/>
          </p:nvSpPr>
          <p:spPr>
            <a:xfrm>
              <a:off x="5629975" y="3374400"/>
              <a:ext cx="140575" cy="136175"/>
            </a:xfrm>
            <a:custGeom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2DE02F6E-7FAF-25CE-5476-B8B296A22802}"/>
                </a:ext>
              </a:extLst>
            </p:cNvPr>
            <p:cNvSpPr/>
            <p:nvPr/>
          </p:nvSpPr>
          <p:spPr>
            <a:xfrm>
              <a:off x="5897525" y="3255775"/>
              <a:ext cx="112950" cy="143425"/>
            </a:xfrm>
            <a:custGeom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C16CA32B-B4DD-C091-7F6B-334BA76C166A}"/>
                </a:ext>
              </a:extLst>
            </p:cNvPr>
            <p:cNvSpPr/>
            <p:nvPr/>
          </p:nvSpPr>
          <p:spPr>
            <a:xfrm>
              <a:off x="5996075" y="3373900"/>
              <a:ext cx="138400" cy="136200"/>
            </a:xfrm>
            <a:custGeom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4217A376-F091-0B1F-BF85-DA7870425030}"/>
                </a:ext>
              </a:extLst>
            </p:cNvPr>
            <p:cNvSpPr/>
            <p:nvPr/>
          </p:nvSpPr>
          <p:spPr>
            <a:xfrm>
              <a:off x="5728150" y="3427400"/>
              <a:ext cx="310575" cy="225875"/>
            </a:xfrm>
            <a:custGeom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17A55112-76E4-5493-B965-711CE1A69730}"/>
              </a:ext>
            </a:extLst>
          </p:cNvPr>
          <p:cNvGrpSpPr/>
          <p:nvPr/>
        </p:nvGrpSpPr>
        <p:grpSpPr>
          <a:xfrm>
            <a:off x="4103927" y="3461125"/>
            <a:ext cx="741943" cy="609831"/>
            <a:chOff x="6234950" y="3255925"/>
            <a:chExt cx="483250" cy="397200"/>
          </a:xfrm>
          <a:solidFill>
            <a:srgbClr val="AB9375"/>
          </a:solidFill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AAFDFBF3-E8A3-5F04-E907-AF300286762A}"/>
                </a:ext>
              </a:extLst>
            </p:cNvPr>
            <p:cNvSpPr/>
            <p:nvPr/>
          </p:nvSpPr>
          <p:spPr>
            <a:xfrm>
              <a:off x="6444675" y="3255925"/>
              <a:ext cx="128300" cy="90200"/>
            </a:xfrm>
            <a:custGeom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E663A37A-8867-D4B6-332E-C469EFA8D6F3}"/>
                </a:ext>
              </a:extLst>
            </p:cNvPr>
            <p:cNvSpPr/>
            <p:nvPr/>
          </p:nvSpPr>
          <p:spPr>
            <a:xfrm>
              <a:off x="6444750" y="3563200"/>
              <a:ext cx="128225" cy="89925"/>
            </a:xfrm>
            <a:custGeom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B9C95E33-3BCF-86CF-DAF3-0BB920D3B4B8}"/>
                </a:ext>
              </a:extLst>
            </p:cNvPr>
            <p:cNvSpPr/>
            <p:nvPr/>
          </p:nvSpPr>
          <p:spPr>
            <a:xfrm>
              <a:off x="6375350" y="3355650"/>
              <a:ext cx="244750" cy="197650"/>
            </a:xfrm>
            <a:custGeom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8289F541-D224-84FB-1166-163F11A0B0F4}"/>
                </a:ext>
              </a:extLst>
            </p:cNvPr>
            <p:cNvSpPr/>
            <p:nvPr/>
          </p:nvSpPr>
          <p:spPr>
            <a:xfrm>
              <a:off x="6587875" y="3385100"/>
              <a:ext cx="130325" cy="140500"/>
            </a:xfrm>
            <a:custGeom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5017403B-7024-A5E8-D448-D392FE3DC98D}"/>
                </a:ext>
              </a:extLst>
            </p:cNvPr>
            <p:cNvSpPr/>
            <p:nvPr/>
          </p:nvSpPr>
          <p:spPr>
            <a:xfrm>
              <a:off x="6234950" y="3469100"/>
              <a:ext cx="165050" cy="141200"/>
            </a:xfrm>
            <a:custGeom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FA2780A0-A5BB-E266-0A89-CDB4A1B02A96}"/>
                </a:ext>
              </a:extLst>
            </p:cNvPr>
            <p:cNvSpPr/>
            <p:nvPr/>
          </p:nvSpPr>
          <p:spPr>
            <a:xfrm>
              <a:off x="6234950" y="3299725"/>
              <a:ext cx="165050" cy="141175"/>
            </a:xfrm>
            <a:custGeom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439882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852A2EE7-5342-404F-8BFB-3753FD627135}"/>
              </a:ext>
            </a:extLst>
          </p:cNvPr>
          <p:cNvGrpSpPr/>
          <p:nvPr/>
        </p:nvGrpSpPr>
        <p:grpSpPr>
          <a:xfrm>
            <a:off x="879231" y="2501808"/>
            <a:ext cx="3289663" cy="1313612"/>
            <a:chOff x="764931" y="2301783"/>
            <a:chExt cx="3289663" cy="131361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AD2B938-094F-4469-88F6-ADF3E89BC947}"/>
                </a:ext>
              </a:extLst>
            </p:cNvPr>
            <p:cNvSpPr txBox="1"/>
            <p:nvPr/>
          </p:nvSpPr>
          <p:spPr>
            <a:xfrm>
              <a:off x="764931" y="2301783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>
                  <a:solidFill>
                    <a:srgbClr val="E7AE21"/>
                  </a:solidFill>
                  <a:cs typeface="Arial" panose="020b0604020202020204" pitchFamily="34" charset="0"/>
                </a:rPr>
                <a:t>2015</a:t>
              </a:r>
              <a:endParaRPr lang="ko-KR" altLang="en-US" sz="3600" b="1">
                <a:solidFill>
                  <a:srgbClr val="E7AE21"/>
                </a:solidFill>
                <a:cs typeface="Arial" pitchFamily="34" charset="0"/>
              </a:endParaRPr>
            </a:p>
          </p:txBody>
        </p:sp>
        <p:grpSp>
          <p:nvGrpSpPr>
            <p:cNvPr id="53" name="Group 5">
              <a:extLst>
                <a:ext uri="{FF2B5EF4-FFF2-40B4-BE49-F238E27FC236}">
                  <a16:creationId xmlns:a16="http://schemas.microsoft.com/office/drawing/2014/main" id="{2436B370-5A26-4659-8263-E439DA1B1DFF}"/>
                </a:ext>
              </a:extLst>
            </p:cNvPr>
            <p:cNvGrpSpPr/>
            <p:nvPr/>
          </p:nvGrpSpPr>
          <p:grpSpPr>
            <a:xfrm>
              <a:off x="2093049" y="2301783"/>
              <a:ext cx="1961545" cy="1313612"/>
              <a:chOff x="2676933" y="3301949"/>
              <a:chExt cx="1550267" cy="1313612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1F88EF2-353C-4041-9CE2-3785850AF761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>
                    <a:solidFill>
                      <a:srgbClr val="E7AE21"/>
                    </a:solidFill>
                    <a:cs typeface="Arial" panose="020b0604020202020204" pitchFamily="34" charset="0"/>
                  </a:rPr>
                  <a:t>Content  Here</a:t>
                </a:r>
                <a:endParaRPr lang="ko-KR" altLang="en-US" sz="2000" b="1">
                  <a:solidFill>
                    <a:srgbClr val="E7AE21"/>
                  </a:solidFill>
                  <a:cs typeface="Arial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489717B-9EF8-4A4B-AAE7-C3FD355116DF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Get a modern PowerPoint  Presentation that is beautifully designed. Easy to change colors.</a:t>
                </a:r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7E5EFE3-06EF-4CDE-AEEC-DA17B6BAC87C}"/>
              </a:ext>
            </a:extLst>
          </p:cNvPr>
          <p:cNvGrpSpPr/>
          <p:nvPr/>
        </p:nvGrpSpPr>
        <p:grpSpPr>
          <a:xfrm>
            <a:off x="4384164" y="2501808"/>
            <a:ext cx="3289663" cy="1313612"/>
            <a:chOff x="3869814" y="2301783"/>
            <a:chExt cx="3289663" cy="1313612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C547825-848D-47D9-989F-24A4D853EA82}"/>
                </a:ext>
              </a:extLst>
            </p:cNvPr>
            <p:cNvSpPr txBox="1"/>
            <p:nvPr/>
          </p:nvSpPr>
          <p:spPr>
            <a:xfrm>
              <a:off x="3869814" y="2301783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>
                  <a:solidFill>
                    <a:srgbClr val="E7AE21"/>
                  </a:solidFill>
                  <a:cs typeface="Arial" panose="020b0604020202020204" pitchFamily="34" charset="0"/>
                </a:rPr>
                <a:t>2016</a:t>
              </a:r>
              <a:endParaRPr lang="ko-KR" altLang="en-US" sz="3600" b="1">
                <a:solidFill>
                  <a:srgbClr val="E7AE2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58" name="Group 5">
              <a:extLst>
                <a:ext uri="{FF2B5EF4-FFF2-40B4-BE49-F238E27FC236}">
                  <a16:creationId xmlns:a16="http://schemas.microsoft.com/office/drawing/2014/main" id="{0CD59293-CBC9-48AC-BB8D-D378937BD756}"/>
                </a:ext>
              </a:extLst>
            </p:cNvPr>
            <p:cNvGrpSpPr/>
            <p:nvPr/>
          </p:nvGrpSpPr>
          <p:grpSpPr>
            <a:xfrm>
              <a:off x="5197932" y="2301783"/>
              <a:ext cx="1961545" cy="1313612"/>
              <a:chOff x="2676933" y="3301949"/>
              <a:chExt cx="1550267" cy="1313612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02893A2-C783-45F3-A638-E6DB1848766B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>
                    <a:solidFill>
                      <a:srgbClr val="E7AE21"/>
                    </a:solidFill>
                    <a:cs typeface="Arial" panose="020b0604020202020204" pitchFamily="34" charset="0"/>
                  </a:rPr>
                  <a:t>Content  Here</a:t>
                </a:r>
                <a:endParaRPr lang="ko-KR" altLang="en-US" sz="2000" b="1">
                  <a:solidFill>
                    <a:srgbClr val="E7AE2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5C4BC3C-E434-496E-9A85-CE8C8F687FF1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Get a modern PowerPoint  Presentation that is beautifully designed. Easy to change colors.</a:t>
                </a:r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4230788-5232-4D0F-9A57-78507F7D376E}"/>
              </a:ext>
            </a:extLst>
          </p:cNvPr>
          <p:cNvGrpSpPr/>
          <p:nvPr/>
        </p:nvGrpSpPr>
        <p:grpSpPr>
          <a:xfrm>
            <a:off x="7889097" y="2501808"/>
            <a:ext cx="3289662" cy="1313612"/>
            <a:chOff x="7774797" y="2301783"/>
            <a:chExt cx="3289662" cy="1313612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D65097B-F5E6-4F39-8CEE-505F11648391}"/>
                </a:ext>
              </a:extLst>
            </p:cNvPr>
            <p:cNvSpPr txBox="1"/>
            <p:nvPr/>
          </p:nvSpPr>
          <p:spPr>
            <a:xfrm>
              <a:off x="7774797" y="2301783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>
                  <a:solidFill>
                    <a:srgbClr val="E7AE21"/>
                  </a:solidFill>
                  <a:cs typeface="Arial" panose="020b0604020202020204" pitchFamily="34" charset="0"/>
                </a:rPr>
                <a:t>2017</a:t>
              </a:r>
              <a:endParaRPr lang="ko-KR" altLang="en-US" sz="3600" b="1">
                <a:solidFill>
                  <a:srgbClr val="E7AE2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3" name="Group 5">
              <a:extLst>
                <a:ext uri="{FF2B5EF4-FFF2-40B4-BE49-F238E27FC236}">
                  <a16:creationId xmlns:a16="http://schemas.microsoft.com/office/drawing/2014/main" id="{D24524F2-38CF-4431-AA5F-D8D1E3DD751D}"/>
                </a:ext>
              </a:extLst>
            </p:cNvPr>
            <p:cNvGrpSpPr/>
            <p:nvPr/>
          </p:nvGrpSpPr>
          <p:grpSpPr>
            <a:xfrm>
              <a:off x="9102914" y="2301783"/>
              <a:ext cx="1961545" cy="1313612"/>
              <a:chOff x="2676933" y="3301949"/>
              <a:chExt cx="1550267" cy="1313612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EB6F5CD-AC55-41D6-B7AC-DA0533F914B1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>
                    <a:solidFill>
                      <a:srgbClr val="E7AE21"/>
                    </a:solidFill>
                    <a:cs typeface="Arial" panose="020b0604020202020204" pitchFamily="34" charset="0"/>
                  </a:rPr>
                  <a:t>Content  Here</a:t>
                </a:r>
                <a:endParaRPr lang="ko-KR" altLang="en-US" sz="2000" b="1">
                  <a:solidFill>
                    <a:srgbClr val="E7AE2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1D511EE-C3E5-4E33-9D87-F7311D49E77E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Get a modern PowerPoint  Presentation that is beautifully designed. Easy to change colors.</a:t>
                </a:r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023C96C-1F5E-49F8-91B7-05CC6C10D565}"/>
              </a:ext>
            </a:extLst>
          </p:cNvPr>
          <p:cNvGrpSpPr/>
          <p:nvPr/>
        </p:nvGrpSpPr>
        <p:grpSpPr>
          <a:xfrm>
            <a:off x="879231" y="4999554"/>
            <a:ext cx="3289663" cy="1313612"/>
            <a:chOff x="764931" y="5018604"/>
            <a:chExt cx="3289663" cy="1313612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B9E42A5-5C16-477C-B7EA-E7FCE4AAF037}"/>
                </a:ext>
              </a:extLst>
            </p:cNvPr>
            <p:cNvSpPr txBox="1"/>
            <p:nvPr/>
          </p:nvSpPr>
          <p:spPr>
            <a:xfrm>
              <a:off x="764931" y="5018604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>
                  <a:solidFill>
                    <a:srgbClr val="E7AE21"/>
                  </a:solidFill>
                  <a:cs typeface="Arial" panose="020b0604020202020204" pitchFamily="34" charset="0"/>
                </a:rPr>
                <a:t>2020</a:t>
              </a:r>
              <a:endParaRPr lang="ko-KR" altLang="en-US" sz="3600" b="1">
                <a:solidFill>
                  <a:srgbClr val="E7AE2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8" name="Group 5">
              <a:extLst>
                <a:ext uri="{FF2B5EF4-FFF2-40B4-BE49-F238E27FC236}">
                  <a16:creationId xmlns:a16="http://schemas.microsoft.com/office/drawing/2014/main" id="{63D1ECFB-F6C3-4F0C-B7D1-125D688DDE5B}"/>
                </a:ext>
              </a:extLst>
            </p:cNvPr>
            <p:cNvGrpSpPr/>
            <p:nvPr/>
          </p:nvGrpSpPr>
          <p:grpSpPr>
            <a:xfrm>
              <a:off x="2093049" y="5018604"/>
              <a:ext cx="1961545" cy="1313612"/>
              <a:chOff x="2676933" y="3301949"/>
              <a:chExt cx="1550267" cy="1313612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53DF234-9806-4090-942E-0125C1DE616E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>
                    <a:solidFill>
                      <a:srgbClr val="E7AE21"/>
                    </a:solidFill>
                    <a:cs typeface="Arial" panose="020b0604020202020204" pitchFamily="34" charset="0"/>
                  </a:rPr>
                  <a:t>Content  Here</a:t>
                </a:r>
                <a:endParaRPr lang="ko-KR" altLang="en-US" sz="2000" b="1">
                  <a:solidFill>
                    <a:srgbClr val="E7AE2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D09A305-2B61-4B8E-AB6E-C63ECF31A4AD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Get a modern PowerPoint  Presentation that is beautifully designed. Easy to change colors.</a:t>
                </a:r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F2EE88D-FE3A-40C1-B85C-5188C3A21A54}"/>
              </a:ext>
            </a:extLst>
          </p:cNvPr>
          <p:cNvGrpSpPr/>
          <p:nvPr/>
        </p:nvGrpSpPr>
        <p:grpSpPr>
          <a:xfrm>
            <a:off x="4384565" y="4999554"/>
            <a:ext cx="3289396" cy="1313612"/>
            <a:chOff x="3870081" y="5018604"/>
            <a:chExt cx="3289396" cy="131361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E376125-13DC-4D85-BFFF-F3BD4799A201}"/>
                </a:ext>
              </a:extLst>
            </p:cNvPr>
            <p:cNvSpPr txBox="1"/>
            <p:nvPr/>
          </p:nvSpPr>
          <p:spPr>
            <a:xfrm>
              <a:off x="3870081" y="5018604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>
                  <a:solidFill>
                    <a:srgbClr val="E7AE21"/>
                  </a:solidFill>
                  <a:cs typeface="Arial" panose="020b0604020202020204" pitchFamily="34" charset="0"/>
                </a:rPr>
                <a:t>2019</a:t>
              </a:r>
              <a:endParaRPr lang="ko-KR" altLang="en-US" sz="3600" b="1">
                <a:solidFill>
                  <a:srgbClr val="E7AE2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73" name="Group 5">
              <a:extLst>
                <a:ext uri="{FF2B5EF4-FFF2-40B4-BE49-F238E27FC236}">
                  <a16:creationId xmlns:a16="http://schemas.microsoft.com/office/drawing/2014/main" id="{CFB36845-0756-4165-9334-D9D4A8AF9F74}"/>
                </a:ext>
              </a:extLst>
            </p:cNvPr>
            <p:cNvGrpSpPr/>
            <p:nvPr/>
          </p:nvGrpSpPr>
          <p:grpSpPr>
            <a:xfrm>
              <a:off x="5197932" y="5018604"/>
              <a:ext cx="1961545" cy="1313612"/>
              <a:chOff x="2676933" y="3301949"/>
              <a:chExt cx="1550267" cy="1313612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7B34F55-C577-426C-9246-BFD0A5ECBFE7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>
                    <a:solidFill>
                      <a:srgbClr val="E7AE21"/>
                    </a:solidFill>
                    <a:cs typeface="Arial" panose="020b0604020202020204" pitchFamily="34" charset="0"/>
                  </a:rPr>
                  <a:t>Content  Here</a:t>
                </a:r>
                <a:endParaRPr lang="ko-KR" altLang="en-US" sz="2000" b="1">
                  <a:solidFill>
                    <a:srgbClr val="E7AE2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03FC3F8-6F0C-4407-AFC5-3F5FA8A23B7F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Get a modern PowerPoint  Presentation that is beautifully designed. Easy to change colors.</a:t>
                </a:r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4C1E987-32F9-45BC-B0CE-0BB0630785B7}"/>
              </a:ext>
            </a:extLst>
          </p:cNvPr>
          <p:cNvGrpSpPr/>
          <p:nvPr/>
        </p:nvGrpSpPr>
        <p:grpSpPr>
          <a:xfrm>
            <a:off x="7889631" y="4999554"/>
            <a:ext cx="3289128" cy="1313612"/>
            <a:chOff x="6975231" y="5018604"/>
            <a:chExt cx="3289128" cy="1313612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3283BCF-0E11-400D-9145-2F33AAECC549}"/>
                </a:ext>
              </a:extLst>
            </p:cNvPr>
            <p:cNvSpPr txBox="1"/>
            <p:nvPr/>
          </p:nvSpPr>
          <p:spPr>
            <a:xfrm>
              <a:off x="6975231" y="5018604"/>
              <a:ext cx="1247002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>
                  <a:solidFill>
                    <a:srgbClr val="E7AE21"/>
                  </a:solidFill>
                  <a:cs typeface="Arial" panose="020b0604020202020204" pitchFamily="34" charset="0"/>
                </a:rPr>
                <a:t>2018</a:t>
              </a:r>
              <a:endParaRPr lang="ko-KR" altLang="en-US" sz="3600" b="1">
                <a:solidFill>
                  <a:srgbClr val="E7AE2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78" name="Group 5">
              <a:extLst>
                <a:ext uri="{FF2B5EF4-FFF2-40B4-BE49-F238E27FC236}">
                  <a16:creationId xmlns:a16="http://schemas.microsoft.com/office/drawing/2014/main" id="{0FFD2287-7FE6-4279-BBA4-5289DAF953FD}"/>
                </a:ext>
              </a:extLst>
            </p:cNvPr>
            <p:cNvGrpSpPr/>
            <p:nvPr/>
          </p:nvGrpSpPr>
          <p:grpSpPr>
            <a:xfrm>
              <a:off x="8302814" y="5018604"/>
              <a:ext cx="1961545" cy="1313612"/>
              <a:chOff x="2676933" y="3301949"/>
              <a:chExt cx="1550267" cy="1313612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D24C1F1-CC7A-41D3-B45E-8AD266823FB2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>
                    <a:solidFill>
                      <a:srgbClr val="E7AE21"/>
                    </a:solidFill>
                    <a:cs typeface="Arial" panose="020b0604020202020204" pitchFamily="34" charset="0"/>
                  </a:rPr>
                  <a:t>Content  Here</a:t>
                </a:r>
                <a:endParaRPr lang="ko-KR" altLang="en-US" sz="2000" b="1">
                  <a:solidFill>
                    <a:srgbClr val="E7AE2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C1CD4AA-9924-4504-B1E5-54F4B6815A5D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Get a modern PowerPoint  Presentation that is beautifully designed. Easy to change colors.</a:t>
                </a:r>
                <a:endPara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72645A5-DF73-4338-A705-58E068D0642D}"/>
              </a:ext>
            </a:extLst>
          </p:cNvPr>
          <p:cNvGrpSpPr/>
          <p:nvPr/>
        </p:nvGrpSpPr>
        <p:grpSpPr>
          <a:xfrm>
            <a:off x="756254" y="1940848"/>
            <a:ext cx="10547598" cy="263769"/>
            <a:chOff x="764931" y="1899141"/>
            <a:chExt cx="9873761" cy="26376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3A15F04-7470-4392-AA09-5FC77D9FC233}"/>
                </a:ext>
              </a:extLst>
            </p:cNvPr>
            <p:cNvSpPr/>
            <p:nvPr/>
          </p:nvSpPr>
          <p:spPr>
            <a:xfrm>
              <a:off x="764931" y="1899141"/>
              <a:ext cx="9873761" cy="2637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B89D937-94E5-45B6-AB2F-866D66224957}"/>
                </a:ext>
              </a:extLst>
            </p:cNvPr>
            <p:cNvCxnSpPr>
              <a:stCxn id="82" idx="1"/>
              <a:endCxn id="82" idx="3"/>
            </p:cNvCxnSpPr>
            <p:nvPr/>
          </p:nvCxnSpPr>
          <p:spPr>
            <a:xfrm>
              <a:off x="764931" y="2031026"/>
              <a:ext cx="9873761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ED64E7F-3419-4F45-9F82-1D805023785F}"/>
              </a:ext>
            </a:extLst>
          </p:cNvPr>
          <p:cNvGrpSpPr/>
          <p:nvPr/>
        </p:nvGrpSpPr>
        <p:grpSpPr>
          <a:xfrm>
            <a:off x="756254" y="4398948"/>
            <a:ext cx="10679494" cy="263769"/>
            <a:chOff x="764931" y="1899141"/>
            <a:chExt cx="9873761" cy="26376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7B9E4AE-5EED-4683-B97C-46FE7135EE6D}"/>
                </a:ext>
              </a:extLst>
            </p:cNvPr>
            <p:cNvSpPr/>
            <p:nvPr/>
          </p:nvSpPr>
          <p:spPr>
            <a:xfrm>
              <a:off x="764931" y="1899141"/>
              <a:ext cx="9873761" cy="2637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E595288-29B1-448E-BCF4-581AA72BC84A}"/>
                </a:ext>
              </a:extLst>
            </p:cNvPr>
            <p:cNvCxnSpPr>
              <a:stCxn id="88" idx="1"/>
            </p:cNvCxnSpPr>
            <p:nvPr/>
          </p:nvCxnSpPr>
          <p:spPr>
            <a:xfrm>
              <a:off x="764931" y="2031026"/>
              <a:ext cx="9629891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91344F3-EF3C-406B-9B97-86DF96A39286}"/>
              </a:ext>
            </a:extLst>
          </p:cNvPr>
          <p:cNvGrpSpPr/>
          <p:nvPr/>
        </p:nvGrpSpPr>
        <p:grpSpPr>
          <a:xfrm rot="5400000">
            <a:off x="9942934" y="3169901"/>
            <a:ext cx="2721871" cy="263769"/>
            <a:chOff x="717532" y="1899142"/>
            <a:chExt cx="9921160" cy="26376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7757CD8-937F-4A79-950E-9F1693616F03}"/>
                </a:ext>
              </a:extLst>
            </p:cNvPr>
            <p:cNvSpPr/>
            <p:nvPr/>
          </p:nvSpPr>
          <p:spPr>
            <a:xfrm>
              <a:off x="717532" y="1899142"/>
              <a:ext cx="9921160" cy="2637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BFCC056-0103-4052-A1F9-444DEE3F1F6E}"/>
                </a:ext>
              </a:extLst>
            </p:cNvPr>
            <p:cNvCxnSpPr/>
            <p:nvPr/>
          </p:nvCxnSpPr>
          <p:spPr>
            <a:xfrm rot="16200000" flipH="1">
              <a:off x="5712827" y="-2379403"/>
              <a:ext cx="0" cy="8820843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">
            <a:extLst>
              <a:ext uri="{FF2B5EF4-FFF2-40B4-BE49-F238E27FC236}">
                <a16:creationId xmlns:a16="http://schemas.microsoft.com/office/drawing/2014/main" id="{4586EEE8-BAE9-A7B2-F9DF-465EDB51DA28}"/>
              </a:ext>
            </a:extLst>
          </p:cNvPr>
          <p:cNvGrpSpPr>
            <a:grpSpLocks noChangeAspect="1"/>
          </p:cNvGrpSpPr>
          <p:nvPr/>
        </p:nvGrpSpPr>
        <p:grpSpPr>
          <a:xfrm>
            <a:off x="858912" y="1225512"/>
            <a:ext cx="1287640" cy="972243"/>
            <a:chOff x="201" y="670"/>
            <a:chExt cx="4646" cy="3508"/>
          </a:xfrm>
          <a:solidFill>
            <a:srgbClr val="AB9375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408B4F33-3CC2-CA3A-2258-98EAD5C8A201}"/>
                </a:ext>
              </a:extLst>
            </p:cNvPr>
            <p:cNvSpPr/>
            <p:nvPr/>
          </p:nvSpPr>
          <p:spPr bwMode="auto">
            <a:xfrm>
              <a:off x="201" y="803"/>
              <a:ext cx="4646" cy="3375"/>
            </a:xfrm>
            <a:custGeom>
              <a:gdLst>
                <a:gd name="T0" fmla="*/ 2946 w 3099"/>
                <a:gd name="T1" fmla="*/ 457 h 2250"/>
                <a:gd name="T2" fmla="*/ 3068 w 3099"/>
                <a:gd name="T3" fmla="*/ 757 h 2250"/>
                <a:gd name="T4" fmla="*/ 2887 w 3099"/>
                <a:gd name="T5" fmla="*/ 723 h 2250"/>
                <a:gd name="T6" fmla="*/ 2558 w 3099"/>
                <a:gd name="T7" fmla="*/ 718 h 2250"/>
                <a:gd name="T8" fmla="*/ 2424 w 3099"/>
                <a:gd name="T9" fmla="*/ 1254 h 2250"/>
                <a:gd name="T10" fmla="*/ 2632 w 3099"/>
                <a:gd name="T11" fmla="*/ 1352 h 2250"/>
                <a:gd name="T12" fmla="*/ 2816 w 3099"/>
                <a:gd name="T13" fmla="*/ 1746 h 2250"/>
                <a:gd name="T14" fmla="*/ 2718 w 3099"/>
                <a:gd name="T15" fmla="*/ 2016 h 2250"/>
                <a:gd name="T16" fmla="*/ 2711 w 3099"/>
                <a:gd name="T17" fmla="*/ 1785 h 2250"/>
                <a:gd name="T18" fmla="*/ 2381 w 3099"/>
                <a:gd name="T19" fmla="*/ 1467 h 2250"/>
                <a:gd name="T20" fmla="*/ 2436 w 3099"/>
                <a:gd name="T21" fmla="*/ 1625 h 2250"/>
                <a:gd name="T22" fmla="*/ 2099 w 3099"/>
                <a:gd name="T23" fmla="*/ 1901 h 2250"/>
                <a:gd name="T24" fmla="*/ 1863 w 3099"/>
                <a:gd name="T25" fmla="*/ 1763 h 2250"/>
                <a:gd name="T26" fmla="*/ 2047 w 3099"/>
                <a:gd name="T27" fmla="*/ 1773 h 2250"/>
                <a:gd name="T28" fmla="*/ 2331 w 3099"/>
                <a:gd name="T29" fmla="*/ 1661 h 2250"/>
                <a:gd name="T30" fmla="*/ 1521 w 3099"/>
                <a:gd name="T31" fmla="*/ 1436 h 2250"/>
                <a:gd name="T32" fmla="*/ 1239 w 3099"/>
                <a:gd name="T33" fmla="*/ 1273 h 2250"/>
                <a:gd name="T34" fmla="*/ 1344 w 3099"/>
                <a:gd name="T35" fmla="*/ 1730 h 2250"/>
                <a:gd name="T36" fmla="*/ 1254 w 3099"/>
                <a:gd name="T37" fmla="*/ 1724 h 2250"/>
                <a:gd name="T38" fmla="*/ 1102 w 3099"/>
                <a:gd name="T39" fmla="*/ 1681 h 2250"/>
                <a:gd name="T40" fmla="*/ 1628 w 3099"/>
                <a:gd name="T41" fmla="*/ 2032 h 2250"/>
                <a:gd name="T42" fmla="*/ 1775 w 3099"/>
                <a:gd name="T43" fmla="*/ 2250 h 2250"/>
                <a:gd name="T44" fmla="*/ 1534 w 3099"/>
                <a:gd name="T45" fmla="*/ 2078 h 2250"/>
                <a:gd name="T46" fmla="*/ 1421 w 3099"/>
                <a:gd name="T47" fmla="*/ 1991 h 2250"/>
                <a:gd name="T48" fmla="*/ 1446 w 3099"/>
                <a:gd name="T49" fmla="*/ 2174 h 2250"/>
                <a:gd name="T50" fmla="*/ 1323 w 3099"/>
                <a:gd name="T51" fmla="*/ 1921 h 2250"/>
                <a:gd name="T52" fmla="*/ 894 w 3099"/>
                <a:gd name="T53" fmla="*/ 1610 h 2250"/>
                <a:gd name="T54" fmla="*/ 568 w 3099"/>
                <a:gd name="T55" fmla="*/ 1019 h 2250"/>
                <a:gd name="T56" fmla="*/ 570 w 3099"/>
                <a:gd name="T57" fmla="*/ 929 h 2250"/>
                <a:gd name="T58" fmla="*/ 477 w 3099"/>
                <a:gd name="T59" fmla="*/ 1138 h 2250"/>
                <a:gd name="T60" fmla="*/ 464 w 3099"/>
                <a:gd name="T61" fmla="*/ 1195 h 2250"/>
                <a:gd name="T62" fmla="*/ 360 w 3099"/>
                <a:gd name="T63" fmla="*/ 1491 h 2250"/>
                <a:gd name="T64" fmla="*/ 196 w 3099"/>
                <a:gd name="T65" fmla="*/ 1653 h 2250"/>
                <a:gd name="T66" fmla="*/ 135 w 3099"/>
                <a:gd name="T67" fmla="*/ 1698 h 2250"/>
                <a:gd name="T68" fmla="*/ 2 w 3099"/>
                <a:gd name="T69" fmla="*/ 1566 h 2250"/>
                <a:gd name="T70" fmla="*/ 44 w 3099"/>
                <a:gd name="T71" fmla="*/ 1499 h 2250"/>
                <a:gd name="T72" fmla="*/ 292 w 3099"/>
                <a:gd name="T73" fmla="*/ 1016 h 2250"/>
                <a:gd name="T74" fmla="*/ 596 w 3099"/>
                <a:gd name="T75" fmla="*/ 841 h 2250"/>
                <a:gd name="T76" fmla="*/ 710 w 3099"/>
                <a:gd name="T77" fmla="*/ 727 h 2250"/>
                <a:gd name="T78" fmla="*/ 1713 w 3099"/>
                <a:gd name="T79" fmla="*/ 685 h 2250"/>
                <a:gd name="T80" fmla="*/ 1906 w 3099"/>
                <a:gd name="T81" fmla="*/ 680 h 2250"/>
                <a:gd name="T82" fmla="*/ 1949 w 3099"/>
                <a:gd name="T83" fmla="*/ 613 h 2250"/>
                <a:gd name="T84" fmla="*/ 2026 w 3099"/>
                <a:gd name="T85" fmla="*/ 686 h 2250"/>
                <a:gd name="T86" fmla="*/ 1949 w 3099"/>
                <a:gd name="T87" fmla="*/ 578 h 2250"/>
                <a:gd name="T88" fmla="*/ 2025 w 3099"/>
                <a:gd name="T89" fmla="*/ 522 h 2250"/>
                <a:gd name="T90" fmla="*/ 2031 w 3099"/>
                <a:gd name="T91" fmla="*/ 443 h 2250"/>
                <a:gd name="T92" fmla="*/ 2107 w 3099"/>
                <a:gd name="T93" fmla="*/ 479 h 2250"/>
                <a:gd name="T94" fmla="*/ 2005 w 3099"/>
                <a:gd name="T95" fmla="*/ 423 h 2250"/>
                <a:gd name="T96" fmla="*/ 2260 w 3099"/>
                <a:gd name="T97" fmla="*/ 426 h 2250"/>
                <a:gd name="T98" fmla="*/ 2255 w 3099"/>
                <a:gd name="T99" fmla="*/ 310 h 2250"/>
                <a:gd name="T100" fmla="*/ 2179 w 3099"/>
                <a:gd name="T101" fmla="*/ 214 h 2250"/>
                <a:gd name="T102" fmla="*/ 2341 w 3099"/>
                <a:gd name="T103" fmla="*/ 147 h 2250"/>
                <a:gd name="T104" fmla="*/ 2398 w 3099"/>
                <a:gd name="T105" fmla="*/ 95 h 2250"/>
                <a:gd name="T106" fmla="*/ 2618 w 3099"/>
                <a:gd name="T107" fmla="*/ 63 h 2250"/>
                <a:gd name="T108" fmla="*/ 2650 w 3099"/>
                <a:gd name="T109" fmla="*/ 4 h 2250"/>
                <a:gd name="T110" fmla="*/ 2794 w 3099"/>
                <a:gd name="T111" fmla="*/ 67 h 2250"/>
                <a:gd name="T112" fmla="*/ 2814 w 3099"/>
                <a:gd name="T113" fmla="*/ 72 h 2250"/>
                <a:gd name="T114" fmla="*/ 2769 w 3099"/>
                <a:gd name="T115" fmla="*/ 194 h 2250"/>
                <a:gd name="T116" fmla="*/ 2892 w 3099"/>
                <a:gd name="T117" fmla="*/ 139 h 2250"/>
                <a:gd name="T118" fmla="*/ 2830 w 3099"/>
                <a:gd name="T119" fmla="*/ 202 h 22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9" h="2250">
                  <a:moveTo>
                    <a:pt x="2839" y="210"/>
                  </a:moveTo>
                  <a:cubicBezTo>
                    <a:pt x="2831" y="226"/>
                    <a:pt x="2821" y="240"/>
                    <a:pt x="2809" y="253"/>
                  </a:cubicBezTo>
                  <a:cubicBezTo>
                    <a:pt x="2804" y="258"/>
                    <a:pt x="2803" y="261"/>
                    <a:pt x="2808" y="266"/>
                  </a:cubicBezTo>
                  <a:cubicBezTo>
                    <a:pt x="2846" y="310"/>
                    <a:pt x="2879" y="358"/>
                    <a:pt x="2909" y="408"/>
                  </a:cubicBezTo>
                  <a:cubicBezTo>
                    <a:pt x="2920" y="426"/>
                    <a:pt x="2932" y="442"/>
                    <a:pt x="2946" y="457"/>
                  </a:cubicBezTo>
                  <a:cubicBezTo>
                    <a:pt x="2978" y="493"/>
                    <a:pt x="3006" y="533"/>
                    <a:pt x="3027" y="576"/>
                  </a:cubicBezTo>
                  <a:cubicBezTo>
                    <a:pt x="3039" y="599"/>
                    <a:pt x="3054" y="620"/>
                    <a:pt x="3074" y="637"/>
                  </a:cubicBezTo>
                  <a:cubicBezTo>
                    <a:pt x="3079" y="641"/>
                    <a:pt x="3083" y="646"/>
                    <a:pt x="3087" y="651"/>
                  </a:cubicBezTo>
                  <a:cubicBezTo>
                    <a:pt x="3097" y="663"/>
                    <a:pt x="3099" y="677"/>
                    <a:pt x="3094" y="691"/>
                  </a:cubicBezTo>
                  <a:cubicBezTo>
                    <a:pt x="3086" y="714"/>
                    <a:pt x="3074" y="734"/>
                    <a:pt x="3068" y="757"/>
                  </a:cubicBezTo>
                  <a:cubicBezTo>
                    <a:pt x="3066" y="765"/>
                    <a:pt x="3059" y="770"/>
                    <a:pt x="3051" y="773"/>
                  </a:cubicBezTo>
                  <a:cubicBezTo>
                    <a:pt x="3036" y="778"/>
                    <a:pt x="3024" y="787"/>
                    <a:pt x="3012" y="796"/>
                  </a:cubicBezTo>
                  <a:cubicBezTo>
                    <a:pt x="2997" y="807"/>
                    <a:pt x="2980" y="813"/>
                    <a:pt x="2962" y="814"/>
                  </a:cubicBezTo>
                  <a:cubicBezTo>
                    <a:pt x="2947" y="815"/>
                    <a:pt x="2939" y="808"/>
                    <a:pt x="2937" y="792"/>
                  </a:cubicBezTo>
                  <a:cubicBezTo>
                    <a:pt x="2933" y="760"/>
                    <a:pt x="2918" y="736"/>
                    <a:pt x="2887" y="723"/>
                  </a:cubicBezTo>
                  <a:cubicBezTo>
                    <a:pt x="2863" y="713"/>
                    <a:pt x="2846" y="696"/>
                    <a:pt x="2829" y="678"/>
                  </a:cubicBezTo>
                  <a:cubicBezTo>
                    <a:pt x="2800" y="648"/>
                    <a:pt x="2767" y="625"/>
                    <a:pt x="2728" y="611"/>
                  </a:cubicBezTo>
                  <a:cubicBezTo>
                    <a:pt x="2696" y="599"/>
                    <a:pt x="2667" y="601"/>
                    <a:pt x="2638" y="620"/>
                  </a:cubicBezTo>
                  <a:cubicBezTo>
                    <a:pt x="2631" y="625"/>
                    <a:pt x="2623" y="630"/>
                    <a:pt x="2615" y="635"/>
                  </a:cubicBezTo>
                  <a:cubicBezTo>
                    <a:pt x="2583" y="653"/>
                    <a:pt x="2565" y="681"/>
                    <a:pt x="2558" y="718"/>
                  </a:cubicBezTo>
                  <a:cubicBezTo>
                    <a:pt x="2547" y="775"/>
                    <a:pt x="2523" y="828"/>
                    <a:pt x="2495" y="878"/>
                  </a:cubicBezTo>
                  <a:cubicBezTo>
                    <a:pt x="2477" y="910"/>
                    <a:pt x="2465" y="945"/>
                    <a:pt x="2461" y="982"/>
                  </a:cubicBezTo>
                  <a:cubicBezTo>
                    <a:pt x="2459" y="997"/>
                    <a:pt x="2459" y="1013"/>
                    <a:pt x="2465" y="1027"/>
                  </a:cubicBezTo>
                  <a:cubicBezTo>
                    <a:pt x="2475" y="1050"/>
                    <a:pt x="2473" y="1072"/>
                    <a:pt x="2468" y="1095"/>
                  </a:cubicBezTo>
                  <a:cubicBezTo>
                    <a:pt x="2457" y="1149"/>
                    <a:pt x="2443" y="1203"/>
                    <a:pt x="2424" y="1254"/>
                  </a:cubicBezTo>
                  <a:cubicBezTo>
                    <a:pt x="2423" y="1256"/>
                    <a:pt x="2423" y="1257"/>
                    <a:pt x="2423" y="1258"/>
                  </a:cubicBezTo>
                  <a:cubicBezTo>
                    <a:pt x="2420" y="1268"/>
                    <a:pt x="2415" y="1279"/>
                    <a:pt x="2416" y="1289"/>
                  </a:cubicBezTo>
                  <a:cubicBezTo>
                    <a:pt x="2417" y="1300"/>
                    <a:pt x="2432" y="1296"/>
                    <a:pt x="2439" y="1302"/>
                  </a:cubicBezTo>
                  <a:cubicBezTo>
                    <a:pt x="2457" y="1317"/>
                    <a:pt x="2479" y="1322"/>
                    <a:pt x="2502" y="1328"/>
                  </a:cubicBezTo>
                  <a:cubicBezTo>
                    <a:pt x="2545" y="1338"/>
                    <a:pt x="2587" y="1350"/>
                    <a:pt x="2632" y="1352"/>
                  </a:cubicBezTo>
                  <a:cubicBezTo>
                    <a:pt x="2656" y="1353"/>
                    <a:pt x="2675" y="1364"/>
                    <a:pt x="2689" y="1382"/>
                  </a:cubicBezTo>
                  <a:cubicBezTo>
                    <a:pt x="2705" y="1402"/>
                    <a:pt x="2720" y="1424"/>
                    <a:pt x="2733" y="1446"/>
                  </a:cubicBezTo>
                  <a:cubicBezTo>
                    <a:pt x="2740" y="1459"/>
                    <a:pt x="2745" y="1473"/>
                    <a:pt x="2746" y="1488"/>
                  </a:cubicBezTo>
                  <a:cubicBezTo>
                    <a:pt x="2752" y="1555"/>
                    <a:pt x="2764" y="1621"/>
                    <a:pt x="2792" y="1682"/>
                  </a:cubicBezTo>
                  <a:cubicBezTo>
                    <a:pt x="2802" y="1703"/>
                    <a:pt x="2806" y="1726"/>
                    <a:pt x="2816" y="1746"/>
                  </a:cubicBezTo>
                  <a:cubicBezTo>
                    <a:pt x="2821" y="1757"/>
                    <a:pt x="2819" y="1768"/>
                    <a:pt x="2809" y="1777"/>
                  </a:cubicBezTo>
                  <a:cubicBezTo>
                    <a:pt x="2799" y="1787"/>
                    <a:pt x="2794" y="1800"/>
                    <a:pt x="2791" y="1814"/>
                  </a:cubicBezTo>
                  <a:cubicBezTo>
                    <a:pt x="2780" y="1874"/>
                    <a:pt x="2761" y="1934"/>
                    <a:pt x="2748" y="1994"/>
                  </a:cubicBezTo>
                  <a:cubicBezTo>
                    <a:pt x="2747" y="2001"/>
                    <a:pt x="2744" y="2008"/>
                    <a:pt x="2741" y="2014"/>
                  </a:cubicBezTo>
                  <a:cubicBezTo>
                    <a:pt x="2735" y="2027"/>
                    <a:pt x="2726" y="2028"/>
                    <a:pt x="2718" y="2016"/>
                  </a:cubicBezTo>
                  <a:cubicBezTo>
                    <a:pt x="2709" y="2003"/>
                    <a:pt x="2702" y="1989"/>
                    <a:pt x="2692" y="1977"/>
                  </a:cubicBezTo>
                  <a:cubicBezTo>
                    <a:pt x="2679" y="1961"/>
                    <a:pt x="2669" y="1943"/>
                    <a:pt x="2662" y="1923"/>
                  </a:cubicBezTo>
                  <a:cubicBezTo>
                    <a:pt x="2654" y="1903"/>
                    <a:pt x="2653" y="1882"/>
                    <a:pt x="2660" y="1862"/>
                  </a:cubicBezTo>
                  <a:cubicBezTo>
                    <a:pt x="2666" y="1846"/>
                    <a:pt x="2675" y="1834"/>
                    <a:pt x="2693" y="1831"/>
                  </a:cubicBezTo>
                  <a:cubicBezTo>
                    <a:pt x="2713" y="1828"/>
                    <a:pt x="2723" y="1803"/>
                    <a:pt x="2711" y="1785"/>
                  </a:cubicBezTo>
                  <a:cubicBezTo>
                    <a:pt x="2704" y="1774"/>
                    <a:pt x="2703" y="1763"/>
                    <a:pt x="2703" y="1750"/>
                  </a:cubicBezTo>
                  <a:cubicBezTo>
                    <a:pt x="2706" y="1685"/>
                    <a:pt x="2695" y="1622"/>
                    <a:pt x="2675" y="1561"/>
                  </a:cubicBezTo>
                  <a:cubicBezTo>
                    <a:pt x="2666" y="1532"/>
                    <a:pt x="2648" y="1507"/>
                    <a:pt x="2627" y="1484"/>
                  </a:cubicBezTo>
                  <a:cubicBezTo>
                    <a:pt x="2601" y="1455"/>
                    <a:pt x="2568" y="1443"/>
                    <a:pt x="2529" y="1452"/>
                  </a:cubicBezTo>
                  <a:cubicBezTo>
                    <a:pt x="2480" y="1463"/>
                    <a:pt x="2431" y="1462"/>
                    <a:pt x="2381" y="1467"/>
                  </a:cubicBezTo>
                  <a:cubicBezTo>
                    <a:pt x="2368" y="1468"/>
                    <a:pt x="2354" y="1469"/>
                    <a:pt x="2340" y="1473"/>
                  </a:cubicBezTo>
                  <a:cubicBezTo>
                    <a:pt x="2321" y="1479"/>
                    <a:pt x="2303" y="1479"/>
                    <a:pt x="2284" y="1468"/>
                  </a:cubicBezTo>
                  <a:cubicBezTo>
                    <a:pt x="2283" y="1473"/>
                    <a:pt x="2286" y="1475"/>
                    <a:pt x="2288" y="1477"/>
                  </a:cubicBezTo>
                  <a:cubicBezTo>
                    <a:pt x="2298" y="1490"/>
                    <a:pt x="2309" y="1502"/>
                    <a:pt x="2322" y="1512"/>
                  </a:cubicBezTo>
                  <a:cubicBezTo>
                    <a:pt x="2364" y="1546"/>
                    <a:pt x="2397" y="1589"/>
                    <a:pt x="2436" y="1625"/>
                  </a:cubicBezTo>
                  <a:cubicBezTo>
                    <a:pt x="2457" y="1645"/>
                    <a:pt x="2462" y="1670"/>
                    <a:pt x="2456" y="1696"/>
                  </a:cubicBezTo>
                  <a:cubicBezTo>
                    <a:pt x="2447" y="1735"/>
                    <a:pt x="2425" y="1766"/>
                    <a:pt x="2386" y="1778"/>
                  </a:cubicBezTo>
                  <a:cubicBezTo>
                    <a:pt x="2321" y="1799"/>
                    <a:pt x="2264" y="1832"/>
                    <a:pt x="2205" y="1865"/>
                  </a:cubicBezTo>
                  <a:cubicBezTo>
                    <a:pt x="2187" y="1875"/>
                    <a:pt x="2171" y="1888"/>
                    <a:pt x="2156" y="1903"/>
                  </a:cubicBezTo>
                  <a:cubicBezTo>
                    <a:pt x="2135" y="1926"/>
                    <a:pt x="2118" y="1925"/>
                    <a:pt x="2099" y="1901"/>
                  </a:cubicBezTo>
                  <a:cubicBezTo>
                    <a:pt x="2078" y="1873"/>
                    <a:pt x="2047" y="1862"/>
                    <a:pt x="2014" y="1861"/>
                  </a:cubicBezTo>
                  <a:cubicBezTo>
                    <a:pt x="1988" y="1859"/>
                    <a:pt x="1967" y="1852"/>
                    <a:pt x="1950" y="1832"/>
                  </a:cubicBezTo>
                  <a:cubicBezTo>
                    <a:pt x="1941" y="1821"/>
                    <a:pt x="1929" y="1813"/>
                    <a:pt x="1917" y="1806"/>
                  </a:cubicBezTo>
                  <a:cubicBezTo>
                    <a:pt x="1901" y="1797"/>
                    <a:pt x="1887" y="1786"/>
                    <a:pt x="1873" y="1774"/>
                  </a:cubicBezTo>
                  <a:cubicBezTo>
                    <a:pt x="1869" y="1771"/>
                    <a:pt x="1866" y="1767"/>
                    <a:pt x="1863" y="1763"/>
                  </a:cubicBezTo>
                  <a:cubicBezTo>
                    <a:pt x="1855" y="1748"/>
                    <a:pt x="1859" y="1738"/>
                    <a:pt x="1876" y="1735"/>
                  </a:cubicBezTo>
                  <a:cubicBezTo>
                    <a:pt x="1891" y="1733"/>
                    <a:pt x="1905" y="1735"/>
                    <a:pt x="1919" y="1735"/>
                  </a:cubicBezTo>
                  <a:cubicBezTo>
                    <a:pt x="1939" y="1736"/>
                    <a:pt x="1956" y="1730"/>
                    <a:pt x="1973" y="1718"/>
                  </a:cubicBezTo>
                  <a:cubicBezTo>
                    <a:pt x="2002" y="1696"/>
                    <a:pt x="2025" y="1703"/>
                    <a:pt x="2039" y="1737"/>
                  </a:cubicBezTo>
                  <a:cubicBezTo>
                    <a:pt x="2044" y="1748"/>
                    <a:pt x="2048" y="1760"/>
                    <a:pt x="2047" y="1773"/>
                  </a:cubicBezTo>
                  <a:cubicBezTo>
                    <a:pt x="2047" y="1788"/>
                    <a:pt x="2054" y="1797"/>
                    <a:pt x="2069" y="1798"/>
                  </a:cubicBezTo>
                  <a:cubicBezTo>
                    <a:pt x="2114" y="1802"/>
                    <a:pt x="2159" y="1801"/>
                    <a:pt x="2199" y="1774"/>
                  </a:cubicBezTo>
                  <a:cubicBezTo>
                    <a:pt x="2221" y="1759"/>
                    <a:pt x="2247" y="1749"/>
                    <a:pt x="2273" y="1741"/>
                  </a:cubicBezTo>
                  <a:cubicBezTo>
                    <a:pt x="2301" y="1732"/>
                    <a:pt x="2321" y="1713"/>
                    <a:pt x="2340" y="1692"/>
                  </a:cubicBezTo>
                  <a:cubicBezTo>
                    <a:pt x="2351" y="1681"/>
                    <a:pt x="2346" y="1670"/>
                    <a:pt x="2331" y="1661"/>
                  </a:cubicBezTo>
                  <a:cubicBezTo>
                    <a:pt x="2287" y="1633"/>
                    <a:pt x="2237" y="1616"/>
                    <a:pt x="2188" y="1598"/>
                  </a:cubicBezTo>
                  <a:cubicBezTo>
                    <a:pt x="2160" y="1588"/>
                    <a:pt x="2134" y="1574"/>
                    <a:pt x="2113" y="1553"/>
                  </a:cubicBezTo>
                  <a:cubicBezTo>
                    <a:pt x="2058" y="1501"/>
                    <a:pt x="1991" y="1482"/>
                    <a:pt x="1917" y="1485"/>
                  </a:cubicBezTo>
                  <a:cubicBezTo>
                    <a:pt x="1819" y="1490"/>
                    <a:pt x="1724" y="1472"/>
                    <a:pt x="1629" y="1454"/>
                  </a:cubicBezTo>
                  <a:cubicBezTo>
                    <a:pt x="1593" y="1447"/>
                    <a:pt x="1557" y="1441"/>
                    <a:pt x="1521" y="1436"/>
                  </a:cubicBezTo>
                  <a:cubicBezTo>
                    <a:pt x="1455" y="1427"/>
                    <a:pt x="1398" y="1399"/>
                    <a:pt x="1350" y="1353"/>
                  </a:cubicBezTo>
                  <a:cubicBezTo>
                    <a:pt x="1321" y="1325"/>
                    <a:pt x="1287" y="1302"/>
                    <a:pt x="1263" y="1269"/>
                  </a:cubicBezTo>
                  <a:cubicBezTo>
                    <a:pt x="1261" y="1267"/>
                    <a:pt x="1258" y="1265"/>
                    <a:pt x="1256" y="1263"/>
                  </a:cubicBezTo>
                  <a:cubicBezTo>
                    <a:pt x="1250" y="1259"/>
                    <a:pt x="1243" y="1255"/>
                    <a:pt x="1237" y="1258"/>
                  </a:cubicBezTo>
                  <a:cubicBezTo>
                    <a:pt x="1233" y="1261"/>
                    <a:pt x="1238" y="1268"/>
                    <a:pt x="1239" y="1273"/>
                  </a:cubicBezTo>
                  <a:cubicBezTo>
                    <a:pt x="1239" y="1278"/>
                    <a:pt x="1240" y="1283"/>
                    <a:pt x="1240" y="1288"/>
                  </a:cubicBezTo>
                  <a:cubicBezTo>
                    <a:pt x="1241" y="1348"/>
                    <a:pt x="1259" y="1403"/>
                    <a:pt x="1273" y="1460"/>
                  </a:cubicBezTo>
                  <a:cubicBezTo>
                    <a:pt x="1281" y="1491"/>
                    <a:pt x="1290" y="1522"/>
                    <a:pt x="1291" y="1555"/>
                  </a:cubicBezTo>
                  <a:cubicBezTo>
                    <a:pt x="1292" y="1584"/>
                    <a:pt x="1301" y="1612"/>
                    <a:pt x="1311" y="1639"/>
                  </a:cubicBezTo>
                  <a:cubicBezTo>
                    <a:pt x="1322" y="1669"/>
                    <a:pt x="1334" y="1699"/>
                    <a:pt x="1344" y="1730"/>
                  </a:cubicBezTo>
                  <a:cubicBezTo>
                    <a:pt x="1352" y="1753"/>
                    <a:pt x="1365" y="1774"/>
                    <a:pt x="1382" y="1791"/>
                  </a:cubicBezTo>
                  <a:cubicBezTo>
                    <a:pt x="1384" y="1793"/>
                    <a:pt x="1386" y="1795"/>
                    <a:pt x="1387" y="1797"/>
                  </a:cubicBezTo>
                  <a:cubicBezTo>
                    <a:pt x="1387" y="1797"/>
                    <a:pt x="1387" y="1797"/>
                    <a:pt x="1387" y="1799"/>
                  </a:cubicBezTo>
                  <a:cubicBezTo>
                    <a:pt x="1378" y="1794"/>
                    <a:pt x="1370" y="1788"/>
                    <a:pt x="1362" y="1783"/>
                  </a:cubicBezTo>
                  <a:cubicBezTo>
                    <a:pt x="1328" y="1759"/>
                    <a:pt x="1292" y="1740"/>
                    <a:pt x="1254" y="1724"/>
                  </a:cubicBezTo>
                  <a:cubicBezTo>
                    <a:pt x="1232" y="1714"/>
                    <a:pt x="1210" y="1708"/>
                    <a:pt x="1185" y="1709"/>
                  </a:cubicBezTo>
                  <a:cubicBezTo>
                    <a:pt x="1162" y="1710"/>
                    <a:pt x="1153" y="1702"/>
                    <a:pt x="1146" y="1681"/>
                  </a:cubicBezTo>
                  <a:cubicBezTo>
                    <a:pt x="1140" y="1663"/>
                    <a:pt x="1132" y="1647"/>
                    <a:pt x="1125" y="1631"/>
                  </a:cubicBezTo>
                  <a:cubicBezTo>
                    <a:pt x="1115" y="1610"/>
                    <a:pt x="1108" y="1588"/>
                    <a:pt x="1111" y="1564"/>
                  </a:cubicBezTo>
                  <a:cubicBezTo>
                    <a:pt x="1073" y="1595"/>
                    <a:pt x="1069" y="1646"/>
                    <a:pt x="1102" y="1681"/>
                  </a:cubicBezTo>
                  <a:cubicBezTo>
                    <a:pt x="1127" y="1706"/>
                    <a:pt x="1155" y="1724"/>
                    <a:pt x="1191" y="1726"/>
                  </a:cubicBezTo>
                  <a:cubicBezTo>
                    <a:pt x="1237" y="1728"/>
                    <a:pt x="1277" y="1746"/>
                    <a:pt x="1315" y="1770"/>
                  </a:cubicBezTo>
                  <a:cubicBezTo>
                    <a:pt x="1368" y="1803"/>
                    <a:pt x="1421" y="1836"/>
                    <a:pt x="1474" y="1869"/>
                  </a:cubicBezTo>
                  <a:cubicBezTo>
                    <a:pt x="1519" y="1896"/>
                    <a:pt x="1554" y="1935"/>
                    <a:pt x="1585" y="1977"/>
                  </a:cubicBezTo>
                  <a:cubicBezTo>
                    <a:pt x="1598" y="1996"/>
                    <a:pt x="1613" y="2015"/>
                    <a:pt x="1628" y="2032"/>
                  </a:cubicBezTo>
                  <a:cubicBezTo>
                    <a:pt x="1655" y="2062"/>
                    <a:pt x="1687" y="2086"/>
                    <a:pt x="1723" y="2103"/>
                  </a:cubicBezTo>
                  <a:cubicBezTo>
                    <a:pt x="1760" y="2120"/>
                    <a:pt x="1792" y="2142"/>
                    <a:pt x="1815" y="2175"/>
                  </a:cubicBezTo>
                  <a:cubicBezTo>
                    <a:pt x="1819" y="2180"/>
                    <a:pt x="1824" y="2186"/>
                    <a:pt x="1826" y="2192"/>
                  </a:cubicBezTo>
                  <a:cubicBezTo>
                    <a:pt x="1835" y="2211"/>
                    <a:pt x="1830" y="2227"/>
                    <a:pt x="1812" y="2238"/>
                  </a:cubicBezTo>
                  <a:cubicBezTo>
                    <a:pt x="1800" y="2244"/>
                    <a:pt x="1787" y="2245"/>
                    <a:pt x="1775" y="2250"/>
                  </a:cubicBezTo>
                  <a:cubicBezTo>
                    <a:pt x="1761" y="2250"/>
                    <a:pt x="1746" y="2250"/>
                    <a:pt x="1732" y="2250"/>
                  </a:cubicBezTo>
                  <a:cubicBezTo>
                    <a:pt x="1720" y="2246"/>
                    <a:pt x="1707" y="2244"/>
                    <a:pt x="1695" y="2239"/>
                  </a:cubicBezTo>
                  <a:cubicBezTo>
                    <a:pt x="1663" y="2227"/>
                    <a:pt x="1656" y="2213"/>
                    <a:pt x="1658" y="2185"/>
                  </a:cubicBezTo>
                  <a:cubicBezTo>
                    <a:pt x="1660" y="2161"/>
                    <a:pt x="1653" y="2148"/>
                    <a:pt x="1632" y="2142"/>
                  </a:cubicBezTo>
                  <a:cubicBezTo>
                    <a:pt x="1592" y="2131"/>
                    <a:pt x="1561" y="2107"/>
                    <a:pt x="1534" y="2078"/>
                  </a:cubicBezTo>
                  <a:cubicBezTo>
                    <a:pt x="1483" y="2024"/>
                    <a:pt x="1424" y="1980"/>
                    <a:pt x="1364" y="1939"/>
                  </a:cubicBezTo>
                  <a:cubicBezTo>
                    <a:pt x="1361" y="1937"/>
                    <a:pt x="1358" y="1935"/>
                    <a:pt x="1355" y="1933"/>
                  </a:cubicBezTo>
                  <a:cubicBezTo>
                    <a:pt x="1354" y="1933"/>
                    <a:pt x="1353" y="1933"/>
                    <a:pt x="1350" y="1932"/>
                  </a:cubicBezTo>
                  <a:cubicBezTo>
                    <a:pt x="1362" y="1944"/>
                    <a:pt x="1373" y="1954"/>
                    <a:pt x="1383" y="1964"/>
                  </a:cubicBezTo>
                  <a:cubicBezTo>
                    <a:pt x="1394" y="1975"/>
                    <a:pt x="1408" y="1983"/>
                    <a:pt x="1421" y="1991"/>
                  </a:cubicBezTo>
                  <a:cubicBezTo>
                    <a:pt x="1430" y="1996"/>
                    <a:pt x="1439" y="2001"/>
                    <a:pt x="1447" y="2009"/>
                  </a:cubicBezTo>
                  <a:cubicBezTo>
                    <a:pt x="1458" y="2020"/>
                    <a:pt x="1462" y="2033"/>
                    <a:pt x="1459" y="2049"/>
                  </a:cubicBezTo>
                  <a:cubicBezTo>
                    <a:pt x="1453" y="2085"/>
                    <a:pt x="1455" y="2121"/>
                    <a:pt x="1467" y="2155"/>
                  </a:cubicBezTo>
                  <a:cubicBezTo>
                    <a:pt x="1469" y="2161"/>
                    <a:pt x="1472" y="2168"/>
                    <a:pt x="1466" y="2173"/>
                  </a:cubicBezTo>
                  <a:cubicBezTo>
                    <a:pt x="1460" y="2179"/>
                    <a:pt x="1453" y="2177"/>
                    <a:pt x="1446" y="2174"/>
                  </a:cubicBezTo>
                  <a:cubicBezTo>
                    <a:pt x="1433" y="2167"/>
                    <a:pt x="1420" y="2160"/>
                    <a:pt x="1411" y="2148"/>
                  </a:cubicBezTo>
                  <a:cubicBezTo>
                    <a:pt x="1399" y="2133"/>
                    <a:pt x="1382" y="2124"/>
                    <a:pt x="1367" y="2112"/>
                  </a:cubicBezTo>
                  <a:cubicBezTo>
                    <a:pt x="1343" y="2091"/>
                    <a:pt x="1326" y="2066"/>
                    <a:pt x="1323" y="2033"/>
                  </a:cubicBezTo>
                  <a:cubicBezTo>
                    <a:pt x="1322" y="2022"/>
                    <a:pt x="1324" y="2011"/>
                    <a:pt x="1330" y="2002"/>
                  </a:cubicBezTo>
                  <a:cubicBezTo>
                    <a:pt x="1348" y="1974"/>
                    <a:pt x="1344" y="1946"/>
                    <a:pt x="1323" y="1921"/>
                  </a:cubicBezTo>
                  <a:cubicBezTo>
                    <a:pt x="1305" y="1899"/>
                    <a:pt x="1280" y="1888"/>
                    <a:pt x="1256" y="1875"/>
                  </a:cubicBezTo>
                  <a:cubicBezTo>
                    <a:pt x="1170" y="1825"/>
                    <a:pt x="1078" y="1789"/>
                    <a:pt x="987" y="1749"/>
                  </a:cubicBezTo>
                  <a:cubicBezTo>
                    <a:pt x="963" y="1739"/>
                    <a:pt x="939" y="1729"/>
                    <a:pt x="914" y="1724"/>
                  </a:cubicBezTo>
                  <a:cubicBezTo>
                    <a:pt x="887" y="1718"/>
                    <a:pt x="875" y="1701"/>
                    <a:pt x="874" y="1674"/>
                  </a:cubicBezTo>
                  <a:cubicBezTo>
                    <a:pt x="872" y="1650"/>
                    <a:pt x="879" y="1629"/>
                    <a:pt x="894" y="1610"/>
                  </a:cubicBezTo>
                  <a:cubicBezTo>
                    <a:pt x="925" y="1572"/>
                    <a:pt x="938" y="1526"/>
                    <a:pt x="944" y="1478"/>
                  </a:cubicBezTo>
                  <a:cubicBezTo>
                    <a:pt x="947" y="1462"/>
                    <a:pt x="948" y="1445"/>
                    <a:pt x="948" y="1428"/>
                  </a:cubicBezTo>
                  <a:cubicBezTo>
                    <a:pt x="949" y="1392"/>
                    <a:pt x="934" y="1366"/>
                    <a:pt x="902" y="1349"/>
                  </a:cubicBezTo>
                  <a:cubicBezTo>
                    <a:pt x="834" y="1313"/>
                    <a:pt x="769" y="1275"/>
                    <a:pt x="702" y="1239"/>
                  </a:cubicBezTo>
                  <a:cubicBezTo>
                    <a:pt x="614" y="1192"/>
                    <a:pt x="577" y="1114"/>
                    <a:pt x="568" y="1019"/>
                  </a:cubicBezTo>
                  <a:cubicBezTo>
                    <a:pt x="565" y="990"/>
                    <a:pt x="567" y="961"/>
                    <a:pt x="573" y="932"/>
                  </a:cubicBezTo>
                  <a:cubicBezTo>
                    <a:pt x="573" y="922"/>
                    <a:pt x="577" y="914"/>
                    <a:pt x="579" y="905"/>
                  </a:cubicBezTo>
                  <a:cubicBezTo>
                    <a:pt x="578" y="903"/>
                    <a:pt x="576" y="905"/>
                    <a:pt x="578" y="905"/>
                  </a:cubicBezTo>
                  <a:cubicBezTo>
                    <a:pt x="578" y="904"/>
                    <a:pt x="579" y="905"/>
                    <a:pt x="579" y="905"/>
                  </a:cubicBezTo>
                  <a:cubicBezTo>
                    <a:pt x="576" y="914"/>
                    <a:pt x="575" y="922"/>
                    <a:pt x="570" y="929"/>
                  </a:cubicBezTo>
                  <a:cubicBezTo>
                    <a:pt x="563" y="954"/>
                    <a:pt x="545" y="969"/>
                    <a:pt x="524" y="982"/>
                  </a:cubicBezTo>
                  <a:cubicBezTo>
                    <a:pt x="511" y="989"/>
                    <a:pt x="498" y="996"/>
                    <a:pt x="485" y="1002"/>
                  </a:cubicBezTo>
                  <a:cubicBezTo>
                    <a:pt x="479" y="1005"/>
                    <a:pt x="477" y="1008"/>
                    <a:pt x="478" y="1014"/>
                  </a:cubicBezTo>
                  <a:cubicBezTo>
                    <a:pt x="479" y="1026"/>
                    <a:pt x="477" y="1038"/>
                    <a:pt x="475" y="1049"/>
                  </a:cubicBezTo>
                  <a:cubicBezTo>
                    <a:pt x="469" y="1079"/>
                    <a:pt x="469" y="1109"/>
                    <a:pt x="477" y="1138"/>
                  </a:cubicBezTo>
                  <a:cubicBezTo>
                    <a:pt x="485" y="1170"/>
                    <a:pt x="503" y="1195"/>
                    <a:pt x="536" y="1205"/>
                  </a:cubicBezTo>
                  <a:cubicBezTo>
                    <a:pt x="570" y="1216"/>
                    <a:pt x="591" y="1243"/>
                    <a:pt x="612" y="1269"/>
                  </a:cubicBezTo>
                  <a:cubicBezTo>
                    <a:pt x="607" y="1269"/>
                    <a:pt x="603" y="1266"/>
                    <a:pt x="600" y="1263"/>
                  </a:cubicBezTo>
                  <a:cubicBezTo>
                    <a:pt x="588" y="1249"/>
                    <a:pt x="572" y="1242"/>
                    <a:pt x="554" y="1239"/>
                  </a:cubicBezTo>
                  <a:cubicBezTo>
                    <a:pt x="521" y="1232"/>
                    <a:pt x="489" y="1222"/>
                    <a:pt x="464" y="1195"/>
                  </a:cubicBezTo>
                  <a:cubicBezTo>
                    <a:pt x="452" y="1182"/>
                    <a:pt x="433" y="1178"/>
                    <a:pt x="415" y="1174"/>
                  </a:cubicBezTo>
                  <a:cubicBezTo>
                    <a:pt x="402" y="1171"/>
                    <a:pt x="393" y="1184"/>
                    <a:pt x="398" y="1198"/>
                  </a:cubicBezTo>
                  <a:cubicBezTo>
                    <a:pt x="413" y="1235"/>
                    <a:pt x="422" y="1275"/>
                    <a:pt x="430" y="1315"/>
                  </a:cubicBezTo>
                  <a:cubicBezTo>
                    <a:pt x="438" y="1354"/>
                    <a:pt x="434" y="1392"/>
                    <a:pt x="422" y="1430"/>
                  </a:cubicBezTo>
                  <a:cubicBezTo>
                    <a:pt x="412" y="1460"/>
                    <a:pt x="392" y="1481"/>
                    <a:pt x="360" y="1491"/>
                  </a:cubicBezTo>
                  <a:cubicBezTo>
                    <a:pt x="338" y="1498"/>
                    <a:pt x="316" y="1504"/>
                    <a:pt x="292" y="1502"/>
                  </a:cubicBezTo>
                  <a:cubicBezTo>
                    <a:pt x="295" y="1507"/>
                    <a:pt x="299" y="1504"/>
                    <a:pt x="303" y="1507"/>
                  </a:cubicBezTo>
                  <a:cubicBezTo>
                    <a:pt x="254" y="1536"/>
                    <a:pt x="245" y="1585"/>
                    <a:pt x="239" y="1638"/>
                  </a:cubicBezTo>
                  <a:cubicBezTo>
                    <a:pt x="229" y="1623"/>
                    <a:pt x="226" y="1606"/>
                    <a:pt x="224" y="1586"/>
                  </a:cubicBezTo>
                  <a:cubicBezTo>
                    <a:pt x="211" y="1609"/>
                    <a:pt x="202" y="1630"/>
                    <a:pt x="196" y="1653"/>
                  </a:cubicBezTo>
                  <a:cubicBezTo>
                    <a:pt x="182" y="1703"/>
                    <a:pt x="149" y="1735"/>
                    <a:pt x="99" y="1748"/>
                  </a:cubicBezTo>
                  <a:cubicBezTo>
                    <a:pt x="67" y="1758"/>
                    <a:pt x="46" y="1751"/>
                    <a:pt x="25" y="1724"/>
                  </a:cubicBezTo>
                  <a:cubicBezTo>
                    <a:pt x="20" y="1716"/>
                    <a:pt x="13" y="1709"/>
                    <a:pt x="10" y="1698"/>
                  </a:cubicBezTo>
                  <a:cubicBezTo>
                    <a:pt x="17" y="1698"/>
                    <a:pt x="20" y="1703"/>
                    <a:pt x="23" y="1707"/>
                  </a:cubicBezTo>
                  <a:cubicBezTo>
                    <a:pt x="54" y="1742"/>
                    <a:pt x="111" y="1738"/>
                    <a:pt x="135" y="1698"/>
                  </a:cubicBezTo>
                  <a:cubicBezTo>
                    <a:pt x="145" y="1683"/>
                    <a:pt x="151" y="1667"/>
                    <a:pt x="158" y="1651"/>
                  </a:cubicBezTo>
                  <a:cubicBezTo>
                    <a:pt x="160" y="1645"/>
                    <a:pt x="160" y="1640"/>
                    <a:pt x="155" y="1637"/>
                  </a:cubicBezTo>
                  <a:cubicBezTo>
                    <a:pt x="149" y="1634"/>
                    <a:pt x="147" y="1640"/>
                    <a:pt x="145" y="1643"/>
                  </a:cubicBezTo>
                  <a:cubicBezTo>
                    <a:pt x="119" y="1677"/>
                    <a:pt x="81" y="1683"/>
                    <a:pt x="46" y="1657"/>
                  </a:cubicBezTo>
                  <a:cubicBezTo>
                    <a:pt x="15" y="1635"/>
                    <a:pt x="5" y="1602"/>
                    <a:pt x="2" y="1566"/>
                  </a:cubicBezTo>
                  <a:cubicBezTo>
                    <a:pt x="0" y="1543"/>
                    <a:pt x="3" y="1520"/>
                    <a:pt x="7" y="1497"/>
                  </a:cubicBezTo>
                  <a:cubicBezTo>
                    <a:pt x="12" y="1466"/>
                    <a:pt x="43" y="1438"/>
                    <a:pt x="75" y="1436"/>
                  </a:cubicBezTo>
                  <a:cubicBezTo>
                    <a:pt x="80" y="1435"/>
                    <a:pt x="85" y="1436"/>
                    <a:pt x="90" y="1441"/>
                  </a:cubicBezTo>
                  <a:cubicBezTo>
                    <a:pt x="82" y="1447"/>
                    <a:pt x="73" y="1449"/>
                    <a:pt x="65" y="1453"/>
                  </a:cubicBezTo>
                  <a:cubicBezTo>
                    <a:pt x="43" y="1463"/>
                    <a:pt x="36" y="1476"/>
                    <a:pt x="44" y="1499"/>
                  </a:cubicBezTo>
                  <a:cubicBezTo>
                    <a:pt x="51" y="1519"/>
                    <a:pt x="63" y="1534"/>
                    <a:pt x="82" y="1543"/>
                  </a:cubicBezTo>
                  <a:cubicBezTo>
                    <a:pt x="104" y="1553"/>
                    <a:pt x="124" y="1547"/>
                    <a:pt x="132" y="1525"/>
                  </a:cubicBezTo>
                  <a:cubicBezTo>
                    <a:pt x="149" y="1479"/>
                    <a:pt x="166" y="1434"/>
                    <a:pt x="163" y="1384"/>
                  </a:cubicBezTo>
                  <a:cubicBezTo>
                    <a:pt x="160" y="1317"/>
                    <a:pt x="171" y="1251"/>
                    <a:pt x="189" y="1186"/>
                  </a:cubicBezTo>
                  <a:cubicBezTo>
                    <a:pt x="207" y="1121"/>
                    <a:pt x="239" y="1062"/>
                    <a:pt x="292" y="1016"/>
                  </a:cubicBezTo>
                  <a:cubicBezTo>
                    <a:pt x="323" y="988"/>
                    <a:pt x="360" y="976"/>
                    <a:pt x="400" y="970"/>
                  </a:cubicBezTo>
                  <a:cubicBezTo>
                    <a:pt x="421" y="967"/>
                    <a:pt x="436" y="961"/>
                    <a:pt x="449" y="942"/>
                  </a:cubicBezTo>
                  <a:cubicBezTo>
                    <a:pt x="476" y="906"/>
                    <a:pt x="516" y="885"/>
                    <a:pt x="554" y="862"/>
                  </a:cubicBezTo>
                  <a:cubicBezTo>
                    <a:pt x="565" y="856"/>
                    <a:pt x="574" y="848"/>
                    <a:pt x="585" y="842"/>
                  </a:cubicBezTo>
                  <a:cubicBezTo>
                    <a:pt x="588" y="840"/>
                    <a:pt x="592" y="836"/>
                    <a:pt x="596" y="841"/>
                  </a:cubicBezTo>
                  <a:cubicBezTo>
                    <a:pt x="599" y="844"/>
                    <a:pt x="597" y="848"/>
                    <a:pt x="596" y="852"/>
                  </a:cubicBezTo>
                  <a:cubicBezTo>
                    <a:pt x="592" y="860"/>
                    <a:pt x="588" y="867"/>
                    <a:pt x="585" y="875"/>
                  </a:cubicBezTo>
                  <a:cubicBezTo>
                    <a:pt x="590" y="876"/>
                    <a:pt x="591" y="873"/>
                    <a:pt x="592" y="870"/>
                  </a:cubicBezTo>
                  <a:cubicBezTo>
                    <a:pt x="593" y="869"/>
                    <a:pt x="593" y="869"/>
                    <a:pt x="593" y="868"/>
                  </a:cubicBezTo>
                  <a:cubicBezTo>
                    <a:pt x="611" y="804"/>
                    <a:pt x="658" y="763"/>
                    <a:pt x="710" y="727"/>
                  </a:cubicBezTo>
                  <a:cubicBezTo>
                    <a:pt x="773" y="682"/>
                    <a:pt x="840" y="643"/>
                    <a:pt x="913" y="619"/>
                  </a:cubicBezTo>
                  <a:cubicBezTo>
                    <a:pt x="1000" y="591"/>
                    <a:pt x="1088" y="595"/>
                    <a:pt x="1175" y="619"/>
                  </a:cubicBezTo>
                  <a:cubicBezTo>
                    <a:pt x="1271" y="645"/>
                    <a:pt x="1369" y="669"/>
                    <a:pt x="1464" y="697"/>
                  </a:cubicBezTo>
                  <a:cubicBezTo>
                    <a:pt x="1520" y="714"/>
                    <a:pt x="1576" y="710"/>
                    <a:pt x="1633" y="702"/>
                  </a:cubicBezTo>
                  <a:cubicBezTo>
                    <a:pt x="1660" y="698"/>
                    <a:pt x="1686" y="690"/>
                    <a:pt x="1713" y="685"/>
                  </a:cubicBezTo>
                  <a:cubicBezTo>
                    <a:pt x="1754" y="678"/>
                    <a:pt x="1795" y="684"/>
                    <a:pt x="1835" y="691"/>
                  </a:cubicBezTo>
                  <a:cubicBezTo>
                    <a:pt x="1850" y="694"/>
                    <a:pt x="1865" y="695"/>
                    <a:pt x="1880" y="697"/>
                  </a:cubicBezTo>
                  <a:cubicBezTo>
                    <a:pt x="1888" y="698"/>
                    <a:pt x="1892" y="696"/>
                    <a:pt x="1894" y="688"/>
                  </a:cubicBezTo>
                  <a:cubicBezTo>
                    <a:pt x="1897" y="677"/>
                    <a:pt x="1900" y="666"/>
                    <a:pt x="1909" y="656"/>
                  </a:cubicBezTo>
                  <a:cubicBezTo>
                    <a:pt x="1914" y="666"/>
                    <a:pt x="1908" y="672"/>
                    <a:pt x="1906" y="680"/>
                  </a:cubicBezTo>
                  <a:cubicBezTo>
                    <a:pt x="1901" y="698"/>
                    <a:pt x="1901" y="698"/>
                    <a:pt x="1920" y="698"/>
                  </a:cubicBezTo>
                  <a:cubicBezTo>
                    <a:pt x="1927" y="698"/>
                    <a:pt x="1933" y="698"/>
                    <a:pt x="1940" y="699"/>
                  </a:cubicBezTo>
                  <a:cubicBezTo>
                    <a:pt x="1949" y="700"/>
                    <a:pt x="1950" y="697"/>
                    <a:pt x="1946" y="689"/>
                  </a:cubicBezTo>
                  <a:cubicBezTo>
                    <a:pt x="1935" y="665"/>
                    <a:pt x="1943" y="641"/>
                    <a:pt x="1946" y="617"/>
                  </a:cubicBezTo>
                  <a:cubicBezTo>
                    <a:pt x="1947" y="615"/>
                    <a:pt x="1948" y="614"/>
                    <a:pt x="1949" y="613"/>
                  </a:cubicBezTo>
                  <a:cubicBezTo>
                    <a:pt x="1950" y="612"/>
                    <a:pt x="1951" y="612"/>
                    <a:pt x="1952" y="611"/>
                  </a:cubicBezTo>
                  <a:cubicBezTo>
                    <a:pt x="1955" y="615"/>
                    <a:pt x="1953" y="619"/>
                    <a:pt x="1952" y="622"/>
                  </a:cubicBezTo>
                  <a:cubicBezTo>
                    <a:pt x="1945" y="637"/>
                    <a:pt x="1949" y="652"/>
                    <a:pt x="1958" y="665"/>
                  </a:cubicBezTo>
                  <a:cubicBezTo>
                    <a:pt x="1965" y="676"/>
                    <a:pt x="1974" y="686"/>
                    <a:pt x="1986" y="693"/>
                  </a:cubicBezTo>
                  <a:cubicBezTo>
                    <a:pt x="1999" y="702"/>
                    <a:pt x="2017" y="698"/>
                    <a:pt x="2026" y="686"/>
                  </a:cubicBezTo>
                  <a:cubicBezTo>
                    <a:pt x="2032" y="677"/>
                    <a:pt x="2029" y="670"/>
                    <a:pt x="2020" y="668"/>
                  </a:cubicBezTo>
                  <a:cubicBezTo>
                    <a:pt x="1998" y="664"/>
                    <a:pt x="1990" y="651"/>
                    <a:pt x="1997" y="630"/>
                  </a:cubicBezTo>
                  <a:cubicBezTo>
                    <a:pt x="2000" y="621"/>
                    <a:pt x="2002" y="613"/>
                    <a:pt x="2003" y="604"/>
                  </a:cubicBezTo>
                  <a:cubicBezTo>
                    <a:pt x="2005" y="585"/>
                    <a:pt x="1988" y="567"/>
                    <a:pt x="1969" y="567"/>
                  </a:cubicBezTo>
                  <a:cubicBezTo>
                    <a:pt x="1961" y="567"/>
                    <a:pt x="1956" y="573"/>
                    <a:pt x="1949" y="578"/>
                  </a:cubicBezTo>
                  <a:cubicBezTo>
                    <a:pt x="1957" y="557"/>
                    <a:pt x="1973" y="548"/>
                    <a:pt x="1992" y="552"/>
                  </a:cubicBezTo>
                  <a:cubicBezTo>
                    <a:pt x="2003" y="553"/>
                    <a:pt x="2013" y="557"/>
                    <a:pt x="2022" y="562"/>
                  </a:cubicBezTo>
                  <a:cubicBezTo>
                    <a:pt x="2027" y="565"/>
                    <a:pt x="2032" y="567"/>
                    <a:pt x="2037" y="566"/>
                  </a:cubicBezTo>
                  <a:cubicBezTo>
                    <a:pt x="2049" y="565"/>
                    <a:pt x="2053" y="558"/>
                    <a:pt x="2049" y="547"/>
                  </a:cubicBezTo>
                  <a:cubicBezTo>
                    <a:pt x="2044" y="535"/>
                    <a:pt x="2034" y="529"/>
                    <a:pt x="2025" y="522"/>
                  </a:cubicBezTo>
                  <a:cubicBezTo>
                    <a:pt x="2004" y="508"/>
                    <a:pt x="1993" y="490"/>
                    <a:pt x="1998" y="464"/>
                  </a:cubicBezTo>
                  <a:cubicBezTo>
                    <a:pt x="2000" y="484"/>
                    <a:pt x="2012" y="494"/>
                    <a:pt x="2028" y="502"/>
                  </a:cubicBezTo>
                  <a:cubicBezTo>
                    <a:pt x="2034" y="504"/>
                    <a:pt x="2040" y="507"/>
                    <a:pt x="2046" y="501"/>
                  </a:cubicBezTo>
                  <a:cubicBezTo>
                    <a:pt x="2050" y="495"/>
                    <a:pt x="2047" y="490"/>
                    <a:pt x="2043" y="485"/>
                  </a:cubicBezTo>
                  <a:cubicBezTo>
                    <a:pt x="2034" y="473"/>
                    <a:pt x="2033" y="457"/>
                    <a:pt x="2031" y="443"/>
                  </a:cubicBezTo>
                  <a:cubicBezTo>
                    <a:pt x="2037" y="441"/>
                    <a:pt x="2038" y="445"/>
                    <a:pt x="2039" y="448"/>
                  </a:cubicBezTo>
                  <a:cubicBezTo>
                    <a:pt x="2045" y="471"/>
                    <a:pt x="2065" y="482"/>
                    <a:pt x="2081" y="497"/>
                  </a:cubicBezTo>
                  <a:cubicBezTo>
                    <a:pt x="2083" y="498"/>
                    <a:pt x="2086" y="499"/>
                    <a:pt x="2089" y="500"/>
                  </a:cubicBezTo>
                  <a:cubicBezTo>
                    <a:pt x="2096" y="502"/>
                    <a:pt x="2104" y="506"/>
                    <a:pt x="2110" y="498"/>
                  </a:cubicBezTo>
                  <a:cubicBezTo>
                    <a:pt x="2116" y="491"/>
                    <a:pt x="2109" y="485"/>
                    <a:pt x="2107" y="479"/>
                  </a:cubicBezTo>
                  <a:cubicBezTo>
                    <a:pt x="2103" y="472"/>
                    <a:pt x="2099" y="465"/>
                    <a:pt x="2095" y="458"/>
                  </a:cubicBezTo>
                  <a:cubicBezTo>
                    <a:pt x="2091" y="451"/>
                    <a:pt x="2090" y="444"/>
                    <a:pt x="2091" y="436"/>
                  </a:cubicBezTo>
                  <a:cubicBezTo>
                    <a:pt x="2094" y="417"/>
                    <a:pt x="2085" y="407"/>
                    <a:pt x="2066" y="406"/>
                  </a:cubicBezTo>
                  <a:cubicBezTo>
                    <a:pt x="2046" y="403"/>
                    <a:pt x="2027" y="407"/>
                    <a:pt x="2011" y="421"/>
                  </a:cubicBezTo>
                  <a:cubicBezTo>
                    <a:pt x="2010" y="423"/>
                    <a:pt x="2008" y="425"/>
                    <a:pt x="2005" y="423"/>
                  </a:cubicBezTo>
                  <a:cubicBezTo>
                    <a:pt x="2021" y="400"/>
                    <a:pt x="2040" y="382"/>
                    <a:pt x="2069" y="382"/>
                  </a:cubicBezTo>
                  <a:cubicBezTo>
                    <a:pt x="2090" y="382"/>
                    <a:pt x="2110" y="382"/>
                    <a:pt x="2130" y="386"/>
                  </a:cubicBezTo>
                  <a:cubicBezTo>
                    <a:pt x="2145" y="389"/>
                    <a:pt x="2160" y="395"/>
                    <a:pt x="2172" y="406"/>
                  </a:cubicBezTo>
                  <a:cubicBezTo>
                    <a:pt x="2184" y="417"/>
                    <a:pt x="2198" y="425"/>
                    <a:pt x="2212" y="432"/>
                  </a:cubicBezTo>
                  <a:cubicBezTo>
                    <a:pt x="2226" y="440"/>
                    <a:pt x="2248" y="437"/>
                    <a:pt x="2260" y="426"/>
                  </a:cubicBezTo>
                  <a:cubicBezTo>
                    <a:pt x="2269" y="417"/>
                    <a:pt x="2269" y="403"/>
                    <a:pt x="2257" y="399"/>
                  </a:cubicBezTo>
                  <a:cubicBezTo>
                    <a:pt x="2217" y="386"/>
                    <a:pt x="2207" y="352"/>
                    <a:pt x="2200" y="316"/>
                  </a:cubicBezTo>
                  <a:cubicBezTo>
                    <a:pt x="2196" y="296"/>
                    <a:pt x="2200" y="278"/>
                    <a:pt x="2209" y="263"/>
                  </a:cubicBezTo>
                  <a:cubicBezTo>
                    <a:pt x="2209" y="271"/>
                    <a:pt x="2209" y="278"/>
                    <a:pt x="2212" y="286"/>
                  </a:cubicBezTo>
                  <a:cubicBezTo>
                    <a:pt x="2220" y="306"/>
                    <a:pt x="2234" y="314"/>
                    <a:pt x="2255" y="310"/>
                  </a:cubicBezTo>
                  <a:cubicBezTo>
                    <a:pt x="2270" y="308"/>
                    <a:pt x="2283" y="307"/>
                    <a:pt x="2298" y="310"/>
                  </a:cubicBezTo>
                  <a:cubicBezTo>
                    <a:pt x="2326" y="316"/>
                    <a:pt x="2346" y="296"/>
                    <a:pt x="2341" y="267"/>
                  </a:cubicBezTo>
                  <a:cubicBezTo>
                    <a:pt x="2339" y="259"/>
                    <a:pt x="2337" y="250"/>
                    <a:pt x="2334" y="242"/>
                  </a:cubicBezTo>
                  <a:cubicBezTo>
                    <a:pt x="2328" y="227"/>
                    <a:pt x="2316" y="221"/>
                    <a:pt x="2301" y="220"/>
                  </a:cubicBezTo>
                  <a:cubicBezTo>
                    <a:pt x="2261" y="215"/>
                    <a:pt x="2220" y="209"/>
                    <a:pt x="2179" y="214"/>
                  </a:cubicBezTo>
                  <a:cubicBezTo>
                    <a:pt x="2174" y="214"/>
                    <a:pt x="2169" y="214"/>
                    <a:pt x="2164" y="213"/>
                  </a:cubicBezTo>
                  <a:cubicBezTo>
                    <a:pt x="2189" y="198"/>
                    <a:pt x="2214" y="186"/>
                    <a:pt x="2243" y="187"/>
                  </a:cubicBezTo>
                  <a:cubicBezTo>
                    <a:pt x="2271" y="188"/>
                    <a:pt x="2299" y="189"/>
                    <a:pt x="2327" y="190"/>
                  </a:cubicBezTo>
                  <a:cubicBezTo>
                    <a:pt x="2335" y="191"/>
                    <a:pt x="2338" y="188"/>
                    <a:pt x="2339" y="180"/>
                  </a:cubicBezTo>
                  <a:cubicBezTo>
                    <a:pt x="2340" y="169"/>
                    <a:pt x="2341" y="158"/>
                    <a:pt x="2341" y="147"/>
                  </a:cubicBezTo>
                  <a:cubicBezTo>
                    <a:pt x="2341" y="132"/>
                    <a:pt x="2345" y="119"/>
                    <a:pt x="2354" y="108"/>
                  </a:cubicBezTo>
                  <a:cubicBezTo>
                    <a:pt x="2374" y="86"/>
                    <a:pt x="2394" y="64"/>
                    <a:pt x="2416" y="44"/>
                  </a:cubicBezTo>
                  <a:cubicBezTo>
                    <a:pt x="2419" y="42"/>
                    <a:pt x="2421" y="39"/>
                    <a:pt x="2426" y="39"/>
                  </a:cubicBezTo>
                  <a:cubicBezTo>
                    <a:pt x="2426" y="49"/>
                    <a:pt x="2419" y="55"/>
                    <a:pt x="2413" y="61"/>
                  </a:cubicBezTo>
                  <a:cubicBezTo>
                    <a:pt x="2402" y="70"/>
                    <a:pt x="2398" y="82"/>
                    <a:pt x="2398" y="95"/>
                  </a:cubicBezTo>
                  <a:cubicBezTo>
                    <a:pt x="2398" y="99"/>
                    <a:pt x="2399" y="103"/>
                    <a:pt x="2403" y="105"/>
                  </a:cubicBezTo>
                  <a:cubicBezTo>
                    <a:pt x="2413" y="109"/>
                    <a:pt x="2422" y="114"/>
                    <a:pt x="2433" y="119"/>
                  </a:cubicBezTo>
                  <a:cubicBezTo>
                    <a:pt x="2434" y="93"/>
                    <a:pt x="2451" y="83"/>
                    <a:pt x="2473" y="81"/>
                  </a:cubicBezTo>
                  <a:cubicBezTo>
                    <a:pt x="2504" y="78"/>
                    <a:pt x="2534" y="73"/>
                    <a:pt x="2565" y="76"/>
                  </a:cubicBezTo>
                  <a:cubicBezTo>
                    <a:pt x="2584" y="78"/>
                    <a:pt x="2602" y="73"/>
                    <a:pt x="2618" y="63"/>
                  </a:cubicBezTo>
                  <a:cubicBezTo>
                    <a:pt x="2634" y="53"/>
                    <a:pt x="2634" y="39"/>
                    <a:pt x="2620" y="28"/>
                  </a:cubicBezTo>
                  <a:cubicBezTo>
                    <a:pt x="2608" y="19"/>
                    <a:pt x="2594" y="14"/>
                    <a:pt x="2579" y="14"/>
                  </a:cubicBezTo>
                  <a:cubicBezTo>
                    <a:pt x="2568" y="13"/>
                    <a:pt x="2556" y="14"/>
                    <a:pt x="2545" y="8"/>
                  </a:cubicBezTo>
                  <a:cubicBezTo>
                    <a:pt x="2550" y="4"/>
                    <a:pt x="2555" y="4"/>
                    <a:pt x="2559" y="4"/>
                  </a:cubicBezTo>
                  <a:cubicBezTo>
                    <a:pt x="2589" y="0"/>
                    <a:pt x="2619" y="0"/>
                    <a:pt x="2650" y="4"/>
                  </a:cubicBezTo>
                  <a:cubicBezTo>
                    <a:pt x="2704" y="10"/>
                    <a:pt x="2736" y="61"/>
                    <a:pt x="2719" y="113"/>
                  </a:cubicBezTo>
                  <a:cubicBezTo>
                    <a:pt x="2712" y="131"/>
                    <a:pt x="2713" y="137"/>
                    <a:pt x="2720" y="157"/>
                  </a:cubicBezTo>
                  <a:cubicBezTo>
                    <a:pt x="2737" y="143"/>
                    <a:pt x="2751" y="128"/>
                    <a:pt x="2762" y="109"/>
                  </a:cubicBezTo>
                  <a:cubicBezTo>
                    <a:pt x="2770" y="97"/>
                    <a:pt x="2778" y="85"/>
                    <a:pt x="2786" y="72"/>
                  </a:cubicBezTo>
                  <a:cubicBezTo>
                    <a:pt x="2788" y="70"/>
                    <a:pt x="2790" y="66"/>
                    <a:pt x="2794" y="67"/>
                  </a:cubicBezTo>
                  <a:cubicBezTo>
                    <a:pt x="2798" y="69"/>
                    <a:pt x="2797" y="74"/>
                    <a:pt x="2797" y="77"/>
                  </a:cubicBezTo>
                  <a:cubicBezTo>
                    <a:pt x="2796" y="82"/>
                    <a:pt x="2793" y="87"/>
                    <a:pt x="2792" y="93"/>
                  </a:cubicBezTo>
                  <a:cubicBezTo>
                    <a:pt x="2791" y="96"/>
                    <a:pt x="2792" y="100"/>
                    <a:pt x="2795" y="101"/>
                  </a:cubicBezTo>
                  <a:cubicBezTo>
                    <a:pt x="2800" y="103"/>
                    <a:pt x="2800" y="99"/>
                    <a:pt x="2802" y="96"/>
                  </a:cubicBezTo>
                  <a:cubicBezTo>
                    <a:pt x="2806" y="88"/>
                    <a:pt x="2808" y="79"/>
                    <a:pt x="2814" y="72"/>
                  </a:cubicBezTo>
                  <a:cubicBezTo>
                    <a:pt x="2816" y="70"/>
                    <a:pt x="2819" y="67"/>
                    <a:pt x="2822" y="69"/>
                  </a:cubicBezTo>
                  <a:cubicBezTo>
                    <a:pt x="2826" y="71"/>
                    <a:pt x="2824" y="75"/>
                    <a:pt x="2823" y="78"/>
                  </a:cubicBezTo>
                  <a:cubicBezTo>
                    <a:pt x="2812" y="108"/>
                    <a:pt x="2801" y="138"/>
                    <a:pt x="2780" y="163"/>
                  </a:cubicBezTo>
                  <a:cubicBezTo>
                    <a:pt x="2774" y="171"/>
                    <a:pt x="2769" y="178"/>
                    <a:pt x="2767" y="187"/>
                  </a:cubicBezTo>
                  <a:cubicBezTo>
                    <a:pt x="2766" y="190"/>
                    <a:pt x="2766" y="192"/>
                    <a:pt x="2769" y="194"/>
                  </a:cubicBezTo>
                  <a:cubicBezTo>
                    <a:pt x="2771" y="195"/>
                    <a:pt x="2772" y="195"/>
                    <a:pt x="2774" y="193"/>
                  </a:cubicBezTo>
                  <a:cubicBezTo>
                    <a:pt x="2785" y="180"/>
                    <a:pt x="2801" y="174"/>
                    <a:pt x="2814" y="165"/>
                  </a:cubicBezTo>
                  <a:cubicBezTo>
                    <a:pt x="2823" y="160"/>
                    <a:pt x="2832" y="155"/>
                    <a:pt x="2843" y="152"/>
                  </a:cubicBezTo>
                  <a:cubicBezTo>
                    <a:pt x="2859" y="147"/>
                    <a:pt x="2873" y="137"/>
                    <a:pt x="2889" y="135"/>
                  </a:cubicBezTo>
                  <a:cubicBezTo>
                    <a:pt x="2892" y="135"/>
                    <a:pt x="2893" y="137"/>
                    <a:pt x="2892" y="139"/>
                  </a:cubicBezTo>
                  <a:cubicBezTo>
                    <a:pt x="2879" y="163"/>
                    <a:pt x="2866" y="188"/>
                    <a:pt x="2837" y="198"/>
                  </a:cubicBezTo>
                  <a:cubicBezTo>
                    <a:pt x="2818" y="208"/>
                    <a:pt x="2797" y="212"/>
                    <a:pt x="2778" y="221"/>
                  </a:cubicBezTo>
                  <a:cubicBezTo>
                    <a:pt x="2776" y="221"/>
                    <a:pt x="2778" y="223"/>
                    <a:pt x="2777" y="221"/>
                  </a:cubicBezTo>
                  <a:cubicBezTo>
                    <a:pt x="2777" y="221"/>
                    <a:pt x="2777" y="221"/>
                    <a:pt x="2778" y="220"/>
                  </a:cubicBezTo>
                  <a:cubicBezTo>
                    <a:pt x="2795" y="214"/>
                    <a:pt x="2813" y="208"/>
                    <a:pt x="2830" y="202"/>
                  </a:cubicBezTo>
                  <a:cubicBezTo>
                    <a:pt x="2837" y="200"/>
                    <a:pt x="2842" y="200"/>
                    <a:pt x="2839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A4FF9C83-68F5-9A24-F5CF-4BBAFA12EA10}"/>
                </a:ext>
              </a:extLst>
            </p:cNvPr>
            <p:cNvSpPr/>
            <p:nvPr/>
          </p:nvSpPr>
          <p:spPr bwMode="auto">
            <a:xfrm>
              <a:off x="4415" y="721"/>
              <a:ext cx="345" cy="333"/>
            </a:xfrm>
            <a:custGeom>
              <a:gdLst>
                <a:gd name="T0" fmla="*/ 30 w 230"/>
                <a:gd name="T1" fmla="*/ 211 h 222"/>
                <a:gd name="T2" fmla="*/ 13 w 230"/>
                <a:gd name="T3" fmla="*/ 219 h 222"/>
                <a:gd name="T4" fmla="*/ 3 w 230"/>
                <a:gd name="T5" fmla="*/ 220 h 222"/>
                <a:gd name="T6" fmla="*/ 4 w 230"/>
                <a:gd name="T7" fmla="*/ 212 h 222"/>
                <a:gd name="T8" fmla="*/ 14 w 230"/>
                <a:gd name="T9" fmla="*/ 199 h 222"/>
                <a:gd name="T10" fmla="*/ 66 w 230"/>
                <a:gd name="T11" fmla="*/ 152 h 222"/>
                <a:gd name="T12" fmla="*/ 117 w 230"/>
                <a:gd name="T13" fmla="*/ 104 h 222"/>
                <a:gd name="T14" fmla="*/ 122 w 230"/>
                <a:gd name="T15" fmla="*/ 100 h 222"/>
                <a:gd name="T16" fmla="*/ 151 w 230"/>
                <a:gd name="T17" fmla="*/ 68 h 222"/>
                <a:gd name="T18" fmla="*/ 209 w 230"/>
                <a:gd name="T19" fmla="*/ 13 h 222"/>
                <a:gd name="T20" fmla="*/ 219 w 230"/>
                <a:gd name="T21" fmla="*/ 6 h 222"/>
                <a:gd name="T22" fmla="*/ 230 w 230"/>
                <a:gd name="T23" fmla="*/ 4 h 222"/>
                <a:gd name="T24" fmla="*/ 188 w 230"/>
                <a:gd name="T25" fmla="*/ 52 h 222"/>
                <a:gd name="T26" fmla="*/ 185 w 230"/>
                <a:gd name="T27" fmla="*/ 61 h 222"/>
                <a:gd name="T28" fmla="*/ 134 w 230"/>
                <a:gd name="T29" fmla="*/ 119 h 222"/>
                <a:gd name="T30" fmla="*/ 113 w 230"/>
                <a:gd name="T31" fmla="*/ 132 h 222"/>
                <a:gd name="T32" fmla="*/ 133 w 230"/>
                <a:gd name="T33" fmla="*/ 124 h 222"/>
                <a:gd name="T34" fmla="*/ 76 w 230"/>
                <a:gd name="T35" fmla="*/ 187 h 222"/>
                <a:gd name="T36" fmla="*/ 35 w 230"/>
                <a:gd name="T37" fmla="*/ 208 h 222"/>
                <a:gd name="T38" fmla="*/ 30 w 230"/>
                <a:gd name="T39" fmla="*/ 211 h 2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0" h="221">
                  <a:moveTo>
                    <a:pt x="30" y="211"/>
                  </a:moveTo>
                  <a:cubicBezTo>
                    <a:pt x="24" y="212"/>
                    <a:pt x="17" y="214"/>
                    <a:pt x="13" y="219"/>
                  </a:cubicBezTo>
                  <a:cubicBezTo>
                    <a:pt x="9" y="222"/>
                    <a:pt x="6" y="222"/>
                    <a:pt x="3" y="220"/>
                  </a:cubicBezTo>
                  <a:cubicBezTo>
                    <a:pt x="0" y="217"/>
                    <a:pt x="3" y="214"/>
                    <a:pt x="4" y="212"/>
                  </a:cubicBezTo>
                  <a:cubicBezTo>
                    <a:pt x="7" y="208"/>
                    <a:pt x="11" y="203"/>
                    <a:pt x="14" y="199"/>
                  </a:cubicBezTo>
                  <a:cubicBezTo>
                    <a:pt x="27" y="179"/>
                    <a:pt x="53" y="172"/>
                    <a:pt x="66" y="152"/>
                  </a:cubicBezTo>
                  <a:cubicBezTo>
                    <a:pt x="79" y="132"/>
                    <a:pt x="98" y="117"/>
                    <a:pt x="117" y="104"/>
                  </a:cubicBezTo>
                  <a:cubicBezTo>
                    <a:pt x="119" y="103"/>
                    <a:pt x="121" y="102"/>
                    <a:pt x="122" y="100"/>
                  </a:cubicBezTo>
                  <a:cubicBezTo>
                    <a:pt x="129" y="87"/>
                    <a:pt x="140" y="77"/>
                    <a:pt x="151" y="68"/>
                  </a:cubicBezTo>
                  <a:cubicBezTo>
                    <a:pt x="172" y="51"/>
                    <a:pt x="190" y="31"/>
                    <a:pt x="209" y="13"/>
                  </a:cubicBezTo>
                  <a:cubicBezTo>
                    <a:pt x="214" y="13"/>
                    <a:pt x="216" y="9"/>
                    <a:pt x="219" y="6"/>
                  </a:cubicBezTo>
                  <a:cubicBezTo>
                    <a:pt x="222" y="4"/>
                    <a:pt x="225" y="0"/>
                    <a:pt x="230" y="4"/>
                  </a:cubicBezTo>
                  <a:cubicBezTo>
                    <a:pt x="217" y="21"/>
                    <a:pt x="206" y="39"/>
                    <a:pt x="188" y="52"/>
                  </a:cubicBezTo>
                  <a:cubicBezTo>
                    <a:pt x="184" y="55"/>
                    <a:pt x="187" y="58"/>
                    <a:pt x="185" y="61"/>
                  </a:cubicBezTo>
                  <a:cubicBezTo>
                    <a:pt x="170" y="82"/>
                    <a:pt x="157" y="105"/>
                    <a:pt x="134" y="119"/>
                  </a:cubicBezTo>
                  <a:cubicBezTo>
                    <a:pt x="128" y="126"/>
                    <a:pt x="120" y="128"/>
                    <a:pt x="113" y="132"/>
                  </a:cubicBezTo>
                  <a:cubicBezTo>
                    <a:pt x="120" y="130"/>
                    <a:pt x="125" y="123"/>
                    <a:pt x="133" y="124"/>
                  </a:cubicBezTo>
                  <a:cubicBezTo>
                    <a:pt x="120" y="150"/>
                    <a:pt x="105" y="175"/>
                    <a:pt x="76" y="187"/>
                  </a:cubicBezTo>
                  <a:cubicBezTo>
                    <a:pt x="64" y="197"/>
                    <a:pt x="48" y="200"/>
                    <a:pt x="35" y="208"/>
                  </a:cubicBezTo>
                  <a:cubicBezTo>
                    <a:pt x="34" y="209"/>
                    <a:pt x="31" y="209"/>
                    <a:pt x="30" y="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356CA595-1880-FAC2-8C7F-1302B772C868}"/>
                </a:ext>
              </a:extLst>
            </p:cNvPr>
            <p:cNvSpPr/>
            <p:nvPr/>
          </p:nvSpPr>
          <p:spPr bwMode="auto">
            <a:xfrm>
              <a:off x="565" y="3273"/>
              <a:ext cx="54" cy="86"/>
            </a:xfrm>
            <a:custGeom>
              <a:gdLst>
                <a:gd name="T0" fmla="*/ 36 w 36"/>
                <a:gd name="T1" fmla="*/ 57 h 57"/>
                <a:gd name="T2" fmla="*/ 0 w 36"/>
                <a:gd name="T3" fmla="*/ 0 h 57"/>
                <a:gd name="T4" fmla="*/ 36 w 36"/>
                <a:gd name="T5" fmla="*/ 57 h 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57">
                  <a:moveTo>
                    <a:pt x="36" y="57"/>
                  </a:moveTo>
                  <a:cubicBezTo>
                    <a:pt x="14" y="45"/>
                    <a:pt x="0" y="21"/>
                    <a:pt x="0" y="0"/>
                  </a:cubicBezTo>
                  <a:cubicBezTo>
                    <a:pt x="13" y="20"/>
                    <a:pt x="24" y="39"/>
                    <a:pt x="3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D7430EE5-0F6F-152C-31B9-A9BE9159656C}"/>
                </a:ext>
              </a:extLst>
            </p:cNvPr>
            <p:cNvSpPr/>
            <p:nvPr/>
          </p:nvSpPr>
          <p:spPr bwMode="auto">
            <a:xfrm>
              <a:off x="4729" y="670"/>
              <a:ext cx="73" cy="76"/>
            </a:xfrm>
            <a:custGeom>
              <a:gdLst>
                <a:gd name="T0" fmla="*/ 21 w 49"/>
                <a:gd name="T1" fmla="*/ 38 h 51"/>
                <a:gd name="T2" fmla="*/ 5 w 49"/>
                <a:gd name="T3" fmla="*/ 49 h 51"/>
                <a:gd name="T4" fmla="*/ 0 w 49"/>
                <a:gd name="T5" fmla="*/ 47 h 51"/>
                <a:gd name="T6" fmla="*/ 49 w 49"/>
                <a:gd name="T7" fmla="*/ 0 h 51"/>
                <a:gd name="T8" fmla="*/ 21 w 49"/>
                <a:gd name="T9" fmla="*/ 38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1">
                  <a:moveTo>
                    <a:pt x="21" y="38"/>
                  </a:moveTo>
                  <a:cubicBezTo>
                    <a:pt x="13" y="38"/>
                    <a:pt x="10" y="45"/>
                    <a:pt x="5" y="49"/>
                  </a:cubicBezTo>
                  <a:cubicBezTo>
                    <a:pt x="2" y="51"/>
                    <a:pt x="0" y="51"/>
                    <a:pt x="0" y="47"/>
                  </a:cubicBezTo>
                  <a:cubicBezTo>
                    <a:pt x="16" y="31"/>
                    <a:pt x="33" y="15"/>
                    <a:pt x="49" y="0"/>
                  </a:cubicBezTo>
                  <a:cubicBezTo>
                    <a:pt x="42" y="14"/>
                    <a:pt x="29" y="24"/>
                    <a:pt x="21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680A3AB4-5CB8-287A-E244-0A95651A2C5E}"/>
                </a:ext>
              </a:extLst>
            </p:cNvPr>
            <p:cNvSpPr/>
            <p:nvPr/>
          </p:nvSpPr>
          <p:spPr bwMode="auto">
            <a:xfrm>
              <a:off x="4355" y="1100"/>
              <a:ext cx="110" cy="39"/>
            </a:xfrm>
            <a:custGeom>
              <a:gdLst>
                <a:gd name="T0" fmla="*/ 68 w 73"/>
                <a:gd name="T1" fmla="*/ 12 h 26"/>
                <a:gd name="T2" fmla="*/ 60 w 73"/>
                <a:gd name="T3" fmla="*/ 6 h 26"/>
                <a:gd name="T4" fmla="*/ 11 w 73"/>
                <a:gd name="T5" fmla="*/ 23 h 26"/>
                <a:gd name="T6" fmla="*/ 0 w 73"/>
                <a:gd name="T7" fmla="*/ 22 h 26"/>
                <a:gd name="T8" fmla="*/ 66 w 73"/>
                <a:gd name="T9" fmla="*/ 0 h 26"/>
                <a:gd name="T10" fmla="*/ 68 w 73"/>
                <a:gd name="T11" fmla="*/ 12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26">
                  <a:moveTo>
                    <a:pt x="68" y="12"/>
                  </a:moveTo>
                  <a:cubicBezTo>
                    <a:pt x="69" y="5"/>
                    <a:pt x="67" y="3"/>
                    <a:pt x="60" y="6"/>
                  </a:cubicBezTo>
                  <a:cubicBezTo>
                    <a:pt x="44" y="12"/>
                    <a:pt x="27" y="17"/>
                    <a:pt x="11" y="23"/>
                  </a:cubicBezTo>
                  <a:cubicBezTo>
                    <a:pt x="8" y="24"/>
                    <a:pt x="5" y="26"/>
                    <a:pt x="0" y="22"/>
                  </a:cubicBezTo>
                  <a:cubicBezTo>
                    <a:pt x="22" y="15"/>
                    <a:pt x="44" y="7"/>
                    <a:pt x="66" y="0"/>
                  </a:cubicBezTo>
                  <a:cubicBezTo>
                    <a:pt x="71" y="3"/>
                    <a:pt x="73" y="7"/>
                    <a:pt x="6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9ED5C457-0C21-38E2-B8BF-5C12EACC7E38}"/>
                </a:ext>
              </a:extLst>
            </p:cNvPr>
            <p:cNvSpPr/>
            <p:nvPr/>
          </p:nvSpPr>
          <p:spPr bwMode="auto">
            <a:xfrm>
              <a:off x="4460" y="1001"/>
              <a:ext cx="72" cy="36"/>
            </a:xfrm>
            <a:custGeom>
              <a:gdLst>
                <a:gd name="T0" fmla="*/ 0 w 48"/>
                <a:gd name="T1" fmla="*/ 24 h 24"/>
                <a:gd name="T2" fmla="*/ 46 w 48"/>
                <a:gd name="T3" fmla="*/ 0 h 24"/>
                <a:gd name="T4" fmla="*/ 48 w 48"/>
                <a:gd name="T5" fmla="*/ 3 h 24"/>
                <a:gd name="T6" fmla="*/ 0 w 48"/>
                <a:gd name="T7" fmla="*/ 24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4">
                  <a:moveTo>
                    <a:pt x="0" y="24"/>
                  </a:moveTo>
                  <a:cubicBezTo>
                    <a:pt x="13" y="12"/>
                    <a:pt x="31" y="8"/>
                    <a:pt x="46" y="0"/>
                  </a:cubicBezTo>
                  <a:cubicBezTo>
                    <a:pt x="47" y="1"/>
                    <a:pt x="48" y="2"/>
                    <a:pt x="48" y="3"/>
                  </a:cubicBezTo>
                  <a:cubicBezTo>
                    <a:pt x="33" y="12"/>
                    <a:pt x="17" y="17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A8737C4D-FAF2-7EDB-8BB0-04AAA2771DF3}"/>
                </a:ext>
              </a:extLst>
            </p:cNvPr>
            <p:cNvSpPr/>
            <p:nvPr/>
          </p:nvSpPr>
          <p:spPr bwMode="auto">
            <a:xfrm>
              <a:off x="4577" y="899"/>
              <a:ext cx="39" cy="27"/>
            </a:xfrm>
            <a:custGeom>
              <a:gdLst>
                <a:gd name="T0" fmla="*/ 25 w 26"/>
                <a:gd name="T1" fmla="*/ 5 h 18"/>
                <a:gd name="T2" fmla="*/ 0 w 26"/>
                <a:gd name="T3" fmla="*/ 18 h 18"/>
                <a:gd name="T4" fmla="*/ 26 w 26"/>
                <a:gd name="T5" fmla="*/ 0 h 18"/>
                <a:gd name="T6" fmla="*/ 25 w 26"/>
                <a:gd name="T7" fmla="*/ 5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8">
                  <a:moveTo>
                    <a:pt x="25" y="5"/>
                  </a:moveTo>
                  <a:cubicBezTo>
                    <a:pt x="17" y="10"/>
                    <a:pt x="8" y="14"/>
                    <a:pt x="0" y="18"/>
                  </a:cubicBezTo>
                  <a:cubicBezTo>
                    <a:pt x="7" y="10"/>
                    <a:pt x="16" y="4"/>
                    <a:pt x="26" y="0"/>
                  </a:cubicBezTo>
                  <a:cubicBezTo>
                    <a:pt x="26" y="2"/>
                    <a:pt x="26" y="4"/>
                    <a:pt x="2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F694456F-AD04-7229-C230-B3D028F47807}"/>
                </a:ext>
              </a:extLst>
            </p:cNvPr>
            <p:cNvSpPr/>
            <p:nvPr/>
          </p:nvSpPr>
          <p:spPr bwMode="auto">
            <a:xfrm>
              <a:off x="1056" y="2158"/>
              <a:ext cx="13" cy="43"/>
            </a:xfrm>
            <a:custGeom>
              <a:gdLst>
                <a:gd name="T0" fmla="*/ 0 w 9"/>
                <a:gd name="T1" fmla="*/ 26 h 29"/>
                <a:gd name="T2" fmla="*/ 8 w 9"/>
                <a:gd name="T3" fmla="*/ 0 h 29"/>
                <a:gd name="T4" fmla="*/ 3 w 9"/>
                <a:gd name="T5" fmla="*/ 29 h 29"/>
                <a:gd name="T6" fmla="*/ 0 w 9"/>
                <a:gd name="T7" fmla="*/ 26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8">
                  <a:moveTo>
                    <a:pt x="0" y="26"/>
                  </a:moveTo>
                  <a:cubicBezTo>
                    <a:pt x="3" y="18"/>
                    <a:pt x="5" y="9"/>
                    <a:pt x="8" y="0"/>
                  </a:cubicBezTo>
                  <a:cubicBezTo>
                    <a:pt x="9" y="10"/>
                    <a:pt x="7" y="20"/>
                    <a:pt x="3" y="29"/>
                  </a:cubicBezTo>
                  <a:cubicBezTo>
                    <a:pt x="2" y="28"/>
                    <a:pt x="1" y="27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BA48DC2-7894-FD99-1CF3-3D3167F1DE70}"/>
                </a:ext>
              </a:extLst>
            </p:cNvPr>
            <p:cNvSpPr/>
            <p:nvPr/>
          </p:nvSpPr>
          <p:spPr bwMode="auto">
            <a:xfrm>
              <a:off x="676" y="2618"/>
              <a:ext cx="159" cy="430"/>
            </a:xfrm>
            <a:custGeom>
              <a:gdLst>
                <a:gd name="T0" fmla="*/ 0 w 106"/>
                <a:gd name="T1" fmla="*/ 287 h 287"/>
                <a:gd name="T2" fmla="*/ 47 w 106"/>
                <a:gd name="T3" fmla="*/ 145 h 287"/>
                <a:gd name="T4" fmla="*/ 49 w 106"/>
                <a:gd name="T5" fmla="*/ 11 h 287"/>
                <a:gd name="T6" fmla="*/ 54 w 106"/>
                <a:gd name="T7" fmla="*/ 0 h 287"/>
                <a:gd name="T8" fmla="*/ 57 w 106"/>
                <a:gd name="T9" fmla="*/ 17 h 287"/>
                <a:gd name="T10" fmla="*/ 70 w 106"/>
                <a:gd name="T11" fmla="*/ 69 h 287"/>
                <a:gd name="T12" fmla="*/ 78 w 106"/>
                <a:gd name="T13" fmla="*/ 236 h 287"/>
                <a:gd name="T14" fmla="*/ 0 w 106"/>
                <a:gd name="T15" fmla="*/ 287 h 2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87">
                  <a:moveTo>
                    <a:pt x="0" y="287"/>
                  </a:moveTo>
                  <a:cubicBezTo>
                    <a:pt x="42" y="248"/>
                    <a:pt x="54" y="200"/>
                    <a:pt x="47" y="145"/>
                  </a:cubicBezTo>
                  <a:cubicBezTo>
                    <a:pt x="42" y="100"/>
                    <a:pt x="37" y="56"/>
                    <a:pt x="49" y="11"/>
                  </a:cubicBezTo>
                  <a:cubicBezTo>
                    <a:pt x="50" y="7"/>
                    <a:pt x="50" y="3"/>
                    <a:pt x="54" y="0"/>
                  </a:cubicBezTo>
                  <a:cubicBezTo>
                    <a:pt x="59" y="5"/>
                    <a:pt x="58" y="11"/>
                    <a:pt x="57" y="17"/>
                  </a:cubicBezTo>
                  <a:cubicBezTo>
                    <a:pt x="54" y="36"/>
                    <a:pt x="60" y="53"/>
                    <a:pt x="70" y="69"/>
                  </a:cubicBezTo>
                  <a:cubicBezTo>
                    <a:pt x="106" y="123"/>
                    <a:pt x="98" y="180"/>
                    <a:pt x="78" y="236"/>
                  </a:cubicBezTo>
                  <a:cubicBezTo>
                    <a:pt x="67" y="265"/>
                    <a:pt x="30" y="287"/>
                    <a:pt x="0" y="2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3C3FFB16-07CE-03C3-2FFF-DCC9FF5FF799}"/>
                </a:ext>
              </a:extLst>
            </p:cNvPr>
            <p:cNvSpPr/>
            <p:nvPr/>
          </p:nvSpPr>
          <p:spPr bwMode="auto">
            <a:xfrm>
              <a:off x="3862" y="952"/>
              <a:ext cx="132" cy="103"/>
            </a:xfrm>
            <a:custGeom>
              <a:gdLst>
                <a:gd name="T0" fmla="*/ 0 w 88"/>
                <a:gd name="T1" fmla="*/ 24 h 69"/>
                <a:gd name="T2" fmla="*/ 60 w 88"/>
                <a:gd name="T3" fmla="*/ 10 h 69"/>
                <a:gd name="T4" fmla="*/ 67 w 88"/>
                <a:gd name="T5" fmla="*/ 66 h 69"/>
                <a:gd name="T6" fmla="*/ 59 w 88"/>
                <a:gd name="T7" fmla="*/ 65 h 69"/>
                <a:gd name="T8" fmla="*/ 33 w 88"/>
                <a:gd name="T9" fmla="*/ 41 h 69"/>
                <a:gd name="T10" fmla="*/ 0 w 88"/>
                <a:gd name="T11" fmla="*/ 24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69">
                  <a:moveTo>
                    <a:pt x="0" y="24"/>
                  </a:moveTo>
                  <a:cubicBezTo>
                    <a:pt x="18" y="5"/>
                    <a:pt x="39" y="0"/>
                    <a:pt x="60" y="10"/>
                  </a:cubicBezTo>
                  <a:cubicBezTo>
                    <a:pt x="84" y="21"/>
                    <a:pt x="88" y="49"/>
                    <a:pt x="67" y="66"/>
                  </a:cubicBezTo>
                  <a:cubicBezTo>
                    <a:pt x="64" y="69"/>
                    <a:pt x="62" y="69"/>
                    <a:pt x="59" y="65"/>
                  </a:cubicBezTo>
                  <a:cubicBezTo>
                    <a:pt x="52" y="55"/>
                    <a:pt x="43" y="48"/>
                    <a:pt x="33" y="41"/>
                  </a:cubicBezTo>
                  <a:cubicBezTo>
                    <a:pt x="23" y="33"/>
                    <a:pt x="11" y="30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6DAC7A3D-39AF-1A0C-73D3-BD2FAE1C65A9}"/>
                </a:ext>
              </a:extLst>
            </p:cNvPr>
            <p:cNvSpPr/>
            <p:nvPr/>
          </p:nvSpPr>
          <p:spPr bwMode="auto">
            <a:xfrm>
              <a:off x="3799" y="973"/>
              <a:ext cx="84" cy="157"/>
            </a:xfrm>
            <a:custGeom>
              <a:gdLst>
                <a:gd name="T0" fmla="*/ 27 w 56"/>
                <a:gd name="T1" fmla="*/ 105 h 105"/>
                <a:gd name="T2" fmla="*/ 0 w 56"/>
                <a:gd name="T3" fmla="*/ 0 h 105"/>
                <a:gd name="T4" fmla="*/ 27 w 56"/>
                <a:gd name="T5" fmla="*/ 105 h 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05">
                  <a:moveTo>
                    <a:pt x="27" y="105"/>
                  </a:moveTo>
                  <a:cubicBezTo>
                    <a:pt x="5" y="73"/>
                    <a:pt x="1" y="37"/>
                    <a:pt x="0" y="0"/>
                  </a:cubicBezTo>
                  <a:cubicBezTo>
                    <a:pt x="43" y="18"/>
                    <a:pt x="56" y="66"/>
                    <a:pt x="27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9340342D-2DFA-4FE8-F8CA-5175C7BCF257}"/>
                </a:ext>
              </a:extLst>
            </p:cNvPr>
            <p:cNvSpPr/>
            <p:nvPr/>
          </p:nvSpPr>
          <p:spPr bwMode="auto">
            <a:xfrm>
              <a:off x="709" y="2351"/>
              <a:ext cx="113" cy="189"/>
            </a:xfrm>
            <a:custGeom>
              <a:gdLst>
                <a:gd name="T0" fmla="*/ 75 w 75"/>
                <a:gd name="T1" fmla="*/ 0 h 126"/>
                <a:gd name="T2" fmla="*/ 0 w 75"/>
                <a:gd name="T3" fmla="*/ 126 h 126"/>
                <a:gd name="T4" fmla="*/ 75 w 75"/>
                <a:gd name="T5" fmla="*/ 0 h 1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25">
                  <a:moveTo>
                    <a:pt x="75" y="0"/>
                  </a:moveTo>
                  <a:cubicBezTo>
                    <a:pt x="64" y="53"/>
                    <a:pt x="26" y="86"/>
                    <a:pt x="0" y="126"/>
                  </a:cubicBezTo>
                  <a:cubicBezTo>
                    <a:pt x="12" y="78"/>
                    <a:pt x="22" y="28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0C5D7A91-77A6-1A3A-A47E-7040B26C4443}"/>
                </a:ext>
              </a:extLst>
            </p:cNvPr>
            <p:cNvSpPr/>
            <p:nvPr/>
          </p:nvSpPr>
          <p:spPr bwMode="auto">
            <a:xfrm>
              <a:off x="1924" y="2868"/>
              <a:ext cx="79" cy="176"/>
            </a:xfrm>
            <a:custGeom>
              <a:gdLst>
                <a:gd name="T0" fmla="*/ 0 w 53"/>
                <a:gd name="T1" fmla="*/ 117 h 117"/>
                <a:gd name="T2" fmla="*/ 51 w 53"/>
                <a:gd name="T3" fmla="*/ 0 h 117"/>
                <a:gd name="T4" fmla="*/ 0 w 53"/>
                <a:gd name="T5" fmla="*/ 117 h 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117">
                  <a:moveTo>
                    <a:pt x="0" y="117"/>
                  </a:moveTo>
                  <a:cubicBezTo>
                    <a:pt x="16" y="78"/>
                    <a:pt x="35" y="40"/>
                    <a:pt x="51" y="0"/>
                  </a:cubicBezTo>
                  <a:cubicBezTo>
                    <a:pt x="53" y="19"/>
                    <a:pt x="19" y="98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608DD3B-E3BC-5564-72C6-83F83632805E}"/>
                </a:ext>
              </a:extLst>
            </p:cNvPr>
            <p:cNvSpPr/>
            <p:nvPr/>
          </p:nvSpPr>
          <p:spPr bwMode="auto">
            <a:xfrm>
              <a:off x="2018" y="2699"/>
              <a:ext cx="20" cy="96"/>
            </a:xfrm>
            <a:custGeom>
              <a:gdLst>
                <a:gd name="T0" fmla="*/ 13 w 13"/>
                <a:gd name="T1" fmla="*/ 0 h 64"/>
                <a:gd name="T2" fmla="*/ 4 w 13"/>
                <a:gd name="T3" fmla="*/ 64 h 64"/>
                <a:gd name="T4" fmla="*/ 13 w 13"/>
                <a:gd name="T5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64">
                  <a:moveTo>
                    <a:pt x="13" y="0"/>
                  </a:moveTo>
                  <a:cubicBezTo>
                    <a:pt x="10" y="21"/>
                    <a:pt x="7" y="42"/>
                    <a:pt x="4" y="64"/>
                  </a:cubicBezTo>
                  <a:cubicBezTo>
                    <a:pt x="4" y="42"/>
                    <a:pt x="0" y="19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FF3AC351-CA50-6101-450A-B2561012329E}"/>
              </a:ext>
            </a:extLst>
          </p:cNvPr>
          <p:cNvGrpSpPr>
            <a:grpSpLocks noChangeAspect="1"/>
          </p:cNvGrpSpPr>
          <p:nvPr/>
        </p:nvGrpSpPr>
        <p:grpSpPr>
          <a:xfrm>
            <a:off x="4357070" y="1236953"/>
            <a:ext cx="1287640" cy="972243"/>
            <a:chOff x="201" y="670"/>
            <a:chExt cx="4646" cy="3508"/>
          </a:xfrm>
          <a:solidFill>
            <a:srgbClr val="BFAD97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9F3D96A3-4C33-CF4D-8A75-BAEB50C01D33}"/>
                </a:ext>
              </a:extLst>
            </p:cNvPr>
            <p:cNvSpPr/>
            <p:nvPr/>
          </p:nvSpPr>
          <p:spPr bwMode="auto">
            <a:xfrm>
              <a:off x="201" y="803"/>
              <a:ext cx="4646" cy="3375"/>
            </a:xfrm>
            <a:custGeom>
              <a:gdLst>
                <a:gd name="T0" fmla="*/ 2946 w 3099"/>
                <a:gd name="T1" fmla="*/ 457 h 2250"/>
                <a:gd name="T2" fmla="*/ 3068 w 3099"/>
                <a:gd name="T3" fmla="*/ 757 h 2250"/>
                <a:gd name="T4" fmla="*/ 2887 w 3099"/>
                <a:gd name="T5" fmla="*/ 723 h 2250"/>
                <a:gd name="T6" fmla="*/ 2558 w 3099"/>
                <a:gd name="T7" fmla="*/ 718 h 2250"/>
                <a:gd name="T8" fmla="*/ 2424 w 3099"/>
                <a:gd name="T9" fmla="*/ 1254 h 2250"/>
                <a:gd name="T10" fmla="*/ 2632 w 3099"/>
                <a:gd name="T11" fmla="*/ 1352 h 2250"/>
                <a:gd name="T12" fmla="*/ 2816 w 3099"/>
                <a:gd name="T13" fmla="*/ 1746 h 2250"/>
                <a:gd name="T14" fmla="*/ 2718 w 3099"/>
                <a:gd name="T15" fmla="*/ 2016 h 2250"/>
                <a:gd name="T16" fmla="*/ 2711 w 3099"/>
                <a:gd name="T17" fmla="*/ 1785 h 2250"/>
                <a:gd name="T18" fmla="*/ 2381 w 3099"/>
                <a:gd name="T19" fmla="*/ 1467 h 2250"/>
                <a:gd name="T20" fmla="*/ 2436 w 3099"/>
                <a:gd name="T21" fmla="*/ 1625 h 2250"/>
                <a:gd name="T22" fmla="*/ 2099 w 3099"/>
                <a:gd name="T23" fmla="*/ 1901 h 2250"/>
                <a:gd name="T24" fmla="*/ 1863 w 3099"/>
                <a:gd name="T25" fmla="*/ 1763 h 2250"/>
                <a:gd name="T26" fmla="*/ 2047 w 3099"/>
                <a:gd name="T27" fmla="*/ 1773 h 2250"/>
                <a:gd name="T28" fmla="*/ 2331 w 3099"/>
                <a:gd name="T29" fmla="*/ 1661 h 2250"/>
                <a:gd name="T30" fmla="*/ 1521 w 3099"/>
                <a:gd name="T31" fmla="*/ 1436 h 2250"/>
                <a:gd name="T32" fmla="*/ 1239 w 3099"/>
                <a:gd name="T33" fmla="*/ 1273 h 2250"/>
                <a:gd name="T34" fmla="*/ 1344 w 3099"/>
                <a:gd name="T35" fmla="*/ 1730 h 2250"/>
                <a:gd name="T36" fmla="*/ 1254 w 3099"/>
                <a:gd name="T37" fmla="*/ 1724 h 2250"/>
                <a:gd name="T38" fmla="*/ 1102 w 3099"/>
                <a:gd name="T39" fmla="*/ 1681 h 2250"/>
                <a:gd name="T40" fmla="*/ 1628 w 3099"/>
                <a:gd name="T41" fmla="*/ 2032 h 2250"/>
                <a:gd name="T42" fmla="*/ 1775 w 3099"/>
                <a:gd name="T43" fmla="*/ 2250 h 2250"/>
                <a:gd name="T44" fmla="*/ 1534 w 3099"/>
                <a:gd name="T45" fmla="*/ 2078 h 2250"/>
                <a:gd name="T46" fmla="*/ 1421 w 3099"/>
                <a:gd name="T47" fmla="*/ 1991 h 2250"/>
                <a:gd name="T48" fmla="*/ 1446 w 3099"/>
                <a:gd name="T49" fmla="*/ 2174 h 2250"/>
                <a:gd name="T50" fmla="*/ 1323 w 3099"/>
                <a:gd name="T51" fmla="*/ 1921 h 2250"/>
                <a:gd name="T52" fmla="*/ 894 w 3099"/>
                <a:gd name="T53" fmla="*/ 1610 h 2250"/>
                <a:gd name="T54" fmla="*/ 568 w 3099"/>
                <a:gd name="T55" fmla="*/ 1019 h 2250"/>
                <a:gd name="T56" fmla="*/ 570 w 3099"/>
                <a:gd name="T57" fmla="*/ 929 h 2250"/>
                <a:gd name="T58" fmla="*/ 477 w 3099"/>
                <a:gd name="T59" fmla="*/ 1138 h 2250"/>
                <a:gd name="T60" fmla="*/ 464 w 3099"/>
                <a:gd name="T61" fmla="*/ 1195 h 2250"/>
                <a:gd name="T62" fmla="*/ 360 w 3099"/>
                <a:gd name="T63" fmla="*/ 1491 h 2250"/>
                <a:gd name="T64" fmla="*/ 196 w 3099"/>
                <a:gd name="T65" fmla="*/ 1653 h 2250"/>
                <a:gd name="T66" fmla="*/ 135 w 3099"/>
                <a:gd name="T67" fmla="*/ 1698 h 2250"/>
                <a:gd name="T68" fmla="*/ 2 w 3099"/>
                <a:gd name="T69" fmla="*/ 1566 h 2250"/>
                <a:gd name="T70" fmla="*/ 44 w 3099"/>
                <a:gd name="T71" fmla="*/ 1499 h 2250"/>
                <a:gd name="T72" fmla="*/ 292 w 3099"/>
                <a:gd name="T73" fmla="*/ 1016 h 2250"/>
                <a:gd name="T74" fmla="*/ 596 w 3099"/>
                <a:gd name="T75" fmla="*/ 841 h 2250"/>
                <a:gd name="T76" fmla="*/ 710 w 3099"/>
                <a:gd name="T77" fmla="*/ 727 h 2250"/>
                <a:gd name="T78" fmla="*/ 1713 w 3099"/>
                <a:gd name="T79" fmla="*/ 685 h 2250"/>
                <a:gd name="T80" fmla="*/ 1906 w 3099"/>
                <a:gd name="T81" fmla="*/ 680 h 2250"/>
                <a:gd name="T82" fmla="*/ 1949 w 3099"/>
                <a:gd name="T83" fmla="*/ 613 h 2250"/>
                <a:gd name="T84" fmla="*/ 2026 w 3099"/>
                <a:gd name="T85" fmla="*/ 686 h 2250"/>
                <a:gd name="T86" fmla="*/ 1949 w 3099"/>
                <a:gd name="T87" fmla="*/ 578 h 2250"/>
                <a:gd name="T88" fmla="*/ 2025 w 3099"/>
                <a:gd name="T89" fmla="*/ 522 h 2250"/>
                <a:gd name="T90" fmla="*/ 2031 w 3099"/>
                <a:gd name="T91" fmla="*/ 443 h 2250"/>
                <a:gd name="T92" fmla="*/ 2107 w 3099"/>
                <a:gd name="T93" fmla="*/ 479 h 2250"/>
                <a:gd name="T94" fmla="*/ 2005 w 3099"/>
                <a:gd name="T95" fmla="*/ 423 h 2250"/>
                <a:gd name="T96" fmla="*/ 2260 w 3099"/>
                <a:gd name="T97" fmla="*/ 426 h 2250"/>
                <a:gd name="T98" fmla="*/ 2255 w 3099"/>
                <a:gd name="T99" fmla="*/ 310 h 2250"/>
                <a:gd name="T100" fmla="*/ 2179 w 3099"/>
                <a:gd name="T101" fmla="*/ 214 h 2250"/>
                <a:gd name="T102" fmla="*/ 2341 w 3099"/>
                <a:gd name="T103" fmla="*/ 147 h 2250"/>
                <a:gd name="T104" fmla="*/ 2398 w 3099"/>
                <a:gd name="T105" fmla="*/ 95 h 2250"/>
                <a:gd name="T106" fmla="*/ 2618 w 3099"/>
                <a:gd name="T107" fmla="*/ 63 h 2250"/>
                <a:gd name="T108" fmla="*/ 2650 w 3099"/>
                <a:gd name="T109" fmla="*/ 4 h 2250"/>
                <a:gd name="T110" fmla="*/ 2794 w 3099"/>
                <a:gd name="T111" fmla="*/ 67 h 2250"/>
                <a:gd name="T112" fmla="*/ 2814 w 3099"/>
                <a:gd name="T113" fmla="*/ 72 h 2250"/>
                <a:gd name="T114" fmla="*/ 2769 w 3099"/>
                <a:gd name="T115" fmla="*/ 194 h 2250"/>
                <a:gd name="T116" fmla="*/ 2892 w 3099"/>
                <a:gd name="T117" fmla="*/ 139 h 2250"/>
                <a:gd name="T118" fmla="*/ 2830 w 3099"/>
                <a:gd name="T119" fmla="*/ 202 h 22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9" h="2250">
                  <a:moveTo>
                    <a:pt x="2839" y="210"/>
                  </a:moveTo>
                  <a:cubicBezTo>
                    <a:pt x="2831" y="226"/>
                    <a:pt x="2821" y="240"/>
                    <a:pt x="2809" y="253"/>
                  </a:cubicBezTo>
                  <a:cubicBezTo>
                    <a:pt x="2804" y="258"/>
                    <a:pt x="2803" y="261"/>
                    <a:pt x="2808" y="266"/>
                  </a:cubicBezTo>
                  <a:cubicBezTo>
                    <a:pt x="2846" y="310"/>
                    <a:pt x="2879" y="358"/>
                    <a:pt x="2909" y="408"/>
                  </a:cubicBezTo>
                  <a:cubicBezTo>
                    <a:pt x="2920" y="426"/>
                    <a:pt x="2932" y="442"/>
                    <a:pt x="2946" y="457"/>
                  </a:cubicBezTo>
                  <a:cubicBezTo>
                    <a:pt x="2978" y="493"/>
                    <a:pt x="3006" y="533"/>
                    <a:pt x="3027" y="576"/>
                  </a:cubicBezTo>
                  <a:cubicBezTo>
                    <a:pt x="3039" y="599"/>
                    <a:pt x="3054" y="620"/>
                    <a:pt x="3074" y="637"/>
                  </a:cubicBezTo>
                  <a:cubicBezTo>
                    <a:pt x="3079" y="641"/>
                    <a:pt x="3083" y="646"/>
                    <a:pt x="3087" y="651"/>
                  </a:cubicBezTo>
                  <a:cubicBezTo>
                    <a:pt x="3097" y="663"/>
                    <a:pt x="3099" y="677"/>
                    <a:pt x="3094" y="691"/>
                  </a:cubicBezTo>
                  <a:cubicBezTo>
                    <a:pt x="3086" y="714"/>
                    <a:pt x="3074" y="734"/>
                    <a:pt x="3068" y="757"/>
                  </a:cubicBezTo>
                  <a:cubicBezTo>
                    <a:pt x="3066" y="765"/>
                    <a:pt x="3059" y="770"/>
                    <a:pt x="3051" y="773"/>
                  </a:cubicBezTo>
                  <a:cubicBezTo>
                    <a:pt x="3036" y="778"/>
                    <a:pt x="3024" y="787"/>
                    <a:pt x="3012" y="796"/>
                  </a:cubicBezTo>
                  <a:cubicBezTo>
                    <a:pt x="2997" y="807"/>
                    <a:pt x="2980" y="813"/>
                    <a:pt x="2962" y="814"/>
                  </a:cubicBezTo>
                  <a:cubicBezTo>
                    <a:pt x="2947" y="815"/>
                    <a:pt x="2939" y="808"/>
                    <a:pt x="2937" y="792"/>
                  </a:cubicBezTo>
                  <a:cubicBezTo>
                    <a:pt x="2933" y="760"/>
                    <a:pt x="2918" y="736"/>
                    <a:pt x="2887" y="723"/>
                  </a:cubicBezTo>
                  <a:cubicBezTo>
                    <a:pt x="2863" y="713"/>
                    <a:pt x="2846" y="696"/>
                    <a:pt x="2829" y="678"/>
                  </a:cubicBezTo>
                  <a:cubicBezTo>
                    <a:pt x="2800" y="648"/>
                    <a:pt x="2767" y="625"/>
                    <a:pt x="2728" y="611"/>
                  </a:cubicBezTo>
                  <a:cubicBezTo>
                    <a:pt x="2696" y="599"/>
                    <a:pt x="2667" y="601"/>
                    <a:pt x="2638" y="620"/>
                  </a:cubicBezTo>
                  <a:cubicBezTo>
                    <a:pt x="2631" y="625"/>
                    <a:pt x="2623" y="630"/>
                    <a:pt x="2615" y="635"/>
                  </a:cubicBezTo>
                  <a:cubicBezTo>
                    <a:pt x="2583" y="653"/>
                    <a:pt x="2565" y="681"/>
                    <a:pt x="2558" y="718"/>
                  </a:cubicBezTo>
                  <a:cubicBezTo>
                    <a:pt x="2547" y="775"/>
                    <a:pt x="2523" y="828"/>
                    <a:pt x="2495" y="878"/>
                  </a:cubicBezTo>
                  <a:cubicBezTo>
                    <a:pt x="2477" y="910"/>
                    <a:pt x="2465" y="945"/>
                    <a:pt x="2461" y="982"/>
                  </a:cubicBezTo>
                  <a:cubicBezTo>
                    <a:pt x="2459" y="997"/>
                    <a:pt x="2459" y="1013"/>
                    <a:pt x="2465" y="1027"/>
                  </a:cubicBezTo>
                  <a:cubicBezTo>
                    <a:pt x="2475" y="1050"/>
                    <a:pt x="2473" y="1072"/>
                    <a:pt x="2468" y="1095"/>
                  </a:cubicBezTo>
                  <a:cubicBezTo>
                    <a:pt x="2457" y="1149"/>
                    <a:pt x="2443" y="1203"/>
                    <a:pt x="2424" y="1254"/>
                  </a:cubicBezTo>
                  <a:cubicBezTo>
                    <a:pt x="2423" y="1256"/>
                    <a:pt x="2423" y="1257"/>
                    <a:pt x="2423" y="1258"/>
                  </a:cubicBezTo>
                  <a:cubicBezTo>
                    <a:pt x="2420" y="1268"/>
                    <a:pt x="2415" y="1279"/>
                    <a:pt x="2416" y="1289"/>
                  </a:cubicBezTo>
                  <a:cubicBezTo>
                    <a:pt x="2417" y="1300"/>
                    <a:pt x="2432" y="1296"/>
                    <a:pt x="2439" y="1302"/>
                  </a:cubicBezTo>
                  <a:cubicBezTo>
                    <a:pt x="2457" y="1317"/>
                    <a:pt x="2479" y="1322"/>
                    <a:pt x="2502" y="1328"/>
                  </a:cubicBezTo>
                  <a:cubicBezTo>
                    <a:pt x="2545" y="1338"/>
                    <a:pt x="2587" y="1350"/>
                    <a:pt x="2632" y="1352"/>
                  </a:cubicBezTo>
                  <a:cubicBezTo>
                    <a:pt x="2656" y="1353"/>
                    <a:pt x="2675" y="1364"/>
                    <a:pt x="2689" y="1382"/>
                  </a:cubicBezTo>
                  <a:cubicBezTo>
                    <a:pt x="2705" y="1402"/>
                    <a:pt x="2720" y="1424"/>
                    <a:pt x="2733" y="1446"/>
                  </a:cubicBezTo>
                  <a:cubicBezTo>
                    <a:pt x="2740" y="1459"/>
                    <a:pt x="2745" y="1473"/>
                    <a:pt x="2746" y="1488"/>
                  </a:cubicBezTo>
                  <a:cubicBezTo>
                    <a:pt x="2752" y="1555"/>
                    <a:pt x="2764" y="1621"/>
                    <a:pt x="2792" y="1682"/>
                  </a:cubicBezTo>
                  <a:cubicBezTo>
                    <a:pt x="2802" y="1703"/>
                    <a:pt x="2806" y="1726"/>
                    <a:pt x="2816" y="1746"/>
                  </a:cubicBezTo>
                  <a:cubicBezTo>
                    <a:pt x="2821" y="1757"/>
                    <a:pt x="2819" y="1768"/>
                    <a:pt x="2809" y="1777"/>
                  </a:cubicBezTo>
                  <a:cubicBezTo>
                    <a:pt x="2799" y="1787"/>
                    <a:pt x="2794" y="1800"/>
                    <a:pt x="2791" y="1814"/>
                  </a:cubicBezTo>
                  <a:cubicBezTo>
                    <a:pt x="2780" y="1874"/>
                    <a:pt x="2761" y="1934"/>
                    <a:pt x="2748" y="1994"/>
                  </a:cubicBezTo>
                  <a:cubicBezTo>
                    <a:pt x="2747" y="2001"/>
                    <a:pt x="2744" y="2008"/>
                    <a:pt x="2741" y="2014"/>
                  </a:cubicBezTo>
                  <a:cubicBezTo>
                    <a:pt x="2735" y="2027"/>
                    <a:pt x="2726" y="2028"/>
                    <a:pt x="2718" y="2016"/>
                  </a:cubicBezTo>
                  <a:cubicBezTo>
                    <a:pt x="2709" y="2003"/>
                    <a:pt x="2702" y="1989"/>
                    <a:pt x="2692" y="1977"/>
                  </a:cubicBezTo>
                  <a:cubicBezTo>
                    <a:pt x="2679" y="1961"/>
                    <a:pt x="2669" y="1943"/>
                    <a:pt x="2662" y="1923"/>
                  </a:cubicBezTo>
                  <a:cubicBezTo>
                    <a:pt x="2654" y="1903"/>
                    <a:pt x="2653" y="1882"/>
                    <a:pt x="2660" y="1862"/>
                  </a:cubicBezTo>
                  <a:cubicBezTo>
                    <a:pt x="2666" y="1846"/>
                    <a:pt x="2675" y="1834"/>
                    <a:pt x="2693" y="1831"/>
                  </a:cubicBezTo>
                  <a:cubicBezTo>
                    <a:pt x="2713" y="1828"/>
                    <a:pt x="2723" y="1803"/>
                    <a:pt x="2711" y="1785"/>
                  </a:cubicBezTo>
                  <a:cubicBezTo>
                    <a:pt x="2704" y="1774"/>
                    <a:pt x="2703" y="1763"/>
                    <a:pt x="2703" y="1750"/>
                  </a:cubicBezTo>
                  <a:cubicBezTo>
                    <a:pt x="2706" y="1685"/>
                    <a:pt x="2695" y="1622"/>
                    <a:pt x="2675" y="1561"/>
                  </a:cubicBezTo>
                  <a:cubicBezTo>
                    <a:pt x="2666" y="1532"/>
                    <a:pt x="2648" y="1507"/>
                    <a:pt x="2627" y="1484"/>
                  </a:cubicBezTo>
                  <a:cubicBezTo>
                    <a:pt x="2601" y="1455"/>
                    <a:pt x="2568" y="1443"/>
                    <a:pt x="2529" y="1452"/>
                  </a:cubicBezTo>
                  <a:cubicBezTo>
                    <a:pt x="2480" y="1463"/>
                    <a:pt x="2431" y="1462"/>
                    <a:pt x="2381" y="1467"/>
                  </a:cubicBezTo>
                  <a:cubicBezTo>
                    <a:pt x="2368" y="1468"/>
                    <a:pt x="2354" y="1469"/>
                    <a:pt x="2340" y="1473"/>
                  </a:cubicBezTo>
                  <a:cubicBezTo>
                    <a:pt x="2321" y="1479"/>
                    <a:pt x="2303" y="1479"/>
                    <a:pt x="2284" y="1468"/>
                  </a:cubicBezTo>
                  <a:cubicBezTo>
                    <a:pt x="2283" y="1473"/>
                    <a:pt x="2286" y="1475"/>
                    <a:pt x="2288" y="1477"/>
                  </a:cubicBezTo>
                  <a:cubicBezTo>
                    <a:pt x="2298" y="1490"/>
                    <a:pt x="2309" y="1502"/>
                    <a:pt x="2322" y="1512"/>
                  </a:cubicBezTo>
                  <a:cubicBezTo>
                    <a:pt x="2364" y="1546"/>
                    <a:pt x="2397" y="1589"/>
                    <a:pt x="2436" y="1625"/>
                  </a:cubicBezTo>
                  <a:cubicBezTo>
                    <a:pt x="2457" y="1645"/>
                    <a:pt x="2462" y="1670"/>
                    <a:pt x="2456" y="1696"/>
                  </a:cubicBezTo>
                  <a:cubicBezTo>
                    <a:pt x="2447" y="1735"/>
                    <a:pt x="2425" y="1766"/>
                    <a:pt x="2386" y="1778"/>
                  </a:cubicBezTo>
                  <a:cubicBezTo>
                    <a:pt x="2321" y="1799"/>
                    <a:pt x="2264" y="1832"/>
                    <a:pt x="2205" y="1865"/>
                  </a:cubicBezTo>
                  <a:cubicBezTo>
                    <a:pt x="2187" y="1875"/>
                    <a:pt x="2171" y="1888"/>
                    <a:pt x="2156" y="1903"/>
                  </a:cubicBezTo>
                  <a:cubicBezTo>
                    <a:pt x="2135" y="1926"/>
                    <a:pt x="2118" y="1925"/>
                    <a:pt x="2099" y="1901"/>
                  </a:cubicBezTo>
                  <a:cubicBezTo>
                    <a:pt x="2078" y="1873"/>
                    <a:pt x="2047" y="1862"/>
                    <a:pt x="2014" y="1861"/>
                  </a:cubicBezTo>
                  <a:cubicBezTo>
                    <a:pt x="1988" y="1859"/>
                    <a:pt x="1967" y="1852"/>
                    <a:pt x="1950" y="1832"/>
                  </a:cubicBezTo>
                  <a:cubicBezTo>
                    <a:pt x="1941" y="1821"/>
                    <a:pt x="1929" y="1813"/>
                    <a:pt x="1917" y="1806"/>
                  </a:cubicBezTo>
                  <a:cubicBezTo>
                    <a:pt x="1901" y="1797"/>
                    <a:pt x="1887" y="1786"/>
                    <a:pt x="1873" y="1774"/>
                  </a:cubicBezTo>
                  <a:cubicBezTo>
                    <a:pt x="1869" y="1771"/>
                    <a:pt x="1866" y="1767"/>
                    <a:pt x="1863" y="1763"/>
                  </a:cubicBezTo>
                  <a:cubicBezTo>
                    <a:pt x="1855" y="1748"/>
                    <a:pt x="1859" y="1738"/>
                    <a:pt x="1876" y="1735"/>
                  </a:cubicBezTo>
                  <a:cubicBezTo>
                    <a:pt x="1891" y="1733"/>
                    <a:pt x="1905" y="1735"/>
                    <a:pt x="1919" y="1735"/>
                  </a:cubicBezTo>
                  <a:cubicBezTo>
                    <a:pt x="1939" y="1736"/>
                    <a:pt x="1956" y="1730"/>
                    <a:pt x="1973" y="1718"/>
                  </a:cubicBezTo>
                  <a:cubicBezTo>
                    <a:pt x="2002" y="1696"/>
                    <a:pt x="2025" y="1703"/>
                    <a:pt x="2039" y="1737"/>
                  </a:cubicBezTo>
                  <a:cubicBezTo>
                    <a:pt x="2044" y="1748"/>
                    <a:pt x="2048" y="1760"/>
                    <a:pt x="2047" y="1773"/>
                  </a:cubicBezTo>
                  <a:cubicBezTo>
                    <a:pt x="2047" y="1788"/>
                    <a:pt x="2054" y="1797"/>
                    <a:pt x="2069" y="1798"/>
                  </a:cubicBezTo>
                  <a:cubicBezTo>
                    <a:pt x="2114" y="1802"/>
                    <a:pt x="2159" y="1801"/>
                    <a:pt x="2199" y="1774"/>
                  </a:cubicBezTo>
                  <a:cubicBezTo>
                    <a:pt x="2221" y="1759"/>
                    <a:pt x="2247" y="1749"/>
                    <a:pt x="2273" y="1741"/>
                  </a:cubicBezTo>
                  <a:cubicBezTo>
                    <a:pt x="2301" y="1732"/>
                    <a:pt x="2321" y="1713"/>
                    <a:pt x="2340" y="1692"/>
                  </a:cubicBezTo>
                  <a:cubicBezTo>
                    <a:pt x="2351" y="1681"/>
                    <a:pt x="2346" y="1670"/>
                    <a:pt x="2331" y="1661"/>
                  </a:cubicBezTo>
                  <a:cubicBezTo>
                    <a:pt x="2287" y="1633"/>
                    <a:pt x="2237" y="1616"/>
                    <a:pt x="2188" y="1598"/>
                  </a:cubicBezTo>
                  <a:cubicBezTo>
                    <a:pt x="2160" y="1588"/>
                    <a:pt x="2134" y="1574"/>
                    <a:pt x="2113" y="1553"/>
                  </a:cubicBezTo>
                  <a:cubicBezTo>
                    <a:pt x="2058" y="1501"/>
                    <a:pt x="1991" y="1482"/>
                    <a:pt x="1917" y="1485"/>
                  </a:cubicBezTo>
                  <a:cubicBezTo>
                    <a:pt x="1819" y="1490"/>
                    <a:pt x="1724" y="1472"/>
                    <a:pt x="1629" y="1454"/>
                  </a:cubicBezTo>
                  <a:cubicBezTo>
                    <a:pt x="1593" y="1447"/>
                    <a:pt x="1557" y="1441"/>
                    <a:pt x="1521" y="1436"/>
                  </a:cubicBezTo>
                  <a:cubicBezTo>
                    <a:pt x="1455" y="1427"/>
                    <a:pt x="1398" y="1399"/>
                    <a:pt x="1350" y="1353"/>
                  </a:cubicBezTo>
                  <a:cubicBezTo>
                    <a:pt x="1321" y="1325"/>
                    <a:pt x="1287" y="1302"/>
                    <a:pt x="1263" y="1269"/>
                  </a:cubicBezTo>
                  <a:cubicBezTo>
                    <a:pt x="1261" y="1267"/>
                    <a:pt x="1258" y="1265"/>
                    <a:pt x="1256" y="1263"/>
                  </a:cubicBezTo>
                  <a:cubicBezTo>
                    <a:pt x="1250" y="1259"/>
                    <a:pt x="1243" y="1255"/>
                    <a:pt x="1237" y="1258"/>
                  </a:cubicBezTo>
                  <a:cubicBezTo>
                    <a:pt x="1233" y="1261"/>
                    <a:pt x="1238" y="1268"/>
                    <a:pt x="1239" y="1273"/>
                  </a:cubicBezTo>
                  <a:cubicBezTo>
                    <a:pt x="1239" y="1278"/>
                    <a:pt x="1240" y="1283"/>
                    <a:pt x="1240" y="1288"/>
                  </a:cubicBezTo>
                  <a:cubicBezTo>
                    <a:pt x="1241" y="1348"/>
                    <a:pt x="1259" y="1403"/>
                    <a:pt x="1273" y="1460"/>
                  </a:cubicBezTo>
                  <a:cubicBezTo>
                    <a:pt x="1281" y="1491"/>
                    <a:pt x="1290" y="1522"/>
                    <a:pt x="1291" y="1555"/>
                  </a:cubicBezTo>
                  <a:cubicBezTo>
                    <a:pt x="1292" y="1584"/>
                    <a:pt x="1301" y="1612"/>
                    <a:pt x="1311" y="1639"/>
                  </a:cubicBezTo>
                  <a:cubicBezTo>
                    <a:pt x="1322" y="1669"/>
                    <a:pt x="1334" y="1699"/>
                    <a:pt x="1344" y="1730"/>
                  </a:cubicBezTo>
                  <a:cubicBezTo>
                    <a:pt x="1352" y="1753"/>
                    <a:pt x="1365" y="1774"/>
                    <a:pt x="1382" y="1791"/>
                  </a:cubicBezTo>
                  <a:cubicBezTo>
                    <a:pt x="1384" y="1793"/>
                    <a:pt x="1386" y="1795"/>
                    <a:pt x="1387" y="1797"/>
                  </a:cubicBezTo>
                  <a:cubicBezTo>
                    <a:pt x="1387" y="1797"/>
                    <a:pt x="1387" y="1797"/>
                    <a:pt x="1387" y="1799"/>
                  </a:cubicBezTo>
                  <a:cubicBezTo>
                    <a:pt x="1378" y="1794"/>
                    <a:pt x="1370" y="1788"/>
                    <a:pt x="1362" y="1783"/>
                  </a:cubicBezTo>
                  <a:cubicBezTo>
                    <a:pt x="1328" y="1759"/>
                    <a:pt x="1292" y="1740"/>
                    <a:pt x="1254" y="1724"/>
                  </a:cubicBezTo>
                  <a:cubicBezTo>
                    <a:pt x="1232" y="1714"/>
                    <a:pt x="1210" y="1708"/>
                    <a:pt x="1185" y="1709"/>
                  </a:cubicBezTo>
                  <a:cubicBezTo>
                    <a:pt x="1162" y="1710"/>
                    <a:pt x="1153" y="1702"/>
                    <a:pt x="1146" y="1681"/>
                  </a:cubicBezTo>
                  <a:cubicBezTo>
                    <a:pt x="1140" y="1663"/>
                    <a:pt x="1132" y="1647"/>
                    <a:pt x="1125" y="1631"/>
                  </a:cubicBezTo>
                  <a:cubicBezTo>
                    <a:pt x="1115" y="1610"/>
                    <a:pt x="1108" y="1588"/>
                    <a:pt x="1111" y="1564"/>
                  </a:cubicBezTo>
                  <a:cubicBezTo>
                    <a:pt x="1073" y="1595"/>
                    <a:pt x="1069" y="1646"/>
                    <a:pt x="1102" y="1681"/>
                  </a:cubicBezTo>
                  <a:cubicBezTo>
                    <a:pt x="1127" y="1706"/>
                    <a:pt x="1155" y="1724"/>
                    <a:pt x="1191" y="1726"/>
                  </a:cubicBezTo>
                  <a:cubicBezTo>
                    <a:pt x="1237" y="1728"/>
                    <a:pt x="1277" y="1746"/>
                    <a:pt x="1315" y="1770"/>
                  </a:cubicBezTo>
                  <a:cubicBezTo>
                    <a:pt x="1368" y="1803"/>
                    <a:pt x="1421" y="1836"/>
                    <a:pt x="1474" y="1869"/>
                  </a:cubicBezTo>
                  <a:cubicBezTo>
                    <a:pt x="1519" y="1896"/>
                    <a:pt x="1554" y="1935"/>
                    <a:pt x="1585" y="1977"/>
                  </a:cubicBezTo>
                  <a:cubicBezTo>
                    <a:pt x="1598" y="1996"/>
                    <a:pt x="1613" y="2015"/>
                    <a:pt x="1628" y="2032"/>
                  </a:cubicBezTo>
                  <a:cubicBezTo>
                    <a:pt x="1655" y="2062"/>
                    <a:pt x="1687" y="2086"/>
                    <a:pt x="1723" y="2103"/>
                  </a:cubicBezTo>
                  <a:cubicBezTo>
                    <a:pt x="1760" y="2120"/>
                    <a:pt x="1792" y="2142"/>
                    <a:pt x="1815" y="2175"/>
                  </a:cubicBezTo>
                  <a:cubicBezTo>
                    <a:pt x="1819" y="2180"/>
                    <a:pt x="1824" y="2186"/>
                    <a:pt x="1826" y="2192"/>
                  </a:cubicBezTo>
                  <a:cubicBezTo>
                    <a:pt x="1835" y="2211"/>
                    <a:pt x="1830" y="2227"/>
                    <a:pt x="1812" y="2238"/>
                  </a:cubicBezTo>
                  <a:cubicBezTo>
                    <a:pt x="1800" y="2244"/>
                    <a:pt x="1787" y="2245"/>
                    <a:pt x="1775" y="2250"/>
                  </a:cubicBezTo>
                  <a:cubicBezTo>
                    <a:pt x="1761" y="2250"/>
                    <a:pt x="1746" y="2250"/>
                    <a:pt x="1732" y="2250"/>
                  </a:cubicBezTo>
                  <a:cubicBezTo>
                    <a:pt x="1720" y="2246"/>
                    <a:pt x="1707" y="2244"/>
                    <a:pt x="1695" y="2239"/>
                  </a:cubicBezTo>
                  <a:cubicBezTo>
                    <a:pt x="1663" y="2227"/>
                    <a:pt x="1656" y="2213"/>
                    <a:pt x="1658" y="2185"/>
                  </a:cubicBezTo>
                  <a:cubicBezTo>
                    <a:pt x="1660" y="2161"/>
                    <a:pt x="1653" y="2148"/>
                    <a:pt x="1632" y="2142"/>
                  </a:cubicBezTo>
                  <a:cubicBezTo>
                    <a:pt x="1592" y="2131"/>
                    <a:pt x="1561" y="2107"/>
                    <a:pt x="1534" y="2078"/>
                  </a:cubicBezTo>
                  <a:cubicBezTo>
                    <a:pt x="1483" y="2024"/>
                    <a:pt x="1424" y="1980"/>
                    <a:pt x="1364" y="1939"/>
                  </a:cubicBezTo>
                  <a:cubicBezTo>
                    <a:pt x="1361" y="1937"/>
                    <a:pt x="1358" y="1935"/>
                    <a:pt x="1355" y="1933"/>
                  </a:cubicBezTo>
                  <a:cubicBezTo>
                    <a:pt x="1354" y="1933"/>
                    <a:pt x="1353" y="1933"/>
                    <a:pt x="1350" y="1932"/>
                  </a:cubicBezTo>
                  <a:cubicBezTo>
                    <a:pt x="1362" y="1944"/>
                    <a:pt x="1373" y="1954"/>
                    <a:pt x="1383" y="1964"/>
                  </a:cubicBezTo>
                  <a:cubicBezTo>
                    <a:pt x="1394" y="1975"/>
                    <a:pt x="1408" y="1983"/>
                    <a:pt x="1421" y="1991"/>
                  </a:cubicBezTo>
                  <a:cubicBezTo>
                    <a:pt x="1430" y="1996"/>
                    <a:pt x="1439" y="2001"/>
                    <a:pt x="1447" y="2009"/>
                  </a:cubicBezTo>
                  <a:cubicBezTo>
                    <a:pt x="1458" y="2020"/>
                    <a:pt x="1462" y="2033"/>
                    <a:pt x="1459" y="2049"/>
                  </a:cubicBezTo>
                  <a:cubicBezTo>
                    <a:pt x="1453" y="2085"/>
                    <a:pt x="1455" y="2121"/>
                    <a:pt x="1467" y="2155"/>
                  </a:cubicBezTo>
                  <a:cubicBezTo>
                    <a:pt x="1469" y="2161"/>
                    <a:pt x="1472" y="2168"/>
                    <a:pt x="1466" y="2173"/>
                  </a:cubicBezTo>
                  <a:cubicBezTo>
                    <a:pt x="1460" y="2179"/>
                    <a:pt x="1453" y="2177"/>
                    <a:pt x="1446" y="2174"/>
                  </a:cubicBezTo>
                  <a:cubicBezTo>
                    <a:pt x="1433" y="2167"/>
                    <a:pt x="1420" y="2160"/>
                    <a:pt x="1411" y="2148"/>
                  </a:cubicBezTo>
                  <a:cubicBezTo>
                    <a:pt x="1399" y="2133"/>
                    <a:pt x="1382" y="2124"/>
                    <a:pt x="1367" y="2112"/>
                  </a:cubicBezTo>
                  <a:cubicBezTo>
                    <a:pt x="1343" y="2091"/>
                    <a:pt x="1326" y="2066"/>
                    <a:pt x="1323" y="2033"/>
                  </a:cubicBezTo>
                  <a:cubicBezTo>
                    <a:pt x="1322" y="2022"/>
                    <a:pt x="1324" y="2011"/>
                    <a:pt x="1330" y="2002"/>
                  </a:cubicBezTo>
                  <a:cubicBezTo>
                    <a:pt x="1348" y="1974"/>
                    <a:pt x="1344" y="1946"/>
                    <a:pt x="1323" y="1921"/>
                  </a:cubicBezTo>
                  <a:cubicBezTo>
                    <a:pt x="1305" y="1899"/>
                    <a:pt x="1280" y="1888"/>
                    <a:pt x="1256" y="1875"/>
                  </a:cubicBezTo>
                  <a:cubicBezTo>
                    <a:pt x="1170" y="1825"/>
                    <a:pt x="1078" y="1789"/>
                    <a:pt x="987" y="1749"/>
                  </a:cubicBezTo>
                  <a:cubicBezTo>
                    <a:pt x="963" y="1739"/>
                    <a:pt x="939" y="1729"/>
                    <a:pt x="914" y="1724"/>
                  </a:cubicBezTo>
                  <a:cubicBezTo>
                    <a:pt x="887" y="1718"/>
                    <a:pt x="875" y="1701"/>
                    <a:pt x="874" y="1674"/>
                  </a:cubicBezTo>
                  <a:cubicBezTo>
                    <a:pt x="872" y="1650"/>
                    <a:pt x="879" y="1629"/>
                    <a:pt x="894" y="1610"/>
                  </a:cubicBezTo>
                  <a:cubicBezTo>
                    <a:pt x="925" y="1572"/>
                    <a:pt x="938" y="1526"/>
                    <a:pt x="944" y="1478"/>
                  </a:cubicBezTo>
                  <a:cubicBezTo>
                    <a:pt x="947" y="1462"/>
                    <a:pt x="948" y="1445"/>
                    <a:pt x="948" y="1428"/>
                  </a:cubicBezTo>
                  <a:cubicBezTo>
                    <a:pt x="949" y="1392"/>
                    <a:pt x="934" y="1366"/>
                    <a:pt x="902" y="1349"/>
                  </a:cubicBezTo>
                  <a:cubicBezTo>
                    <a:pt x="834" y="1313"/>
                    <a:pt x="769" y="1275"/>
                    <a:pt x="702" y="1239"/>
                  </a:cubicBezTo>
                  <a:cubicBezTo>
                    <a:pt x="614" y="1192"/>
                    <a:pt x="577" y="1114"/>
                    <a:pt x="568" y="1019"/>
                  </a:cubicBezTo>
                  <a:cubicBezTo>
                    <a:pt x="565" y="990"/>
                    <a:pt x="567" y="961"/>
                    <a:pt x="573" y="932"/>
                  </a:cubicBezTo>
                  <a:cubicBezTo>
                    <a:pt x="573" y="922"/>
                    <a:pt x="577" y="914"/>
                    <a:pt x="579" y="905"/>
                  </a:cubicBezTo>
                  <a:cubicBezTo>
                    <a:pt x="578" y="903"/>
                    <a:pt x="576" y="905"/>
                    <a:pt x="578" y="905"/>
                  </a:cubicBezTo>
                  <a:cubicBezTo>
                    <a:pt x="578" y="904"/>
                    <a:pt x="579" y="905"/>
                    <a:pt x="579" y="905"/>
                  </a:cubicBezTo>
                  <a:cubicBezTo>
                    <a:pt x="576" y="914"/>
                    <a:pt x="575" y="922"/>
                    <a:pt x="570" y="929"/>
                  </a:cubicBezTo>
                  <a:cubicBezTo>
                    <a:pt x="563" y="954"/>
                    <a:pt x="545" y="969"/>
                    <a:pt x="524" y="982"/>
                  </a:cubicBezTo>
                  <a:cubicBezTo>
                    <a:pt x="511" y="989"/>
                    <a:pt x="498" y="996"/>
                    <a:pt x="485" y="1002"/>
                  </a:cubicBezTo>
                  <a:cubicBezTo>
                    <a:pt x="479" y="1005"/>
                    <a:pt x="477" y="1008"/>
                    <a:pt x="478" y="1014"/>
                  </a:cubicBezTo>
                  <a:cubicBezTo>
                    <a:pt x="479" y="1026"/>
                    <a:pt x="477" y="1038"/>
                    <a:pt x="475" y="1049"/>
                  </a:cubicBezTo>
                  <a:cubicBezTo>
                    <a:pt x="469" y="1079"/>
                    <a:pt x="469" y="1109"/>
                    <a:pt x="477" y="1138"/>
                  </a:cubicBezTo>
                  <a:cubicBezTo>
                    <a:pt x="485" y="1170"/>
                    <a:pt x="503" y="1195"/>
                    <a:pt x="536" y="1205"/>
                  </a:cubicBezTo>
                  <a:cubicBezTo>
                    <a:pt x="570" y="1216"/>
                    <a:pt x="591" y="1243"/>
                    <a:pt x="612" y="1269"/>
                  </a:cubicBezTo>
                  <a:cubicBezTo>
                    <a:pt x="607" y="1269"/>
                    <a:pt x="603" y="1266"/>
                    <a:pt x="600" y="1263"/>
                  </a:cubicBezTo>
                  <a:cubicBezTo>
                    <a:pt x="588" y="1249"/>
                    <a:pt x="572" y="1242"/>
                    <a:pt x="554" y="1239"/>
                  </a:cubicBezTo>
                  <a:cubicBezTo>
                    <a:pt x="521" y="1232"/>
                    <a:pt x="489" y="1222"/>
                    <a:pt x="464" y="1195"/>
                  </a:cubicBezTo>
                  <a:cubicBezTo>
                    <a:pt x="452" y="1182"/>
                    <a:pt x="433" y="1178"/>
                    <a:pt x="415" y="1174"/>
                  </a:cubicBezTo>
                  <a:cubicBezTo>
                    <a:pt x="402" y="1171"/>
                    <a:pt x="393" y="1184"/>
                    <a:pt x="398" y="1198"/>
                  </a:cubicBezTo>
                  <a:cubicBezTo>
                    <a:pt x="413" y="1235"/>
                    <a:pt x="422" y="1275"/>
                    <a:pt x="430" y="1315"/>
                  </a:cubicBezTo>
                  <a:cubicBezTo>
                    <a:pt x="438" y="1354"/>
                    <a:pt x="434" y="1392"/>
                    <a:pt x="422" y="1430"/>
                  </a:cubicBezTo>
                  <a:cubicBezTo>
                    <a:pt x="412" y="1460"/>
                    <a:pt x="392" y="1481"/>
                    <a:pt x="360" y="1491"/>
                  </a:cubicBezTo>
                  <a:cubicBezTo>
                    <a:pt x="338" y="1498"/>
                    <a:pt x="316" y="1504"/>
                    <a:pt x="292" y="1502"/>
                  </a:cubicBezTo>
                  <a:cubicBezTo>
                    <a:pt x="295" y="1507"/>
                    <a:pt x="299" y="1504"/>
                    <a:pt x="303" y="1507"/>
                  </a:cubicBezTo>
                  <a:cubicBezTo>
                    <a:pt x="254" y="1536"/>
                    <a:pt x="245" y="1585"/>
                    <a:pt x="239" y="1638"/>
                  </a:cubicBezTo>
                  <a:cubicBezTo>
                    <a:pt x="229" y="1623"/>
                    <a:pt x="226" y="1606"/>
                    <a:pt x="224" y="1586"/>
                  </a:cubicBezTo>
                  <a:cubicBezTo>
                    <a:pt x="211" y="1609"/>
                    <a:pt x="202" y="1630"/>
                    <a:pt x="196" y="1653"/>
                  </a:cubicBezTo>
                  <a:cubicBezTo>
                    <a:pt x="182" y="1703"/>
                    <a:pt x="149" y="1735"/>
                    <a:pt x="99" y="1748"/>
                  </a:cubicBezTo>
                  <a:cubicBezTo>
                    <a:pt x="67" y="1758"/>
                    <a:pt x="46" y="1751"/>
                    <a:pt x="25" y="1724"/>
                  </a:cubicBezTo>
                  <a:cubicBezTo>
                    <a:pt x="20" y="1716"/>
                    <a:pt x="13" y="1709"/>
                    <a:pt x="10" y="1698"/>
                  </a:cubicBezTo>
                  <a:cubicBezTo>
                    <a:pt x="17" y="1698"/>
                    <a:pt x="20" y="1703"/>
                    <a:pt x="23" y="1707"/>
                  </a:cubicBezTo>
                  <a:cubicBezTo>
                    <a:pt x="54" y="1742"/>
                    <a:pt x="111" y="1738"/>
                    <a:pt x="135" y="1698"/>
                  </a:cubicBezTo>
                  <a:cubicBezTo>
                    <a:pt x="145" y="1683"/>
                    <a:pt x="151" y="1667"/>
                    <a:pt x="158" y="1651"/>
                  </a:cubicBezTo>
                  <a:cubicBezTo>
                    <a:pt x="160" y="1645"/>
                    <a:pt x="160" y="1640"/>
                    <a:pt x="155" y="1637"/>
                  </a:cubicBezTo>
                  <a:cubicBezTo>
                    <a:pt x="149" y="1634"/>
                    <a:pt x="147" y="1640"/>
                    <a:pt x="145" y="1643"/>
                  </a:cubicBezTo>
                  <a:cubicBezTo>
                    <a:pt x="119" y="1677"/>
                    <a:pt x="81" y="1683"/>
                    <a:pt x="46" y="1657"/>
                  </a:cubicBezTo>
                  <a:cubicBezTo>
                    <a:pt x="15" y="1635"/>
                    <a:pt x="5" y="1602"/>
                    <a:pt x="2" y="1566"/>
                  </a:cubicBezTo>
                  <a:cubicBezTo>
                    <a:pt x="0" y="1543"/>
                    <a:pt x="3" y="1520"/>
                    <a:pt x="7" y="1497"/>
                  </a:cubicBezTo>
                  <a:cubicBezTo>
                    <a:pt x="12" y="1466"/>
                    <a:pt x="43" y="1438"/>
                    <a:pt x="75" y="1436"/>
                  </a:cubicBezTo>
                  <a:cubicBezTo>
                    <a:pt x="80" y="1435"/>
                    <a:pt x="85" y="1436"/>
                    <a:pt x="90" y="1441"/>
                  </a:cubicBezTo>
                  <a:cubicBezTo>
                    <a:pt x="82" y="1447"/>
                    <a:pt x="73" y="1449"/>
                    <a:pt x="65" y="1453"/>
                  </a:cubicBezTo>
                  <a:cubicBezTo>
                    <a:pt x="43" y="1463"/>
                    <a:pt x="36" y="1476"/>
                    <a:pt x="44" y="1499"/>
                  </a:cubicBezTo>
                  <a:cubicBezTo>
                    <a:pt x="51" y="1519"/>
                    <a:pt x="63" y="1534"/>
                    <a:pt x="82" y="1543"/>
                  </a:cubicBezTo>
                  <a:cubicBezTo>
                    <a:pt x="104" y="1553"/>
                    <a:pt x="124" y="1547"/>
                    <a:pt x="132" y="1525"/>
                  </a:cubicBezTo>
                  <a:cubicBezTo>
                    <a:pt x="149" y="1479"/>
                    <a:pt x="166" y="1434"/>
                    <a:pt x="163" y="1384"/>
                  </a:cubicBezTo>
                  <a:cubicBezTo>
                    <a:pt x="160" y="1317"/>
                    <a:pt x="171" y="1251"/>
                    <a:pt x="189" y="1186"/>
                  </a:cubicBezTo>
                  <a:cubicBezTo>
                    <a:pt x="207" y="1121"/>
                    <a:pt x="239" y="1062"/>
                    <a:pt x="292" y="1016"/>
                  </a:cubicBezTo>
                  <a:cubicBezTo>
                    <a:pt x="323" y="988"/>
                    <a:pt x="360" y="976"/>
                    <a:pt x="400" y="970"/>
                  </a:cubicBezTo>
                  <a:cubicBezTo>
                    <a:pt x="421" y="967"/>
                    <a:pt x="436" y="961"/>
                    <a:pt x="449" y="942"/>
                  </a:cubicBezTo>
                  <a:cubicBezTo>
                    <a:pt x="476" y="906"/>
                    <a:pt x="516" y="885"/>
                    <a:pt x="554" y="862"/>
                  </a:cubicBezTo>
                  <a:cubicBezTo>
                    <a:pt x="565" y="856"/>
                    <a:pt x="574" y="848"/>
                    <a:pt x="585" y="842"/>
                  </a:cubicBezTo>
                  <a:cubicBezTo>
                    <a:pt x="588" y="840"/>
                    <a:pt x="592" y="836"/>
                    <a:pt x="596" y="841"/>
                  </a:cubicBezTo>
                  <a:cubicBezTo>
                    <a:pt x="599" y="844"/>
                    <a:pt x="597" y="848"/>
                    <a:pt x="596" y="852"/>
                  </a:cubicBezTo>
                  <a:cubicBezTo>
                    <a:pt x="592" y="860"/>
                    <a:pt x="588" y="867"/>
                    <a:pt x="585" y="875"/>
                  </a:cubicBezTo>
                  <a:cubicBezTo>
                    <a:pt x="590" y="876"/>
                    <a:pt x="591" y="873"/>
                    <a:pt x="592" y="870"/>
                  </a:cubicBezTo>
                  <a:cubicBezTo>
                    <a:pt x="593" y="869"/>
                    <a:pt x="593" y="869"/>
                    <a:pt x="593" y="868"/>
                  </a:cubicBezTo>
                  <a:cubicBezTo>
                    <a:pt x="611" y="804"/>
                    <a:pt x="658" y="763"/>
                    <a:pt x="710" y="727"/>
                  </a:cubicBezTo>
                  <a:cubicBezTo>
                    <a:pt x="773" y="682"/>
                    <a:pt x="840" y="643"/>
                    <a:pt x="913" y="619"/>
                  </a:cubicBezTo>
                  <a:cubicBezTo>
                    <a:pt x="1000" y="591"/>
                    <a:pt x="1088" y="595"/>
                    <a:pt x="1175" y="619"/>
                  </a:cubicBezTo>
                  <a:cubicBezTo>
                    <a:pt x="1271" y="645"/>
                    <a:pt x="1369" y="669"/>
                    <a:pt x="1464" y="697"/>
                  </a:cubicBezTo>
                  <a:cubicBezTo>
                    <a:pt x="1520" y="714"/>
                    <a:pt x="1576" y="710"/>
                    <a:pt x="1633" y="702"/>
                  </a:cubicBezTo>
                  <a:cubicBezTo>
                    <a:pt x="1660" y="698"/>
                    <a:pt x="1686" y="690"/>
                    <a:pt x="1713" y="685"/>
                  </a:cubicBezTo>
                  <a:cubicBezTo>
                    <a:pt x="1754" y="678"/>
                    <a:pt x="1795" y="684"/>
                    <a:pt x="1835" y="691"/>
                  </a:cubicBezTo>
                  <a:cubicBezTo>
                    <a:pt x="1850" y="694"/>
                    <a:pt x="1865" y="695"/>
                    <a:pt x="1880" y="697"/>
                  </a:cubicBezTo>
                  <a:cubicBezTo>
                    <a:pt x="1888" y="698"/>
                    <a:pt x="1892" y="696"/>
                    <a:pt x="1894" y="688"/>
                  </a:cubicBezTo>
                  <a:cubicBezTo>
                    <a:pt x="1897" y="677"/>
                    <a:pt x="1900" y="666"/>
                    <a:pt x="1909" y="656"/>
                  </a:cubicBezTo>
                  <a:cubicBezTo>
                    <a:pt x="1914" y="666"/>
                    <a:pt x="1908" y="672"/>
                    <a:pt x="1906" y="680"/>
                  </a:cubicBezTo>
                  <a:cubicBezTo>
                    <a:pt x="1901" y="698"/>
                    <a:pt x="1901" y="698"/>
                    <a:pt x="1920" y="698"/>
                  </a:cubicBezTo>
                  <a:cubicBezTo>
                    <a:pt x="1927" y="698"/>
                    <a:pt x="1933" y="698"/>
                    <a:pt x="1940" y="699"/>
                  </a:cubicBezTo>
                  <a:cubicBezTo>
                    <a:pt x="1949" y="700"/>
                    <a:pt x="1950" y="697"/>
                    <a:pt x="1946" y="689"/>
                  </a:cubicBezTo>
                  <a:cubicBezTo>
                    <a:pt x="1935" y="665"/>
                    <a:pt x="1943" y="641"/>
                    <a:pt x="1946" y="617"/>
                  </a:cubicBezTo>
                  <a:cubicBezTo>
                    <a:pt x="1947" y="615"/>
                    <a:pt x="1948" y="614"/>
                    <a:pt x="1949" y="613"/>
                  </a:cubicBezTo>
                  <a:cubicBezTo>
                    <a:pt x="1950" y="612"/>
                    <a:pt x="1951" y="612"/>
                    <a:pt x="1952" y="611"/>
                  </a:cubicBezTo>
                  <a:cubicBezTo>
                    <a:pt x="1955" y="615"/>
                    <a:pt x="1953" y="619"/>
                    <a:pt x="1952" y="622"/>
                  </a:cubicBezTo>
                  <a:cubicBezTo>
                    <a:pt x="1945" y="637"/>
                    <a:pt x="1949" y="652"/>
                    <a:pt x="1958" y="665"/>
                  </a:cubicBezTo>
                  <a:cubicBezTo>
                    <a:pt x="1965" y="676"/>
                    <a:pt x="1974" y="686"/>
                    <a:pt x="1986" y="693"/>
                  </a:cubicBezTo>
                  <a:cubicBezTo>
                    <a:pt x="1999" y="702"/>
                    <a:pt x="2017" y="698"/>
                    <a:pt x="2026" y="686"/>
                  </a:cubicBezTo>
                  <a:cubicBezTo>
                    <a:pt x="2032" y="677"/>
                    <a:pt x="2029" y="670"/>
                    <a:pt x="2020" y="668"/>
                  </a:cubicBezTo>
                  <a:cubicBezTo>
                    <a:pt x="1998" y="664"/>
                    <a:pt x="1990" y="651"/>
                    <a:pt x="1997" y="630"/>
                  </a:cubicBezTo>
                  <a:cubicBezTo>
                    <a:pt x="2000" y="621"/>
                    <a:pt x="2002" y="613"/>
                    <a:pt x="2003" y="604"/>
                  </a:cubicBezTo>
                  <a:cubicBezTo>
                    <a:pt x="2005" y="585"/>
                    <a:pt x="1988" y="567"/>
                    <a:pt x="1969" y="567"/>
                  </a:cubicBezTo>
                  <a:cubicBezTo>
                    <a:pt x="1961" y="567"/>
                    <a:pt x="1956" y="573"/>
                    <a:pt x="1949" y="578"/>
                  </a:cubicBezTo>
                  <a:cubicBezTo>
                    <a:pt x="1957" y="557"/>
                    <a:pt x="1973" y="548"/>
                    <a:pt x="1992" y="552"/>
                  </a:cubicBezTo>
                  <a:cubicBezTo>
                    <a:pt x="2003" y="553"/>
                    <a:pt x="2013" y="557"/>
                    <a:pt x="2022" y="562"/>
                  </a:cubicBezTo>
                  <a:cubicBezTo>
                    <a:pt x="2027" y="565"/>
                    <a:pt x="2032" y="567"/>
                    <a:pt x="2037" y="566"/>
                  </a:cubicBezTo>
                  <a:cubicBezTo>
                    <a:pt x="2049" y="565"/>
                    <a:pt x="2053" y="558"/>
                    <a:pt x="2049" y="547"/>
                  </a:cubicBezTo>
                  <a:cubicBezTo>
                    <a:pt x="2044" y="535"/>
                    <a:pt x="2034" y="529"/>
                    <a:pt x="2025" y="522"/>
                  </a:cubicBezTo>
                  <a:cubicBezTo>
                    <a:pt x="2004" y="508"/>
                    <a:pt x="1993" y="490"/>
                    <a:pt x="1998" y="464"/>
                  </a:cubicBezTo>
                  <a:cubicBezTo>
                    <a:pt x="2000" y="484"/>
                    <a:pt x="2012" y="494"/>
                    <a:pt x="2028" y="502"/>
                  </a:cubicBezTo>
                  <a:cubicBezTo>
                    <a:pt x="2034" y="504"/>
                    <a:pt x="2040" y="507"/>
                    <a:pt x="2046" y="501"/>
                  </a:cubicBezTo>
                  <a:cubicBezTo>
                    <a:pt x="2050" y="495"/>
                    <a:pt x="2047" y="490"/>
                    <a:pt x="2043" y="485"/>
                  </a:cubicBezTo>
                  <a:cubicBezTo>
                    <a:pt x="2034" y="473"/>
                    <a:pt x="2033" y="457"/>
                    <a:pt x="2031" y="443"/>
                  </a:cubicBezTo>
                  <a:cubicBezTo>
                    <a:pt x="2037" y="441"/>
                    <a:pt x="2038" y="445"/>
                    <a:pt x="2039" y="448"/>
                  </a:cubicBezTo>
                  <a:cubicBezTo>
                    <a:pt x="2045" y="471"/>
                    <a:pt x="2065" y="482"/>
                    <a:pt x="2081" y="497"/>
                  </a:cubicBezTo>
                  <a:cubicBezTo>
                    <a:pt x="2083" y="498"/>
                    <a:pt x="2086" y="499"/>
                    <a:pt x="2089" y="500"/>
                  </a:cubicBezTo>
                  <a:cubicBezTo>
                    <a:pt x="2096" y="502"/>
                    <a:pt x="2104" y="506"/>
                    <a:pt x="2110" y="498"/>
                  </a:cubicBezTo>
                  <a:cubicBezTo>
                    <a:pt x="2116" y="491"/>
                    <a:pt x="2109" y="485"/>
                    <a:pt x="2107" y="479"/>
                  </a:cubicBezTo>
                  <a:cubicBezTo>
                    <a:pt x="2103" y="472"/>
                    <a:pt x="2099" y="465"/>
                    <a:pt x="2095" y="458"/>
                  </a:cubicBezTo>
                  <a:cubicBezTo>
                    <a:pt x="2091" y="451"/>
                    <a:pt x="2090" y="444"/>
                    <a:pt x="2091" y="436"/>
                  </a:cubicBezTo>
                  <a:cubicBezTo>
                    <a:pt x="2094" y="417"/>
                    <a:pt x="2085" y="407"/>
                    <a:pt x="2066" y="406"/>
                  </a:cubicBezTo>
                  <a:cubicBezTo>
                    <a:pt x="2046" y="403"/>
                    <a:pt x="2027" y="407"/>
                    <a:pt x="2011" y="421"/>
                  </a:cubicBezTo>
                  <a:cubicBezTo>
                    <a:pt x="2010" y="423"/>
                    <a:pt x="2008" y="425"/>
                    <a:pt x="2005" y="423"/>
                  </a:cubicBezTo>
                  <a:cubicBezTo>
                    <a:pt x="2021" y="400"/>
                    <a:pt x="2040" y="382"/>
                    <a:pt x="2069" y="382"/>
                  </a:cubicBezTo>
                  <a:cubicBezTo>
                    <a:pt x="2090" y="382"/>
                    <a:pt x="2110" y="382"/>
                    <a:pt x="2130" y="386"/>
                  </a:cubicBezTo>
                  <a:cubicBezTo>
                    <a:pt x="2145" y="389"/>
                    <a:pt x="2160" y="395"/>
                    <a:pt x="2172" y="406"/>
                  </a:cubicBezTo>
                  <a:cubicBezTo>
                    <a:pt x="2184" y="417"/>
                    <a:pt x="2198" y="425"/>
                    <a:pt x="2212" y="432"/>
                  </a:cubicBezTo>
                  <a:cubicBezTo>
                    <a:pt x="2226" y="440"/>
                    <a:pt x="2248" y="437"/>
                    <a:pt x="2260" y="426"/>
                  </a:cubicBezTo>
                  <a:cubicBezTo>
                    <a:pt x="2269" y="417"/>
                    <a:pt x="2269" y="403"/>
                    <a:pt x="2257" y="399"/>
                  </a:cubicBezTo>
                  <a:cubicBezTo>
                    <a:pt x="2217" y="386"/>
                    <a:pt x="2207" y="352"/>
                    <a:pt x="2200" y="316"/>
                  </a:cubicBezTo>
                  <a:cubicBezTo>
                    <a:pt x="2196" y="296"/>
                    <a:pt x="2200" y="278"/>
                    <a:pt x="2209" y="263"/>
                  </a:cubicBezTo>
                  <a:cubicBezTo>
                    <a:pt x="2209" y="271"/>
                    <a:pt x="2209" y="278"/>
                    <a:pt x="2212" y="286"/>
                  </a:cubicBezTo>
                  <a:cubicBezTo>
                    <a:pt x="2220" y="306"/>
                    <a:pt x="2234" y="314"/>
                    <a:pt x="2255" y="310"/>
                  </a:cubicBezTo>
                  <a:cubicBezTo>
                    <a:pt x="2270" y="308"/>
                    <a:pt x="2283" y="307"/>
                    <a:pt x="2298" y="310"/>
                  </a:cubicBezTo>
                  <a:cubicBezTo>
                    <a:pt x="2326" y="316"/>
                    <a:pt x="2346" y="296"/>
                    <a:pt x="2341" y="267"/>
                  </a:cubicBezTo>
                  <a:cubicBezTo>
                    <a:pt x="2339" y="259"/>
                    <a:pt x="2337" y="250"/>
                    <a:pt x="2334" y="242"/>
                  </a:cubicBezTo>
                  <a:cubicBezTo>
                    <a:pt x="2328" y="227"/>
                    <a:pt x="2316" y="221"/>
                    <a:pt x="2301" y="220"/>
                  </a:cubicBezTo>
                  <a:cubicBezTo>
                    <a:pt x="2261" y="215"/>
                    <a:pt x="2220" y="209"/>
                    <a:pt x="2179" y="214"/>
                  </a:cubicBezTo>
                  <a:cubicBezTo>
                    <a:pt x="2174" y="214"/>
                    <a:pt x="2169" y="214"/>
                    <a:pt x="2164" y="213"/>
                  </a:cubicBezTo>
                  <a:cubicBezTo>
                    <a:pt x="2189" y="198"/>
                    <a:pt x="2214" y="186"/>
                    <a:pt x="2243" y="187"/>
                  </a:cubicBezTo>
                  <a:cubicBezTo>
                    <a:pt x="2271" y="188"/>
                    <a:pt x="2299" y="189"/>
                    <a:pt x="2327" y="190"/>
                  </a:cubicBezTo>
                  <a:cubicBezTo>
                    <a:pt x="2335" y="191"/>
                    <a:pt x="2338" y="188"/>
                    <a:pt x="2339" y="180"/>
                  </a:cubicBezTo>
                  <a:cubicBezTo>
                    <a:pt x="2340" y="169"/>
                    <a:pt x="2341" y="158"/>
                    <a:pt x="2341" y="147"/>
                  </a:cubicBezTo>
                  <a:cubicBezTo>
                    <a:pt x="2341" y="132"/>
                    <a:pt x="2345" y="119"/>
                    <a:pt x="2354" y="108"/>
                  </a:cubicBezTo>
                  <a:cubicBezTo>
                    <a:pt x="2374" y="86"/>
                    <a:pt x="2394" y="64"/>
                    <a:pt x="2416" y="44"/>
                  </a:cubicBezTo>
                  <a:cubicBezTo>
                    <a:pt x="2419" y="42"/>
                    <a:pt x="2421" y="39"/>
                    <a:pt x="2426" y="39"/>
                  </a:cubicBezTo>
                  <a:cubicBezTo>
                    <a:pt x="2426" y="49"/>
                    <a:pt x="2419" y="55"/>
                    <a:pt x="2413" y="61"/>
                  </a:cubicBezTo>
                  <a:cubicBezTo>
                    <a:pt x="2402" y="70"/>
                    <a:pt x="2398" y="82"/>
                    <a:pt x="2398" y="95"/>
                  </a:cubicBezTo>
                  <a:cubicBezTo>
                    <a:pt x="2398" y="99"/>
                    <a:pt x="2399" y="103"/>
                    <a:pt x="2403" y="105"/>
                  </a:cubicBezTo>
                  <a:cubicBezTo>
                    <a:pt x="2413" y="109"/>
                    <a:pt x="2422" y="114"/>
                    <a:pt x="2433" y="119"/>
                  </a:cubicBezTo>
                  <a:cubicBezTo>
                    <a:pt x="2434" y="93"/>
                    <a:pt x="2451" y="83"/>
                    <a:pt x="2473" y="81"/>
                  </a:cubicBezTo>
                  <a:cubicBezTo>
                    <a:pt x="2504" y="78"/>
                    <a:pt x="2534" y="73"/>
                    <a:pt x="2565" y="76"/>
                  </a:cubicBezTo>
                  <a:cubicBezTo>
                    <a:pt x="2584" y="78"/>
                    <a:pt x="2602" y="73"/>
                    <a:pt x="2618" y="63"/>
                  </a:cubicBezTo>
                  <a:cubicBezTo>
                    <a:pt x="2634" y="53"/>
                    <a:pt x="2634" y="39"/>
                    <a:pt x="2620" y="28"/>
                  </a:cubicBezTo>
                  <a:cubicBezTo>
                    <a:pt x="2608" y="19"/>
                    <a:pt x="2594" y="14"/>
                    <a:pt x="2579" y="14"/>
                  </a:cubicBezTo>
                  <a:cubicBezTo>
                    <a:pt x="2568" y="13"/>
                    <a:pt x="2556" y="14"/>
                    <a:pt x="2545" y="8"/>
                  </a:cubicBezTo>
                  <a:cubicBezTo>
                    <a:pt x="2550" y="4"/>
                    <a:pt x="2555" y="4"/>
                    <a:pt x="2559" y="4"/>
                  </a:cubicBezTo>
                  <a:cubicBezTo>
                    <a:pt x="2589" y="0"/>
                    <a:pt x="2619" y="0"/>
                    <a:pt x="2650" y="4"/>
                  </a:cubicBezTo>
                  <a:cubicBezTo>
                    <a:pt x="2704" y="10"/>
                    <a:pt x="2736" y="61"/>
                    <a:pt x="2719" y="113"/>
                  </a:cubicBezTo>
                  <a:cubicBezTo>
                    <a:pt x="2712" y="131"/>
                    <a:pt x="2713" y="137"/>
                    <a:pt x="2720" y="157"/>
                  </a:cubicBezTo>
                  <a:cubicBezTo>
                    <a:pt x="2737" y="143"/>
                    <a:pt x="2751" y="128"/>
                    <a:pt x="2762" y="109"/>
                  </a:cubicBezTo>
                  <a:cubicBezTo>
                    <a:pt x="2770" y="97"/>
                    <a:pt x="2778" y="85"/>
                    <a:pt x="2786" y="72"/>
                  </a:cubicBezTo>
                  <a:cubicBezTo>
                    <a:pt x="2788" y="70"/>
                    <a:pt x="2790" y="66"/>
                    <a:pt x="2794" y="67"/>
                  </a:cubicBezTo>
                  <a:cubicBezTo>
                    <a:pt x="2798" y="69"/>
                    <a:pt x="2797" y="74"/>
                    <a:pt x="2797" y="77"/>
                  </a:cubicBezTo>
                  <a:cubicBezTo>
                    <a:pt x="2796" y="82"/>
                    <a:pt x="2793" y="87"/>
                    <a:pt x="2792" y="93"/>
                  </a:cubicBezTo>
                  <a:cubicBezTo>
                    <a:pt x="2791" y="96"/>
                    <a:pt x="2792" y="100"/>
                    <a:pt x="2795" y="101"/>
                  </a:cubicBezTo>
                  <a:cubicBezTo>
                    <a:pt x="2800" y="103"/>
                    <a:pt x="2800" y="99"/>
                    <a:pt x="2802" y="96"/>
                  </a:cubicBezTo>
                  <a:cubicBezTo>
                    <a:pt x="2806" y="88"/>
                    <a:pt x="2808" y="79"/>
                    <a:pt x="2814" y="72"/>
                  </a:cubicBezTo>
                  <a:cubicBezTo>
                    <a:pt x="2816" y="70"/>
                    <a:pt x="2819" y="67"/>
                    <a:pt x="2822" y="69"/>
                  </a:cubicBezTo>
                  <a:cubicBezTo>
                    <a:pt x="2826" y="71"/>
                    <a:pt x="2824" y="75"/>
                    <a:pt x="2823" y="78"/>
                  </a:cubicBezTo>
                  <a:cubicBezTo>
                    <a:pt x="2812" y="108"/>
                    <a:pt x="2801" y="138"/>
                    <a:pt x="2780" y="163"/>
                  </a:cubicBezTo>
                  <a:cubicBezTo>
                    <a:pt x="2774" y="171"/>
                    <a:pt x="2769" y="178"/>
                    <a:pt x="2767" y="187"/>
                  </a:cubicBezTo>
                  <a:cubicBezTo>
                    <a:pt x="2766" y="190"/>
                    <a:pt x="2766" y="192"/>
                    <a:pt x="2769" y="194"/>
                  </a:cubicBezTo>
                  <a:cubicBezTo>
                    <a:pt x="2771" y="195"/>
                    <a:pt x="2772" y="195"/>
                    <a:pt x="2774" y="193"/>
                  </a:cubicBezTo>
                  <a:cubicBezTo>
                    <a:pt x="2785" y="180"/>
                    <a:pt x="2801" y="174"/>
                    <a:pt x="2814" y="165"/>
                  </a:cubicBezTo>
                  <a:cubicBezTo>
                    <a:pt x="2823" y="160"/>
                    <a:pt x="2832" y="155"/>
                    <a:pt x="2843" y="152"/>
                  </a:cubicBezTo>
                  <a:cubicBezTo>
                    <a:pt x="2859" y="147"/>
                    <a:pt x="2873" y="137"/>
                    <a:pt x="2889" y="135"/>
                  </a:cubicBezTo>
                  <a:cubicBezTo>
                    <a:pt x="2892" y="135"/>
                    <a:pt x="2893" y="137"/>
                    <a:pt x="2892" y="139"/>
                  </a:cubicBezTo>
                  <a:cubicBezTo>
                    <a:pt x="2879" y="163"/>
                    <a:pt x="2866" y="188"/>
                    <a:pt x="2837" y="198"/>
                  </a:cubicBezTo>
                  <a:cubicBezTo>
                    <a:pt x="2818" y="208"/>
                    <a:pt x="2797" y="212"/>
                    <a:pt x="2778" y="221"/>
                  </a:cubicBezTo>
                  <a:cubicBezTo>
                    <a:pt x="2776" y="221"/>
                    <a:pt x="2778" y="223"/>
                    <a:pt x="2777" y="221"/>
                  </a:cubicBezTo>
                  <a:cubicBezTo>
                    <a:pt x="2777" y="221"/>
                    <a:pt x="2777" y="221"/>
                    <a:pt x="2778" y="220"/>
                  </a:cubicBezTo>
                  <a:cubicBezTo>
                    <a:pt x="2795" y="214"/>
                    <a:pt x="2813" y="208"/>
                    <a:pt x="2830" y="202"/>
                  </a:cubicBezTo>
                  <a:cubicBezTo>
                    <a:pt x="2837" y="200"/>
                    <a:pt x="2842" y="200"/>
                    <a:pt x="2839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ECE9401-ECFB-C6B0-1655-C4D7A50E8778}"/>
                </a:ext>
              </a:extLst>
            </p:cNvPr>
            <p:cNvSpPr/>
            <p:nvPr/>
          </p:nvSpPr>
          <p:spPr bwMode="auto">
            <a:xfrm>
              <a:off x="4415" y="721"/>
              <a:ext cx="345" cy="333"/>
            </a:xfrm>
            <a:custGeom>
              <a:gdLst>
                <a:gd name="T0" fmla="*/ 30 w 230"/>
                <a:gd name="T1" fmla="*/ 211 h 222"/>
                <a:gd name="T2" fmla="*/ 13 w 230"/>
                <a:gd name="T3" fmla="*/ 219 h 222"/>
                <a:gd name="T4" fmla="*/ 3 w 230"/>
                <a:gd name="T5" fmla="*/ 220 h 222"/>
                <a:gd name="T6" fmla="*/ 4 w 230"/>
                <a:gd name="T7" fmla="*/ 212 h 222"/>
                <a:gd name="T8" fmla="*/ 14 w 230"/>
                <a:gd name="T9" fmla="*/ 199 h 222"/>
                <a:gd name="T10" fmla="*/ 66 w 230"/>
                <a:gd name="T11" fmla="*/ 152 h 222"/>
                <a:gd name="T12" fmla="*/ 117 w 230"/>
                <a:gd name="T13" fmla="*/ 104 h 222"/>
                <a:gd name="T14" fmla="*/ 122 w 230"/>
                <a:gd name="T15" fmla="*/ 100 h 222"/>
                <a:gd name="T16" fmla="*/ 151 w 230"/>
                <a:gd name="T17" fmla="*/ 68 h 222"/>
                <a:gd name="T18" fmla="*/ 209 w 230"/>
                <a:gd name="T19" fmla="*/ 13 h 222"/>
                <a:gd name="T20" fmla="*/ 219 w 230"/>
                <a:gd name="T21" fmla="*/ 6 h 222"/>
                <a:gd name="T22" fmla="*/ 230 w 230"/>
                <a:gd name="T23" fmla="*/ 4 h 222"/>
                <a:gd name="T24" fmla="*/ 188 w 230"/>
                <a:gd name="T25" fmla="*/ 52 h 222"/>
                <a:gd name="T26" fmla="*/ 185 w 230"/>
                <a:gd name="T27" fmla="*/ 61 h 222"/>
                <a:gd name="T28" fmla="*/ 134 w 230"/>
                <a:gd name="T29" fmla="*/ 119 h 222"/>
                <a:gd name="T30" fmla="*/ 113 w 230"/>
                <a:gd name="T31" fmla="*/ 132 h 222"/>
                <a:gd name="T32" fmla="*/ 133 w 230"/>
                <a:gd name="T33" fmla="*/ 124 h 222"/>
                <a:gd name="T34" fmla="*/ 76 w 230"/>
                <a:gd name="T35" fmla="*/ 187 h 222"/>
                <a:gd name="T36" fmla="*/ 35 w 230"/>
                <a:gd name="T37" fmla="*/ 208 h 222"/>
                <a:gd name="T38" fmla="*/ 30 w 230"/>
                <a:gd name="T39" fmla="*/ 211 h 2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0" h="221">
                  <a:moveTo>
                    <a:pt x="30" y="211"/>
                  </a:moveTo>
                  <a:cubicBezTo>
                    <a:pt x="24" y="212"/>
                    <a:pt x="17" y="214"/>
                    <a:pt x="13" y="219"/>
                  </a:cubicBezTo>
                  <a:cubicBezTo>
                    <a:pt x="9" y="222"/>
                    <a:pt x="6" y="222"/>
                    <a:pt x="3" y="220"/>
                  </a:cubicBezTo>
                  <a:cubicBezTo>
                    <a:pt x="0" y="217"/>
                    <a:pt x="3" y="214"/>
                    <a:pt x="4" y="212"/>
                  </a:cubicBezTo>
                  <a:cubicBezTo>
                    <a:pt x="7" y="208"/>
                    <a:pt x="11" y="203"/>
                    <a:pt x="14" y="199"/>
                  </a:cubicBezTo>
                  <a:cubicBezTo>
                    <a:pt x="27" y="179"/>
                    <a:pt x="53" y="172"/>
                    <a:pt x="66" y="152"/>
                  </a:cubicBezTo>
                  <a:cubicBezTo>
                    <a:pt x="79" y="132"/>
                    <a:pt x="98" y="117"/>
                    <a:pt x="117" y="104"/>
                  </a:cubicBezTo>
                  <a:cubicBezTo>
                    <a:pt x="119" y="103"/>
                    <a:pt x="121" y="102"/>
                    <a:pt x="122" y="100"/>
                  </a:cubicBezTo>
                  <a:cubicBezTo>
                    <a:pt x="129" y="87"/>
                    <a:pt x="140" y="77"/>
                    <a:pt x="151" y="68"/>
                  </a:cubicBezTo>
                  <a:cubicBezTo>
                    <a:pt x="172" y="51"/>
                    <a:pt x="190" y="31"/>
                    <a:pt x="209" y="13"/>
                  </a:cubicBezTo>
                  <a:cubicBezTo>
                    <a:pt x="214" y="13"/>
                    <a:pt x="216" y="9"/>
                    <a:pt x="219" y="6"/>
                  </a:cubicBezTo>
                  <a:cubicBezTo>
                    <a:pt x="222" y="4"/>
                    <a:pt x="225" y="0"/>
                    <a:pt x="230" y="4"/>
                  </a:cubicBezTo>
                  <a:cubicBezTo>
                    <a:pt x="217" y="21"/>
                    <a:pt x="206" y="39"/>
                    <a:pt x="188" y="52"/>
                  </a:cubicBezTo>
                  <a:cubicBezTo>
                    <a:pt x="184" y="55"/>
                    <a:pt x="187" y="58"/>
                    <a:pt x="185" y="61"/>
                  </a:cubicBezTo>
                  <a:cubicBezTo>
                    <a:pt x="170" y="82"/>
                    <a:pt x="157" y="105"/>
                    <a:pt x="134" y="119"/>
                  </a:cubicBezTo>
                  <a:cubicBezTo>
                    <a:pt x="128" y="126"/>
                    <a:pt x="120" y="128"/>
                    <a:pt x="113" y="132"/>
                  </a:cubicBezTo>
                  <a:cubicBezTo>
                    <a:pt x="120" y="130"/>
                    <a:pt x="125" y="123"/>
                    <a:pt x="133" y="124"/>
                  </a:cubicBezTo>
                  <a:cubicBezTo>
                    <a:pt x="120" y="150"/>
                    <a:pt x="105" y="175"/>
                    <a:pt x="76" y="187"/>
                  </a:cubicBezTo>
                  <a:cubicBezTo>
                    <a:pt x="64" y="197"/>
                    <a:pt x="48" y="200"/>
                    <a:pt x="35" y="208"/>
                  </a:cubicBezTo>
                  <a:cubicBezTo>
                    <a:pt x="34" y="209"/>
                    <a:pt x="31" y="209"/>
                    <a:pt x="30" y="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F6E0BDDB-0716-3FA2-6094-B1A5FC0DF711}"/>
                </a:ext>
              </a:extLst>
            </p:cNvPr>
            <p:cNvSpPr/>
            <p:nvPr/>
          </p:nvSpPr>
          <p:spPr bwMode="auto">
            <a:xfrm>
              <a:off x="565" y="3273"/>
              <a:ext cx="54" cy="86"/>
            </a:xfrm>
            <a:custGeom>
              <a:gdLst>
                <a:gd name="T0" fmla="*/ 36 w 36"/>
                <a:gd name="T1" fmla="*/ 57 h 57"/>
                <a:gd name="T2" fmla="*/ 0 w 36"/>
                <a:gd name="T3" fmla="*/ 0 h 57"/>
                <a:gd name="T4" fmla="*/ 36 w 36"/>
                <a:gd name="T5" fmla="*/ 57 h 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57">
                  <a:moveTo>
                    <a:pt x="36" y="57"/>
                  </a:moveTo>
                  <a:cubicBezTo>
                    <a:pt x="14" y="45"/>
                    <a:pt x="0" y="21"/>
                    <a:pt x="0" y="0"/>
                  </a:cubicBezTo>
                  <a:cubicBezTo>
                    <a:pt x="13" y="20"/>
                    <a:pt x="24" y="39"/>
                    <a:pt x="3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0AFAFD0-4610-FC05-D98C-B0212F8A9B93}"/>
                </a:ext>
              </a:extLst>
            </p:cNvPr>
            <p:cNvSpPr/>
            <p:nvPr/>
          </p:nvSpPr>
          <p:spPr bwMode="auto">
            <a:xfrm>
              <a:off x="4729" y="670"/>
              <a:ext cx="73" cy="76"/>
            </a:xfrm>
            <a:custGeom>
              <a:gdLst>
                <a:gd name="T0" fmla="*/ 21 w 49"/>
                <a:gd name="T1" fmla="*/ 38 h 51"/>
                <a:gd name="T2" fmla="*/ 5 w 49"/>
                <a:gd name="T3" fmla="*/ 49 h 51"/>
                <a:gd name="T4" fmla="*/ 0 w 49"/>
                <a:gd name="T5" fmla="*/ 47 h 51"/>
                <a:gd name="T6" fmla="*/ 49 w 49"/>
                <a:gd name="T7" fmla="*/ 0 h 51"/>
                <a:gd name="T8" fmla="*/ 21 w 49"/>
                <a:gd name="T9" fmla="*/ 38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1">
                  <a:moveTo>
                    <a:pt x="21" y="38"/>
                  </a:moveTo>
                  <a:cubicBezTo>
                    <a:pt x="13" y="38"/>
                    <a:pt x="10" y="45"/>
                    <a:pt x="5" y="49"/>
                  </a:cubicBezTo>
                  <a:cubicBezTo>
                    <a:pt x="2" y="51"/>
                    <a:pt x="0" y="51"/>
                    <a:pt x="0" y="47"/>
                  </a:cubicBezTo>
                  <a:cubicBezTo>
                    <a:pt x="16" y="31"/>
                    <a:pt x="33" y="15"/>
                    <a:pt x="49" y="0"/>
                  </a:cubicBezTo>
                  <a:cubicBezTo>
                    <a:pt x="42" y="14"/>
                    <a:pt x="29" y="24"/>
                    <a:pt x="21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2610918F-3648-0F14-33CC-477C7523E32D}"/>
                </a:ext>
              </a:extLst>
            </p:cNvPr>
            <p:cNvSpPr/>
            <p:nvPr/>
          </p:nvSpPr>
          <p:spPr bwMode="auto">
            <a:xfrm>
              <a:off x="4355" y="1100"/>
              <a:ext cx="110" cy="39"/>
            </a:xfrm>
            <a:custGeom>
              <a:gdLst>
                <a:gd name="T0" fmla="*/ 68 w 73"/>
                <a:gd name="T1" fmla="*/ 12 h 26"/>
                <a:gd name="T2" fmla="*/ 60 w 73"/>
                <a:gd name="T3" fmla="*/ 6 h 26"/>
                <a:gd name="T4" fmla="*/ 11 w 73"/>
                <a:gd name="T5" fmla="*/ 23 h 26"/>
                <a:gd name="T6" fmla="*/ 0 w 73"/>
                <a:gd name="T7" fmla="*/ 22 h 26"/>
                <a:gd name="T8" fmla="*/ 66 w 73"/>
                <a:gd name="T9" fmla="*/ 0 h 26"/>
                <a:gd name="T10" fmla="*/ 68 w 73"/>
                <a:gd name="T11" fmla="*/ 12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26">
                  <a:moveTo>
                    <a:pt x="68" y="12"/>
                  </a:moveTo>
                  <a:cubicBezTo>
                    <a:pt x="69" y="5"/>
                    <a:pt x="67" y="3"/>
                    <a:pt x="60" y="6"/>
                  </a:cubicBezTo>
                  <a:cubicBezTo>
                    <a:pt x="44" y="12"/>
                    <a:pt x="27" y="17"/>
                    <a:pt x="11" y="23"/>
                  </a:cubicBezTo>
                  <a:cubicBezTo>
                    <a:pt x="8" y="24"/>
                    <a:pt x="5" y="26"/>
                    <a:pt x="0" y="22"/>
                  </a:cubicBezTo>
                  <a:cubicBezTo>
                    <a:pt x="22" y="15"/>
                    <a:pt x="44" y="7"/>
                    <a:pt x="66" y="0"/>
                  </a:cubicBezTo>
                  <a:cubicBezTo>
                    <a:pt x="71" y="3"/>
                    <a:pt x="73" y="7"/>
                    <a:pt x="6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6E0B6149-5009-565E-F43B-4E988216F487}"/>
                </a:ext>
              </a:extLst>
            </p:cNvPr>
            <p:cNvSpPr/>
            <p:nvPr/>
          </p:nvSpPr>
          <p:spPr bwMode="auto">
            <a:xfrm>
              <a:off x="4460" y="1001"/>
              <a:ext cx="72" cy="36"/>
            </a:xfrm>
            <a:custGeom>
              <a:gdLst>
                <a:gd name="T0" fmla="*/ 0 w 48"/>
                <a:gd name="T1" fmla="*/ 24 h 24"/>
                <a:gd name="T2" fmla="*/ 46 w 48"/>
                <a:gd name="T3" fmla="*/ 0 h 24"/>
                <a:gd name="T4" fmla="*/ 48 w 48"/>
                <a:gd name="T5" fmla="*/ 3 h 24"/>
                <a:gd name="T6" fmla="*/ 0 w 48"/>
                <a:gd name="T7" fmla="*/ 24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4">
                  <a:moveTo>
                    <a:pt x="0" y="24"/>
                  </a:moveTo>
                  <a:cubicBezTo>
                    <a:pt x="13" y="12"/>
                    <a:pt x="31" y="8"/>
                    <a:pt x="46" y="0"/>
                  </a:cubicBezTo>
                  <a:cubicBezTo>
                    <a:pt x="47" y="1"/>
                    <a:pt x="48" y="2"/>
                    <a:pt x="48" y="3"/>
                  </a:cubicBezTo>
                  <a:cubicBezTo>
                    <a:pt x="33" y="12"/>
                    <a:pt x="17" y="17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BBC4C7E8-C4F5-7974-8585-596D3B9530F0}"/>
                </a:ext>
              </a:extLst>
            </p:cNvPr>
            <p:cNvSpPr/>
            <p:nvPr/>
          </p:nvSpPr>
          <p:spPr bwMode="auto">
            <a:xfrm>
              <a:off x="4577" y="899"/>
              <a:ext cx="39" cy="27"/>
            </a:xfrm>
            <a:custGeom>
              <a:gdLst>
                <a:gd name="T0" fmla="*/ 25 w 26"/>
                <a:gd name="T1" fmla="*/ 5 h 18"/>
                <a:gd name="T2" fmla="*/ 0 w 26"/>
                <a:gd name="T3" fmla="*/ 18 h 18"/>
                <a:gd name="T4" fmla="*/ 26 w 26"/>
                <a:gd name="T5" fmla="*/ 0 h 18"/>
                <a:gd name="T6" fmla="*/ 25 w 26"/>
                <a:gd name="T7" fmla="*/ 5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8">
                  <a:moveTo>
                    <a:pt x="25" y="5"/>
                  </a:moveTo>
                  <a:cubicBezTo>
                    <a:pt x="17" y="10"/>
                    <a:pt x="8" y="14"/>
                    <a:pt x="0" y="18"/>
                  </a:cubicBezTo>
                  <a:cubicBezTo>
                    <a:pt x="7" y="10"/>
                    <a:pt x="16" y="4"/>
                    <a:pt x="26" y="0"/>
                  </a:cubicBezTo>
                  <a:cubicBezTo>
                    <a:pt x="26" y="2"/>
                    <a:pt x="26" y="4"/>
                    <a:pt x="2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2499DD5E-1362-C4D7-B184-7E62FB3E4F0C}"/>
                </a:ext>
              </a:extLst>
            </p:cNvPr>
            <p:cNvSpPr/>
            <p:nvPr/>
          </p:nvSpPr>
          <p:spPr bwMode="auto">
            <a:xfrm>
              <a:off x="1056" y="2158"/>
              <a:ext cx="13" cy="43"/>
            </a:xfrm>
            <a:custGeom>
              <a:gdLst>
                <a:gd name="T0" fmla="*/ 0 w 9"/>
                <a:gd name="T1" fmla="*/ 26 h 29"/>
                <a:gd name="T2" fmla="*/ 8 w 9"/>
                <a:gd name="T3" fmla="*/ 0 h 29"/>
                <a:gd name="T4" fmla="*/ 3 w 9"/>
                <a:gd name="T5" fmla="*/ 29 h 29"/>
                <a:gd name="T6" fmla="*/ 0 w 9"/>
                <a:gd name="T7" fmla="*/ 26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8">
                  <a:moveTo>
                    <a:pt x="0" y="26"/>
                  </a:moveTo>
                  <a:cubicBezTo>
                    <a:pt x="3" y="18"/>
                    <a:pt x="5" y="9"/>
                    <a:pt x="8" y="0"/>
                  </a:cubicBezTo>
                  <a:cubicBezTo>
                    <a:pt x="9" y="10"/>
                    <a:pt x="7" y="20"/>
                    <a:pt x="3" y="29"/>
                  </a:cubicBezTo>
                  <a:cubicBezTo>
                    <a:pt x="2" y="28"/>
                    <a:pt x="1" y="27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1B2E249B-849D-067C-0EFA-DC5A4EE7CFCA}"/>
                </a:ext>
              </a:extLst>
            </p:cNvPr>
            <p:cNvSpPr/>
            <p:nvPr/>
          </p:nvSpPr>
          <p:spPr bwMode="auto">
            <a:xfrm>
              <a:off x="676" y="2618"/>
              <a:ext cx="159" cy="430"/>
            </a:xfrm>
            <a:custGeom>
              <a:gdLst>
                <a:gd name="T0" fmla="*/ 0 w 106"/>
                <a:gd name="T1" fmla="*/ 287 h 287"/>
                <a:gd name="T2" fmla="*/ 47 w 106"/>
                <a:gd name="T3" fmla="*/ 145 h 287"/>
                <a:gd name="T4" fmla="*/ 49 w 106"/>
                <a:gd name="T5" fmla="*/ 11 h 287"/>
                <a:gd name="T6" fmla="*/ 54 w 106"/>
                <a:gd name="T7" fmla="*/ 0 h 287"/>
                <a:gd name="T8" fmla="*/ 57 w 106"/>
                <a:gd name="T9" fmla="*/ 17 h 287"/>
                <a:gd name="T10" fmla="*/ 70 w 106"/>
                <a:gd name="T11" fmla="*/ 69 h 287"/>
                <a:gd name="T12" fmla="*/ 78 w 106"/>
                <a:gd name="T13" fmla="*/ 236 h 287"/>
                <a:gd name="T14" fmla="*/ 0 w 106"/>
                <a:gd name="T15" fmla="*/ 287 h 2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87">
                  <a:moveTo>
                    <a:pt x="0" y="287"/>
                  </a:moveTo>
                  <a:cubicBezTo>
                    <a:pt x="42" y="248"/>
                    <a:pt x="54" y="200"/>
                    <a:pt x="47" y="145"/>
                  </a:cubicBezTo>
                  <a:cubicBezTo>
                    <a:pt x="42" y="100"/>
                    <a:pt x="37" y="56"/>
                    <a:pt x="49" y="11"/>
                  </a:cubicBezTo>
                  <a:cubicBezTo>
                    <a:pt x="50" y="7"/>
                    <a:pt x="50" y="3"/>
                    <a:pt x="54" y="0"/>
                  </a:cubicBezTo>
                  <a:cubicBezTo>
                    <a:pt x="59" y="5"/>
                    <a:pt x="58" y="11"/>
                    <a:pt x="57" y="17"/>
                  </a:cubicBezTo>
                  <a:cubicBezTo>
                    <a:pt x="54" y="36"/>
                    <a:pt x="60" y="53"/>
                    <a:pt x="70" y="69"/>
                  </a:cubicBezTo>
                  <a:cubicBezTo>
                    <a:pt x="106" y="123"/>
                    <a:pt x="98" y="180"/>
                    <a:pt x="78" y="236"/>
                  </a:cubicBezTo>
                  <a:cubicBezTo>
                    <a:pt x="67" y="265"/>
                    <a:pt x="30" y="287"/>
                    <a:pt x="0" y="2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9436DB5E-9F7E-4272-A678-E0BC579F8293}"/>
                </a:ext>
              </a:extLst>
            </p:cNvPr>
            <p:cNvSpPr/>
            <p:nvPr/>
          </p:nvSpPr>
          <p:spPr bwMode="auto">
            <a:xfrm>
              <a:off x="3862" y="952"/>
              <a:ext cx="132" cy="103"/>
            </a:xfrm>
            <a:custGeom>
              <a:gdLst>
                <a:gd name="T0" fmla="*/ 0 w 88"/>
                <a:gd name="T1" fmla="*/ 24 h 69"/>
                <a:gd name="T2" fmla="*/ 60 w 88"/>
                <a:gd name="T3" fmla="*/ 10 h 69"/>
                <a:gd name="T4" fmla="*/ 67 w 88"/>
                <a:gd name="T5" fmla="*/ 66 h 69"/>
                <a:gd name="T6" fmla="*/ 59 w 88"/>
                <a:gd name="T7" fmla="*/ 65 h 69"/>
                <a:gd name="T8" fmla="*/ 33 w 88"/>
                <a:gd name="T9" fmla="*/ 41 h 69"/>
                <a:gd name="T10" fmla="*/ 0 w 88"/>
                <a:gd name="T11" fmla="*/ 24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69">
                  <a:moveTo>
                    <a:pt x="0" y="24"/>
                  </a:moveTo>
                  <a:cubicBezTo>
                    <a:pt x="18" y="5"/>
                    <a:pt x="39" y="0"/>
                    <a:pt x="60" y="10"/>
                  </a:cubicBezTo>
                  <a:cubicBezTo>
                    <a:pt x="84" y="21"/>
                    <a:pt x="88" y="49"/>
                    <a:pt x="67" y="66"/>
                  </a:cubicBezTo>
                  <a:cubicBezTo>
                    <a:pt x="64" y="69"/>
                    <a:pt x="62" y="69"/>
                    <a:pt x="59" y="65"/>
                  </a:cubicBezTo>
                  <a:cubicBezTo>
                    <a:pt x="52" y="55"/>
                    <a:pt x="43" y="48"/>
                    <a:pt x="33" y="41"/>
                  </a:cubicBezTo>
                  <a:cubicBezTo>
                    <a:pt x="23" y="33"/>
                    <a:pt x="11" y="30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00D9B0F8-9013-86AC-3572-A6B603FB9AEE}"/>
                </a:ext>
              </a:extLst>
            </p:cNvPr>
            <p:cNvSpPr/>
            <p:nvPr/>
          </p:nvSpPr>
          <p:spPr bwMode="auto">
            <a:xfrm>
              <a:off x="3799" y="973"/>
              <a:ext cx="84" cy="157"/>
            </a:xfrm>
            <a:custGeom>
              <a:gdLst>
                <a:gd name="T0" fmla="*/ 27 w 56"/>
                <a:gd name="T1" fmla="*/ 105 h 105"/>
                <a:gd name="T2" fmla="*/ 0 w 56"/>
                <a:gd name="T3" fmla="*/ 0 h 105"/>
                <a:gd name="T4" fmla="*/ 27 w 56"/>
                <a:gd name="T5" fmla="*/ 105 h 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05">
                  <a:moveTo>
                    <a:pt x="27" y="105"/>
                  </a:moveTo>
                  <a:cubicBezTo>
                    <a:pt x="5" y="73"/>
                    <a:pt x="1" y="37"/>
                    <a:pt x="0" y="0"/>
                  </a:cubicBezTo>
                  <a:cubicBezTo>
                    <a:pt x="43" y="18"/>
                    <a:pt x="56" y="66"/>
                    <a:pt x="27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A50D6173-2338-F8E6-88B4-3D805E29C06D}"/>
                </a:ext>
              </a:extLst>
            </p:cNvPr>
            <p:cNvSpPr/>
            <p:nvPr/>
          </p:nvSpPr>
          <p:spPr bwMode="auto">
            <a:xfrm>
              <a:off x="709" y="2351"/>
              <a:ext cx="113" cy="189"/>
            </a:xfrm>
            <a:custGeom>
              <a:gdLst>
                <a:gd name="T0" fmla="*/ 75 w 75"/>
                <a:gd name="T1" fmla="*/ 0 h 126"/>
                <a:gd name="T2" fmla="*/ 0 w 75"/>
                <a:gd name="T3" fmla="*/ 126 h 126"/>
                <a:gd name="T4" fmla="*/ 75 w 75"/>
                <a:gd name="T5" fmla="*/ 0 h 1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25">
                  <a:moveTo>
                    <a:pt x="75" y="0"/>
                  </a:moveTo>
                  <a:cubicBezTo>
                    <a:pt x="64" y="53"/>
                    <a:pt x="26" y="86"/>
                    <a:pt x="0" y="126"/>
                  </a:cubicBezTo>
                  <a:cubicBezTo>
                    <a:pt x="12" y="78"/>
                    <a:pt x="22" y="28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39EACAEC-A1CC-07C4-E5FA-658644F42EB6}"/>
                </a:ext>
              </a:extLst>
            </p:cNvPr>
            <p:cNvSpPr/>
            <p:nvPr/>
          </p:nvSpPr>
          <p:spPr bwMode="auto">
            <a:xfrm>
              <a:off x="1924" y="2868"/>
              <a:ext cx="79" cy="176"/>
            </a:xfrm>
            <a:custGeom>
              <a:gdLst>
                <a:gd name="T0" fmla="*/ 0 w 53"/>
                <a:gd name="T1" fmla="*/ 117 h 117"/>
                <a:gd name="T2" fmla="*/ 51 w 53"/>
                <a:gd name="T3" fmla="*/ 0 h 117"/>
                <a:gd name="T4" fmla="*/ 0 w 53"/>
                <a:gd name="T5" fmla="*/ 117 h 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117">
                  <a:moveTo>
                    <a:pt x="0" y="117"/>
                  </a:moveTo>
                  <a:cubicBezTo>
                    <a:pt x="16" y="78"/>
                    <a:pt x="35" y="40"/>
                    <a:pt x="51" y="0"/>
                  </a:cubicBezTo>
                  <a:cubicBezTo>
                    <a:pt x="53" y="19"/>
                    <a:pt x="19" y="98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1B1CA502-4190-5BF1-B63B-05A993E7AF20}"/>
                </a:ext>
              </a:extLst>
            </p:cNvPr>
            <p:cNvSpPr/>
            <p:nvPr/>
          </p:nvSpPr>
          <p:spPr bwMode="auto">
            <a:xfrm>
              <a:off x="2018" y="2699"/>
              <a:ext cx="20" cy="96"/>
            </a:xfrm>
            <a:custGeom>
              <a:gdLst>
                <a:gd name="T0" fmla="*/ 13 w 13"/>
                <a:gd name="T1" fmla="*/ 0 h 64"/>
                <a:gd name="T2" fmla="*/ 4 w 13"/>
                <a:gd name="T3" fmla="*/ 64 h 64"/>
                <a:gd name="T4" fmla="*/ 13 w 13"/>
                <a:gd name="T5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64">
                  <a:moveTo>
                    <a:pt x="13" y="0"/>
                  </a:moveTo>
                  <a:cubicBezTo>
                    <a:pt x="10" y="21"/>
                    <a:pt x="7" y="42"/>
                    <a:pt x="4" y="64"/>
                  </a:cubicBezTo>
                  <a:cubicBezTo>
                    <a:pt x="4" y="42"/>
                    <a:pt x="0" y="19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3" name="Group 4">
            <a:extLst>
              <a:ext uri="{FF2B5EF4-FFF2-40B4-BE49-F238E27FC236}">
                <a16:creationId xmlns:a16="http://schemas.microsoft.com/office/drawing/2014/main" id="{F149BDBE-A367-B409-B97E-A28744391DE3}"/>
              </a:ext>
            </a:extLst>
          </p:cNvPr>
          <p:cNvGrpSpPr>
            <a:grpSpLocks noChangeAspect="1"/>
          </p:cNvGrpSpPr>
          <p:nvPr/>
        </p:nvGrpSpPr>
        <p:grpSpPr>
          <a:xfrm>
            <a:off x="7819618" y="1230605"/>
            <a:ext cx="1287640" cy="972243"/>
            <a:chOff x="201" y="670"/>
            <a:chExt cx="4646" cy="3508"/>
          </a:xfrm>
          <a:solidFill>
            <a:srgbClr val="AB9375"/>
          </a:solidFill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66A97D4D-7EB1-6887-4CBA-E56B4BA94A5F}"/>
                </a:ext>
              </a:extLst>
            </p:cNvPr>
            <p:cNvSpPr/>
            <p:nvPr/>
          </p:nvSpPr>
          <p:spPr bwMode="auto">
            <a:xfrm>
              <a:off x="201" y="803"/>
              <a:ext cx="4646" cy="3375"/>
            </a:xfrm>
            <a:custGeom>
              <a:gdLst>
                <a:gd name="T0" fmla="*/ 2946 w 3099"/>
                <a:gd name="T1" fmla="*/ 457 h 2250"/>
                <a:gd name="T2" fmla="*/ 3068 w 3099"/>
                <a:gd name="T3" fmla="*/ 757 h 2250"/>
                <a:gd name="T4" fmla="*/ 2887 w 3099"/>
                <a:gd name="T5" fmla="*/ 723 h 2250"/>
                <a:gd name="T6" fmla="*/ 2558 w 3099"/>
                <a:gd name="T7" fmla="*/ 718 h 2250"/>
                <a:gd name="T8" fmla="*/ 2424 w 3099"/>
                <a:gd name="T9" fmla="*/ 1254 h 2250"/>
                <a:gd name="T10" fmla="*/ 2632 w 3099"/>
                <a:gd name="T11" fmla="*/ 1352 h 2250"/>
                <a:gd name="T12" fmla="*/ 2816 w 3099"/>
                <a:gd name="T13" fmla="*/ 1746 h 2250"/>
                <a:gd name="T14" fmla="*/ 2718 w 3099"/>
                <a:gd name="T15" fmla="*/ 2016 h 2250"/>
                <a:gd name="T16" fmla="*/ 2711 w 3099"/>
                <a:gd name="T17" fmla="*/ 1785 h 2250"/>
                <a:gd name="T18" fmla="*/ 2381 w 3099"/>
                <a:gd name="T19" fmla="*/ 1467 h 2250"/>
                <a:gd name="T20" fmla="*/ 2436 w 3099"/>
                <a:gd name="T21" fmla="*/ 1625 h 2250"/>
                <a:gd name="T22" fmla="*/ 2099 w 3099"/>
                <a:gd name="T23" fmla="*/ 1901 h 2250"/>
                <a:gd name="T24" fmla="*/ 1863 w 3099"/>
                <a:gd name="T25" fmla="*/ 1763 h 2250"/>
                <a:gd name="T26" fmla="*/ 2047 w 3099"/>
                <a:gd name="T27" fmla="*/ 1773 h 2250"/>
                <a:gd name="T28" fmla="*/ 2331 w 3099"/>
                <a:gd name="T29" fmla="*/ 1661 h 2250"/>
                <a:gd name="T30" fmla="*/ 1521 w 3099"/>
                <a:gd name="T31" fmla="*/ 1436 h 2250"/>
                <a:gd name="T32" fmla="*/ 1239 w 3099"/>
                <a:gd name="T33" fmla="*/ 1273 h 2250"/>
                <a:gd name="T34" fmla="*/ 1344 w 3099"/>
                <a:gd name="T35" fmla="*/ 1730 h 2250"/>
                <a:gd name="T36" fmla="*/ 1254 w 3099"/>
                <a:gd name="T37" fmla="*/ 1724 h 2250"/>
                <a:gd name="T38" fmla="*/ 1102 w 3099"/>
                <a:gd name="T39" fmla="*/ 1681 h 2250"/>
                <a:gd name="T40" fmla="*/ 1628 w 3099"/>
                <a:gd name="T41" fmla="*/ 2032 h 2250"/>
                <a:gd name="T42" fmla="*/ 1775 w 3099"/>
                <a:gd name="T43" fmla="*/ 2250 h 2250"/>
                <a:gd name="T44" fmla="*/ 1534 w 3099"/>
                <a:gd name="T45" fmla="*/ 2078 h 2250"/>
                <a:gd name="T46" fmla="*/ 1421 w 3099"/>
                <a:gd name="T47" fmla="*/ 1991 h 2250"/>
                <a:gd name="T48" fmla="*/ 1446 w 3099"/>
                <a:gd name="T49" fmla="*/ 2174 h 2250"/>
                <a:gd name="T50" fmla="*/ 1323 w 3099"/>
                <a:gd name="T51" fmla="*/ 1921 h 2250"/>
                <a:gd name="T52" fmla="*/ 894 w 3099"/>
                <a:gd name="T53" fmla="*/ 1610 h 2250"/>
                <a:gd name="T54" fmla="*/ 568 w 3099"/>
                <a:gd name="T55" fmla="*/ 1019 h 2250"/>
                <a:gd name="T56" fmla="*/ 570 w 3099"/>
                <a:gd name="T57" fmla="*/ 929 h 2250"/>
                <a:gd name="T58" fmla="*/ 477 w 3099"/>
                <a:gd name="T59" fmla="*/ 1138 h 2250"/>
                <a:gd name="T60" fmla="*/ 464 w 3099"/>
                <a:gd name="T61" fmla="*/ 1195 h 2250"/>
                <a:gd name="T62" fmla="*/ 360 w 3099"/>
                <a:gd name="T63" fmla="*/ 1491 h 2250"/>
                <a:gd name="T64" fmla="*/ 196 w 3099"/>
                <a:gd name="T65" fmla="*/ 1653 h 2250"/>
                <a:gd name="T66" fmla="*/ 135 w 3099"/>
                <a:gd name="T67" fmla="*/ 1698 h 2250"/>
                <a:gd name="T68" fmla="*/ 2 w 3099"/>
                <a:gd name="T69" fmla="*/ 1566 h 2250"/>
                <a:gd name="T70" fmla="*/ 44 w 3099"/>
                <a:gd name="T71" fmla="*/ 1499 h 2250"/>
                <a:gd name="T72" fmla="*/ 292 w 3099"/>
                <a:gd name="T73" fmla="*/ 1016 h 2250"/>
                <a:gd name="T74" fmla="*/ 596 w 3099"/>
                <a:gd name="T75" fmla="*/ 841 h 2250"/>
                <a:gd name="T76" fmla="*/ 710 w 3099"/>
                <a:gd name="T77" fmla="*/ 727 h 2250"/>
                <a:gd name="T78" fmla="*/ 1713 w 3099"/>
                <a:gd name="T79" fmla="*/ 685 h 2250"/>
                <a:gd name="T80" fmla="*/ 1906 w 3099"/>
                <a:gd name="T81" fmla="*/ 680 h 2250"/>
                <a:gd name="T82" fmla="*/ 1949 w 3099"/>
                <a:gd name="T83" fmla="*/ 613 h 2250"/>
                <a:gd name="T84" fmla="*/ 2026 w 3099"/>
                <a:gd name="T85" fmla="*/ 686 h 2250"/>
                <a:gd name="T86" fmla="*/ 1949 w 3099"/>
                <a:gd name="T87" fmla="*/ 578 h 2250"/>
                <a:gd name="T88" fmla="*/ 2025 w 3099"/>
                <a:gd name="T89" fmla="*/ 522 h 2250"/>
                <a:gd name="T90" fmla="*/ 2031 w 3099"/>
                <a:gd name="T91" fmla="*/ 443 h 2250"/>
                <a:gd name="T92" fmla="*/ 2107 w 3099"/>
                <a:gd name="T93" fmla="*/ 479 h 2250"/>
                <a:gd name="T94" fmla="*/ 2005 w 3099"/>
                <a:gd name="T95" fmla="*/ 423 h 2250"/>
                <a:gd name="T96" fmla="*/ 2260 w 3099"/>
                <a:gd name="T97" fmla="*/ 426 h 2250"/>
                <a:gd name="T98" fmla="*/ 2255 w 3099"/>
                <a:gd name="T99" fmla="*/ 310 h 2250"/>
                <a:gd name="T100" fmla="*/ 2179 w 3099"/>
                <a:gd name="T101" fmla="*/ 214 h 2250"/>
                <a:gd name="T102" fmla="*/ 2341 w 3099"/>
                <a:gd name="T103" fmla="*/ 147 h 2250"/>
                <a:gd name="T104" fmla="*/ 2398 w 3099"/>
                <a:gd name="T105" fmla="*/ 95 h 2250"/>
                <a:gd name="T106" fmla="*/ 2618 w 3099"/>
                <a:gd name="T107" fmla="*/ 63 h 2250"/>
                <a:gd name="T108" fmla="*/ 2650 w 3099"/>
                <a:gd name="T109" fmla="*/ 4 h 2250"/>
                <a:gd name="T110" fmla="*/ 2794 w 3099"/>
                <a:gd name="T111" fmla="*/ 67 h 2250"/>
                <a:gd name="T112" fmla="*/ 2814 w 3099"/>
                <a:gd name="T113" fmla="*/ 72 h 2250"/>
                <a:gd name="T114" fmla="*/ 2769 w 3099"/>
                <a:gd name="T115" fmla="*/ 194 h 2250"/>
                <a:gd name="T116" fmla="*/ 2892 w 3099"/>
                <a:gd name="T117" fmla="*/ 139 h 2250"/>
                <a:gd name="T118" fmla="*/ 2830 w 3099"/>
                <a:gd name="T119" fmla="*/ 202 h 22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9" h="2250">
                  <a:moveTo>
                    <a:pt x="2839" y="210"/>
                  </a:moveTo>
                  <a:cubicBezTo>
                    <a:pt x="2831" y="226"/>
                    <a:pt x="2821" y="240"/>
                    <a:pt x="2809" y="253"/>
                  </a:cubicBezTo>
                  <a:cubicBezTo>
                    <a:pt x="2804" y="258"/>
                    <a:pt x="2803" y="261"/>
                    <a:pt x="2808" y="266"/>
                  </a:cubicBezTo>
                  <a:cubicBezTo>
                    <a:pt x="2846" y="310"/>
                    <a:pt x="2879" y="358"/>
                    <a:pt x="2909" y="408"/>
                  </a:cubicBezTo>
                  <a:cubicBezTo>
                    <a:pt x="2920" y="426"/>
                    <a:pt x="2932" y="442"/>
                    <a:pt x="2946" y="457"/>
                  </a:cubicBezTo>
                  <a:cubicBezTo>
                    <a:pt x="2978" y="493"/>
                    <a:pt x="3006" y="533"/>
                    <a:pt x="3027" y="576"/>
                  </a:cubicBezTo>
                  <a:cubicBezTo>
                    <a:pt x="3039" y="599"/>
                    <a:pt x="3054" y="620"/>
                    <a:pt x="3074" y="637"/>
                  </a:cubicBezTo>
                  <a:cubicBezTo>
                    <a:pt x="3079" y="641"/>
                    <a:pt x="3083" y="646"/>
                    <a:pt x="3087" y="651"/>
                  </a:cubicBezTo>
                  <a:cubicBezTo>
                    <a:pt x="3097" y="663"/>
                    <a:pt x="3099" y="677"/>
                    <a:pt x="3094" y="691"/>
                  </a:cubicBezTo>
                  <a:cubicBezTo>
                    <a:pt x="3086" y="714"/>
                    <a:pt x="3074" y="734"/>
                    <a:pt x="3068" y="757"/>
                  </a:cubicBezTo>
                  <a:cubicBezTo>
                    <a:pt x="3066" y="765"/>
                    <a:pt x="3059" y="770"/>
                    <a:pt x="3051" y="773"/>
                  </a:cubicBezTo>
                  <a:cubicBezTo>
                    <a:pt x="3036" y="778"/>
                    <a:pt x="3024" y="787"/>
                    <a:pt x="3012" y="796"/>
                  </a:cubicBezTo>
                  <a:cubicBezTo>
                    <a:pt x="2997" y="807"/>
                    <a:pt x="2980" y="813"/>
                    <a:pt x="2962" y="814"/>
                  </a:cubicBezTo>
                  <a:cubicBezTo>
                    <a:pt x="2947" y="815"/>
                    <a:pt x="2939" y="808"/>
                    <a:pt x="2937" y="792"/>
                  </a:cubicBezTo>
                  <a:cubicBezTo>
                    <a:pt x="2933" y="760"/>
                    <a:pt x="2918" y="736"/>
                    <a:pt x="2887" y="723"/>
                  </a:cubicBezTo>
                  <a:cubicBezTo>
                    <a:pt x="2863" y="713"/>
                    <a:pt x="2846" y="696"/>
                    <a:pt x="2829" y="678"/>
                  </a:cubicBezTo>
                  <a:cubicBezTo>
                    <a:pt x="2800" y="648"/>
                    <a:pt x="2767" y="625"/>
                    <a:pt x="2728" y="611"/>
                  </a:cubicBezTo>
                  <a:cubicBezTo>
                    <a:pt x="2696" y="599"/>
                    <a:pt x="2667" y="601"/>
                    <a:pt x="2638" y="620"/>
                  </a:cubicBezTo>
                  <a:cubicBezTo>
                    <a:pt x="2631" y="625"/>
                    <a:pt x="2623" y="630"/>
                    <a:pt x="2615" y="635"/>
                  </a:cubicBezTo>
                  <a:cubicBezTo>
                    <a:pt x="2583" y="653"/>
                    <a:pt x="2565" y="681"/>
                    <a:pt x="2558" y="718"/>
                  </a:cubicBezTo>
                  <a:cubicBezTo>
                    <a:pt x="2547" y="775"/>
                    <a:pt x="2523" y="828"/>
                    <a:pt x="2495" y="878"/>
                  </a:cubicBezTo>
                  <a:cubicBezTo>
                    <a:pt x="2477" y="910"/>
                    <a:pt x="2465" y="945"/>
                    <a:pt x="2461" y="982"/>
                  </a:cubicBezTo>
                  <a:cubicBezTo>
                    <a:pt x="2459" y="997"/>
                    <a:pt x="2459" y="1013"/>
                    <a:pt x="2465" y="1027"/>
                  </a:cubicBezTo>
                  <a:cubicBezTo>
                    <a:pt x="2475" y="1050"/>
                    <a:pt x="2473" y="1072"/>
                    <a:pt x="2468" y="1095"/>
                  </a:cubicBezTo>
                  <a:cubicBezTo>
                    <a:pt x="2457" y="1149"/>
                    <a:pt x="2443" y="1203"/>
                    <a:pt x="2424" y="1254"/>
                  </a:cubicBezTo>
                  <a:cubicBezTo>
                    <a:pt x="2423" y="1256"/>
                    <a:pt x="2423" y="1257"/>
                    <a:pt x="2423" y="1258"/>
                  </a:cubicBezTo>
                  <a:cubicBezTo>
                    <a:pt x="2420" y="1268"/>
                    <a:pt x="2415" y="1279"/>
                    <a:pt x="2416" y="1289"/>
                  </a:cubicBezTo>
                  <a:cubicBezTo>
                    <a:pt x="2417" y="1300"/>
                    <a:pt x="2432" y="1296"/>
                    <a:pt x="2439" y="1302"/>
                  </a:cubicBezTo>
                  <a:cubicBezTo>
                    <a:pt x="2457" y="1317"/>
                    <a:pt x="2479" y="1322"/>
                    <a:pt x="2502" y="1328"/>
                  </a:cubicBezTo>
                  <a:cubicBezTo>
                    <a:pt x="2545" y="1338"/>
                    <a:pt x="2587" y="1350"/>
                    <a:pt x="2632" y="1352"/>
                  </a:cubicBezTo>
                  <a:cubicBezTo>
                    <a:pt x="2656" y="1353"/>
                    <a:pt x="2675" y="1364"/>
                    <a:pt x="2689" y="1382"/>
                  </a:cubicBezTo>
                  <a:cubicBezTo>
                    <a:pt x="2705" y="1402"/>
                    <a:pt x="2720" y="1424"/>
                    <a:pt x="2733" y="1446"/>
                  </a:cubicBezTo>
                  <a:cubicBezTo>
                    <a:pt x="2740" y="1459"/>
                    <a:pt x="2745" y="1473"/>
                    <a:pt x="2746" y="1488"/>
                  </a:cubicBezTo>
                  <a:cubicBezTo>
                    <a:pt x="2752" y="1555"/>
                    <a:pt x="2764" y="1621"/>
                    <a:pt x="2792" y="1682"/>
                  </a:cubicBezTo>
                  <a:cubicBezTo>
                    <a:pt x="2802" y="1703"/>
                    <a:pt x="2806" y="1726"/>
                    <a:pt x="2816" y="1746"/>
                  </a:cubicBezTo>
                  <a:cubicBezTo>
                    <a:pt x="2821" y="1757"/>
                    <a:pt x="2819" y="1768"/>
                    <a:pt x="2809" y="1777"/>
                  </a:cubicBezTo>
                  <a:cubicBezTo>
                    <a:pt x="2799" y="1787"/>
                    <a:pt x="2794" y="1800"/>
                    <a:pt x="2791" y="1814"/>
                  </a:cubicBezTo>
                  <a:cubicBezTo>
                    <a:pt x="2780" y="1874"/>
                    <a:pt x="2761" y="1934"/>
                    <a:pt x="2748" y="1994"/>
                  </a:cubicBezTo>
                  <a:cubicBezTo>
                    <a:pt x="2747" y="2001"/>
                    <a:pt x="2744" y="2008"/>
                    <a:pt x="2741" y="2014"/>
                  </a:cubicBezTo>
                  <a:cubicBezTo>
                    <a:pt x="2735" y="2027"/>
                    <a:pt x="2726" y="2028"/>
                    <a:pt x="2718" y="2016"/>
                  </a:cubicBezTo>
                  <a:cubicBezTo>
                    <a:pt x="2709" y="2003"/>
                    <a:pt x="2702" y="1989"/>
                    <a:pt x="2692" y="1977"/>
                  </a:cubicBezTo>
                  <a:cubicBezTo>
                    <a:pt x="2679" y="1961"/>
                    <a:pt x="2669" y="1943"/>
                    <a:pt x="2662" y="1923"/>
                  </a:cubicBezTo>
                  <a:cubicBezTo>
                    <a:pt x="2654" y="1903"/>
                    <a:pt x="2653" y="1882"/>
                    <a:pt x="2660" y="1862"/>
                  </a:cubicBezTo>
                  <a:cubicBezTo>
                    <a:pt x="2666" y="1846"/>
                    <a:pt x="2675" y="1834"/>
                    <a:pt x="2693" y="1831"/>
                  </a:cubicBezTo>
                  <a:cubicBezTo>
                    <a:pt x="2713" y="1828"/>
                    <a:pt x="2723" y="1803"/>
                    <a:pt x="2711" y="1785"/>
                  </a:cubicBezTo>
                  <a:cubicBezTo>
                    <a:pt x="2704" y="1774"/>
                    <a:pt x="2703" y="1763"/>
                    <a:pt x="2703" y="1750"/>
                  </a:cubicBezTo>
                  <a:cubicBezTo>
                    <a:pt x="2706" y="1685"/>
                    <a:pt x="2695" y="1622"/>
                    <a:pt x="2675" y="1561"/>
                  </a:cubicBezTo>
                  <a:cubicBezTo>
                    <a:pt x="2666" y="1532"/>
                    <a:pt x="2648" y="1507"/>
                    <a:pt x="2627" y="1484"/>
                  </a:cubicBezTo>
                  <a:cubicBezTo>
                    <a:pt x="2601" y="1455"/>
                    <a:pt x="2568" y="1443"/>
                    <a:pt x="2529" y="1452"/>
                  </a:cubicBezTo>
                  <a:cubicBezTo>
                    <a:pt x="2480" y="1463"/>
                    <a:pt x="2431" y="1462"/>
                    <a:pt x="2381" y="1467"/>
                  </a:cubicBezTo>
                  <a:cubicBezTo>
                    <a:pt x="2368" y="1468"/>
                    <a:pt x="2354" y="1469"/>
                    <a:pt x="2340" y="1473"/>
                  </a:cubicBezTo>
                  <a:cubicBezTo>
                    <a:pt x="2321" y="1479"/>
                    <a:pt x="2303" y="1479"/>
                    <a:pt x="2284" y="1468"/>
                  </a:cubicBezTo>
                  <a:cubicBezTo>
                    <a:pt x="2283" y="1473"/>
                    <a:pt x="2286" y="1475"/>
                    <a:pt x="2288" y="1477"/>
                  </a:cubicBezTo>
                  <a:cubicBezTo>
                    <a:pt x="2298" y="1490"/>
                    <a:pt x="2309" y="1502"/>
                    <a:pt x="2322" y="1512"/>
                  </a:cubicBezTo>
                  <a:cubicBezTo>
                    <a:pt x="2364" y="1546"/>
                    <a:pt x="2397" y="1589"/>
                    <a:pt x="2436" y="1625"/>
                  </a:cubicBezTo>
                  <a:cubicBezTo>
                    <a:pt x="2457" y="1645"/>
                    <a:pt x="2462" y="1670"/>
                    <a:pt x="2456" y="1696"/>
                  </a:cubicBezTo>
                  <a:cubicBezTo>
                    <a:pt x="2447" y="1735"/>
                    <a:pt x="2425" y="1766"/>
                    <a:pt x="2386" y="1778"/>
                  </a:cubicBezTo>
                  <a:cubicBezTo>
                    <a:pt x="2321" y="1799"/>
                    <a:pt x="2264" y="1832"/>
                    <a:pt x="2205" y="1865"/>
                  </a:cubicBezTo>
                  <a:cubicBezTo>
                    <a:pt x="2187" y="1875"/>
                    <a:pt x="2171" y="1888"/>
                    <a:pt x="2156" y="1903"/>
                  </a:cubicBezTo>
                  <a:cubicBezTo>
                    <a:pt x="2135" y="1926"/>
                    <a:pt x="2118" y="1925"/>
                    <a:pt x="2099" y="1901"/>
                  </a:cubicBezTo>
                  <a:cubicBezTo>
                    <a:pt x="2078" y="1873"/>
                    <a:pt x="2047" y="1862"/>
                    <a:pt x="2014" y="1861"/>
                  </a:cubicBezTo>
                  <a:cubicBezTo>
                    <a:pt x="1988" y="1859"/>
                    <a:pt x="1967" y="1852"/>
                    <a:pt x="1950" y="1832"/>
                  </a:cubicBezTo>
                  <a:cubicBezTo>
                    <a:pt x="1941" y="1821"/>
                    <a:pt x="1929" y="1813"/>
                    <a:pt x="1917" y="1806"/>
                  </a:cubicBezTo>
                  <a:cubicBezTo>
                    <a:pt x="1901" y="1797"/>
                    <a:pt x="1887" y="1786"/>
                    <a:pt x="1873" y="1774"/>
                  </a:cubicBezTo>
                  <a:cubicBezTo>
                    <a:pt x="1869" y="1771"/>
                    <a:pt x="1866" y="1767"/>
                    <a:pt x="1863" y="1763"/>
                  </a:cubicBezTo>
                  <a:cubicBezTo>
                    <a:pt x="1855" y="1748"/>
                    <a:pt x="1859" y="1738"/>
                    <a:pt x="1876" y="1735"/>
                  </a:cubicBezTo>
                  <a:cubicBezTo>
                    <a:pt x="1891" y="1733"/>
                    <a:pt x="1905" y="1735"/>
                    <a:pt x="1919" y="1735"/>
                  </a:cubicBezTo>
                  <a:cubicBezTo>
                    <a:pt x="1939" y="1736"/>
                    <a:pt x="1956" y="1730"/>
                    <a:pt x="1973" y="1718"/>
                  </a:cubicBezTo>
                  <a:cubicBezTo>
                    <a:pt x="2002" y="1696"/>
                    <a:pt x="2025" y="1703"/>
                    <a:pt x="2039" y="1737"/>
                  </a:cubicBezTo>
                  <a:cubicBezTo>
                    <a:pt x="2044" y="1748"/>
                    <a:pt x="2048" y="1760"/>
                    <a:pt x="2047" y="1773"/>
                  </a:cubicBezTo>
                  <a:cubicBezTo>
                    <a:pt x="2047" y="1788"/>
                    <a:pt x="2054" y="1797"/>
                    <a:pt x="2069" y="1798"/>
                  </a:cubicBezTo>
                  <a:cubicBezTo>
                    <a:pt x="2114" y="1802"/>
                    <a:pt x="2159" y="1801"/>
                    <a:pt x="2199" y="1774"/>
                  </a:cubicBezTo>
                  <a:cubicBezTo>
                    <a:pt x="2221" y="1759"/>
                    <a:pt x="2247" y="1749"/>
                    <a:pt x="2273" y="1741"/>
                  </a:cubicBezTo>
                  <a:cubicBezTo>
                    <a:pt x="2301" y="1732"/>
                    <a:pt x="2321" y="1713"/>
                    <a:pt x="2340" y="1692"/>
                  </a:cubicBezTo>
                  <a:cubicBezTo>
                    <a:pt x="2351" y="1681"/>
                    <a:pt x="2346" y="1670"/>
                    <a:pt x="2331" y="1661"/>
                  </a:cubicBezTo>
                  <a:cubicBezTo>
                    <a:pt x="2287" y="1633"/>
                    <a:pt x="2237" y="1616"/>
                    <a:pt x="2188" y="1598"/>
                  </a:cubicBezTo>
                  <a:cubicBezTo>
                    <a:pt x="2160" y="1588"/>
                    <a:pt x="2134" y="1574"/>
                    <a:pt x="2113" y="1553"/>
                  </a:cubicBezTo>
                  <a:cubicBezTo>
                    <a:pt x="2058" y="1501"/>
                    <a:pt x="1991" y="1482"/>
                    <a:pt x="1917" y="1485"/>
                  </a:cubicBezTo>
                  <a:cubicBezTo>
                    <a:pt x="1819" y="1490"/>
                    <a:pt x="1724" y="1472"/>
                    <a:pt x="1629" y="1454"/>
                  </a:cubicBezTo>
                  <a:cubicBezTo>
                    <a:pt x="1593" y="1447"/>
                    <a:pt x="1557" y="1441"/>
                    <a:pt x="1521" y="1436"/>
                  </a:cubicBezTo>
                  <a:cubicBezTo>
                    <a:pt x="1455" y="1427"/>
                    <a:pt x="1398" y="1399"/>
                    <a:pt x="1350" y="1353"/>
                  </a:cubicBezTo>
                  <a:cubicBezTo>
                    <a:pt x="1321" y="1325"/>
                    <a:pt x="1287" y="1302"/>
                    <a:pt x="1263" y="1269"/>
                  </a:cubicBezTo>
                  <a:cubicBezTo>
                    <a:pt x="1261" y="1267"/>
                    <a:pt x="1258" y="1265"/>
                    <a:pt x="1256" y="1263"/>
                  </a:cubicBezTo>
                  <a:cubicBezTo>
                    <a:pt x="1250" y="1259"/>
                    <a:pt x="1243" y="1255"/>
                    <a:pt x="1237" y="1258"/>
                  </a:cubicBezTo>
                  <a:cubicBezTo>
                    <a:pt x="1233" y="1261"/>
                    <a:pt x="1238" y="1268"/>
                    <a:pt x="1239" y="1273"/>
                  </a:cubicBezTo>
                  <a:cubicBezTo>
                    <a:pt x="1239" y="1278"/>
                    <a:pt x="1240" y="1283"/>
                    <a:pt x="1240" y="1288"/>
                  </a:cubicBezTo>
                  <a:cubicBezTo>
                    <a:pt x="1241" y="1348"/>
                    <a:pt x="1259" y="1403"/>
                    <a:pt x="1273" y="1460"/>
                  </a:cubicBezTo>
                  <a:cubicBezTo>
                    <a:pt x="1281" y="1491"/>
                    <a:pt x="1290" y="1522"/>
                    <a:pt x="1291" y="1555"/>
                  </a:cubicBezTo>
                  <a:cubicBezTo>
                    <a:pt x="1292" y="1584"/>
                    <a:pt x="1301" y="1612"/>
                    <a:pt x="1311" y="1639"/>
                  </a:cubicBezTo>
                  <a:cubicBezTo>
                    <a:pt x="1322" y="1669"/>
                    <a:pt x="1334" y="1699"/>
                    <a:pt x="1344" y="1730"/>
                  </a:cubicBezTo>
                  <a:cubicBezTo>
                    <a:pt x="1352" y="1753"/>
                    <a:pt x="1365" y="1774"/>
                    <a:pt x="1382" y="1791"/>
                  </a:cubicBezTo>
                  <a:cubicBezTo>
                    <a:pt x="1384" y="1793"/>
                    <a:pt x="1386" y="1795"/>
                    <a:pt x="1387" y="1797"/>
                  </a:cubicBezTo>
                  <a:cubicBezTo>
                    <a:pt x="1387" y="1797"/>
                    <a:pt x="1387" y="1797"/>
                    <a:pt x="1387" y="1799"/>
                  </a:cubicBezTo>
                  <a:cubicBezTo>
                    <a:pt x="1378" y="1794"/>
                    <a:pt x="1370" y="1788"/>
                    <a:pt x="1362" y="1783"/>
                  </a:cubicBezTo>
                  <a:cubicBezTo>
                    <a:pt x="1328" y="1759"/>
                    <a:pt x="1292" y="1740"/>
                    <a:pt x="1254" y="1724"/>
                  </a:cubicBezTo>
                  <a:cubicBezTo>
                    <a:pt x="1232" y="1714"/>
                    <a:pt x="1210" y="1708"/>
                    <a:pt x="1185" y="1709"/>
                  </a:cubicBezTo>
                  <a:cubicBezTo>
                    <a:pt x="1162" y="1710"/>
                    <a:pt x="1153" y="1702"/>
                    <a:pt x="1146" y="1681"/>
                  </a:cubicBezTo>
                  <a:cubicBezTo>
                    <a:pt x="1140" y="1663"/>
                    <a:pt x="1132" y="1647"/>
                    <a:pt x="1125" y="1631"/>
                  </a:cubicBezTo>
                  <a:cubicBezTo>
                    <a:pt x="1115" y="1610"/>
                    <a:pt x="1108" y="1588"/>
                    <a:pt x="1111" y="1564"/>
                  </a:cubicBezTo>
                  <a:cubicBezTo>
                    <a:pt x="1073" y="1595"/>
                    <a:pt x="1069" y="1646"/>
                    <a:pt x="1102" y="1681"/>
                  </a:cubicBezTo>
                  <a:cubicBezTo>
                    <a:pt x="1127" y="1706"/>
                    <a:pt x="1155" y="1724"/>
                    <a:pt x="1191" y="1726"/>
                  </a:cubicBezTo>
                  <a:cubicBezTo>
                    <a:pt x="1237" y="1728"/>
                    <a:pt x="1277" y="1746"/>
                    <a:pt x="1315" y="1770"/>
                  </a:cubicBezTo>
                  <a:cubicBezTo>
                    <a:pt x="1368" y="1803"/>
                    <a:pt x="1421" y="1836"/>
                    <a:pt x="1474" y="1869"/>
                  </a:cubicBezTo>
                  <a:cubicBezTo>
                    <a:pt x="1519" y="1896"/>
                    <a:pt x="1554" y="1935"/>
                    <a:pt x="1585" y="1977"/>
                  </a:cubicBezTo>
                  <a:cubicBezTo>
                    <a:pt x="1598" y="1996"/>
                    <a:pt x="1613" y="2015"/>
                    <a:pt x="1628" y="2032"/>
                  </a:cubicBezTo>
                  <a:cubicBezTo>
                    <a:pt x="1655" y="2062"/>
                    <a:pt x="1687" y="2086"/>
                    <a:pt x="1723" y="2103"/>
                  </a:cubicBezTo>
                  <a:cubicBezTo>
                    <a:pt x="1760" y="2120"/>
                    <a:pt x="1792" y="2142"/>
                    <a:pt x="1815" y="2175"/>
                  </a:cubicBezTo>
                  <a:cubicBezTo>
                    <a:pt x="1819" y="2180"/>
                    <a:pt x="1824" y="2186"/>
                    <a:pt x="1826" y="2192"/>
                  </a:cubicBezTo>
                  <a:cubicBezTo>
                    <a:pt x="1835" y="2211"/>
                    <a:pt x="1830" y="2227"/>
                    <a:pt x="1812" y="2238"/>
                  </a:cubicBezTo>
                  <a:cubicBezTo>
                    <a:pt x="1800" y="2244"/>
                    <a:pt x="1787" y="2245"/>
                    <a:pt x="1775" y="2250"/>
                  </a:cubicBezTo>
                  <a:cubicBezTo>
                    <a:pt x="1761" y="2250"/>
                    <a:pt x="1746" y="2250"/>
                    <a:pt x="1732" y="2250"/>
                  </a:cubicBezTo>
                  <a:cubicBezTo>
                    <a:pt x="1720" y="2246"/>
                    <a:pt x="1707" y="2244"/>
                    <a:pt x="1695" y="2239"/>
                  </a:cubicBezTo>
                  <a:cubicBezTo>
                    <a:pt x="1663" y="2227"/>
                    <a:pt x="1656" y="2213"/>
                    <a:pt x="1658" y="2185"/>
                  </a:cubicBezTo>
                  <a:cubicBezTo>
                    <a:pt x="1660" y="2161"/>
                    <a:pt x="1653" y="2148"/>
                    <a:pt x="1632" y="2142"/>
                  </a:cubicBezTo>
                  <a:cubicBezTo>
                    <a:pt x="1592" y="2131"/>
                    <a:pt x="1561" y="2107"/>
                    <a:pt x="1534" y="2078"/>
                  </a:cubicBezTo>
                  <a:cubicBezTo>
                    <a:pt x="1483" y="2024"/>
                    <a:pt x="1424" y="1980"/>
                    <a:pt x="1364" y="1939"/>
                  </a:cubicBezTo>
                  <a:cubicBezTo>
                    <a:pt x="1361" y="1937"/>
                    <a:pt x="1358" y="1935"/>
                    <a:pt x="1355" y="1933"/>
                  </a:cubicBezTo>
                  <a:cubicBezTo>
                    <a:pt x="1354" y="1933"/>
                    <a:pt x="1353" y="1933"/>
                    <a:pt x="1350" y="1932"/>
                  </a:cubicBezTo>
                  <a:cubicBezTo>
                    <a:pt x="1362" y="1944"/>
                    <a:pt x="1373" y="1954"/>
                    <a:pt x="1383" y="1964"/>
                  </a:cubicBezTo>
                  <a:cubicBezTo>
                    <a:pt x="1394" y="1975"/>
                    <a:pt x="1408" y="1983"/>
                    <a:pt x="1421" y="1991"/>
                  </a:cubicBezTo>
                  <a:cubicBezTo>
                    <a:pt x="1430" y="1996"/>
                    <a:pt x="1439" y="2001"/>
                    <a:pt x="1447" y="2009"/>
                  </a:cubicBezTo>
                  <a:cubicBezTo>
                    <a:pt x="1458" y="2020"/>
                    <a:pt x="1462" y="2033"/>
                    <a:pt x="1459" y="2049"/>
                  </a:cubicBezTo>
                  <a:cubicBezTo>
                    <a:pt x="1453" y="2085"/>
                    <a:pt x="1455" y="2121"/>
                    <a:pt x="1467" y="2155"/>
                  </a:cubicBezTo>
                  <a:cubicBezTo>
                    <a:pt x="1469" y="2161"/>
                    <a:pt x="1472" y="2168"/>
                    <a:pt x="1466" y="2173"/>
                  </a:cubicBezTo>
                  <a:cubicBezTo>
                    <a:pt x="1460" y="2179"/>
                    <a:pt x="1453" y="2177"/>
                    <a:pt x="1446" y="2174"/>
                  </a:cubicBezTo>
                  <a:cubicBezTo>
                    <a:pt x="1433" y="2167"/>
                    <a:pt x="1420" y="2160"/>
                    <a:pt x="1411" y="2148"/>
                  </a:cubicBezTo>
                  <a:cubicBezTo>
                    <a:pt x="1399" y="2133"/>
                    <a:pt x="1382" y="2124"/>
                    <a:pt x="1367" y="2112"/>
                  </a:cubicBezTo>
                  <a:cubicBezTo>
                    <a:pt x="1343" y="2091"/>
                    <a:pt x="1326" y="2066"/>
                    <a:pt x="1323" y="2033"/>
                  </a:cubicBezTo>
                  <a:cubicBezTo>
                    <a:pt x="1322" y="2022"/>
                    <a:pt x="1324" y="2011"/>
                    <a:pt x="1330" y="2002"/>
                  </a:cubicBezTo>
                  <a:cubicBezTo>
                    <a:pt x="1348" y="1974"/>
                    <a:pt x="1344" y="1946"/>
                    <a:pt x="1323" y="1921"/>
                  </a:cubicBezTo>
                  <a:cubicBezTo>
                    <a:pt x="1305" y="1899"/>
                    <a:pt x="1280" y="1888"/>
                    <a:pt x="1256" y="1875"/>
                  </a:cubicBezTo>
                  <a:cubicBezTo>
                    <a:pt x="1170" y="1825"/>
                    <a:pt x="1078" y="1789"/>
                    <a:pt x="987" y="1749"/>
                  </a:cubicBezTo>
                  <a:cubicBezTo>
                    <a:pt x="963" y="1739"/>
                    <a:pt x="939" y="1729"/>
                    <a:pt x="914" y="1724"/>
                  </a:cubicBezTo>
                  <a:cubicBezTo>
                    <a:pt x="887" y="1718"/>
                    <a:pt x="875" y="1701"/>
                    <a:pt x="874" y="1674"/>
                  </a:cubicBezTo>
                  <a:cubicBezTo>
                    <a:pt x="872" y="1650"/>
                    <a:pt x="879" y="1629"/>
                    <a:pt x="894" y="1610"/>
                  </a:cubicBezTo>
                  <a:cubicBezTo>
                    <a:pt x="925" y="1572"/>
                    <a:pt x="938" y="1526"/>
                    <a:pt x="944" y="1478"/>
                  </a:cubicBezTo>
                  <a:cubicBezTo>
                    <a:pt x="947" y="1462"/>
                    <a:pt x="948" y="1445"/>
                    <a:pt x="948" y="1428"/>
                  </a:cubicBezTo>
                  <a:cubicBezTo>
                    <a:pt x="949" y="1392"/>
                    <a:pt x="934" y="1366"/>
                    <a:pt x="902" y="1349"/>
                  </a:cubicBezTo>
                  <a:cubicBezTo>
                    <a:pt x="834" y="1313"/>
                    <a:pt x="769" y="1275"/>
                    <a:pt x="702" y="1239"/>
                  </a:cubicBezTo>
                  <a:cubicBezTo>
                    <a:pt x="614" y="1192"/>
                    <a:pt x="577" y="1114"/>
                    <a:pt x="568" y="1019"/>
                  </a:cubicBezTo>
                  <a:cubicBezTo>
                    <a:pt x="565" y="990"/>
                    <a:pt x="567" y="961"/>
                    <a:pt x="573" y="932"/>
                  </a:cubicBezTo>
                  <a:cubicBezTo>
                    <a:pt x="573" y="922"/>
                    <a:pt x="577" y="914"/>
                    <a:pt x="579" y="905"/>
                  </a:cubicBezTo>
                  <a:cubicBezTo>
                    <a:pt x="578" y="903"/>
                    <a:pt x="576" y="905"/>
                    <a:pt x="578" y="905"/>
                  </a:cubicBezTo>
                  <a:cubicBezTo>
                    <a:pt x="578" y="904"/>
                    <a:pt x="579" y="905"/>
                    <a:pt x="579" y="905"/>
                  </a:cubicBezTo>
                  <a:cubicBezTo>
                    <a:pt x="576" y="914"/>
                    <a:pt x="575" y="922"/>
                    <a:pt x="570" y="929"/>
                  </a:cubicBezTo>
                  <a:cubicBezTo>
                    <a:pt x="563" y="954"/>
                    <a:pt x="545" y="969"/>
                    <a:pt x="524" y="982"/>
                  </a:cubicBezTo>
                  <a:cubicBezTo>
                    <a:pt x="511" y="989"/>
                    <a:pt x="498" y="996"/>
                    <a:pt x="485" y="1002"/>
                  </a:cubicBezTo>
                  <a:cubicBezTo>
                    <a:pt x="479" y="1005"/>
                    <a:pt x="477" y="1008"/>
                    <a:pt x="478" y="1014"/>
                  </a:cubicBezTo>
                  <a:cubicBezTo>
                    <a:pt x="479" y="1026"/>
                    <a:pt x="477" y="1038"/>
                    <a:pt x="475" y="1049"/>
                  </a:cubicBezTo>
                  <a:cubicBezTo>
                    <a:pt x="469" y="1079"/>
                    <a:pt x="469" y="1109"/>
                    <a:pt x="477" y="1138"/>
                  </a:cubicBezTo>
                  <a:cubicBezTo>
                    <a:pt x="485" y="1170"/>
                    <a:pt x="503" y="1195"/>
                    <a:pt x="536" y="1205"/>
                  </a:cubicBezTo>
                  <a:cubicBezTo>
                    <a:pt x="570" y="1216"/>
                    <a:pt x="591" y="1243"/>
                    <a:pt x="612" y="1269"/>
                  </a:cubicBezTo>
                  <a:cubicBezTo>
                    <a:pt x="607" y="1269"/>
                    <a:pt x="603" y="1266"/>
                    <a:pt x="600" y="1263"/>
                  </a:cubicBezTo>
                  <a:cubicBezTo>
                    <a:pt x="588" y="1249"/>
                    <a:pt x="572" y="1242"/>
                    <a:pt x="554" y="1239"/>
                  </a:cubicBezTo>
                  <a:cubicBezTo>
                    <a:pt x="521" y="1232"/>
                    <a:pt x="489" y="1222"/>
                    <a:pt x="464" y="1195"/>
                  </a:cubicBezTo>
                  <a:cubicBezTo>
                    <a:pt x="452" y="1182"/>
                    <a:pt x="433" y="1178"/>
                    <a:pt x="415" y="1174"/>
                  </a:cubicBezTo>
                  <a:cubicBezTo>
                    <a:pt x="402" y="1171"/>
                    <a:pt x="393" y="1184"/>
                    <a:pt x="398" y="1198"/>
                  </a:cubicBezTo>
                  <a:cubicBezTo>
                    <a:pt x="413" y="1235"/>
                    <a:pt x="422" y="1275"/>
                    <a:pt x="430" y="1315"/>
                  </a:cubicBezTo>
                  <a:cubicBezTo>
                    <a:pt x="438" y="1354"/>
                    <a:pt x="434" y="1392"/>
                    <a:pt x="422" y="1430"/>
                  </a:cubicBezTo>
                  <a:cubicBezTo>
                    <a:pt x="412" y="1460"/>
                    <a:pt x="392" y="1481"/>
                    <a:pt x="360" y="1491"/>
                  </a:cubicBezTo>
                  <a:cubicBezTo>
                    <a:pt x="338" y="1498"/>
                    <a:pt x="316" y="1504"/>
                    <a:pt x="292" y="1502"/>
                  </a:cubicBezTo>
                  <a:cubicBezTo>
                    <a:pt x="295" y="1507"/>
                    <a:pt x="299" y="1504"/>
                    <a:pt x="303" y="1507"/>
                  </a:cubicBezTo>
                  <a:cubicBezTo>
                    <a:pt x="254" y="1536"/>
                    <a:pt x="245" y="1585"/>
                    <a:pt x="239" y="1638"/>
                  </a:cubicBezTo>
                  <a:cubicBezTo>
                    <a:pt x="229" y="1623"/>
                    <a:pt x="226" y="1606"/>
                    <a:pt x="224" y="1586"/>
                  </a:cubicBezTo>
                  <a:cubicBezTo>
                    <a:pt x="211" y="1609"/>
                    <a:pt x="202" y="1630"/>
                    <a:pt x="196" y="1653"/>
                  </a:cubicBezTo>
                  <a:cubicBezTo>
                    <a:pt x="182" y="1703"/>
                    <a:pt x="149" y="1735"/>
                    <a:pt x="99" y="1748"/>
                  </a:cubicBezTo>
                  <a:cubicBezTo>
                    <a:pt x="67" y="1758"/>
                    <a:pt x="46" y="1751"/>
                    <a:pt x="25" y="1724"/>
                  </a:cubicBezTo>
                  <a:cubicBezTo>
                    <a:pt x="20" y="1716"/>
                    <a:pt x="13" y="1709"/>
                    <a:pt x="10" y="1698"/>
                  </a:cubicBezTo>
                  <a:cubicBezTo>
                    <a:pt x="17" y="1698"/>
                    <a:pt x="20" y="1703"/>
                    <a:pt x="23" y="1707"/>
                  </a:cubicBezTo>
                  <a:cubicBezTo>
                    <a:pt x="54" y="1742"/>
                    <a:pt x="111" y="1738"/>
                    <a:pt x="135" y="1698"/>
                  </a:cubicBezTo>
                  <a:cubicBezTo>
                    <a:pt x="145" y="1683"/>
                    <a:pt x="151" y="1667"/>
                    <a:pt x="158" y="1651"/>
                  </a:cubicBezTo>
                  <a:cubicBezTo>
                    <a:pt x="160" y="1645"/>
                    <a:pt x="160" y="1640"/>
                    <a:pt x="155" y="1637"/>
                  </a:cubicBezTo>
                  <a:cubicBezTo>
                    <a:pt x="149" y="1634"/>
                    <a:pt x="147" y="1640"/>
                    <a:pt x="145" y="1643"/>
                  </a:cubicBezTo>
                  <a:cubicBezTo>
                    <a:pt x="119" y="1677"/>
                    <a:pt x="81" y="1683"/>
                    <a:pt x="46" y="1657"/>
                  </a:cubicBezTo>
                  <a:cubicBezTo>
                    <a:pt x="15" y="1635"/>
                    <a:pt x="5" y="1602"/>
                    <a:pt x="2" y="1566"/>
                  </a:cubicBezTo>
                  <a:cubicBezTo>
                    <a:pt x="0" y="1543"/>
                    <a:pt x="3" y="1520"/>
                    <a:pt x="7" y="1497"/>
                  </a:cubicBezTo>
                  <a:cubicBezTo>
                    <a:pt x="12" y="1466"/>
                    <a:pt x="43" y="1438"/>
                    <a:pt x="75" y="1436"/>
                  </a:cubicBezTo>
                  <a:cubicBezTo>
                    <a:pt x="80" y="1435"/>
                    <a:pt x="85" y="1436"/>
                    <a:pt x="90" y="1441"/>
                  </a:cubicBezTo>
                  <a:cubicBezTo>
                    <a:pt x="82" y="1447"/>
                    <a:pt x="73" y="1449"/>
                    <a:pt x="65" y="1453"/>
                  </a:cubicBezTo>
                  <a:cubicBezTo>
                    <a:pt x="43" y="1463"/>
                    <a:pt x="36" y="1476"/>
                    <a:pt x="44" y="1499"/>
                  </a:cubicBezTo>
                  <a:cubicBezTo>
                    <a:pt x="51" y="1519"/>
                    <a:pt x="63" y="1534"/>
                    <a:pt x="82" y="1543"/>
                  </a:cubicBezTo>
                  <a:cubicBezTo>
                    <a:pt x="104" y="1553"/>
                    <a:pt x="124" y="1547"/>
                    <a:pt x="132" y="1525"/>
                  </a:cubicBezTo>
                  <a:cubicBezTo>
                    <a:pt x="149" y="1479"/>
                    <a:pt x="166" y="1434"/>
                    <a:pt x="163" y="1384"/>
                  </a:cubicBezTo>
                  <a:cubicBezTo>
                    <a:pt x="160" y="1317"/>
                    <a:pt x="171" y="1251"/>
                    <a:pt x="189" y="1186"/>
                  </a:cubicBezTo>
                  <a:cubicBezTo>
                    <a:pt x="207" y="1121"/>
                    <a:pt x="239" y="1062"/>
                    <a:pt x="292" y="1016"/>
                  </a:cubicBezTo>
                  <a:cubicBezTo>
                    <a:pt x="323" y="988"/>
                    <a:pt x="360" y="976"/>
                    <a:pt x="400" y="970"/>
                  </a:cubicBezTo>
                  <a:cubicBezTo>
                    <a:pt x="421" y="967"/>
                    <a:pt x="436" y="961"/>
                    <a:pt x="449" y="942"/>
                  </a:cubicBezTo>
                  <a:cubicBezTo>
                    <a:pt x="476" y="906"/>
                    <a:pt x="516" y="885"/>
                    <a:pt x="554" y="862"/>
                  </a:cubicBezTo>
                  <a:cubicBezTo>
                    <a:pt x="565" y="856"/>
                    <a:pt x="574" y="848"/>
                    <a:pt x="585" y="842"/>
                  </a:cubicBezTo>
                  <a:cubicBezTo>
                    <a:pt x="588" y="840"/>
                    <a:pt x="592" y="836"/>
                    <a:pt x="596" y="841"/>
                  </a:cubicBezTo>
                  <a:cubicBezTo>
                    <a:pt x="599" y="844"/>
                    <a:pt x="597" y="848"/>
                    <a:pt x="596" y="852"/>
                  </a:cubicBezTo>
                  <a:cubicBezTo>
                    <a:pt x="592" y="860"/>
                    <a:pt x="588" y="867"/>
                    <a:pt x="585" y="875"/>
                  </a:cubicBezTo>
                  <a:cubicBezTo>
                    <a:pt x="590" y="876"/>
                    <a:pt x="591" y="873"/>
                    <a:pt x="592" y="870"/>
                  </a:cubicBezTo>
                  <a:cubicBezTo>
                    <a:pt x="593" y="869"/>
                    <a:pt x="593" y="869"/>
                    <a:pt x="593" y="868"/>
                  </a:cubicBezTo>
                  <a:cubicBezTo>
                    <a:pt x="611" y="804"/>
                    <a:pt x="658" y="763"/>
                    <a:pt x="710" y="727"/>
                  </a:cubicBezTo>
                  <a:cubicBezTo>
                    <a:pt x="773" y="682"/>
                    <a:pt x="840" y="643"/>
                    <a:pt x="913" y="619"/>
                  </a:cubicBezTo>
                  <a:cubicBezTo>
                    <a:pt x="1000" y="591"/>
                    <a:pt x="1088" y="595"/>
                    <a:pt x="1175" y="619"/>
                  </a:cubicBezTo>
                  <a:cubicBezTo>
                    <a:pt x="1271" y="645"/>
                    <a:pt x="1369" y="669"/>
                    <a:pt x="1464" y="697"/>
                  </a:cubicBezTo>
                  <a:cubicBezTo>
                    <a:pt x="1520" y="714"/>
                    <a:pt x="1576" y="710"/>
                    <a:pt x="1633" y="702"/>
                  </a:cubicBezTo>
                  <a:cubicBezTo>
                    <a:pt x="1660" y="698"/>
                    <a:pt x="1686" y="690"/>
                    <a:pt x="1713" y="685"/>
                  </a:cubicBezTo>
                  <a:cubicBezTo>
                    <a:pt x="1754" y="678"/>
                    <a:pt x="1795" y="684"/>
                    <a:pt x="1835" y="691"/>
                  </a:cubicBezTo>
                  <a:cubicBezTo>
                    <a:pt x="1850" y="694"/>
                    <a:pt x="1865" y="695"/>
                    <a:pt x="1880" y="697"/>
                  </a:cubicBezTo>
                  <a:cubicBezTo>
                    <a:pt x="1888" y="698"/>
                    <a:pt x="1892" y="696"/>
                    <a:pt x="1894" y="688"/>
                  </a:cubicBezTo>
                  <a:cubicBezTo>
                    <a:pt x="1897" y="677"/>
                    <a:pt x="1900" y="666"/>
                    <a:pt x="1909" y="656"/>
                  </a:cubicBezTo>
                  <a:cubicBezTo>
                    <a:pt x="1914" y="666"/>
                    <a:pt x="1908" y="672"/>
                    <a:pt x="1906" y="680"/>
                  </a:cubicBezTo>
                  <a:cubicBezTo>
                    <a:pt x="1901" y="698"/>
                    <a:pt x="1901" y="698"/>
                    <a:pt x="1920" y="698"/>
                  </a:cubicBezTo>
                  <a:cubicBezTo>
                    <a:pt x="1927" y="698"/>
                    <a:pt x="1933" y="698"/>
                    <a:pt x="1940" y="699"/>
                  </a:cubicBezTo>
                  <a:cubicBezTo>
                    <a:pt x="1949" y="700"/>
                    <a:pt x="1950" y="697"/>
                    <a:pt x="1946" y="689"/>
                  </a:cubicBezTo>
                  <a:cubicBezTo>
                    <a:pt x="1935" y="665"/>
                    <a:pt x="1943" y="641"/>
                    <a:pt x="1946" y="617"/>
                  </a:cubicBezTo>
                  <a:cubicBezTo>
                    <a:pt x="1947" y="615"/>
                    <a:pt x="1948" y="614"/>
                    <a:pt x="1949" y="613"/>
                  </a:cubicBezTo>
                  <a:cubicBezTo>
                    <a:pt x="1950" y="612"/>
                    <a:pt x="1951" y="612"/>
                    <a:pt x="1952" y="611"/>
                  </a:cubicBezTo>
                  <a:cubicBezTo>
                    <a:pt x="1955" y="615"/>
                    <a:pt x="1953" y="619"/>
                    <a:pt x="1952" y="622"/>
                  </a:cubicBezTo>
                  <a:cubicBezTo>
                    <a:pt x="1945" y="637"/>
                    <a:pt x="1949" y="652"/>
                    <a:pt x="1958" y="665"/>
                  </a:cubicBezTo>
                  <a:cubicBezTo>
                    <a:pt x="1965" y="676"/>
                    <a:pt x="1974" y="686"/>
                    <a:pt x="1986" y="693"/>
                  </a:cubicBezTo>
                  <a:cubicBezTo>
                    <a:pt x="1999" y="702"/>
                    <a:pt x="2017" y="698"/>
                    <a:pt x="2026" y="686"/>
                  </a:cubicBezTo>
                  <a:cubicBezTo>
                    <a:pt x="2032" y="677"/>
                    <a:pt x="2029" y="670"/>
                    <a:pt x="2020" y="668"/>
                  </a:cubicBezTo>
                  <a:cubicBezTo>
                    <a:pt x="1998" y="664"/>
                    <a:pt x="1990" y="651"/>
                    <a:pt x="1997" y="630"/>
                  </a:cubicBezTo>
                  <a:cubicBezTo>
                    <a:pt x="2000" y="621"/>
                    <a:pt x="2002" y="613"/>
                    <a:pt x="2003" y="604"/>
                  </a:cubicBezTo>
                  <a:cubicBezTo>
                    <a:pt x="2005" y="585"/>
                    <a:pt x="1988" y="567"/>
                    <a:pt x="1969" y="567"/>
                  </a:cubicBezTo>
                  <a:cubicBezTo>
                    <a:pt x="1961" y="567"/>
                    <a:pt x="1956" y="573"/>
                    <a:pt x="1949" y="578"/>
                  </a:cubicBezTo>
                  <a:cubicBezTo>
                    <a:pt x="1957" y="557"/>
                    <a:pt x="1973" y="548"/>
                    <a:pt x="1992" y="552"/>
                  </a:cubicBezTo>
                  <a:cubicBezTo>
                    <a:pt x="2003" y="553"/>
                    <a:pt x="2013" y="557"/>
                    <a:pt x="2022" y="562"/>
                  </a:cubicBezTo>
                  <a:cubicBezTo>
                    <a:pt x="2027" y="565"/>
                    <a:pt x="2032" y="567"/>
                    <a:pt x="2037" y="566"/>
                  </a:cubicBezTo>
                  <a:cubicBezTo>
                    <a:pt x="2049" y="565"/>
                    <a:pt x="2053" y="558"/>
                    <a:pt x="2049" y="547"/>
                  </a:cubicBezTo>
                  <a:cubicBezTo>
                    <a:pt x="2044" y="535"/>
                    <a:pt x="2034" y="529"/>
                    <a:pt x="2025" y="522"/>
                  </a:cubicBezTo>
                  <a:cubicBezTo>
                    <a:pt x="2004" y="508"/>
                    <a:pt x="1993" y="490"/>
                    <a:pt x="1998" y="464"/>
                  </a:cubicBezTo>
                  <a:cubicBezTo>
                    <a:pt x="2000" y="484"/>
                    <a:pt x="2012" y="494"/>
                    <a:pt x="2028" y="502"/>
                  </a:cubicBezTo>
                  <a:cubicBezTo>
                    <a:pt x="2034" y="504"/>
                    <a:pt x="2040" y="507"/>
                    <a:pt x="2046" y="501"/>
                  </a:cubicBezTo>
                  <a:cubicBezTo>
                    <a:pt x="2050" y="495"/>
                    <a:pt x="2047" y="490"/>
                    <a:pt x="2043" y="485"/>
                  </a:cubicBezTo>
                  <a:cubicBezTo>
                    <a:pt x="2034" y="473"/>
                    <a:pt x="2033" y="457"/>
                    <a:pt x="2031" y="443"/>
                  </a:cubicBezTo>
                  <a:cubicBezTo>
                    <a:pt x="2037" y="441"/>
                    <a:pt x="2038" y="445"/>
                    <a:pt x="2039" y="448"/>
                  </a:cubicBezTo>
                  <a:cubicBezTo>
                    <a:pt x="2045" y="471"/>
                    <a:pt x="2065" y="482"/>
                    <a:pt x="2081" y="497"/>
                  </a:cubicBezTo>
                  <a:cubicBezTo>
                    <a:pt x="2083" y="498"/>
                    <a:pt x="2086" y="499"/>
                    <a:pt x="2089" y="500"/>
                  </a:cubicBezTo>
                  <a:cubicBezTo>
                    <a:pt x="2096" y="502"/>
                    <a:pt x="2104" y="506"/>
                    <a:pt x="2110" y="498"/>
                  </a:cubicBezTo>
                  <a:cubicBezTo>
                    <a:pt x="2116" y="491"/>
                    <a:pt x="2109" y="485"/>
                    <a:pt x="2107" y="479"/>
                  </a:cubicBezTo>
                  <a:cubicBezTo>
                    <a:pt x="2103" y="472"/>
                    <a:pt x="2099" y="465"/>
                    <a:pt x="2095" y="458"/>
                  </a:cubicBezTo>
                  <a:cubicBezTo>
                    <a:pt x="2091" y="451"/>
                    <a:pt x="2090" y="444"/>
                    <a:pt x="2091" y="436"/>
                  </a:cubicBezTo>
                  <a:cubicBezTo>
                    <a:pt x="2094" y="417"/>
                    <a:pt x="2085" y="407"/>
                    <a:pt x="2066" y="406"/>
                  </a:cubicBezTo>
                  <a:cubicBezTo>
                    <a:pt x="2046" y="403"/>
                    <a:pt x="2027" y="407"/>
                    <a:pt x="2011" y="421"/>
                  </a:cubicBezTo>
                  <a:cubicBezTo>
                    <a:pt x="2010" y="423"/>
                    <a:pt x="2008" y="425"/>
                    <a:pt x="2005" y="423"/>
                  </a:cubicBezTo>
                  <a:cubicBezTo>
                    <a:pt x="2021" y="400"/>
                    <a:pt x="2040" y="382"/>
                    <a:pt x="2069" y="382"/>
                  </a:cubicBezTo>
                  <a:cubicBezTo>
                    <a:pt x="2090" y="382"/>
                    <a:pt x="2110" y="382"/>
                    <a:pt x="2130" y="386"/>
                  </a:cubicBezTo>
                  <a:cubicBezTo>
                    <a:pt x="2145" y="389"/>
                    <a:pt x="2160" y="395"/>
                    <a:pt x="2172" y="406"/>
                  </a:cubicBezTo>
                  <a:cubicBezTo>
                    <a:pt x="2184" y="417"/>
                    <a:pt x="2198" y="425"/>
                    <a:pt x="2212" y="432"/>
                  </a:cubicBezTo>
                  <a:cubicBezTo>
                    <a:pt x="2226" y="440"/>
                    <a:pt x="2248" y="437"/>
                    <a:pt x="2260" y="426"/>
                  </a:cubicBezTo>
                  <a:cubicBezTo>
                    <a:pt x="2269" y="417"/>
                    <a:pt x="2269" y="403"/>
                    <a:pt x="2257" y="399"/>
                  </a:cubicBezTo>
                  <a:cubicBezTo>
                    <a:pt x="2217" y="386"/>
                    <a:pt x="2207" y="352"/>
                    <a:pt x="2200" y="316"/>
                  </a:cubicBezTo>
                  <a:cubicBezTo>
                    <a:pt x="2196" y="296"/>
                    <a:pt x="2200" y="278"/>
                    <a:pt x="2209" y="263"/>
                  </a:cubicBezTo>
                  <a:cubicBezTo>
                    <a:pt x="2209" y="271"/>
                    <a:pt x="2209" y="278"/>
                    <a:pt x="2212" y="286"/>
                  </a:cubicBezTo>
                  <a:cubicBezTo>
                    <a:pt x="2220" y="306"/>
                    <a:pt x="2234" y="314"/>
                    <a:pt x="2255" y="310"/>
                  </a:cubicBezTo>
                  <a:cubicBezTo>
                    <a:pt x="2270" y="308"/>
                    <a:pt x="2283" y="307"/>
                    <a:pt x="2298" y="310"/>
                  </a:cubicBezTo>
                  <a:cubicBezTo>
                    <a:pt x="2326" y="316"/>
                    <a:pt x="2346" y="296"/>
                    <a:pt x="2341" y="267"/>
                  </a:cubicBezTo>
                  <a:cubicBezTo>
                    <a:pt x="2339" y="259"/>
                    <a:pt x="2337" y="250"/>
                    <a:pt x="2334" y="242"/>
                  </a:cubicBezTo>
                  <a:cubicBezTo>
                    <a:pt x="2328" y="227"/>
                    <a:pt x="2316" y="221"/>
                    <a:pt x="2301" y="220"/>
                  </a:cubicBezTo>
                  <a:cubicBezTo>
                    <a:pt x="2261" y="215"/>
                    <a:pt x="2220" y="209"/>
                    <a:pt x="2179" y="214"/>
                  </a:cubicBezTo>
                  <a:cubicBezTo>
                    <a:pt x="2174" y="214"/>
                    <a:pt x="2169" y="214"/>
                    <a:pt x="2164" y="213"/>
                  </a:cubicBezTo>
                  <a:cubicBezTo>
                    <a:pt x="2189" y="198"/>
                    <a:pt x="2214" y="186"/>
                    <a:pt x="2243" y="187"/>
                  </a:cubicBezTo>
                  <a:cubicBezTo>
                    <a:pt x="2271" y="188"/>
                    <a:pt x="2299" y="189"/>
                    <a:pt x="2327" y="190"/>
                  </a:cubicBezTo>
                  <a:cubicBezTo>
                    <a:pt x="2335" y="191"/>
                    <a:pt x="2338" y="188"/>
                    <a:pt x="2339" y="180"/>
                  </a:cubicBezTo>
                  <a:cubicBezTo>
                    <a:pt x="2340" y="169"/>
                    <a:pt x="2341" y="158"/>
                    <a:pt x="2341" y="147"/>
                  </a:cubicBezTo>
                  <a:cubicBezTo>
                    <a:pt x="2341" y="132"/>
                    <a:pt x="2345" y="119"/>
                    <a:pt x="2354" y="108"/>
                  </a:cubicBezTo>
                  <a:cubicBezTo>
                    <a:pt x="2374" y="86"/>
                    <a:pt x="2394" y="64"/>
                    <a:pt x="2416" y="44"/>
                  </a:cubicBezTo>
                  <a:cubicBezTo>
                    <a:pt x="2419" y="42"/>
                    <a:pt x="2421" y="39"/>
                    <a:pt x="2426" y="39"/>
                  </a:cubicBezTo>
                  <a:cubicBezTo>
                    <a:pt x="2426" y="49"/>
                    <a:pt x="2419" y="55"/>
                    <a:pt x="2413" y="61"/>
                  </a:cubicBezTo>
                  <a:cubicBezTo>
                    <a:pt x="2402" y="70"/>
                    <a:pt x="2398" y="82"/>
                    <a:pt x="2398" y="95"/>
                  </a:cubicBezTo>
                  <a:cubicBezTo>
                    <a:pt x="2398" y="99"/>
                    <a:pt x="2399" y="103"/>
                    <a:pt x="2403" y="105"/>
                  </a:cubicBezTo>
                  <a:cubicBezTo>
                    <a:pt x="2413" y="109"/>
                    <a:pt x="2422" y="114"/>
                    <a:pt x="2433" y="119"/>
                  </a:cubicBezTo>
                  <a:cubicBezTo>
                    <a:pt x="2434" y="93"/>
                    <a:pt x="2451" y="83"/>
                    <a:pt x="2473" y="81"/>
                  </a:cubicBezTo>
                  <a:cubicBezTo>
                    <a:pt x="2504" y="78"/>
                    <a:pt x="2534" y="73"/>
                    <a:pt x="2565" y="76"/>
                  </a:cubicBezTo>
                  <a:cubicBezTo>
                    <a:pt x="2584" y="78"/>
                    <a:pt x="2602" y="73"/>
                    <a:pt x="2618" y="63"/>
                  </a:cubicBezTo>
                  <a:cubicBezTo>
                    <a:pt x="2634" y="53"/>
                    <a:pt x="2634" y="39"/>
                    <a:pt x="2620" y="28"/>
                  </a:cubicBezTo>
                  <a:cubicBezTo>
                    <a:pt x="2608" y="19"/>
                    <a:pt x="2594" y="14"/>
                    <a:pt x="2579" y="14"/>
                  </a:cubicBezTo>
                  <a:cubicBezTo>
                    <a:pt x="2568" y="13"/>
                    <a:pt x="2556" y="14"/>
                    <a:pt x="2545" y="8"/>
                  </a:cubicBezTo>
                  <a:cubicBezTo>
                    <a:pt x="2550" y="4"/>
                    <a:pt x="2555" y="4"/>
                    <a:pt x="2559" y="4"/>
                  </a:cubicBezTo>
                  <a:cubicBezTo>
                    <a:pt x="2589" y="0"/>
                    <a:pt x="2619" y="0"/>
                    <a:pt x="2650" y="4"/>
                  </a:cubicBezTo>
                  <a:cubicBezTo>
                    <a:pt x="2704" y="10"/>
                    <a:pt x="2736" y="61"/>
                    <a:pt x="2719" y="113"/>
                  </a:cubicBezTo>
                  <a:cubicBezTo>
                    <a:pt x="2712" y="131"/>
                    <a:pt x="2713" y="137"/>
                    <a:pt x="2720" y="157"/>
                  </a:cubicBezTo>
                  <a:cubicBezTo>
                    <a:pt x="2737" y="143"/>
                    <a:pt x="2751" y="128"/>
                    <a:pt x="2762" y="109"/>
                  </a:cubicBezTo>
                  <a:cubicBezTo>
                    <a:pt x="2770" y="97"/>
                    <a:pt x="2778" y="85"/>
                    <a:pt x="2786" y="72"/>
                  </a:cubicBezTo>
                  <a:cubicBezTo>
                    <a:pt x="2788" y="70"/>
                    <a:pt x="2790" y="66"/>
                    <a:pt x="2794" y="67"/>
                  </a:cubicBezTo>
                  <a:cubicBezTo>
                    <a:pt x="2798" y="69"/>
                    <a:pt x="2797" y="74"/>
                    <a:pt x="2797" y="77"/>
                  </a:cubicBezTo>
                  <a:cubicBezTo>
                    <a:pt x="2796" y="82"/>
                    <a:pt x="2793" y="87"/>
                    <a:pt x="2792" y="93"/>
                  </a:cubicBezTo>
                  <a:cubicBezTo>
                    <a:pt x="2791" y="96"/>
                    <a:pt x="2792" y="100"/>
                    <a:pt x="2795" y="101"/>
                  </a:cubicBezTo>
                  <a:cubicBezTo>
                    <a:pt x="2800" y="103"/>
                    <a:pt x="2800" y="99"/>
                    <a:pt x="2802" y="96"/>
                  </a:cubicBezTo>
                  <a:cubicBezTo>
                    <a:pt x="2806" y="88"/>
                    <a:pt x="2808" y="79"/>
                    <a:pt x="2814" y="72"/>
                  </a:cubicBezTo>
                  <a:cubicBezTo>
                    <a:pt x="2816" y="70"/>
                    <a:pt x="2819" y="67"/>
                    <a:pt x="2822" y="69"/>
                  </a:cubicBezTo>
                  <a:cubicBezTo>
                    <a:pt x="2826" y="71"/>
                    <a:pt x="2824" y="75"/>
                    <a:pt x="2823" y="78"/>
                  </a:cubicBezTo>
                  <a:cubicBezTo>
                    <a:pt x="2812" y="108"/>
                    <a:pt x="2801" y="138"/>
                    <a:pt x="2780" y="163"/>
                  </a:cubicBezTo>
                  <a:cubicBezTo>
                    <a:pt x="2774" y="171"/>
                    <a:pt x="2769" y="178"/>
                    <a:pt x="2767" y="187"/>
                  </a:cubicBezTo>
                  <a:cubicBezTo>
                    <a:pt x="2766" y="190"/>
                    <a:pt x="2766" y="192"/>
                    <a:pt x="2769" y="194"/>
                  </a:cubicBezTo>
                  <a:cubicBezTo>
                    <a:pt x="2771" y="195"/>
                    <a:pt x="2772" y="195"/>
                    <a:pt x="2774" y="193"/>
                  </a:cubicBezTo>
                  <a:cubicBezTo>
                    <a:pt x="2785" y="180"/>
                    <a:pt x="2801" y="174"/>
                    <a:pt x="2814" y="165"/>
                  </a:cubicBezTo>
                  <a:cubicBezTo>
                    <a:pt x="2823" y="160"/>
                    <a:pt x="2832" y="155"/>
                    <a:pt x="2843" y="152"/>
                  </a:cubicBezTo>
                  <a:cubicBezTo>
                    <a:pt x="2859" y="147"/>
                    <a:pt x="2873" y="137"/>
                    <a:pt x="2889" y="135"/>
                  </a:cubicBezTo>
                  <a:cubicBezTo>
                    <a:pt x="2892" y="135"/>
                    <a:pt x="2893" y="137"/>
                    <a:pt x="2892" y="139"/>
                  </a:cubicBezTo>
                  <a:cubicBezTo>
                    <a:pt x="2879" y="163"/>
                    <a:pt x="2866" y="188"/>
                    <a:pt x="2837" y="198"/>
                  </a:cubicBezTo>
                  <a:cubicBezTo>
                    <a:pt x="2818" y="208"/>
                    <a:pt x="2797" y="212"/>
                    <a:pt x="2778" y="221"/>
                  </a:cubicBezTo>
                  <a:cubicBezTo>
                    <a:pt x="2776" y="221"/>
                    <a:pt x="2778" y="223"/>
                    <a:pt x="2777" y="221"/>
                  </a:cubicBezTo>
                  <a:cubicBezTo>
                    <a:pt x="2777" y="221"/>
                    <a:pt x="2777" y="221"/>
                    <a:pt x="2778" y="220"/>
                  </a:cubicBezTo>
                  <a:cubicBezTo>
                    <a:pt x="2795" y="214"/>
                    <a:pt x="2813" y="208"/>
                    <a:pt x="2830" y="202"/>
                  </a:cubicBezTo>
                  <a:cubicBezTo>
                    <a:pt x="2837" y="200"/>
                    <a:pt x="2842" y="200"/>
                    <a:pt x="2839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2F38B10E-8AA4-62D7-5A8B-CCE673FB1E02}"/>
                </a:ext>
              </a:extLst>
            </p:cNvPr>
            <p:cNvSpPr/>
            <p:nvPr/>
          </p:nvSpPr>
          <p:spPr bwMode="auto">
            <a:xfrm>
              <a:off x="4415" y="721"/>
              <a:ext cx="345" cy="333"/>
            </a:xfrm>
            <a:custGeom>
              <a:gdLst>
                <a:gd name="T0" fmla="*/ 30 w 230"/>
                <a:gd name="T1" fmla="*/ 211 h 222"/>
                <a:gd name="T2" fmla="*/ 13 w 230"/>
                <a:gd name="T3" fmla="*/ 219 h 222"/>
                <a:gd name="T4" fmla="*/ 3 w 230"/>
                <a:gd name="T5" fmla="*/ 220 h 222"/>
                <a:gd name="T6" fmla="*/ 4 w 230"/>
                <a:gd name="T7" fmla="*/ 212 h 222"/>
                <a:gd name="T8" fmla="*/ 14 w 230"/>
                <a:gd name="T9" fmla="*/ 199 h 222"/>
                <a:gd name="T10" fmla="*/ 66 w 230"/>
                <a:gd name="T11" fmla="*/ 152 h 222"/>
                <a:gd name="T12" fmla="*/ 117 w 230"/>
                <a:gd name="T13" fmla="*/ 104 h 222"/>
                <a:gd name="T14" fmla="*/ 122 w 230"/>
                <a:gd name="T15" fmla="*/ 100 h 222"/>
                <a:gd name="T16" fmla="*/ 151 w 230"/>
                <a:gd name="T17" fmla="*/ 68 h 222"/>
                <a:gd name="T18" fmla="*/ 209 w 230"/>
                <a:gd name="T19" fmla="*/ 13 h 222"/>
                <a:gd name="T20" fmla="*/ 219 w 230"/>
                <a:gd name="T21" fmla="*/ 6 h 222"/>
                <a:gd name="T22" fmla="*/ 230 w 230"/>
                <a:gd name="T23" fmla="*/ 4 h 222"/>
                <a:gd name="T24" fmla="*/ 188 w 230"/>
                <a:gd name="T25" fmla="*/ 52 h 222"/>
                <a:gd name="T26" fmla="*/ 185 w 230"/>
                <a:gd name="T27" fmla="*/ 61 h 222"/>
                <a:gd name="T28" fmla="*/ 134 w 230"/>
                <a:gd name="T29" fmla="*/ 119 h 222"/>
                <a:gd name="T30" fmla="*/ 113 w 230"/>
                <a:gd name="T31" fmla="*/ 132 h 222"/>
                <a:gd name="T32" fmla="*/ 133 w 230"/>
                <a:gd name="T33" fmla="*/ 124 h 222"/>
                <a:gd name="T34" fmla="*/ 76 w 230"/>
                <a:gd name="T35" fmla="*/ 187 h 222"/>
                <a:gd name="T36" fmla="*/ 35 w 230"/>
                <a:gd name="T37" fmla="*/ 208 h 222"/>
                <a:gd name="T38" fmla="*/ 30 w 230"/>
                <a:gd name="T39" fmla="*/ 211 h 2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0" h="221">
                  <a:moveTo>
                    <a:pt x="30" y="211"/>
                  </a:moveTo>
                  <a:cubicBezTo>
                    <a:pt x="24" y="212"/>
                    <a:pt x="17" y="214"/>
                    <a:pt x="13" y="219"/>
                  </a:cubicBezTo>
                  <a:cubicBezTo>
                    <a:pt x="9" y="222"/>
                    <a:pt x="6" y="222"/>
                    <a:pt x="3" y="220"/>
                  </a:cubicBezTo>
                  <a:cubicBezTo>
                    <a:pt x="0" y="217"/>
                    <a:pt x="3" y="214"/>
                    <a:pt x="4" y="212"/>
                  </a:cubicBezTo>
                  <a:cubicBezTo>
                    <a:pt x="7" y="208"/>
                    <a:pt x="11" y="203"/>
                    <a:pt x="14" y="199"/>
                  </a:cubicBezTo>
                  <a:cubicBezTo>
                    <a:pt x="27" y="179"/>
                    <a:pt x="53" y="172"/>
                    <a:pt x="66" y="152"/>
                  </a:cubicBezTo>
                  <a:cubicBezTo>
                    <a:pt x="79" y="132"/>
                    <a:pt x="98" y="117"/>
                    <a:pt x="117" y="104"/>
                  </a:cubicBezTo>
                  <a:cubicBezTo>
                    <a:pt x="119" y="103"/>
                    <a:pt x="121" y="102"/>
                    <a:pt x="122" y="100"/>
                  </a:cubicBezTo>
                  <a:cubicBezTo>
                    <a:pt x="129" y="87"/>
                    <a:pt x="140" y="77"/>
                    <a:pt x="151" y="68"/>
                  </a:cubicBezTo>
                  <a:cubicBezTo>
                    <a:pt x="172" y="51"/>
                    <a:pt x="190" y="31"/>
                    <a:pt x="209" y="13"/>
                  </a:cubicBezTo>
                  <a:cubicBezTo>
                    <a:pt x="214" y="13"/>
                    <a:pt x="216" y="9"/>
                    <a:pt x="219" y="6"/>
                  </a:cubicBezTo>
                  <a:cubicBezTo>
                    <a:pt x="222" y="4"/>
                    <a:pt x="225" y="0"/>
                    <a:pt x="230" y="4"/>
                  </a:cubicBezTo>
                  <a:cubicBezTo>
                    <a:pt x="217" y="21"/>
                    <a:pt x="206" y="39"/>
                    <a:pt x="188" y="52"/>
                  </a:cubicBezTo>
                  <a:cubicBezTo>
                    <a:pt x="184" y="55"/>
                    <a:pt x="187" y="58"/>
                    <a:pt x="185" y="61"/>
                  </a:cubicBezTo>
                  <a:cubicBezTo>
                    <a:pt x="170" y="82"/>
                    <a:pt x="157" y="105"/>
                    <a:pt x="134" y="119"/>
                  </a:cubicBezTo>
                  <a:cubicBezTo>
                    <a:pt x="128" y="126"/>
                    <a:pt x="120" y="128"/>
                    <a:pt x="113" y="132"/>
                  </a:cubicBezTo>
                  <a:cubicBezTo>
                    <a:pt x="120" y="130"/>
                    <a:pt x="125" y="123"/>
                    <a:pt x="133" y="124"/>
                  </a:cubicBezTo>
                  <a:cubicBezTo>
                    <a:pt x="120" y="150"/>
                    <a:pt x="105" y="175"/>
                    <a:pt x="76" y="187"/>
                  </a:cubicBezTo>
                  <a:cubicBezTo>
                    <a:pt x="64" y="197"/>
                    <a:pt x="48" y="200"/>
                    <a:pt x="35" y="208"/>
                  </a:cubicBezTo>
                  <a:cubicBezTo>
                    <a:pt x="34" y="209"/>
                    <a:pt x="31" y="209"/>
                    <a:pt x="30" y="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F85189C7-885C-FF90-89EF-FB79F7D12883}"/>
                </a:ext>
              </a:extLst>
            </p:cNvPr>
            <p:cNvSpPr/>
            <p:nvPr/>
          </p:nvSpPr>
          <p:spPr bwMode="auto">
            <a:xfrm>
              <a:off x="565" y="3273"/>
              <a:ext cx="54" cy="86"/>
            </a:xfrm>
            <a:custGeom>
              <a:gdLst>
                <a:gd name="T0" fmla="*/ 36 w 36"/>
                <a:gd name="T1" fmla="*/ 57 h 57"/>
                <a:gd name="T2" fmla="*/ 0 w 36"/>
                <a:gd name="T3" fmla="*/ 0 h 57"/>
                <a:gd name="T4" fmla="*/ 36 w 36"/>
                <a:gd name="T5" fmla="*/ 57 h 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57">
                  <a:moveTo>
                    <a:pt x="36" y="57"/>
                  </a:moveTo>
                  <a:cubicBezTo>
                    <a:pt x="14" y="45"/>
                    <a:pt x="0" y="21"/>
                    <a:pt x="0" y="0"/>
                  </a:cubicBezTo>
                  <a:cubicBezTo>
                    <a:pt x="13" y="20"/>
                    <a:pt x="24" y="39"/>
                    <a:pt x="3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B3379032-97A4-1947-E130-98A70C5AF611}"/>
                </a:ext>
              </a:extLst>
            </p:cNvPr>
            <p:cNvSpPr/>
            <p:nvPr/>
          </p:nvSpPr>
          <p:spPr bwMode="auto">
            <a:xfrm>
              <a:off x="4729" y="670"/>
              <a:ext cx="73" cy="76"/>
            </a:xfrm>
            <a:custGeom>
              <a:gdLst>
                <a:gd name="T0" fmla="*/ 21 w 49"/>
                <a:gd name="T1" fmla="*/ 38 h 51"/>
                <a:gd name="T2" fmla="*/ 5 w 49"/>
                <a:gd name="T3" fmla="*/ 49 h 51"/>
                <a:gd name="T4" fmla="*/ 0 w 49"/>
                <a:gd name="T5" fmla="*/ 47 h 51"/>
                <a:gd name="T6" fmla="*/ 49 w 49"/>
                <a:gd name="T7" fmla="*/ 0 h 51"/>
                <a:gd name="T8" fmla="*/ 21 w 49"/>
                <a:gd name="T9" fmla="*/ 38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1">
                  <a:moveTo>
                    <a:pt x="21" y="38"/>
                  </a:moveTo>
                  <a:cubicBezTo>
                    <a:pt x="13" y="38"/>
                    <a:pt x="10" y="45"/>
                    <a:pt x="5" y="49"/>
                  </a:cubicBezTo>
                  <a:cubicBezTo>
                    <a:pt x="2" y="51"/>
                    <a:pt x="0" y="51"/>
                    <a:pt x="0" y="47"/>
                  </a:cubicBezTo>
                  <a:cubicBezTo>
                    <a:pt x="16" y="31"/>
                    <a:pt x="33" y="15"/>
                    <a:pt x="49" y="0"/>
                  </a:cubicBezTo>
                  <a:cubicBezTo>
                    <a:pt x="42" y="14"/>
                    <a:pt x="29" y="24"/>
                    <a:pt x="21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A98FA2DE-F046-C6B0-F411-1E886B1A0EF9}"/>
                </a:ext>
              </a:extLst>
            </p:cNvPr>
            <p:cNvSpPr/>
            <p:nvPr/>
          </p:nvSpPr>
          <p:spPr bwMode="auto">
            <a:xfrm>
              <a:off x="4355" y="1100"/>
              <a:ext cx="110" cy="39"/>
            </a:xfrm>
            <a:custGeom>
              <a:gdLst>
                <a:gd name="T0" fmla="*/ 68 w 73"/>
                <a:gd name="T1" fmla="*/ 12 h 26"/>
                <a:gd name="T2" fmla="*/ 60 w 73"/>
                <a:gd name="T3" fmla="*/ 6 h 26"/>
                <a:gd name="T4" fmla="*/ 11 w 73"/>
                <a:gd name="T5" fmla="*/ 23 h 26"/>
                <a:gd name="T6" fmla="*/ 0 w 73"/>
                <a:gd name="T7" fmla="*/ 22 h 26"/>
                <a:gd name="T8" fmla="*/ 66 w 73"/>
                <a:gd name="T9" fmla="*/ 0 h 26"/>
                <a:gd name="T10" fmla="*/ 68 w 73"/>
                <a:gd name="T11" fmla="*/ 12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26">
                  <a:moveTo>
                    <a:pt x="68" y="12"/>
                  </a:moveTo>
                  <a:cubicBezTo>
                    <a:pt x="69" y="5"/>
                    <a:pt x="67" y="3"/>
                    <a:pt x="60" y="6"/>
                  </a:cubicBezTo>
                  <a:cubicBezTo>
                    <a:pt x="44" y="12"/>
                    <a:pt x="27" y="17"/>
                    <a:pt x="11" y="23"/>
                  </a:cubicBezTo>
                  <a:cubicBezTo>
                    <a:pt x="8" y="24"/>
                    <a:pt x="5" y="26"/>
                    <a:pt x="0" y="22"/>
                  </a:cubicBezTo>
                  <a:cubicBezTo>
                    <a:pt x="22" y="15"/>
                    <a:pt x="44" y="7"/>
                    <a:pt x="66" y="0"/>
                  </a:cubicBezTo>
                  <a:cubicBezTo>
                    <a:pt x="71" y="3"/>
                    <a:pt x="73" y="7"/>
                    <a:pt x="6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0F97121D-2916-0C97-0680-6800A23FA1E2}"/>
                </a:ext>
              </a:extLst>
            </p:cNvPr>
            <p:cNvSpPr/>
            <p:nvPr/>
          </p:nvSpPr>
          <p:spPr bwMode="auto">
            <a:xfrm>
              <a:off x="4460" y="1001"/>
              <a:ext cx="72" cy="36"/>
            </a:xfrm>
            <a:custGeom>
              <a:gdLst>
                <a:gd name="T0" fmla="*/ 0 w 48"/>
                <a:gd name="T1" fmla="*/ 24 h 24"/>
                <a:gd name="T2" fmla="*/ 46 w 48"/>
                <a:gd name="T3" fmla="*/ 0 h 24"/>
                <a:gd name="T4" fmla="*/ 48 w 48"/>
                <a:gd name="T5" fmla="*/ 3 h 24"/>
                <a:gd name="T6" fmla="*/ 0 w 48"/>
                <a:gd name="T7" fmla="*/ 24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4">
                  <a:moveTo>
                    <a:pt x="0" y="24"/>
                  </a:moveTo>
                  <a:cubicBezTo>
                    <a:pt x="13" y="12"/>
                    <a:pt x="31" y="8"/>
                    <a:pt x="46" y="0"/>
                  </a:cubicBezTo>
                  <a:cubicBezTo>
                    <a:pt x="47" y="1"/>
                    <a:pt x="48" y="2"/>
                    <a:pt x="48" y="3"/>
                  </a:cubicBezTo>
                  <a:cubicBezTo>
                    <a:pt x="33" y="12"/>
                    <a:pt x="17" y="17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683ECEBD-E1FC-97C5-F370-72DF6BD6B400}"/>
                </a:ext>
              </a:extLst>
            </p:cNvPr>
            <p:cNvSpPr/>
            <p:nvPr/>
          </p:nvSpPr>
          <p:spPr bwMode="auto">
            <a:xfrm>
              <a:off x="4577" y="899"/>
              <a:ext cx="39" cy="27"/>
            </a:xfrm>
            <a:custGeom>
              <a:gdLst>
                <a:gd name="T0" fmla="*/ 25 w 26"/>
                <a:gd name="T1" fmla="*/ 5 h 18"/>
                <a:gd name="T2" fmla="*/ 0 w 26"/>
                <a:gd name="T3" fmla="*/ 18 h 18"/>
                <a:gd name="T4" fmla="*/ 26 w 26"/>
                <a:gd name="T5" fmla="*/ 0 h 18"/>
                <a:gd name="T6" fmla="*/ 25 w 26"/>
                <a:gd name="T7" fmla="*/ 5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8">
                  <a:moveTo>
                    <a:pt x="25" y="5"/>
                  </a:moveTo>
                  <a:cubicBezTo>
                    <a:pt x="17" y="10"/>
                    <a:pt x="8" y="14"/>
                    <a:pt x="0" y="18"/>
                  </a:cubicBezTo>
                  <a:cubicBezTo>
                    <a:pt x="7" y="10"/>
                    <a:pt x="16" y="4"/>
                    <a:pt x="26" y="0"/>
                  </a:cubicBezTo>
                  <a:cubicBezTo>
                    <a:pt x="26" y="2"/>
                    <a:pt x="26" y="4"/>
                    <a:pt x="2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BF955F84-9B24-5BDD-8B79-2583CDDEB86F}"/>
                </a:ext>
              </a:extLst>
            </p:cNvPr>
            <p:cNvSpPr/>
            <p:nvPr/>
          </p:nvSpPr>
          <p:spPr bwMode="auto">
            <a:xfrm>
              <a:off x="1056" y="2158"/>
              <a:ext cx="13" cy="43"/>
            </a:xfrm>
            <a:custGeom>
              <a:gdLst>
                <a:gd name="T0" fmla="*/ 0 w 9"/>
                <a:gd name="T1" fmla="*/ 26 h 29"/>
                <a:gd name="T2" fmla="*/ 8 w 9"/>
                <a:gd name="T3" fmla="*/ 0 h 29"/>
                <a:gd name="T4" fmla="*/ 3 w 9"/>
                <a:gd name="T5" fmla="*/ 29 h 29"/>
                <a:gd name="T6" fmla="*/ 0 w 9"/>
                <a:gd name="T7" fmla="*/ 26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8">
                  <a:moveTo>
                    <a:pt x="0" y="26"/>
                  </a:moveTo>
                  <a:cubicBezTo>
                    <a:pt x="3" y="18"/>
                    <a:pt x="5" y="9"/>
                    <a:pt x="8" y="0"/>
                  </a:cubicBezTo>
                  <a:cubicBezTo>
                    <a:pt x="9" y="10"/>
                    <a:pt x="7" y="20"/>
                    <a:pt x="3" y="29"/>
                  </a:cubicBezTo>
                  <a:cubicBezTo>
                    <a:pt x="2" y="28"/>
                    <a:pt x="1" y="27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7CA0BB3A-1031-0FBF-6024-8BD89A3B8501}"/>
                </a:ext>
              </a:extLst>
            </p:cNvPr>
            <p:cNvSpPr/>
            <p:nvPr/>
          </p:nvSpPr>
          <p:spPr bwMode="auto">
            <a:xfrm>
              <a:off x="676" y="2618"/>
              <a:ext cx="159" cy="430"/>
            </a:xfrm>
            <a:custGeom>
              <a:gdLst>
                <a:gd name="T0" fmla="*/ 0 w 106"/>
                <a:gd name="T1" fmla="*/ 287 h 287"/>
                <a:gd name="T2" fmla="*/ 47 w 106"/>
                <a:gd name="T3" fmla="*/ 145 h 287"/>
                <a:gd name="T4" fmla="*/ 49 w 106"/>
                <a:gd name="T5" fmla="*/ 11 h 287"/>
                <a:gd name="T6" fmla="*/ 54 w 106"/>
                <a:gd name="T7" fmla="*/ 0 h 287"/>
                <a:gd name="T8" fmla="*/ 57 w 106"/>
                <a:gd name="T9" fmla="*/ 17 h 287"/>
                <a:gd name="T10" fmla="*/ 70 w 106"/>
                <a:gd name="T11" fmla="*/ 69 h 287"/>
                <a:gd name="T12" fmla="*/ 78 w 106"/>
                <a:gd name="T13" fmla="*/ 236 h 287"/>
                <a:gd name="T14" fmla="*/ 0 w 106"/>
                <a:gd name="T15" fmla="*/ 287 h 2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87">
                  <a:moveTo>
                    <a:pt x="0" y="287"/>
                  </a:moveTo>
                  <a:cubicBezTo>
                    <a:pt x="42" y="248"/>
                    <a:pt x="54" y="200"/>
                    <a:pt x="47" y="145"/>
                  </a:cubicBezTo>
                  <a:cubicBezTo>
                    <a:pt x="42" y="100"/>
                    <a:pt x="37" y="56"/>
                    <a:pt x="49" y="11"/>
                  </a:cubicBezTo>
                  <a:cubicBezTo>
                    <a:pt x="50" y="7"/>
                    <a:pt x="50" y="3"/>
                    <a:pt x="54" y="0"/>
                  </a:cubicBezTo>
                  <a:cubicBezTo>
                    <a:pt x="59" y="5"/>
                    <a:pt x="58" y="11"/>
                    <a:pt x="57" y="17"/>
                  </a:cubicBezTo>
                  <a:cubicBezTo>
                    <a:pt x="54" y="36"/>
                    <a:pt x="60" y="53"/>
                    <a:pt x="70" y="69"/>
                  </a:cubicBezTo>
                  <a:cubicBezTo>
                    <a:pt x="106" y="123"/>
                    <a:pt x="98" y="180"/>
                    <a:pt x="78" y="236"/>
                  </a:cubicBezTo>
                  <a:cubicBezTo>
                    <a:pt x="67" y="265"/>
                    <a:pt x="30" y="287"/>
                    <a:pt x="0" y="2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74584513-9556-764B-E3EA-ECCA7D4769A4}"/>
                </a:ext>
              </a:extLst>
            </p:cNvPr>
            <p:cNvSpPr/>
            <p:nvPr/>
          </p:nvSpPr>
          <p:spPr bwMode="auto">
            <a:xfrm>
              <a:off x="3862" y="952"/>
              <a:ext cx="132" cy="103"/>
            </a:xfrm>
            <a:custGeom>
              <a:gdLst>
                <a:gd name="T0" fmla="*/ 0 w 88"/>
                <a:gd name="T1" fmla="*/ 24 h 69"/>
                <a:gd name="T2" fmla="*/ 60 w 88"/>
                <a:gd name="T3" fmla="*/ 10 h 69"/>
                <a:gd name="T4" fmla="*/ 67 w 88"/>
                <a:gd name="T5" fmla="*/ 66 h 69"/>
                <a:gd name="T6" fmla="*/ 59 w 88"/>
                <a:gd name="T7" fmla="*/ 65 h 69"/>
                <a:gd name="T8" fmla="*/ 33 w 88"/>
                <a:gd name="T9" fmla="*/ 41 h 69"/>
                <a:gd name="T10" fmla="*/ 0 w 88"/>
                <a:gd name="T11" fmla="*/ 24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69">
                  <a:moveTo>
                    <a:pt x="0" y="24"/>
                  </a:moveTo>
                  <a:cubicBezTo>
                    <a:pt x="18" y="5"/>
                    <a:pt x="39" y="0"/>
                    <a:pt x="60" y="10"/>
                  </a:cubicBezTo>
                  <a:cubicBezTo>
                    <a:pt x="84" y="21"/>
                    <a:pt x="88" y="49"/>
                    <a:pt x="67" y="66"/>
                  </a:cubicBezTo>
                  <a:cubicBezTo>
                    <a:pt x="64" y="69"/>
                    <a:pt x="62" y="69"/>
                    <a:pt x="59" y="65"/>
                  </a:cubicBezTo>
                  <a:cubicBezTo>
                    <a:pt x="52" y="55"/>
                    <a:pt x="43" y="48"/>
                    <a:pt x="33" y="41"/>
                  </a:cubicBezTo>
                  <a:cubicBezTo>
                    <a:pt x="23" y="33"/>
                    <a:pt x="11" y="30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id="{87E72E00-646C-6DDF-A609-5246E47B67C7}"/>
                </a:ext>
              </a:extLst>
            </p:cNvPr>
            <p:cNvSpPr/>
            <p:nvPr/>
          </p:nvSpPr>
          <p:spPr bwMode="auto">
            <a:xfrm>
              <a:off x="3799" y="973"/>
              <a:ext cx="84" cy="157"/>
            </a:xfrm>
            <a:custGeom>
              <a:gdLst>
                <a:gd name="T0" fmla="*/ 27 w 56"/>
                <a:gd name="T1" fmla="*/ 105 h 105"/>
                <a:gd name="T2" fmla="*/ 0 w 56"/>
                <a:gd name="T3" fmla="*/ 0 h 105"/>
                <a:gd name="T4" fmla="*/ 27 w 56"/>
                <a:gd name="T5" fmla="*/ 105 h 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05">
                  <a:moveTo>
                    <a:pt x="27" y="105"/>
                  </a:moveTo>
                  <a:cubicBezTo>
                    <a:pt x="5" y="73"/>
                    <a:pt x="1" y="37"/>
                    <a:pt x="0" y="0"/>
                  </a:cubicBezTo>
                  <a:cubicBezTo>
                    <a:pt x="43" y="18"/>
                    <a:pt x="56" y="66"/>
                    <a:pt x="27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FC7CAB78-24CA-14C3-B9B6-C3DD6846EF34}"/>
                </a:ext>
              </a:extLst>
            </p:cNvPr>
            <p:cNvSpPr/>
            <p:nvPr/>
          </p:nvSpPr>
          <p:spPr bwMode="auto">
            <a:xfrm>
              <a:off x="709" y="2351"/>
              <a:ext cx="113" cy="189"/>
            </a:xfrm>
            <a:custGeom>
              <a:gdLst>
                <a:gd name="T0" fmla="*/ 75 w 75"/>
                <a:gd name="T1" fmla="*/ 0 h 126"/>
                <a:gd name="T2" fmla="*/ 0 w 75"/>
                <a:gd name="T3" fmla="*/ 126 h 126"/>
                <a:gd name="T4" fmla="*/ 75 w 75"/>
                <a:gd name="T5" fmla="*/ 0 h 1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25">
                  <a:moveTo>
                    <a:pt x="75" y="0"/>
                  </a:moveTo>
                  <a:cubicBezTo>
                    <a:pt x="64" y="53"/>
                    <a:pt x="26" y="86"/>
                    <a:pt x="0" y="126"/>
                  </a:cubicBezTo>
                  <a:cubicBezTo>
                    <a:pt x="12" y="78"/>
                    <a:pt x="22" y="28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id="{A3FFCEB2-E16F-76FF-B69F-E219A748EBEA}"/>
                </a:ext>
              </a:extLst>
            </p:cNvPr>
            <p:cNvSpPr/>
            <p:nvPr/>
          </p:nvSpPr>
          <p:spPr bwMode="auto">
            <a:xfrm>
              <a:off x="1924" y="2868"/>
              <a:ext cx="79" cy="176"/>
            </a:xfrm>
            <a:custGeom>
              <a:gdLst>
                <a:gd name="T0" fmla="*/ 0 w 53"/>
                <a:gd name="T1" fmla="*/ 117 h 117"/>
                <a:gd name="T2" fmla="*/ 51 w 53"/>
                <a:gd name="T3" fmla="*/ 0 h 117"/>
                <a:gd name="T4" fmla="*/ 0 w 53"/>
                <a:gd name="T5" fmla="*/ 117 h 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117">
                  <a:moveTo>
                    <a:pt x="0" y="117"/>
                  </a:moveTo>
                  <a:cubicBezTo>
                    <a:pt x="16" y="78"/>
                    <a:pt x="35" y="40"/>
                    <a:pt x="51" y="0"/>
                  </a:cubicBezTo>
                  <a:cubicBezTo>
                    <a:pt x="53" y="19"/>
                    <a:pt x="19" y="98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07B89AB5-4763-00D5-D62A-1BEC001973BA}"/>
                </a:ext>
              </a:extLst>
            </p:cNvPr>
            <p:cNvSpPr/>
            <p:nvPr/>
          </p:nvSpPr>
          <p:spPr bwMode="auto">
            <a:xfrm>
              <a:off x="2018" y="2699"/>
              <a:ext cx="20" cy="96"/>
            </a:xfrm>
            <a:custGeom>
              <a:gdLst>
                <a:gd name="T0" fmla="*/ 13 w 13"/>
                <a:gd name="T1" fmla="*/ 0 h 64"/>
                <a:gd name="T2" fmla="*/ 4 w 13"/>
                <a:gd name="T3" fmla="*/ 64 h 64"/>
                <a:gd name="T4" fmla="*/ 13 w 13"/>
                <a:gd name="T5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64">
                  <a:moveTo>
                    <a:pt x="13" y="0"/>
                  </a:moveTo>
                  <a:cubicBezTo>
                    <a:pt x="10" y="21"/>
                    <a:pt x="7" y="42"/>
                    <a:pt x="4" y="64"/>
                  </a:cubicBezTo>
                  <a:cubicBezTo>
                    <a:pt x="4" y="42"/>
                    <a:pt x="0" y="19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8" name="Group 4">
            <a:extLst>
              <a:ext uri="{FF2B5EF4-FFF2-40B4-BE49-F238E27FC236}">
                <a16:creationId xmlns:a16="http://schemas.microsoft.com/office/drawing/2014/main" id="{6667B74F-44DB-21D1-B556-AB26016A39DC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7889097" y="3674037"/>
            <a:ext cx="1287640" cy="972243"/>
            <a:chOff x="201" y="670"/>
            <a:chExt cx="4646" cy="3508"/>
          </a:xfrm>
          <a:solidFill>
            <a:srgbClr val="AB9375"/>
          </a:solidFill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2F18E5D9-FEB1-B8C0-96C0-A3C03B0689FD}"/>
                </a:ext>
              </a:extLst>
            </p:cNvPr>
            <p:cNvSpPr/>
            <p:nvPr/>
          </p:nvSpPr>
          <p:spPr bwMode="auto">
            <a:xfrm>
              <a:off x="201" y="803"/>
              <a:ext cx="4646" cy="3375"/>
            </a:xfrm>
            <a:custGeom>
              <a:gdLst>
                <a:gd name="T0" fmla="*/ 2946 w 3099"/>
                <a:gd name="T1" fmla="*/ 457 h 2250"/>
                <a:gd name="T2" fmla="*/ 3068 w 3099"/>
                <a:gd name="T3" fmla="*/ 757 h 2250"/>
                <a:gd name="T4" fmla="*/ 2887 w 3099"/>
                <a:gd name="T5" fmla="*/ 723 h 2250"/>
                <a:gd name="T6" fmla="*/ 2558 w 3099"/>
                <a:gd name="T7" fmla="*/ 718 h 2250"/>
                <a:gd name="T8" fmla="*/ 2424 w 3099"/>
                <a:gd name="T9" fmla="*/ 1254 h 2250"/>
                <a:gd name="T10" fmla="*/ 2632 w 3099"/>
                <a:gd name="T11" fmla="*/ 1352 h 2250"/>
                <a:gd name="T12" fmla="*/ 2816 w 3099"/>
                <a:gd name="T13" fmla="*/ 1746 h 2250"/>
                <a:gd name="T14" fmla="*/ 2718 w 3099"/>
                <a:gd name="T15" fmla="*/ 2016 h 2250"/>
                <a:gd name="T16" fmla="*/ 2711 w 3099"/>
                <a:gd name="T17" fmla="*/ 1785 h 2250"/>
                <a:gd name="T18" fmla="*/ 2381 w 3099"/>
                <a:gd name="T19" fmla="*/ 1467 h 2250"/>
                <a:gd name="T20" fmla="*/ 2436 w 3099"/>
                <a:gd name="T21" fmla="*/ 1625 h 2250"/>
                <a:gd name="T22" fmla="*/ 2099 w 3099"/>
                <a:gd name="T23" fmla="*/ 1901 h 2250"/>
                <a:gd name="T24" fmla="*/ 1863 w 3099"/>
                <a:gd name="T25" fmla="*/ 1763 h 2250"/>
                <a:gd name="T26" fmla="*/ 2047 w 3099"/>
                <a:gd name="T27" fmla="*/ 1773 h 2250"/>
                <a:gd name="T28" fmla="*/ 2331 w 3099"/>
                <a:gd name="T29" fmla="*/ 1661 h 2250"/>
                <a:gd name="T30" fmla="*/ 1521 w 3099"/>
                <a:gd name="T31" fmla="*/ 1436 h 2250"/>
                <a:gd name="T32" fmla="*/ 1239 w 3099"/>
                <a:gd name="T33" fmla="*/ 1273 h 2250"/>
                <a:gd name="T34" fmla="*/ 1344 w 3099"/>
                <a:gd name="T35" fmla="*/ 1730 h 2250"/>
                <a:gd name="T36" fmla="*/ 1254 w 3099"/>
                <a:gd name="T37" fmla="*/ 1724 h 2250"/>
                <a:gd name="T38" fmla="*/ 1102 w 3099"/>
                <a:gd name="T39" fmla="*/ 1681 h 2250"/>
                <a:gd name="T40" fmla="*/ 1628 w 3099"/>
                <a:gd name="T41" fmla="*/ 2032 h 2250"/>
                <a:gd name="T42" fmla="*/ 1775 w 3099"/>
                <a:gd name="T43" fmla="*/ 2250 h 2250"/>
                <a:gd name="T44" fmla="*/ 1534 w 3099"/>
                <a:gd name="T45" fmla="*/ 2078 h 2250"/>
                <a:gd name="T46" fmla="*/ 1421 w 3099"/>
                <a:gd name="T47" fmla="*/ 1991 h 2250"/>
                <a:gd name="T48" fmla="*/ 1446 w 3099"/>
                <a:gd name="T49" fmla="*/ 2174 h 2250"/>
                <a:gd name="T50" fmla="*/ 1323 w 3099"/>
                <a:gd name="T51" fmla="*/ 1921 h 2250"/>
                <a:gd name="T52" fmla="*/ 894 w 3099"/>
                <a:gd name="T53" fmla="*/ 1610 h 2250"/>
                <a:gd name="T54" fmla="*/ 568 w 3099"/>
                <a:gd name="T55" fmla="*/ 1019 h 2250"/>
                <a:gd name="T56" fmla="*/ 570 w 3099"/>
                <a:gd name="T57" fmla="*/ 929 h 2250"/>
                <a:gd name="T58" fmla="*/ 477 w 3099"/>
                <a:gd name="T59" fmla="*/ 1138 h 2250"/>
                <a:gd name="T60" fmla="*/ 464 w 3099"/>
                <a:gd name="T61" fmla="*/ 1195 h 2250"/>
                <a:gd name="T62" fmla="*/ 360 w 3099"/>
                <a:gd name="T63" fmla="*/ 1491 h 2250"/>
                <a:gd name="T64" fmla="*/ 196 w 3099"/>
                <a:gd name="T65" fmla="*/ 1653 h 2250"/>
                <a:gd name="T66" fmla="*/ 135 w 3099"/>
                <a:gd name="T67" fmla="*/ 1698 h 2250"/>
                <a:gd name="T68" fmla="*/ 2 w 3099"/>
                <a:gd name="T69" fmla="*/ 1566 h 2250"/>
                <a:gd name="T70" fmla="*/ 44 w 3099"/>
                <a:gd name="T71" fmla="*/ 1499 h 2250"/>
                <a:gd name="T72" fmla="*/ 292 w 3099"/>
                <a:gd name="T73" fmla="*/ 1016 h 2250"/>
                <a:gd name="T74" fmla="*/ 596 w 3099"/>
                <a:gd name="T75" fmla="*/ 841 h 2250"/>
                <a:gd name="T76" fmla="*/ 710 w 3099"/>
                <a:gd name="T77" fmla="*/ 727 h 2250"/>
                <a:gd name="T78" fmla="*/ 1713 w 3099"/>
                <a:gd name="T79" fmla="*/ 685 h 2250"/>
                <a:gd name="T80" fmla="*/ 1906 w 3099"/>
                <a:gd name="T81" fmla="*/ 680 h 2250"/>
                <a:gd name="T82" fmla="*/ 1949 w 3099"/>
                <a:gd name="T83" fmla="*/ 613 h 2250"/>
                <a:gd name="T84" fmla="*/ 2026 w 3099"/>
                <a:gd name="T85" fmla="*/ 686 h 2250"/>
                <a:gd name="T86" fmla="*/ 1949 w 3099"/>
                <a:gd name="T87" fmla="*/ 578 h 2250"/>
                <a:gd name="T88" fmla="*/ 2025 w 3099"/>
                <a:gd name="T89" fmla="*/ 522 h 2250"/>
                <a:gd name="T90" fmla="*/ 2031 w 3099"/>
                <a:gd name="T91" fmla="*/ 443 h 2250"/>
                <a:gd name="T92" fmla="*/ 2107 w 3099"/>
                <a:gd name="T93" fmla="*/ 479 h 2250"/>
                <a:gd name="T94" fmla="*/ 2005 w 3099"/>
                <a:gd name="T95" fmla="*/ 423 h 2250"/>
                <a:gd name="T96" fmla="*/ 2260 w 3099"/>
                <a:gd name="T97" fmla="*/ 426 h 2250"/>
                <a:gd name="T98" fmla="*/ 2255 w 3099"/>
                <a:gd name="T99" fmla="*/ 310 h 2250"/>
                <a:gd name="T100" fmla="*/ 2179 w 3099"/>
                <a:gd name="T101" fmla="*/ 214 h 2250"/>
                <a:gd name="T102" fmla="*/ 2341 w 3099"/>
                <a:gd name="T103" fmla="*/ 147 h 2250"/>
                <a:gd name="T104" fmla="*/ 2398 w 3099"/>
                <a:gd name="T105" fmla="*/ 95 h 2250"/>
                <a:gd name="T106" fmla="*/ 2618 w 3099"/>
                <a:gd name="T107" fmla="*/ 63 h 2250"/>
                <a:gd name="T108" fmla="*/ 2650 w 3099"/>
                <a:gd name="T109" fmla="*/ 4 h 2250"/>
                <a:gd name="T110" fmla="*/ 2794 w 3099"/>
                <a:gd name="T111" fmla="*/ 67 h 2250"/>
                <a:gd name="T112" fmla="*/ 2814 w 3099"/>
                <a:gd name="T113" fmla="*/ 72 h 2250"/>
                <a:gd name="T114" fmla="*/ 2769 w 3099"/>
                <a:gd name="T115" fmla="*/ 194 h 2250"/>
                <a:gd name="T116" fmla="*/ 2892 w 3099"/>
                <a:gd name="T117" fmla="*/ 139 h 2250"/>
                <a:gd name="T118" fmla="*/ 2830 w 3099"/>
                <a:gd name="T119" fmla="*/ 202 h 22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9" h="2250">
                  <a:moveTo>
                    <a:pt x="2839" y="210"/>
                  </a:moveTo>
                  <a:cubicBezTo>
                    <a:pt x="2831" y="226"/>
                    <a:pt x="2821" y="240"/>
                    <a:pt x="2809" y="253"/>
                  </a:cubicBezTo>
                  <a:cubicBezTo>
                    <a:pt x="2804" y="258"/>
                    <a:pt x="2803" y="261"/>
                    <a:pt x="2808" y="266"/>
                  </a:cubicBezTo>
                  <a:cubicBezTo>
                    <a:pt x="2846" y="310"/>
                    <a:pt x="2879" y="358"/>
                    <a:pt x="2909" y="408"/>
                  </a:cubicBezTo>
                  <a:cubicBezTo>
                    <a:pt x="2920" y="426"/>
                    <a:pt x="2932" y="442"/>
                    <a:pt x="2946" y="457"/>
                  </a:cubicBezTo>
                  <a:cubicBezTo>
                    <a:pt x="2978" y="493"/>
                    <a:pt x="3006" y="533"/>
                    <a:pt x="3027" y="576"/>
                  </a:cubicBezTo>
                  <a:cubicBezTo>
                    <a:pt x="3039" y="599"/>
                    <a:pt x="3054" y="620"/>
                    <a:pt x="3074" y="637"/>
                  </a:cubicBezTo>
                  <a:cubicBezTo>
                    <a:pt x="3079" y="641"/>
                    <a:pt x="3083" y="646"/>
                    <a:pt x="3087" y="651"/>
                  </a:cubicBezTo>
                  <a:cubicBezTo>
                    <a:pt x="3097" y="663"/>
                    <a:pt x="3099" y="677"/>
                    <a:pt x="3094" y="691"/>
                  </a:cubicBezTo>
                  <a:cubicBezTo>
                    <a:pt x="3086" y="714"/>
                    <a:pt x="3074" y="734"/>
                    <a:pt x="3068" y="757"/>
                  </a:cubicBezTo>
                  <a:cubicBezTo>
                    <a:pt x="3066" y="765"/>
                    <a:pt x="3059" y="770"/>
                    <a:pt x="3051" y="773"/>
                  </a:cubicBezTo>
                  <a:cubicBezTo>
                    <a:pt x="3036" y="778"/>
                    <a:pt x="3024" y="787"/>
                    <a:pt x="3012" y="796"/>
                  </a:cubicBezTo>
                  <a:cubicBezTo>
                    <a:pt x="2997" y="807"/>
                    <a:pt x="2980" y="813"/>
                    <a:pt x="2962" y="814"/>
                  </a:cubicBezTo>
                  <a:cubicBezTo>
                    <a:pt x="2947" y="815"/>
                    <a:pt x="2939" y="808"/>
                    <a:pt x="2937" y="792"/>
                  </a:cubicBezTo>
                  <a:cubicBezTo>
                    <a:pt x="2933" y="760"/>
                    <a:pt x="2918" y="736"/>
                    <a:pt x="2887" y="723"/>
                  </a:cubicBezTo>
                  <a:cubicBezTo>
                    <a:pt x="2863" y="713"/>
                    <a:pt x="2846" y="696"/>
                    <a:pt x="2829" y="678"/>
                  </a:cubicBezTo>
                  <a:cubicBezTo>
                    <a:pt x="2800" y="648"/>
                    <a:pt x="2767" y="625"/>
                    <a:pt x="2728" y="611"/>
                  </a:cubicBezTo>
                  <a:cubicBezTo>
                    <a:pt x="2696" y="599"/>
                    <a:pt x="2667" y="601"/>
                    <a:pt x="2638" y="620"/>
                  </a:cubicBezTo>
                  <a:cubicBezTo>
                    <a:pt x="2631" y="625"/>
                    <a:pt x="2623" y="630"/>
                    <a:pt x="2615" y="635"/>
                  </a:cubicBezTo>
                  <a:cubicBezTo>
                    <a:pt x="2583" y="653"/>
                    <a:pt x="2565" y="681"/>
                    <a:pt x="2558" y="718"/>
                  </a:cubicBezTo>
                  <a:cubicBezTo>
                    <a:pt x="2547" y="775"/>
                    <a:pt x="2523" y="828"/>
                    <a:pt x="2495" y="878"/>
                  </a:cubicBezTo>
                  <a:cubicBezTo>
                    <a:pt x="2477" y="910"/>
                    <a:pt x="2465" y="945"/>
                    <a:pt x="2461" y="982"/>
                  </a:cubicBezTo>
                  <a:cubicBezTo>
                    <a:pt x="2459" y="997"/>
                    <a:pt x="2459" y="1013"/>
                    <a:pt x="2465" y="1027"/>
                  </a:cubicBezTo>
                  <a:cubicBezTo>
                    <a:pt x="2475" y="1050"/>
                    <a:pt x="2473" y="1072"/>
                    <a:pt x="2468" y="1095"/>
                  </a:cubicBezTo>
                  <a:cubicBezTo>
                    <a:pt x="2457" y="1149"/>
                    <a:pt x="2443" y="1203"/>
                    <a:pt x="2424" y="1254"/>
                  </a:cubicBezTo>
                  <a:cubicBezTo>
                    <a:pt x="2423" y="1256"/>
                    <a:pt x="2423" y="1257"/>
                    <a:pt x="2423" y="1258"/>
                  </a:cubicBezTo>
                  <a:cubicBezTo>
                    <a:pt x="2420" y="1268"/>
                    <a:pt x="2415" y="1279"/>
                    <a:pt x="2416" y="1289"/>
                  </a:cubicBezTo>
                  <a:cubicBezTo>
                    <a:pt x="2417" y="1300"/>
                    <a:pt x="2432" y="1296"/>
                    <a:pt x="2439" y="1302"/>
                  </a:cubicBezTo>
                  <a:cubicBezTo>
                    <a:pt x="2457" y="1317"/>
                    <a:pt x="2479" y="1322"/>
                    <a:pt x="2502" y="1328"/>
                  </a:cubicBezTo>
                  <a:cubicBezTo>
                    <a:pt x="2545" y="1338"/>
                    <a:pt x="2587" y="1350"/>
                    <a:pt x="2632" y="1352"/>
                  </a:cubicBezTo>
                  <a:cubicBezTo>
                    <a:pt x="2656" y="1353"/>
                    <a:pt x="2675" y="1364"/>
                    <a:pt x="2689" y="1382"/>
                  </a:cubicBezTo>
                  <a:cubicBezTo>
                    <a:pt x="2705" y="1402"/>
                    <a:pt x="2720" y="1424"/>
                    <a:pt x="2733" y="1446"/>
                  </a:cubicBezTo>
                  <a:cubicBezTo>
                    <a:pt x="2740" y="1459"/>
                    <a:pt x="2745" y="1473"/>
                    <a:pt x="2746" y="1488"/>
                  </a:cubicBezTo>
                  <a:cubicBezTo>
                    <a:pt x="2752" y="1555"/>
                    <a:pt x="2764" y="1621"/>
                    <a:pt x="2792" y="1682"/>
                  </a:cubicBezTo>
                  <a:cubicBezTo>
                    <a:pt x="2802" y="1703"/>
                    <a:pt x="2806" y="1726"/>
                    <a:pt x="2816" y="1746"/>
                  </a:cubicBezTo>
                  <a:cubicBezTo>
                    <a:pt x="2821" y="1757"/>
                    <a:pt x="2819" y="1768"/>
                    <a:pt x="2809" y="1777"/>
                  </a:cubicBezTo>
                  <a:cubicBezTo>
                    <a:pt x="2799" y="1787"/>
                    <a:pt x="2794" y="1800"/>
                    <a:pt x="2791" y="1814"/>
                  </a:cubicBezTo>
                  <a:cubicBezTo>
                    <a:pt x="2780" y="1874"/>
                    <a:pt x="2761" y="1934"/>
                    <a:pt x="2748" y="1994"/>
                  </a:cubicBezTo>
                  <a:cubicBezTo>
                    <a:pt x="2747" y="2001"/>
                    <a:pt x="2744" y="2008"/>
                    <a:pt x="2741" y="2014"/>
                  </a:cubicBezTo>
                  <a:cubicBezTo>
                    <a:pt x="2735" y="2027"/>
                    <a:pt x="2726" y="2028"/>
                    <a:pt x="2718" y="2016"/>
                  </a:cubicBezTo>
                  <a:cubicBezTo>
                    <a:pt x="2709" y="2003"/>
                    <a:pt x="2702" y="1989"/>
                    <a:pt x="2692" y="1977"/>
                  </a:cubicBezTo>
                  <a:cubicBezTo>
                    <a:pt x="2679" y="1961"/>
                    <a:pt x="2669" y="1943"/>
                    <a:pt x="2662" y="1923"/>
                  </a:cubicBezTo>
                  <a:cubicBezTo>
                    <a:pt x="2654" y="1903"/>
                    <a:pt x="2653" y="1882"/>
                    <a:pt x="2660" y="1862"/>
                  </a:cubicBezTo>
                  <a:cubicBezTo>
                    <a:pt x="2666" y="1846"/>
                    <a:pt x="2675" y="1834"/>
                    <a:pt x="2693" y="1831"/>
                  </a:cubicBezTo>
                  <a:cubicBezTo>
                    <a:pt x="2713" y="1828"/>
                    <a:pt x="2723" y="1803"/>
                    <a:pt x="2711" y="1785"/>
                  </a:cubicBezTo>
                  <a:cubicBezTo>
                    <a:pt x="2704" y="1774"/>
                    <a:pt x="2703" y="1763"/>
                    <a:pt x="2703" y="1750"/>
                  </a:cubicBezTo>
                  <a:cubicBezTo>
                    <a:pt x="2706" y="1685"/>
                    <a:pt x="2695" y="1622"/>
                    <a:pt x="2675" y="1561"/>
                  </a:cubicBezTo>
                  <a:cubicBezTo>
                    <a:pt x="2666" y="1532"/>
                    <a:pt x="2648" y="1507"/>
                    <a:pt x="2627" y="1484"/>
                  </a:cubicBezTo>
                  <a:cubicBezTo>
                    <a:pt x="2601" y="1455"/>
                    <a:pt x="2568" y="1443"/>
                    <a:pt x="2529" y="1452"/>
                  </a:cubicBezTo>
                  <a:cubicBezTo>
                    <a:pt x="2480" y="1463"/>
                    <a:pt x="2431" y="1462"/>
                    <a:pt x="2381" y="1467"/>
                  </a:cubicBezTo>
                  <a:cubicBezTo>
                    <a:pt x="2368" y="1468"/>
                    <a:pt x="2354" y="1469"/>
                    <a:pt x="2340" y="1473"/>
                  </a:cubicBezTo>
                  <a:cubicBezTo>
                    <a:pt x="2321" y="1479"/>
                    <a:pt x="2303" y="1479"/>
                    <a:pt x="2284" y="1468"/>
                  </a:cubicBezTo>
                  <a:cubicBezTo>
                    <a:pt x="2283" y="1473"/>
                    <a:pt x="2286" y="1475"/>
                    <a:pt x="2288" y="1477"/>
                  </a:cubicBezTo>
                  <a:cubicBezTo>
                    <a:pt x="2298" y="1490"/>
                    <a:pt x="2309" y="1502"/>
                    <a:pt x="2322" y="1512"/>
                  </a:cubicBezTo>
                  <a:cubicBezTo>
                    <a:pt x="2364" y="1546"/>
                    <a:pt x="2397" y="1589"/>
                    <a:pt x="2436" y="1625"/>
                  </a:cubicBezTo>
                  <a:cubicBezTo>
                    <a:pt x="2457" y="1645"/>
                    <a:pt x="2462" y="1670"/>
                    <a:pt x="2456" y="1696"/>
                  </a:cubicBezTo>
                  <a:cubicBezTo>
                    <a:pt x="2447" y="1735"/>
                    <a:pt x="2425" y="1766"/>
                    <a:pt x="2386" y="1778"/>
                  </a:cubicBezTo>
                  <a:cubicBezTo>
                    <a:pt x="2321" y="1799"/>
                    <a:pt x="2264" y="1832"/>
                    <a:pt x="2205" y="1865"/>
                  </a:cubicBezTo>
                  <a:cubicBezTo>
                    <a:pt x="2187" y="1875"/>
                    <a:pt x="2171" y="1888"/>
                    <a:pt x="2156" y="1903"/>
                  </a:cubicBezTo>
                  <a:cubicBezTo>
                    <a:pt x="2135" y="1926"/>
                    <a:pt x="2118" y="1925"/>
                    <a:pt x="2099" y="1901"/>
                  </a:cubicBezTo>
                  <a:cubicBezTo>
                    <a:pt x="2078" y="1873"/>
                    <a:pt x="2047" y="1862"/>
                    <a:pt x="2014" y="1861"/>
                  </a:cubicBezTo>
                  <a:cubicBezTo>
                    <a:pt x="1988" y="1859"/>
                    <a:pt x="1967" y="1852"/>
                    <a:pt x="1950" y="1832"/>
                  </a:cubicBezTo>
                  <a:cubicBezTo>
                    <a:pt x="1941" y="1821"/>
                    <a:pt x="1929" y="1813"/>
                    <a:pt x="1917" y="1806"/>
                  </a:cubicBezTo>
                  <a:cubicBezTo>
                    <a:pt x="1901" y="1797"/>
                    <a:pt x="1887" y="1786"/>
                    <a:pt x="1873" y="1774"/>
                  </a:cubicBezTo>
                  <a:cubicBezTo>
                    <a:pt x="1869" y="1771"/>
                    <a:pt x="1866" y="1767"/>
                    <a:pt x="1863" y="1763"/>
                  </a:cubicBezTo>
                  <a:cubicBezTo>
                    <a:pt x="1855" y="1748"/>
                    <a:pt x="1859" y="1738"/>
                    <a:pt x="1876" y="1735"/>
                  </a:cubicBezTo>
                  <a:cubicBezTo>
                    <a:pt x="1891" y="1733"/>
                    <a:pt x="1905" y="1735"/>
                    <a:pt x="1919" y="1735"/>
                  </a:cubicBezTo>
                  <a:cubicBezTo>
                    <a:pt x="1939" y="1736"/>
                    <a:pt x="1956" y="1730"/>
                    <a:pt x="1973" y="1718"/>
                  </a:cubicBezTo>
                  <a:cubicBezTo>
                    <a:pt x="2002" y="1696"/>
                    <a:pt x="2025" y="1703"/>
                    <a:pt x="2039" y="1737"/>
                  </a:cubicBezTo>
                  <a:cubicBezTo>
                    <a:pt x="2044" y="1748"/>
                    <a:pt x="2048" y="1760"/>
                    <a:pt x="2047" y="1773"/>
                  </a:cubicBezTo>
                  <a:cubicBezTo>
                    <a:pt x="2047" y="1788"/>
                    <a:pt x="2054" y="1797"/>
                    <a:pt x="2069" y="1798"/>
                  </a:cubicBezTo>
                  <a:cubicBezTo>
                    <a:pt x="2114" y="1802"/>
                    <a:pt x="2159" y="1801"/>
                    <a:pt x="2199" y="1774"/>
                  </a:cubicBezTo>
                  <a:cubicBezTo>
                    <a:pt x="2221" y="1759"/>
                    <a:pt x="2247" y="1749"/>
                    <a:pt x="2273" y="1741"/>
                  </a:cubicBezTo>
                  <a:cubicBezTo>
                    <a:pt x="2301" y="1732"/>
                    <a:pt x="2321" y="1713"/>
                    <a:pt x="2340" y="1692"/>
                  </a:cubicBezTo>
                  <a:cubicBezTo>
                    <a:pt x="2351" y="1681"/>
                    <a:pt x="2346" y="1670"/>
                    <a:pt x="2331" y="1661"/>
                  </a:cubicBezTo>
                  <a:cubicBezTo>
                    <a:pt x="2287" y="1633"/>
                    <a:pt x="2237" y="1616"/>
                    <a:pt x="2188" y="1598"/>
                  </a:cubicBezTo>
                  <a:cubicBezTo>
                    <a:pt x="2160" y="1588"/>
                    <a:pt x="2134" y="1574"/>
                    <a:pt x="2113" y="1553"/>
                  </a:cubicBezTo>
                  <a:cubicBezTo>
                    <a:pt x="2058" y="1501"/>
                    <a:pt x="1991" y="1482"/>
                    <a:pt x="1917" y="1485"/>
                  </a:cubicBezTo>
                  <a:cubicBezTo>
                    <a:pt x="1819" y="1490"/>
                    <a:pt x="1724" y="1472"/>
                    <a:pt x="1629" y="1454"/>
                  </a:cubicBezTo>
                  <a:cubicBezTo>
                    <a:pt x="1593" y="1447"/>
                    <a:pt x="1557" y="1441"/>
                    <a:pt x="1521" y="1436"/>
                  </a:cubicBezTo>
                  <a:cubicBezTo>
                    <a:pt x="1455" y="1427"/>
                    <a:pt x="1398" y="1399"/>
                    <a:pt x="1350" y="1353"/>
                  </a:cubicBezTo>
                  <a:cubicBezTo>
                    <a:pt x="1321" y="1325"/>
                    <a:pt x="1287" y="1302"/>
                    <a:pt x="1263" y="1269"/>
                  </a:cubicBezTo>
                  <a:cubicBezTo>
                    <a:pt x="1261" y="1267"/>
                    <a:pt x="1258" y="1265"/>
                    <a:pt x="1256" y="1263"/>
                  </a:cubicBezTo>
                  <a:cubicBezTo>
                    <a:pt x="1250" y="1259"/>
                    <a:pt x="1243" y="1255"/>
                    <a:pt x="1237" y="1258"/>
                  </a:cubicBezTo>
                  <a:cubicBezTo>
                    <a:pt x="1233" y="1261"/>
                    <a:pt x="1238" y="1268"/>
                    <a:pt x="1239" y="1273"/>
                  </a:cubicBezTo>
                  <a:cubicBezTo>
                    <a:pt x="1239" y="1278"/>
                    <a:pt x="1240" y="1283"/>
                    <a:pt x="1240" y="1288"/>
                  </a:cubicBezTo>
                  <a:cubicBezTo>
                    <a:pt x="1241" y="1348"/>
                    <a:pt x="1259" y="1403"/>
                    <a:pt x="1273" y="1460"/>
                  </a:cubicBezTo>
                  <a:cubicBezTo>
                    <a:pt x="1281" y="1491"/>
                    <a:pt x="1290" y="1522"/>
                    <a:pt x="1291" y="1555"/>
                  </a:cubicBezTo>
                  <a:cubicBezTo>
                    <a:pt x="1292" y="1584"/>
                    <a:pt x="1301" y="1612"/>
                    <a:pt x="1311" y="1639"/>
                  </a:cubicBezTo>
                  <a:cubicBezTo>
                    <a:pt x="1322" y="1669"/>
                    <a:pt x="1334" y="1699"/>
                    <a:pt x="1344" y="1730"/>
                  </a:cubicBezTo>
                  <a:cubicBezTo>
                    <a:pt x="1352" y="1753"/>
                    <a:pt x="1365" y="1774"/>
                    <a:pt x="1382" y="1791"/>
                  </a:cubicBezTo>
                  <a:cubicBezTo>
                    <a:pt x="1384" y="1793"/>
                    <a:pt x="1386" y="1795"/>
                    <a:pt x="1387" y="1797"/>
                  </a:cubicBezTo>
                  <a:cubicBezTo>
                    <a:pt x="1387" y="1797"/>
                    <a:pt x="1387" y="1797"/>
                    <a:pt x="1387" y="1799"/>
                  </a:cubicBezTo>
                  <a:cubicBezTo>
                    <a:pt x="1378" y="1794"/>
                    <a:pt x="1370" y="1788"/>
                    <a:pt x="1362" y="1783"/>
                  </a:cubicBezTo>
                  <a:cubicBezTo>
                    <a:pt x="1328" y="1759"/>
                    <a:pt x="1292" y="1740"/>
                    <a:pt x="1254" y="1724"/>
                  </a:cubicBezTo>
                  <a:cubicBezTo>
                    <a:pt x="1232" y="1714"/>
                    <a:pt x="1210" y="1708"/>
                    <a:pt x="1185" y="1709"/>
                  </a:cubicBezTo>
                  <a:cubicBezTo>
                    <a:pt x="1162" y="1710"/>
                    <a:pt x="1153" y="1702"/>
                    <a:pt x="1146" y="1681"/>
                  </a:cubicBezTo>
                  <a:cubicBezTo>
                    <a:pt x="1140" y="1663"/>
                    <a:pt x="1132" y="1647"/>
                    <a:pt x="1125" y="1631"/>
                  </a:cubicBezTo>
                  <a:cubicBezTo>
                    <a:pt x="1115" y="1610"/>
                    <a:pt x="1108" y="1588"/>
                    <a:pt x="1111" y="1564"/>
                  </a:cubicBezTo>
                  <a:cubicBezTo>
                    <a:pt x="1073" y="1595"/>
                    <a:pt x="1069" y="1646"/>
                    <a:pt x="1102" y="1681"/>
                  </a:cubicBezTo>
                  <a:cubicBezTo>
                    <a:pt x="1127" y="1706"/>
                    <a:pt x="1155" y="1724"/>
                    <a:pt x="1191" y="1726"/>
                  </a:cubicBezTo>
                  <a:cubicBezTo>
                    <a:pt x="1237" y="1728"/>
                    <a:pt x="1277" y="1746"/>
                    <a:pt x="1315" y="1770"/>
                  </a:cubicBezTo>
                  <a:cubicBezTo>
                    <a:pt x="1368" y="1803"/>
                    <a:pt x="1421" y="1836"/>
                    <a:pt x="1474" y="1869"/>
                  </a:cubicBezTo>
                  <a:cubicBezTo>
                    <a:pt x="1519" y="1896"/>
                    <a:pt x="1554" y="1935"/>
                    <a:pt x="1585" y="1977"/>
                  </a:cubicBezTo>
                  <a:cubicBezTo>
                    <a:pt x="1598" y="1996"/>
                    <a:pt x="1613" y="2015"/>
                    <a:pt x="1628" y="2032"/>
                  </a:cubicBezTo>
                  <a:cubicBezTo>
                    <a:pt x="1655" y="2062"/>
                    <a:pt x="1687" y="2086"/>
                    <a:pt x="1723" y="2103"/>
                  </a:cubicBezTo>
                  <a:cubicBezTo>
                    <a:pt x="1760" y="2120"/>
                    <a:pt x="1792" y="2142"/>
                    <a:pt x="1815" y="2175"/>
                  </a:cubicBezTo>
                  <a:cubicBezTo>
                    <a:pt x="1819" y="2180"/>
                    <a:pt x="1824" y="2186"/>
                    <a:pt x="1826" y="2192"/>
                  </a:cubicBezTo>
                  <a:cubicBezTo>
                    <a:pt x="1835" y="2211"/>
                    <a:pt x="1830" y="2227"/>
                    <a:pt x="1812" y="2238"/>
                  </a:cubicBezTo>
                  <a:cubicBezTo>
                    <a:pt x="1800" y="2244"/>
                    <a:pt x="1787" y="2245"/>
                    <a:pt x="1775" y="2250"/>
                  </a:cubicBezTo>
                  <a:cubicBezTo>
                    <a:pt x="1761" y="2250"/>
                    <a:pt x="1746" y="2250"/>
                    <a:pt x="1732" y="2250"/>
                  </a:cubicBezTo>
                  <a:cubicBezTo>
                    <a:pt x="1720" y="2246"/>
                    <a:pt x="1707" y="2244"/>
                    <a:pt x="1695" y="2239"/>
                  </a:cubicBezTo>
                  <a:cubicBezTo>
                    <a:pt x="1663" y="2227"/>
                    <a:pt x="1656" y="2213"/>
                    <a:pt x="1658" y="2185"/>
                  </a:cubicBezTo>
                  <a:cubicBezTo>
                    <a:pt x="1660" y="2161"/>
                    <a:pt x="1653" y="2148"/>
                    <a:pt x="1632" y="2142"/>
                  </a:cubicBezTo>
                  <a:cubicBezTo>
                    <a:pt x="1592" y="2131"/>
                    <a:pt x="1561" y="2107"/>
                    <a:pt x="1534" y="2078"/>
                  </a:cubicBezTo>
                  <a:cubicBezTo>
                    <a:pt x="1483" y="2024"/>
                    <a:pt x="1424" y="1980"/>
                    <a:pt x="1364" y="1939"/>
                  </a:cubicBezTo>
                  <a:cubicBezTo>
                    <a:pt x="1361" y="1937"/>
                    <a:pt x="1358" y="1935"/>
                    <a:pt x="1355" y="1933"/>
                  </a:cubicBezTo>
                  <a:cubicBezTo>
                    <a:pt x="1354" y="1933"/>
                    <a:pt x="1353" y="1933"/>
                    <a:pt x="1350" y="1932"/>
                  </a:cubicBezTo>
                  <a:cubicBezTo>
                    <a:pt x="1362" y="1944"/>
                    <a:pt x="1373" y="1954"/>
                    <a:pt x="1383" y="1964"/>
                  </a:cubicBezTo>
                  <a:cubicBezTo>
                    <a:pt x="1394" y="1975"/>
                    <a:pt x="1408" y="1983"/>
                    <a:pt x="1421" y="1991"/>
                  </a:cubicBezTo>
                  <a:cubicBezTo>
                    <a:pt x="1430" y="1996"/>
                    <a:pt x="1439" y="2001"/>
                    <a:pt x="1447" y="2009"/>
                  </a:cubicBezTo>
                  <a:cubicBezTo>
                    <a:pt x="1458" y="2020"/>
                    <a:pt x="1462" y="2033"/>
                    <a:pt x="1459" y="2049"/>
                  </a:cubicBezTo>
                  <a:cubicBezTo>
                    <a:pt x="1453" y="2085"/>
                    <a:pt x="1455" y="2121"/>
                    <a:pt x="1467" y="2155"/>
                  </a:cubicBezTo>
                  <a:cubicBezTo>
                    <a:pt x="1469" y="2161"/>
                    <a:pt x="1472" y="2168"/>
                    <a:pt x="1466" y="2173"/>
                  </a:cubicBezTo>
                  <a:cubicBezTo>
                    <a:pt x="1460" y="2179"/>
                    <a:pt x="1453" y="2177"/>
                    <a:pt x="1446" y="2174"/>
                  </a:cubicBezTo>
                  <a:cubicBezTo>
                    <a:pt x="1433" y="2167"/>
                    <a:pt x="1420" y="2160"/>
                    <a:pt x="1411" y="2148"/>
                  </a:cubicBezTo>
                  <a:cubicBezTo>
                    <a:pt x="1399" y="2133"/>
                    <a:pt x="1382" y="2124"/>
                    <a:pt x="1367" y="2112"/>
                  </a:cubicBezTo>
                  <a:cubicBezTo>
                    <a:pt x="1343" y="2091"/>
                    <a:pt x="1326" y="2066"/>
                    <a:pt x="1323" y="2033"/>
                  </a:cubicBezTo>
                  <a:cubicBezTo>
                    <a:pt x="1322" y="2022"/>
                    <a:pt x="1324" y="2011"/>
                    <a:pt x="1330" y="2002"/>
                  </a:cubicBezTo>
                  <a:cubicBezTo>
                    <a:pt x="1348" y="1974"/>
                    <a:pt x="1344" y="1946"/>
                    <a:pt x="1323" y="1921"/>
                  </a:cubicBezTo>
                  <a:cubicBezTo>
                    <a:pt x="1305" y="1899"/>
                    <a:pt x="1280" y="1888"/>
                    <a:pt x="1256" y="1875"/>
                  </a:cubicBezTo>
                  <a:cubicBezTo>
                    <a:pt x="1170" y="1825"/>
                    <a:pt x="1078" y="1789"/>
                    <a:pt x="987" y="1749"/>
                  </a:cubicBezTo>
                  <a:cubicBezTo>
                    <a:pt x="963" y="1739"/>
                    <a:pt x="939" y="1729"/>
                    <a:pt x="914" y="1724"/>
                  </a:cubicBezTo>
                  <a:cubicBezTo>
                    <a:pt x="887" y="1718"/>
                    <a:pt x="875" y="1701"/>
                    <a:pt x="874" y="1674"/>
                  </a:cubicBezTo>
                  <a:cubicBezTo>
                    <a:pt x="872" y="1650"/>
                    <a:pt x="879" y="1629"/>
                    <a:pt x="894" y="1610"/>
                  </a:cubicBezTo>
                  <a:cubicBezTo>
                    <a:pt x="925" y="1572"/>
                    <a:pt x="938" y="1526"/>
                    <a:pt x="944" y="1478"/>
                  </a:cubicBezTo>
                  <a:cubicBezTo>
                    <a:pt x="947" y="1462"/>
                    <a:pt x="948" y="1445"/>
                    <a:pt x="948" y="1428"/>
                  </a:cubicBezTo>
                  <a:cubicBezTo>
                    <a:pt x="949" y="1392"/>
                    <a:pt x="934" y="1366"/>
                    <a:pt x="902" y="1349"/>
                  </a:cubicBezTo>
                  <a:cubicBezTo>
                    <a:pt x="834" y="1313"/>
                    <a:pt x="769" y="1275"/>
                    <a:pt x="702" y="1239"/>
                  </a:cubicBezTo>
                  <a:cubicBezTo>
                    <a:pt x="614" y="1192"/>
                    <a:pt x="577" y="1114"/>
                    <a:pt x="568" y="1019"/>
                  </a:cubicBezTo>
                  <a:cubicBezTo>
                    <a:pt x="565" y="990"/>
                    <a:pt x="567" y="961"/>
                    <a:pt x="573" y="932"/>
                  </a:cubicBezTo>
                  <a:cubicBezTo>
                    <a:pt x="573" y="922"/>
                    <a:pt x="577" y="914"/>
                    <a:pt x="579" y="905"/>
                  </a:cubicBezTo>
                  <a:cubicBezTo>
                    <a:pt x="578" y="903"/>
                    <a:pt x="576" y="905"/>
                    <a:pt x="578" y="905"/>
                  </a:cubicBezTo>
                  <a:cubicBezTo>
                    <a:pt x="578" y="904"/>
                    <a:pt x="579" y="905"/>
                    <a:pt x="579" y="905"/>
                  </a:cubicBezTo>
                  <a:cubicBezTo>
                    <a:pt x="576" y="914"/>
                    <a:pt x="575" y="922"/>
                    <a:pt x="570" y="929"/>
                  </a:cubicBezTo>
                  <a:cubicBezTo>
                    <a:pt x="563" y="954"/>
                    <a:pt x="545" y="969"/>
                    <a:pt x="524" y="982"/>
                  </a:cubicBezTo>
                  <a:cubicBezTo>
                    <a:pt x="511" y="989"/>
                    <a:pt x="498" y="996"/>
                    <a:pt x="485" y="1002"/>
                  </a:cubicBezTo>
                  <a:cubicBezTo>
                    <a:pt x="479" y="1005"/>
                    <a:pt x="477" y="1008"/>
                    <a:pt x="478" y="1014"/>
                  </a:cubicBezTo>
                  <a:cubicBezTo>
                    <a:pt x="479" y="1026"/>
                    <a:pt x="477" y="1038"/>
                    <a:pt x="475" y="1049"/>
                  </a:cubicBezTo>
                  <a:cubicBezTo>
                    <a:pt x="469" y="1079"/>
                    <a:pt x="469" y="1109"/>
                    <a:pt x="477" y="1138"/>
                  </a:cubicBezTo>
                  <a:cubicBezTo>
                    <a:pt x="485" y="1170"/>
                    <a:pt x="503" y="1195"/>
                    <a:pt x="536" y="1205"/>
                  </a:cubicBezTo>
                  <a:cubicBezTo>
                    <a:pt x="570" y="1216"/>
                    <a:pt x="591" y="1243"/>
                    <a:pt x="612" y="1269"/>
                  </a:cubicBezTo>
                  <a:cubicBezTo>
                    <a:pt x="607" y="1269"/>
                    <a:pt x="603" y="1266"/>
                    <a:pt x="600" y="1263"/>
                  </a:cubicBezTo>
                  <a:cubicBezTo>
                    <a:pt x="588" y="1249"/>
                    <a:pt x="572" y="1242"/>
                    <a:pt x="554" y="1239"/>
                  </a:cubicBezTo>
                  <a:cubicBezTo>
                    <a:pt x="521" y="1232"/>
                    <a:pt x="489" y="1222"/>
                    <a:pt x="464" y="1195"/>
                  </a:cubicBezTo>
                  <a:cubicBezTo>
                    <a:pt x="452" y="1182"/>
                    <a:pt x="433" y="1178"/>
                    <a:pt x="415" y="1174"/>
                  </a:cubicBezTo>
                  <a:cubicBezTo>
                    <a:pt x="402" y="1171"/>
                    <a:pt x="393" y="1184"/>
                    <a:pt x="398" y="1198"/>
                  </a:cubicBezTo>
                  <a:cubicBezTo>
                    <a:pt x="413" y="1235"/>
                    <a:pt x="422" y="1275"/>
                    <a:pt x="430" y="1315"/>
                  </a:cubicBezTo>
                  <a:cubicBezTo>
                    <a:pt x="438" y="1354"/>
                    <a:pt x="434" y="1392"/>
                    <a:pt x="422" y="1430"/>
                  </a:cubicBezTo>
                  <a:cubicBezTo>
                    <a:pt x="412" y="1460"/>
                    <a:pt x="392" y="1481"/>
                    <a:pt x="360" y="1491"/>
                  </a:cubicBezTo>
                  <a:cubicBezTo>
                    <a:pt x="338" y="1498"/>
                    <a:pt x="316" y="1504"/>
                    <a:pt x="292" y="1502"/>
                  </a:cubicBezTo>
                  <a:cubicBezTo>
                    <a:pt x="295" y="1507"/>
                    <a:pt x="299" y="1504"/>
                    <a:pt x="303" y="1507"/>
                  </a:cubicBezTo>
                  <a:cubicBezTo>
                    <a:pt x="254" y="1536"/>
                    <a:pt x="245" y="1585"/>
                    <a:pt x="239" y="1638"/>
                  </a:cubicBezTo>
                  <a:cubicBezTo>
                    <a:pt x="229" y="1623"/>
                    <a:pt x="226" y="1606"/>
                    <a:pt x="224" y="1586"/>
                  </a:cubicBezTo>
                  <a:cubicBezTo>
                    <a:pt x="211" y="1609"/>
                    <a:pt x="202" y="1630"/>
                    <a:pt x="196" y="1653"/>
                  </a:cubicBezTo>
                  <a:cubicBezTo>
                    <a:pt x="182" y="1703"/>
                    <a:pt x="149" y="1735"/>
                    <a:pt x="99" y="1748"/>
                  </a:cubicBezTo>
                  <a:cubicBezTo>
                    <a:pt x="67" y="1758"/>
                    <a:pt x="46" y="1751"/>
                    <a:pt x="25" y="1724"/>
                  </a:cubicBezTo>
                  <a:cubicBezTo>
                    <a:pt x="20" y="1716"/>
                    <a:pt x="13" y="1709"/>
                    <a:pt x="10" y="1698"/>
                  </a:cubicBezTo>
                  <a:cubicBezTo>
                    <a:pt x="17" y="1698"/>
                    <a:pt x="20" y="1703"/>
                    <a:pt x="23" y="1707"/>
                  </a:cubicBezTo>
                  <a:cubicBezTo>
                    <a:pt x="54" y="1742"/>
                    <a:pt x="111" y="1738"/>
                    <a:pt x="135" y="1698"/>
                  </a:cubicBezTo>
                  <a:cubicBezTo>
                    <a:pt x="145" y="1683"/>
                    <a:pt x="151" y="1667"/>
                    <a:pt x="158" y="1651"/>
                  </a:cubicBezTo>
                  <a:cubicBezTo>
                    <a:pt x="160" y="1645"/>
                    <a:pt x="160" y="1640"/>
                    <a:pt x="155" y="1637"/>
                  </a:cubicBezTo>
                  <a:cubicBezTo>
                    <a:pt x="149" y="1634"/>
                    <a:pt x="147" y="1640"/>
                    <a:pt x="145" y="1643"/>
                  </a:cubicBezTo>
                  <a:cubicBezTo>
                    <a:pt x="119" y="1677"/>
                    <a:pt x="81" y="1683"/>
                    <a:pt x="46" y="1657"/>
                  </a:cubicBezTo>
                  <a:cubicBezTo>
                    <a:pt x="15" y="1635"/>
                    <a:pt x="5" y="1602"/>
                    <a:pt x="2" y="1566"/>
                  </a:cubicBezTo>
                  <a:cubicBezTo>
                    <a:pt x="0" y="1543"/>
                    <a:pt x="3" y="1520"/>
                    <a:pt x="7" y="1497"/>
                  </a:cubicBezTo>
                  <a:cubicBezTo>
                    <a:pt x="12" y="1466"/>
                    <a:pt x="43" y="1438"/>
                    <a:pt x="75" y="1436"/>
                  </a:cubicBezTo>
                  <a:cubicBezTo>
                    <a:pt x="80" y="1435"/>
                    <a:pt x="85" y="1436"/>
                    <a:pt x="90" y="1441"/>
                  </a:cubicBezTo>
                  <a:cubicBezTo>
                    <a:pt x="82" y="1447"/>
                    <a:pt x="73" y="1449"/>
                    <a:pt x="65" y="1453"/>
                  </a:cubicBezTo>
                  <a:cubicBezTo>
                    <a:pt x="43" y="1463"/>
                    <a:pt x="36" y="1476"/>
                    <a:pt x="44" y="1499"/>
                  </a:cubicBezTo>
                  <a:cubicBezTo>
                    <a:pt x="51" y="1519"/>
                    <a:pt x="63" y="1534"/>
                    <a:pt x="82" y="1543"/>
                  </a:cubicBezTo>
                  <a:cubicBezTo>
                    <a:pt x="104" y="1553"/>
                    <a:pt x="124" y="1547"/>
                    <a:pt x="132" y="1525"/>
                  </a:cubicBezTo>
                  <a:cubicBezTo>
                    <a:pt x="149" y="1479"/>
                    <a:pt x="166" y="1434"/>
                    <a:pt x="163" y="1384"/>
                  </a:cubicBezTo>
                  <a:cubicBezTo>
                    <a:pt x="160" y="1317"/>
                    <a:pt x="171" y="1251"/>
                    <a:pt x="189" y="1186"/>
                  </a:cubicBezTo>
                  <a:cubicBezTo>
                    <a:pt x="207" y="1121"/>
                    <a:pt x="239" y="1062"/>
                    <a:pt x="292" y="1016"/>
                  </a:cubicBezTo>
                  <a:cubicBezTo>
                    <a:pt x="323" y="988"/>
                    <a:pt x="360" y="976"/>
                    <a:pt x="400" y="970"/>
                  </a:cubicBezTo>
                  <a:cubicBezTo>
                    <a:pt x="421" y="967"/>
                    <a:pt x="436" y="961"/>
                    <a:pt x="449" y="942"/>
                  </a:cubicBezTo>
                  <a:cubicBezTo>
                    <a:pt x="476" y="906"/>
                    <a:pt x="516" y="885"/>
                    <a:pt x="554" y="862"/>
                  </a:cubicBezTo>
                  <a:cubicBezTo>
                    <a:pt x="565" y="856"/>
                    <a:pt x="574" y="848"/>
                    <a:pt x="585" y="842"/>
                  </a:cubicBezTo>
                  <a:cubicBezTo>
                    <a:pt x="588" y="840"/>
                    <a:pt x="592" y="836"/>
                    <a:pt x="596" y="841"/>
                  </a:cubicBezTo>
                  <a:cubicBezTo>
                    <a:pt x="599" y="844"/>
                    <a:pt x="597" y="848"/>
                    <a:pt x="596" y="852"/>
                  </a:cubicBezTo>
                  <a:cubicBezTo>
                    <a:pt x="592" y="860"/>
                    <a:pt x="588" y="867"/>
                    <a:pt x="585" y="875"/>
                  </a:cubicBezTo>
                  <a:cubicBezTo>
                    <a:pt x="590" y="876"/>
                    <a:pt x="591" y="873"/>
                    <a:pt x="592" y="870"/>
                  </a:cubicBezTo>
                  <a:cubicBezTo>
                    <a:pt x="593" y="869"/>
                    <a:pt x="593" y="869"/>
                    <a:pt x="593" y="868"/>
                  </a:cubicBezTo>
                  <a:cubicBezTo>
                    <a:pt x="611" y="804"/>
                    <a:pt x="658" y="763"/>
                    <a:pt x="710" y="727"/>
                  </a:cubicBezTo>
                  <a:cubicBezTo>
                    <a:pt x="773" y="682"/>
                    <a:pt x="840" y="643"/>
                    <a:pt x="913" y="619"/>
                  </a:cubicBezTo>
                  <a:cubicBezTo>
                    <a:pt x="1000" y="591"/>
                    <a:pt x="1088" y="595"/>
                    <a:pt x="1175" y="619"/>
                  </a:cubicBezTo>
                  <a:cubicBezTo>
                    <a:pt x="1271" y="645"/>
                    <a:pt x="1369" y="669"/>
                    <a:pt x="1464" y="697"/>
                  </a:cubicBezTo>
                  <a:cubicBezTo>
                    <a:pt x="1520" y="714"/>
                    <a:pt x="1576" y="710"/>
                    <a:pt x="1633" y="702"/>
                  </a:cubicBezTo>
                  <a:cubicBezTo>
                    <a:pt x="1660" y="698"/>
                    <a:pt x="1686" y="690"/>
                    <a:pt x="1713" y="685"/>
                  </a:cubicBezTo>
                  <a:cubicBezTo>
                    <a:pt x="1754" y="678"/>
                    <a:pt x="1795" y="684"/>
                    <a:pt x="1835" y="691"/>
                  </a:cubicBezTo>
                  <a:cubicBezTo>
                    <a:pt x="1850" y="694"/>
                    <a:pt x="1865" y="695"/>
                    <a:pt x="1880" y="697"/>
                  </a:cubicBezTo>
                  <a:cubicBezTo>
                    <a:pt x="1888" y="698"/>
                    <a:pt x="1892" y="696"/>
                    <a:pt x="1894" y="688"/>
                  </a:cubicBezTo>
                  <a:cubicBezTo>
                    <a:pt x="1897" y="677"/>
                    <a:pt x="1900" y="666"/>
                    <a:pt x="1909" y="656"/>
                  </a:cubicBezTo>
                  <a:cubicBezTo>
                    <a:pt x="1914" y="666"/>
                    <a:pt x="1908" y="672"/>
                    <a:pt x="1906" y="680"/>
                  </a:cubicBezTo>
                  <a:cubicBezTo>
                    <a:pt x="1901" y="698"/>
                    <a:pt x="1901" y="698"/>
                    <a:pt x="1920" y="698"/>
                  </a:cubicBezTo>
                  <a:cubicBezTo>
                    <a:pt x="1927" y="698"/>
                    <a:pt x="1933" y="698"/>
                    <a:pt x="1940" y="699"/>
                  </a:cubicBezTo>
                  <a:cubicBezTo>
                    <a:pt x="1949" y="700"/>
                    <a:pt x="1950" y="697"/>
                    <a:pt x="1946" y="689"/>
                  </a:cubicBezTo>
                  <a:cubicBezTo>
                    <a:pt x="1935" y="665"/>
                    <a:pt x="1943" y="641"/>
                    <a:pt x="1946" y="617"/>
                  </a:cubicBezTo>
                  <a:cubicBezTo>
                    <a:pt x="1947" y="615"/>
                    <a:pt x="1948" y="614"/>
                    <a:pt x="1949" y="613"/>
                  </a:cubicBezTo>
                  <a:cubicBezTo>
                    <a:pt x="1950" y="612"/>
                    <a:pt x="1951" y="612"/>
                    <a:pt x="1952" y="611"/>
                  </a:cubicBezTo>
                  <a:cubicBezTo>
                    <a:pt x="1955" y="615"/>
                    <a:pt x="1953" y="619"/>
                    <a:pt x="1952" y="622"/>
                  </a:cubicBezTo>
                  <a:cubicBezTo>
                    <a:pt x="1945" y="637"/>
                    <a:pt x="1949" y="652"/>
                    <a:pt x="1958" y="665"/>
                  </a:cubicBezTo>
                  <a:cubicBezTo>
                    <a:pt x="1965" y="676"/>
                    <a:pt x="1974" y="686"/>
                    <a:pt x="1986" y="693"/>
                  </a:cubicBezTo>
                  <a:cubicBezTo>
                    <a:pt x="1999" y="702"/>
                    <a:pt x="2017" y="698"/>
                    <a:pt x="2026" y="686"/>
                  </a:cubicBezTo>
                  <a:cubicBezTo>
                    <a:pt x="2032" y="677"/>
                    <a:pt x="2029" y="670"/>
                    <a:pt x="2020" y="668"/>
                  </a:cubicBezTo>
                  <a:cubicBezTo>
                    <a:pt x="1998" y="664"/>
                    <a:pt x="1990" y="651"/>
                    <a:pt x="1997" y="630"/>
                  </a:cubicBezTo>
                  <a:cubicBezTo>
                    <a:pt x="2000" y="621"/>
                    <a:pt x="2002" y="613"/>
                    <a:pt x="2003" y="604"/>
                  </a:cubicBezTo>
                  <a:cubicBezTo>
                    <a:pt x="2005" y="585"/>
                    <a:pt x="1988" y="567"/>
                    <a:pt x="1969" y="567"/>
                  </a:cubicBezTo>
                  <a:cubicBezTo>
                    <a:pt x="1961" y="567"/>
                    <a:pt x="1956" y="573"/>
                    <a:pt x="1949" y="578"/>
                  </a:cubicBezTo>
                  <a:cubicBezTo>
                    <a:pt x="1957" y="557"/>
                    <a:pt x="1973" y="548"/>
                    <a:pt x="1992" y="552"/>
                  </a:cubicBezTo>
                  <a:cubicBezTo>
                    <a:pt x="2003" y="553"/>
                    <a:pt x="2013" y="557"/>
                    <a:pt x="2022" y="562"/>
                  </a:cubicBezTo>
                  <a:cubicBezTo>
                    <a:pt x="2027" y="565"/>
                    <a:pt x="2032" y="567"/>
                    <a:pt x="2037" y="566"/>
                  </a:cubicBezTo>
                  <a:cubicBezTo>
                    <a:pt x="2049" y="565"/>
                    <a:pt x="2053" y="558"/>
                    <a:pt x="2049" y="547"/>
                  </a:cubicBezTo>
                  <a:cubicBezTo>
                    <a:pt x="2044" y="535"/>
                    <a:pt x="2034" y="529"/>
                    <a:pt x="2025" y="522"/>
                  </a:cubicBezTo>
                  <a:cubicBezTo>
                    <a:pt x="2004" y="508"/>
                    <a:pt x="1993" y="490"/>
                    <a:pt x="1998" y="464"/>
                  </a:cubicBezTo>
                  <a:cubicBezTo>
                    <a:pt x="2000" y="484"/>
                    <a:pt x="2012" y="494"/>
                    <a:pt x="2028" y="502"/>
                  </a:cubicBezTo>
                  <a:cubicBezTo>
                    <a:pt x="2034" y="504"/>
                    <a:pt x="2040" y="507"/>
                    <a:pt x="2046" y="501"/>
                  </a:cubicBezTo>
                  <a:cubicBezTo>
                    <a:pt x="2050" y="495"/>
                    <a:pt x="2047" y="490"/>
                    <a:pt x="2043" y="485"/>
                  </a:cubicBezTo>
                  <a:cubicBezTo>
                    <a:pt x="2034" y="473"/>
                    <a:pt x="2033" y="457"/>
                    <a:pt x="2031" y="443"/>
                  </a:cubicBezTo>
                  <a:cubicBezTo>
                    <a:pt x="2037" y="441"/>
                    <a:pt x="2038" y="445"/>
                    <a:pt x="2039" y="448"/>
                  </a:cubicBezTo>
                  <a:cubicBezTo>
                    <a:pt x="2045" y="471"/>
                    <a:pt x="2065" y="482"/>
                    <a:pt x="2081" y="497"/>
                  </a:cubicBezTo>
                  <a:cubicBezTo>
                    <a:pt x="2083" y="498"/>
                    <a:pt x="2086" y="499"/>
                    <a:pt x="2089" y="500"/>
                  </a:cubicBezTo>
                  <a:cubicBezTo>
                    <a:pt x="2096" y="502"/>
                    <a:pt x="2104" y="506"/>
                    <a:pt x="2110" y="498"/>
                  </a:cubicBezTo>
                  <a:cubicBezTo>
                    <a:pt x="2116" y="491"/>
                    <a:pt x="2109" y="485"/>
                    <a:pt x="2107" y="479"/>
                  </a:cubicBezTo>
                  <a:cubicBezTo>
                    <a:pt x="2103" y="472"/>
                    <a:pt x="2099" y="465"/>
                    <a:pt x="2095" y="458"/>
                  </a:cubicBezTo>
                  <a:cubicBezTo>
                    <a:pt x="2091" y="451"/>
                    <a:pt x="2090" y="444"/>
                    <a:pt x="2091" y="436"/>
                  </a:cubicBezTo>
                  <a:cubicBezTo>
                    <a:pt x="2094" y="417"/>
                    <a:pt x="2085" y="407"/>
                    <a:pt x="2066" y="406"/>
                  </a:cubicBezTo>
                  <a:cubicBezTo>
                    <a:pt x="2046" y="403"/>
                    <a:pt x="2027" y="407"/>
                    <a:pt x="2011" y="421"/>
                  </a:cubicBezTo>
                  <a:cubicBezTo>
                    <a:pt x="2010" y="423"/>
                    <a:pt x="2008" y="425"/>
                    <a:pt x="2005" y="423"/>
                  </a:cubicBezTo>
                  <a:cubicBezTo>
                    <a:pt x="2021" y="400"/>
                    <a:pt x="2040" y="382"/>
                    <a:pt x="2069" y="382"/>
                  </a:cubicBezTo>
                  <a:cubicBezTo>
                    <a:pt x="2090" y="382"/>
                    <a:pt x="2110" y="382"/>
                    <a:pt x="2130" y="386"/>
                  </a:cubicBezTo>
                  <a:cubicBezTo>
                    <a:pt x="2145" y="389"/>
                    <a:pt x="2160" y="395"/>
                    <a:pt x="2172" y="406"/>
                  </a:cubicBezTo>
                  <a:cubicBezTo>
                    <a:pt x="2184" y="417"/>
                    <a:pt x="2198" y="425"/>
                    <a:pt x="2212" y="432"/>
                  </a:cubicBezTo>
                  <a:cubicBezTo>
                    <a:pt x="2226" y="440"/>
                    <a:pt x="2248" y="437"/>
                    <a:pt x="2260" y="426"/>
                  </a:cubicBezTo>
                  <a:cubicBezTo>
                    <a:pt x="2269" y="417"/>
                    <a:pt x="2269" y="403"/>
                    <a:pt x="2257" y="399"/>
                  </a:cubicBezTo>
                  <a:cubicBezTo>
                    <a:pt x="2217" y="386"/>
                    <a:pt x="2207" y="352"/>
                    <a:pt x="2200" y="316"/>
                  </a:cubicBezTo>
                  <a:cubicBezTo>
                    <a:pt x="2196" y="296"/>
                    <a:pt x="2200" y="278"/>
                    <a:pt x="2209" y="263"/>
                  </a:cubicBezTo>
                  <a:cubicBezTo>
                    <a:pt x="2209" y="271"/>
                    <a:pt x="2209" y="278"/>
                    <a:pt x="2212" y="286"/>
                  </a:cubicBezTo>
                  <a:cubicBezTo>
                    <a:pt x="2220" y="306"/>
                    <a:pt x="2234" y="314"/>
                    <a:pt x="2255" y="310"/>
                  </a:cubicBezTo>
                  <a:cubicBezTo>
                    <a:pt x="2270" y="308"/>
                    <a:pt x="2283" y="307"/>
                    <a:pt x="2298" y="310"/>
                  </a:cubicBezTo>
                  <a:cubicBezTo>
                    <a:pt x="2326" y="316"/>
                    <a:pt x="2346" y="296"/>
                    <a:pt x="2341" y="267"/>
                  </a:cubicBezTo>
                  <a:cubicBezTo>
                    <a:pt x="2339" y="259"/>
                    <a:pt x="2337" y="250"/>
                    <a:pt x="2334" y="242"/>
                  </a:cubicBezTo>
                  <a:cubicBezTo>
                    <a:pt x="2328" y="227"/>
                    <a:pt x="2316" y="221"/>
                    <a:pt x="2301" y="220"/>
                  </a:cubicBezTo>
                  <a:cubicBezTo>
                    <a:pt x="2261" y="215"/>
                    <a:pt x="2220" y="209"/>
                    <a:pt x="2179" y="214"/>
                  </a:cubicBezTo>
                  <a:cubicBezTo>
                    <a:pt x="2174" y="214"/>
                    <a:pt x="2169" y="214"/>
                    <a:pt x="2164" y="213"/>
                  </a:cubicBezTo>
                  <a:cubicBezTo>
                    <a:pt x="2189" y="198"/>
                    <a:pt x="2214" y="186"/>
                    <a:pt x="2243" y="187"/>
                  </a:cubicBezTo>
                  <a:cubicBezTo>
                    <a:pt x="2271" y="188"/>
                    <a:pt x="2299" y="189"/>
                    <a:pt x="2327" y="190"/>
                  </a:cubicBezTo>
                  <a:cubicBezTo>
                    <a:pt x="2335" y="191"/>
                    <a:pt x="2338" y="188"/>
                    <a:pt x="2339" y="180"/>
                  </a:cubicBezTo>
                  <a:cubicBezTo>
                    <a:pt x="2340" y="169"/>
                    <a:pt x="2341" y="158"/>
                    <a:pt x="2341" y="147"/>
                  </a:cubicBezTo>
                  <a:cubicBezTo>
                    <a:pt x="2341" y="132"/>
                    <a:pt x="2345" y="119"/>
                    <a:pt x="2354" y="108"/>
                  </a:cubicBezTo>
                  <a:cubicBezTo>
                    <a:pt x="2374" y="86"/>
                    <a:pt x="2394" y="64"/>
                    <a:pt x="2416" y="44"/>
                  </a:cubicBezTo>
                  <a:cubicBezTo>
                    <a:pt x="2419" y="42"/>
                    <a:pt x="2421" y="39"/>
                    <a:pt x="2426" y="39"/>
                  </a:cubicBezTo>
                  <a:cubicBezTo>
                    <a:pt x="2426" y="49"/>
                    <a:pt x="2419" y="55"/>
                    <a:pt x="2413" y="61"/>
                  </a:cubicBezTo>
                  <a:cubicBezTo>
                    <a:pt x="2402" y="70"/>
                    <a:pt x="2398" y="82"/>
                    <a:pt x="2398" y="95"/>
                  </a:cubicBezTo>
                  <a:cubicBezTo>
                    <a:pt x="2398" y="99"/>
                    <a:pt x="2399" y="103"/>
                    <a:pt x="2403" y="105"/>
                  </a:cubicBezTo>
                  <a:cubicBezTo>
                    <a:pt x="2413" y="109"/>
                    <a:pt x="2422" y="114"/>
                    <a:pt x="2433" y="119"/>
                  </a:cubicBezTo>
                  <a:cubicBezTo>
                    <a:pt x="2434" y="93"/>
                    <a:pt x="2451" y="83"/>
                    <a:pt x="2473" y="81"/>
                  </a:cubicBezTo>
                  <a:cubicBezTo>
                    <a:pt x="2504" y="78"/>
                    <a:pt x="2534" y="73"/>
                    <a:pt x="2565" y="76"/>
                  </a:cubicBezTo>
                  <a:cubicBezTo>
                    <a:pt x="2584" y="78"/>
                    <a:pt x="2602" y="73"/>
                    <a:pt x="2618" y="63"/>
                  </a:cubicBezTo>
                  <a:cubicBezTo>
                    <a:pt x="2634" y="53"/>
                    <a:pt x="2634" y="39"/>
                    <a:pt x="2620" y="28"/>
                  </a:cubicBezTo>
                  <a:cubicBezTo>
                    <a:pt x="2608" y="19"/>
                    <a:pt x="2594" y="14"/>
                    <a:pt x="2579" y="14"/>
                  </a:cubicBezTo>
                  <a:cubicBezTo>
                    <a:pt x="2568" y="13"/>
                    <a:pt x="2556" y="14"/>
                    <a:pt x="2545" y="8"/>
                  </a:cubicBezTo>
                  <a:cubicBezTo>
                    <a:pt x="2550" y="4"/>
                    <a:pt x="2555" y="4"/>
                    <a:pt x="2559" y="4"/>
                  </a:cubicBezTo>
                  <a:cubicBezTo>
                    <a:pt x="2589" y="0"/>
                    <a:pt x="2619" y="0"/>
                    <a:pt x="2650" y="4"/>
                  </a:cubicBezTo>
                  <a:cubicBezTo>
                    <a:pt x="2704" y="10"/>
                    <a:pt x="2736" y="61"/>
                    <a:pt x="2719" y="113"/>
                  </a:cubicBezTo>
                  <a:cubicBezTo>
                    <a:pt x="2712" y="131"/>
                    <a:pt x="2713" y="137"/>
                    <a:pt x="2720" y="157"/>
                  </a:cubicBezTo>
                  <a:cubicBezTo>
                    <a:pt x="2737" y="143"/>
                    <a:pt x="2751" y="128"/>
                    <a:pt x="2762" y="109"/>
                  </a:cubicBezTo>
                  <a:cubicBezTo>
                    <a:pt x="2770" y="97"/>
                    <a:pt x="2778" y="85"/>
                    <a:pt x="2786" y="72"/>
                  </a:cubicBezTo>
                  <a:cubicBezTo>
                    <a:pt x="2788" y="70"/>
                    <a:pt x="2790" y="66"/>
                    <a:pt x="2794" y="67"/>
                  </a:cubicBezTo>
                  <a:cubicBezTo>
                    <a:pt x="2798" y="69"/>
                    <a:pt x="2797" y="74"/>
                    <a:pt x="2797" y="77"/>
                  </a:cubicBezTo>
                  <a:cubicBezTo>
                    <a:pt x="2796" y="82"/>
                    <a:pt x="2793" y="87"/>
                    <a:pt x="2792" y="93"/>
                  </a:cubicBezTo>
                  <a:cubicBezTo>
                    <a:pt x="2791" y="96"/>
                    <a:pt x="2792" y="100"/>
                    <a:pt x="2795" y="101"/>
                  </a:cubicBezTo>
                  <a:cubicBezTo>
                    <a:pt x="2800" y="103"/>
                    <a:pt x="2800" y="99"/>
                    <a:pt x="2802" y="96"/>
                  </a:cubicBezTo>
                  <a:cubicBezTo>
                    <a:pt x="2806" y="88"/>
                    <a:pt x="2808" y="79"/>
                    <a:pt x="2814" y="72"/>
                  </a:cubicBezTo>
                  <a:cubicBezTo>
                    <a:pt x="2816" y="70"/>
                    <a:pt x="2819" y="67"/>
                    <a:pt x="2822" y="69"/>
                  </a:cubicBezTo>
                  <a:cubicBezTo>
                    <a:pt x="2826" y="71"/>
                    <a:pt x="2824" y="75"/>
                    <a:pt x="2823" y="78"/>
                  </a:cubicBezTo>
                  <a:cubicBezTo>
                    <a:pt x="2812" y="108"/>
                    <a:pt x="2801" y="138"/>
                    <a:pt x="2780" y="163"/>
                  </a:cubicBezTo>
                  <a:cubicBezTo>
                    <a:pt x="2774" y="171"/>
                    <a:pt x="2769" y="178"/>
                    <a:pt x="2767" y="187"/>
                  </a:cubicBezTo>
                  <a:cubicBezTo>
                    <a:pt x="2766" y="190"/>
                    <a:pt x="2766" y="192"/>
                    <a:pt x="2769" y="194"/>
                  </a:cubicBezTo>
                  <a:cubicBezTo>
                    <a:pt x="2771" y="195"/>
                    <a:pt x="2772" y="195"/>
                    <a:pt x="2774" y="193"/>
                  </a:cubicBezTo>
                  <a:cubicBezTo>
                    <a:pt x="2785" y="180"/>
                    <a:pt x="2801" y="174"/>
                    <a:pt x="2814" y="165"/>
                  </a:cubicBezTo>
                  <a:cubicBezTo>
                    <a:pt x="2823" y="160"/>
                    <a:pt x="2832" y="155"/>
                    <a:pt x="2843" y="152"/>
                  </a:cubicBezTo>
                  <a:cubicBezTo>
                    <a:pt x="2859" y="147"/>
                    <a:pt x="2873" y="137"/>
                    <a:pt x="2889" y="135"/>
                  </a:cubicBezTo>
                  <a:cubicBezTo>
                    <a:pt x="2892" y="135"/>
                    <a:pt x="2893" y="137"/>
                    <a:pt x="2892" y="139"/>
                  </a:cubicBezTo>
                  <a:cubicBezTo>
                    <a:pt x="2879" y="163"/>
                    <a:pt x="2866" y="188"/>
                    <a:pt x="2837" y="198"/>
                  </a:cubicBezTo>
                  <a:cubicBezTo>
                    <a:pt x="2818" y="208"/>
                    <a:pt x="2797" y="212"/>
                    <a:pt x="2778" y="221"/>
                  </a:cubicBezTo>
                  <a:cubicBezTo>
                    <a:pt x="2776" y="221"/>
                    <a:pt x="2778" y="223"/>
                    <a:pt x="2777" y="221"/>
                  </a:cubicBezTo>
                  <a:cubicBezTo>
                    <a:pt x="2777" y="221"/>
                    <a:pt x="2777" y="221"/>
                    <a:pt x="2778" y="220"/>
                  </a:cubicBezTo>
                  <a:cubicBezTo>
                    <a:pt x="2795" y="214"/>
                    <a:pt x="2813" y="208"/>
                    <a:pt x="2830" y="202"/>
                  </a:cubicBezTo>
                  <a:cubicBezTo>
                    <a:pt x="2837" y="200"/>
                    <a:pt x="2842" y="200"/>
                    <a:pt x="2839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50A343D4-8ED9-8BF5-B48F-CF025E362518}"/>
                </a:ext>
              </a:extLst>
            </p:cNvPr>
            <p:cNvSpPr/>
            <p:nvPr/>
          </p:nvSpPr>
          <p:spPr bwMode="auto">
            <a:xfrm>
              <a:off x="4415" y="721"/>
              <a:ext cx="345" cy="333"/>
            </a:xfrm>
            <a:custGeom>
              <a:gdLst>
                <a:gd name="T0" fmla="*/ 30 w 230"/>
                <a:gd name="T1" fmla="*/ 211 h 222"/>
                <a:gd name="T2" fmla="*/ 13 w 230"/>
                <a:gd name="T3" fmla="*/ 219 h 222"/>
                <a:gd name="T4" fmla="*/ 3 w 230"/>
                <a:gd name="T5" fmla="*/ 220 h 222"/>
                <a:gd name="T6" fmla="*/ 4 w 230"/>
                <a:gd name="T7" fmla="*/ 212 h 222"/>
                <a:gd name="T8" fmla="*/ 14 w 230"/>
                <a:gd name="T9" fmla="*/ 199 h 222"/>
                <a:gd name="T10" fmla="*/ 66 w 230"/>
                <a:gd name="T11" fmla="*/ 152 h 222"/>
                <a:gd name="T12" fmla="*/ 117 w 230"/>
                <a:gd name="T13" fmla="*/ 104 h 222"/>
                <a:gd name="T14" fmla="*/ 122 w 230"/>
                <a:gd name="T15" fmla="*/ 100 h 222"/>
                <a:gd name="T16" fmla="*/ 151 w 230"/>
                <a:gd name="T17" fmla="*/ 68 h 222"/>
                <a:gd name="T18" fmla="*/ 209 w 230"/>
                <a:gd name="T19" fmla="*/ 13 h 222"/>
                <a:gd name="T20" fmla="*/ 219 w 230"/>
                <a:gd name="T21" fmla="*/ 6 h 222"/>
                <a:gd name="T22" fmla="*/ 230 w 230"/>
                <a:gd name="T23" fmla="*/ 4 h 222"/>
                <a:gd name="T24" fmla="*/ 188 w 230"/>
                <a:gd name="T25" fmla="*/ 52 h 222"/>
                <a:gd name="T26" fmla="*/ 185 w 230"/>
                <a:gd name="T27" fmla="*/ 61 h 222"/>
                <a:gd name="T28" fmla="*/ 134 w 230"/>
                <a:gd name="T29" fmla="*/ 119 h 222"/>
                <a:gd name="T30" fmla="*/ 113 w 230"/>
                <a:gd name="T31" fmla="*/ 132 h 222"/>
                <a:gd name="T32" fmla="*/ 133 w 230"/>
                <a:gd name="T33" fmla="*/ 124 h 222"/>
                <a:gd name="T34" fmla="*/ 76 w 230"/>
                <a:gd name="T35" fmla="*/ 187 h 222"/>
                <a:gd name="T36" fmla="*/ 35 w 230"/>
                <a:gd name="T37" fmla="*/ 208 h 222"/>
                <a:gd name="T38" fmla="*/ 30 w 230"/>
                <a:gd name="T39" fmla="*/ 211 h 2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0" h="221">
                  <a:moveTo>
                    <a:pt x="30" y="211"/>
                  </a:moveTo>
                  <a:cubicBezTo>
                    <a:pt x="24" y="212"/>
                    <a:pt x="17" y="214"/>
                    <a:pt x="13" y="219"/>
                  </a:cubicBezTo>
                  <a:cubicBezTo>
                    <a:pt x="9" y="222"/>
                    <a:pt x="6" y="222"/>
                    <a:pt x="3" y="220"/>
                  </a:cubicBezTo>
                  <a:cubicBezTo>
                    <a:pt x="0" y="217"/>
                    <a:pt x="3" y="214"/>
                    <a:pt x="4" y="212"/>
                  </a:cubicBezTo>
                  <a:cubicBezTo>
                    <a:pt x="7" y="208"/>
                    <a:pt x="11" y="203"/>
                    <a:pt x="14" y="199"/>
                  </a:cubicBezTo>
                  <a:cubicBezTo>
                    <a:pt x="27" y="179"/>
                    <a:pt x="53" y="172"/>
                    <a:pt x="66" y="152"/>
                  </a:cubicBezTo>
                  <a:cubicBezTo>
                    <a:pt x="79" y="132"/>
                    <a:pt x="98" y="117"/>
                    <a:pt x="117" y="104"/>
                  </a:cubicBezTo>
                  <a:cubicBezTo>
                    <a:pt x="119" y="103"/>
                    <a:pt x="121" y="102"/>
                    <a:pt x="122" y="100"/>
                  </a:cubicBezTo>
                  <a:cubicBezTo>
                    <a:pt x="129" y="87"/>
                    <a:pt x="140" y="77"/>
                    <a:pt x="151" y="68"/>
                  </a:cubicBezTo>
                  <a:cubicBezTo>
                    <a:pt x="172" y="51"/>
                    <a:pt x="190" y="31"/>
                    <a:pt x="209" y="13"/>
                  </a:cubicBezTo>
                  <a:cubicBezTo>
                    <a:pt x="214" y="13"/>
                    <a:pt x="216" y="9"/>
                    <a:pt x="219" y="6"/>
                  </a:cubicBezTo>
                  <a:cubicBezTo>
                    <a:pt x="222" y="4"/>
                    <a:pt x="225" y="0"/>
                    <a:pt x="230" y="4"/>
                  </a:cubicBezTo>
                  <a:cubicBezTo>
                    <a:pt x="217" y="21"/>
                    <a:pt x="206" y="39"/>
                    <a:pt x="188" y="52"/>
                  </a:cubicBezTo>
                  <a:cubicBezTo>
                    <a:pt x="184" y="55"/>
                    <a:pt x="187" y="58"/>
                    <a:pt x="185" y="61"/>
                  </a:cubicBezTo>
                  <a:cubicBezTo>
                    <a:pt x="170" y="82"/>
                    <a:pt x="157" y="105"/>
                    <a:pt x="134" y="119"/>
                  </a:cubicBezTo>
                  <a:cubicBezTo>
                    <a:pt x="128" y="126"/>
                    <a:pt x="120" y="128"/>
                    <a:pt x="113" y="132"/>
                  </a:cubicBezTo>
                  <a:cubicBezTo>
                    <a:pt x="120" y="130"/>
                    <a:pt x="125" y="123"/>
                    <a:pt x="133" y="124"/>
                  </a:cubicBezTo>
                  <a:cubicBezTo>
                    <a:pt x="120" y="150"/>
                    <a:pt x="105" y="175"/>
                    <a:pt x="76" y="187"/>
                  </a:cubicBezTo>
                  <a:cubicBezTo>
                    <a:pt x="64" y="197"/>
                    <a:pt x="48" y="200"/>
                    <a:pt x="35" y="208"/>
                  </a:cubicBezTo>
                  <a:cubicBezTo>
                    <a:pt x="34" y="209"/>
                    <a:pt x="31" y="209"/>
                    <a:pt x="30" y="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7">
              <a:extLst>
                <a:ext uri="{FF2B5EF4-FFF2-40B4-BE49-F238E27FC236}">
                  <a16:creationId xmlns:a16="http://schemas.microsoft.com/office/drawing/2014/main" id="{1FB56773-D07C-036E-165A-67B7F9A62679}"/>
                </a:ext>
              </a:extLst>
            </p:cNvPr>
            <p:cNvSpPr/>
            <p:nvPr/>
          </p:nvSpPr>
          <p:spPr bwMode="auto">
            <a:xfrm>
              <a:off x="565" y="3273"/>
              <a:ext cx="54" cy="86"/>
            </a:xfrm>
            <a:custGeom>
              <a:gdLst>
                <a:gd name="T0" fmla="*/ 36 w 36"/>
                <a:gd name="T1" fmla="*/ 57 h 57"/>
                <a:gd name="T2" fmla="*/ 0 w 36"/>
                <a:gd name="T3" fmla="*/ 0 h 57"/>
                <a:gd name="T4" fmla="*/ 36 w 36"/>
                <a:gd name="T5" fmla="*/ 57 h 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57">
                  <a:moveTo>
                    <a:pt x="36" y="57"/>
                  </a:moveTo>
                  <a:cubicBezTo>
                    <a:pt x="14" y="45"/>
                    <a:pt x="0" y="21"/>
                    <a:pt x="0" y="0"/>
                  </a:cubicBezTo>
                  <a:cubicBezTo>
                    <a:pt x="13" y="20"/>
                    <a:pt x="24" y="39"/>
                    <a:pt x="3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8">
              <a:extLst>
                <a:ext uri="{FF2B5EF4-FFF2-40B4-BE49-F238E27FC236}">
                  <a16:creationId xmlns:a16="http://schemas.microsoft.com/office/drawing/2014/main" id="{DDCCF0A6-7973-B45B-148D-A6449F095AE6}"/>
                </a:ext>
              </a:extLst>
            </p:cNvPr>
            <p:cNvSpPr/>
            <p:nvPr/>
          </p:nvSpPr>
          <p:spPr bwMode="auto">
            <a:xfrm>
              <a:off x="4729" y="670"/>
              <a:ext cx="73" cy="76"/>
            </a:xfrm>
            <a:custGeom>
              <a:gdLst>
                <a:gd name="T0" fmla="*/ 21 w 49"/>
                <a:gd name="T1" fmla="*/ 38 h 51"/>
                <a:gd name="T2" fmla="*/ 5 w 49"/>
                <a:gd name="T3" fmla="*/ 49 h 51"/>
                <a:gd name="T4" fmla="*/ 0 w 49"/>
                <a:gd name="T5" fmla="*/ 47 h 51"/>
                <a:gd name="T6" fmla="*/ 49 w 49"/>
                <a:gd name="T7" fmla="*/ 0 h 51"/>
                <a:gd name="T8" fmla="*/ 21 w 49"/>
                <a:gd name="T9" fmla="*/ 38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1">
                  <a:moveTo>
                    <a:pt x="21" y="38"/>
                  </a:moveTo>
                  <a:cubicBezTo>
                    <a:pt x="13" y="38"/>
                    <a:pt x="10" y="45"/>
                    <a:pt x="5" y="49"/>
                  </a:cubicBezTo>
                  <a:cubicBezTo>
                    <a:pt x="2" y="51"/>
                    <a:pt x="0" y="51"/>
                    <a:pt x="0" y="47"/>
                  </a:cubicBezTo>
                  <a:cubicBezTo>
                    <a:pt x="16" y="31"/>
                    <a:pt x="33" y="15"/>
                    <a:pt x="49" y="0"/>
                  </a:cubicBezTo>
                  <a:cubicBezTo>
                    <a:pt x="42" y="14"/>
                    <a:pt x="29" y="24"/>
                    <a:pt x="21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9">
              <a:extLst>
                <a:ext uri="{FF2B5EF4-FFF2-40B4-BE49-F238E27FC236}">
                  <a16:creationId xmlns:a16="http://schemas.microsoft.com/office/drawing/2014/main" id="{4D7F4A96-1E2F-63C4-43DF-CCE72D792262}"/>
                </a:ext>
              </a:extLst>
            </p:cNvPr>
            <p:cNvSpPr/>
            <p:nvPr/>
          </p:nvSpPr>
          <p:spPr bwMode="auto">
            <a:xfrm>
              <a:off x="4355" y="1100"/>
              <a:ext cx="110" cy="39"/>
            </a:xfrm>
            <a:custGeom>
              <a:gdLst>
                <a:gd name="T0" fmla="*/ 68 w 73"/>
                <a:gd name="T1" fmla="*/ 12 h 26"/>
                <a:gd name="T2" fmla="*/ 60 w 73"/>
                <a:gd name="T3" fmla="*/ 6 h 26"/>
                <a:gd name="T4" fmla="*/ 11 w 73"/>
                <a:gd name="T5" fmla="*/ 23 h 26"/>
                <a:gd name="T6" fmla="*/ 0 w 73"/>
                <a:gd name="T7" fmla="*/ 22 h 26"/>
                <a:gd name="T8" fmla="*/ 66 w 73"/>
                <a:gd name="T9" fmla="*/ 0 h 26"/>
                <a:gd name="T10" fmla="*/ 68 w 73"/>
                <a:gd name="T11" fmla="*/ 12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26">
                  <a:moveTo>
                    <a:pt x="68" y="12"/>
                  </a:moveTo>
                  <a:cubicBezTo>
                    <a:pt x="69" y="5"/>
                    <a:pt x="67" y="3"/>
                    <a:pt x="60" y="6"/>
                  </a:cubicBezTo>
                  <a:cubicBezTo>
                    <a:pt x="44" y="12"/>
                    <a:pt x="27" y="17"/>
                    <a:pt x="11" y="23"/>
                  </a:cubicBezTo>
                  <a:cubicBezTo>
                    <a:pt x="8" y="24"/>
                    <a:pt x="5" y="26"/>
                    <a:pt x="0" y="22"/>
                  </a:cubicBezTo>
                  <a:cubicBezTo>
                    <a:pt x="22" y="15"/>
                    <a:pt x="44" y="7"/>
                    <a:pt x="66" y="0"/>
                  </a:cubicBezTo>
                  <a:cubicBezTo>
                    <a:pt x="71" y="3"/>
                    <a:pt x="73" y="7"/>
                    <a:pt x="6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10">
              <a:extLst>
                <a:ext uri="{FF2B5EF4-FFF2-40B4-BE49-F238E27FC236}">
                  <a16:creationId xmlns:a16="http://schemas.microsoft.com/office/drawing/2014/main" id="{95950C21-DC1F-8172-A12B-8FBEFD8C543F}"/>
                </a:ext>
              </a:extLst>
            </p:cNvPr>
            <p:cNvSpPr/>
            <p:nvPr/>
          </p:nvSpPr>
          <p:spPr bwMode="auto">
            <a:xfrm>
              <a:off x="4460" y="1001"/>
              <a:ext cx="72" cy="36"/>
            </a:xfrm>
            <a:custGeom>
              <a:gdLst>
                <a:gd name="T0" fmla="*/ 0 w 48"/>
                <a:gd name="T1" fmla="*/ 24 h 24"/>
                <a:gd name="T2" fmla="*/ 46 w 48"/>
                <a:gd name="T3" fmla="*/ 0 h 24"/>
                <a:gd name="T4" fmla="*/ 48 w 48"/>
                <a:gd name="T5" fmla="*/ 3 h 24"/>
                <a:gd name="T6" fmla="*/ 0 w 48"/>
                <a:gd name="T7" fmla="*/ 24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4">
                  <a:moveTo>
                    <a:pt x="0" y="24"/>
                  </a:moveTo>
                  <a:cubicBezTo>
                    <a:pt x="13" y="12"/>
                    <a:pt x="31" y="8"/>
                    <a:pt x="46" y="0"/>
                  </a:cubicBezTo>
                  <a:cubicBezTo>
                    <a:pt x="47" y="1"/>
                    <a:pt x="48" y="2"/>
                    <a:pt x="48" y="3"/>
                  </a:cubicBezTo>
                  <a:cubicBezTo>
                    <a:pt x="33" y="12"/>
                    <a:pt x="17" y="17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11">
              <a:extLst>
                <a:ext uri="{FF2B5EF4-FFF2-40B4-BE49-F238E27FC236}">
                  <a16:creationId xmlns:a16="http://schemas.microsoft.com/office/drawing/2014/main" id="{4C6FDE02-EEAC-EBF9-4679-8396003D82D8}"/>
                </a:ext>
              </a:extLst>
            </p:cNvPr>
            <p:cNvSpPr/>
            <p:nvPr/>
          </p:nvSpPr>
          <p:spPr bwMode="auto">
            <a:xfrm>
              <a:off x="4577" y="899"/>
              <a:ext cx="39" cy="27"/>
            </a:xfrm>
            <a:custGeom>
              <a:gdLst>
                <a:gd name="T0" fmla="*/ 25 w 26"/>
                <a:gd name="T1" fmla="*/ 5 h 18"/>
                <a:gd name="T2" fmla="*/ 0 w 26"/>
                <a:gd name="T3" fmla="*/ 18 h 18"/>
                <a:gd name="T4" fmla="*/ 26 w 26"/>
                <a:gd name="T5" fmla="*/ 0 h 18"/>
                <a:gd name="T6" fmla="*/ 25 w 26"/>
                <a:gd name="T7" fmla="*/ 5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8">
                  <a:moveTo>
                    <a:pt x="25" y="5"/>
                  </a:moveTo>
                  <a:cubicBezTo>
                    <a:pt x="17" y="10"/>
                    <a:pt x="8" y="14"/>
                    <a:pt x="0" y="18"/>
                  </a:cubicBezTo>
                  <a:cubicBezTo>
                    <a:pt x="7" y="10"/>
                    <a:pt x="16" y="4"/>
                    <a:pt x="26" y="0"/>
                  </a:cubicBezTo>
                  <a:cubicBezTo>
                    <a:pt x="26" y="2"/>
                    <a:pt x="26" y="4"/>
                    <a:pt x="2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12">
              <a:extLst>
                <a:ext uri="{FF2B5EF4-FFF2-40B4-BE49-F238E27FC236}">
                  <a16:creationId xmlns:a16="http://schemas.microsoft.com/office/drawing/2014/main" id="{070EFDD0-8586-6193-0CE0-DA8CBD61CCD2}"/>
                </a:ext>
              </a:extLst>
            </p:cNvPr>
            <p:cNvSpPr/>
            <p:nvPr/>
          </p:nvSpPr>
          <p:spPr bwMode="auto">
            <a:xfrm>
              <a:off x="1056" y="2158"/>
              <a:ext cx="13" cy="43"/>
            </a:xfrm>
            <a:custGeom>
              <a:gdLst>
                <a:gd name="T0" fmla="*/ 0 w 9"/>
                <a:gd name="T1" fmla="*/ 26 h 29"/>
                <a:gd name="T2" fmla="*/ 8 w 9"/>
                <a:gd name="T3" fmla="*/ 0 h 29"/>
                <a:gd name="T4" fmla="*/ 3 w 9"/>
                <a:gd name="T5" fmla="*/ 29 h 29"/>
                <a:gd name="T6" fmla="*/ 0 w 9"/>
                <a:gd name="T7" fmla="*/ 26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8">
                  <a:moveTo>
                    <a:pt x="0" y="26"/>
                  </a:moveTo>
                  <a:cubicBezTo>
                    <a:pt x="3" y="18"/>
                    <a:pt x="5" y="9"/>
                    <a:pt x="8" y="0"/>
                  </a:cubicBezTo>
                  <a:cubicBezTo>
                    <a:pt x="9" y="10"/>
                    <a:pt x="7" y="20"/>
                    <a:pt x="3" y="29"/>
                  </a:cubicBezTo>
                  <a:cubicBezTo>
                    <a:pt x="2" y="28"/>
                    <a:pt x="1" y="27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13">
              <a:extLst>
                <a:ext uri="{FF2B5EF4-FFF2-40B4-BE49-F238E27FC236}">
                  <a16:creationId xmlns:a16="http://schemas.microsoft.com/office/drawing/2014/main" id="{71BA4362-81EC-4D8F-BEBF-5D7583BEC469}"/>
                </a:ext>
              </a:extLst>
            </p:cNvPr>
            <p:cNvSpPr/>
            <p:nvPr/>
          </p:nvSpPr>
          <p:spPr bwMode="auto">
            <a:xfrm>
              <a:off x="676" y="2618"/>
              <a:ext cx="159" cy="430"/>
            </a:xfrm>
            <a:custGeom>
              <a:gdLst>
                <a:gd name="T0" fmla="*/ 0 w 106"/>
                <a:gd name="T1" fmla="*/ 287 h 287"/>
                <a:gd name="T2" fmla="*/ 47 w 106"/>
                <a:gd name="T3" fmla="*/ 145 h 287"/>
                <a:gd name="T4" fmla="*/ 49 w 106"/>
                <a:gd name="T5" fmla="*/ 11 h 287"/>
                <a:gd name="T6" fmla="*/ 54 w 106"/>
                <a:gd name="T7" fmla="*/ 0 h 287"/>
                <a:gd name="T8" fmla="*/ 57 w 106"/>
                <a:gd name="T9" fmla="*/ 17 h 287"/>
                <a:gd name="T10" fmla="*/ 70 w 106"/>
                <a:gd name="T11" fmla="*/ 69 h 287"/>
                <a:gd name="T12" fmla="*/ 78 w 106"/>
                <a:gd name="T13" fmla="*/ 236 h 287"/>
                <a:gd name="T14" fmla="*/ 0 w 106"/>
                <a:gd name="T15" fmla="*/ 287 h 2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87">
                  <a:moveTo>
                    <a:pt x="0" y="287"/>
                  </a:moveTo>
                  <a:cubicBezTo>
                    <a:pt x="42" y="248"/>
                    <a:pt x="54" y="200"/>
                    <a:pt x="47" y="145"/>
                  </a:cubicBezTo>
                  <a:cubicBezTo>
                    <a:pt x="42" y="100"/>
                    <a:pt x="37" y="56"/>
                    <a:pt x="49" y="11"/>
                  </a:cubicBezTo>
                  <a:cubicBezTo>
                    <a:pt x="50" y="7"/>
                    <a:pt x="50" y="3"/>
                    <a:pt x="54" y="0"/>
                  </a:cubicBezTo>
                  <a:cubicBezTo>
                    <a:pt x="59" y="5"/>
                    <a:pt x="58" y="11"/>
                    <a:pt x="57" y="17"/>
                  </a:cubicBezTo>
                  <a:cubicBezTo>
                    <a:pt x="54" y="36"/>
                    <a:pt x="60" y="53"/>
                    <a:pt x="70" y="69"/>
                  </a:cubicBezTo>
                  <a:cubicBezTo>
                    <a:pt x="106" y="123"/>
                    <a:pt x="98" y="180"/>
                    <a:pt x="78" y="236"/>
                  </a:cubicBezTo>
                  <a:cubicBezTo>
                    <a:pt x="67" y="265"/>
                    <a:pt x="30" y="287"/>
                    <a:pt x="0" y="2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14">
              <a:extLst>
                <a:ext uri="{FF2B5EF4-FFF2-40B4-BE49-F238E27FC236}">
                  <a16:creationId xmlns:a16="http://schemas.microsoft.com/office/drawing/2014/main" id="{07C36DDE-B832-18A2-2A71-AD27E09938D7}"/>
                </a:ext>
              </a:extLst>
            </p:cNvPr>
            <p:cNvSpPr/>
            <p:nvPr/>
          </p:nvSpPr>
          <p:spPr bwMode="auto">
            <a:xfrm>
              <a:off x="3862" y="952"/>
              <a:ext cx="132" cy="103"/>
            </a:xfrm>
            <a:custGeom>
              <a:gdLst>
                <a:gd name="T0" fmla="*/ 0 w 88"/>
                <a:gd name="T1" fmla="*/ 24 h 69"/>
                <a:gd name="T2" fmla="*/ 60 w 88"/>
                <a:gd name="T3" fmla="*/ 10 h 69"/>
                <a:gd name="T4" fmla="*/ 67 w 88"/>
                <a:gd name="T5" fmla="*/ 66 h 69"/>
                <a:gd name="T6" fmla="*/ 59 w 88"/>
                <a:gd name="T7" fmla="*/ 65 h 69"/>
                <a:gd name="T8" fmla="*/ 33 w 88"/>
                <a:gd name="T9" fmla="*/ 41 h 69"/>
                <a:gd name="T10" fmla="*/ 0 w 88"/>
                <a:gd name="T11" fmla="*/ 24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69">
                  <a:moveTo>
                    <a:pt x="0" y="24"/>
                  </a:moveTo>
                  <a:cubicBezTo>
                    <a:pt x="18" y="5"/>
                    <a:pt x="39" y="0"/>
                    <a:pt x="60" y="10"/>
                  </a:cubicBezTo>
                  <a:cubicBezTo>
                    <a:pt x="84" y="21"/>
                    <a:pt x="88" y="49"/>
                    <a:pt x="67" y="66"/>
                  </a:cubicBezTo>
                  <a:cubicBezTo>
                    <a:pt x="64" y="69"/>
                    <a:pt x="62" y="69"/>
                    <a:pt x="59" y="65"/>
                  </a:cubicBezTo>
                  <a:cubicBezTo>
                    <a:pt x="52" y="55"/>
                    <a:pt x="43" y="48"/>
                    <a:pt x="33" y="41"/>
                  </a:cubicBezTo>
                  <a:cubicBezTo>
                    <a:pt x="23" y="33"/>
                    <a:pt x="11" y="30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15">
              <a:extLst>
                <a:ext uri="{FF2B5EF4-FFF2-40B4-BE49-F238E27FC236}">
                  <a16:creationId xmlns:a16="http://schemas.microsoft.com/office/drawing/2014/main" id="{50DF3644-CE32-E44F-279F-C9153AC490F8}"/>
                </a:ext>
              </a:extLst>
            </p:cNvPr>
            <p:cNvSpPr/>
            <p:nvPr/>
          </p:nvSpPr>
          <p:spPr bwMode="auto">
            <a:xfrm>
              <a:off x="3799" y="973"/>
              <a:ext cx="84" cy="157"/>
            </a:xfrm>
            <a:custGeom>
              <a:gdLst>
                <a:gd name="T0" fmla="*/ 27 w 56"/>
                <a:gd name="T1" fmla="*/ 105 h 105"/>
                <a:gd name="T2" fmla="*/ 0 w 56"/>
                <a:gd name="T3" fmla="*/ 0 h 105"/>
                <a:gd name="T4" fmla="*/ 27 w 56"/>
                <a:gd name="T5" fmla="*/ 105 h 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05">
                  <a:moveTo>
                    <a:pt x="27" y="105"/>
                  </a:moveTo>
                  <a:cubicBezTo>
                    <a:pt x="5" y="73"/>
                    <a:pt x="1" y="37"/>
                    <a:pt x="0" y="0"/>
                  </a:cubicBezTo>
                  <a:cubicBezTo>
                    <a:pt x="43" y="18"/>
                    <a:pt x="56" y="66"/>
                    <a:pt x="27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16">
              <a:extLst>
                <a:ext uri="{FF2B5EF4-FFF2-40B4-BE49-F238E27FC236}">
                  <a16:creationId xmlns:a16="http://schemas.microsoft.com/office/drawing/2014/main" id="{C067AE64-A48F-5A64-292A-3C473C6D3506}"/>
                </a:ext>
              </a:extLst>
            </p:cNvPr>
            <p:cNvSpPr/>
            <p:nvPr/>
          </p:nvSpPr>
          <p:spPr bwMode="auto">
            <a:xfrm>
              <a:off x="709" y="2351"/>
              <a:ext cx="113" cy="189"/>
            </a:xfrm>
            <a:custGeom>
              <a:gdLst>
                <a:gd name="T0" fmla="*/ 75 w 75"/>
                <a:gd name="T1" fmla="*/ 0 h 126"/>
                <a:gd name="T2" fmla="*/ 0 w 75"/>
                <a:gd name="T3" fmla="*/ 126 h 126"/>
                <a:gd name="T4" fmla="*/ 75 w 75"/>
                <a:gd name="T5" fmla="*/ 0 h 1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25">
                  <a:moveTo>
                    <a:pt x="75" y="0"/>
                  </a:moveTo>
                  <a:cubicBezTo>
                    <a:pt x="64" y="53"/>
                    <a:pt x="26" y="86"/>
                    <a:pt x="0" y="126"/>
                  </a:cubicBezTo>
                  <a:cubicBezTo>
                    <a:pt x="12" y="78"/>
                    <a:pt x="22" y="28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17">
              <a:extLst>
                <a:ext uri="{FF2B5EF4-FFF2-40B4-BE49-F238E27FC236}">
                  <a16:creationId xmlns:a16="http://schemas.microsoft.com/office/drawing/2014/main" id="{9CF45CC0-83ED-3A68-D340-8466FC4F57DF}"/>
                </a:ext>
              </a:extLst>
            </p:cNvPr>
            <p:cNvSpPr/>
            <p:nvPr/>
          </p:nvSpPr>
          <p:spPr bwMode="auto">
            <a:xfrm>
              <a:off x="1924" y="2868"/>
              <a:ext cx="79" cy="176"/>
            </a:xfrm>
            <a:custGeom>
              <a:gdLst>
                <a:gd name="T0" fmla="*/ 0 w 53"/>
                <a:gd name="T1" fmla="*/ 117 h 117"/>
                <a:gd name="T2" fmla="*/ 51 w 53"/>
                <a:gd name="T3" fmla="*/ 0 h 117"/>
                <a:gd name="T4" fmla="*/ 0 w 53"/>
                <a:gd name="T5" fmla="*/ 117 h 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117">
                  <a:moveTo>
                    <a:pt x="0" y="117"/>
                  </a:moveTo>
                  <a:cubicBezTo>
                    <a:pt x="16" y="78"/>
                    <a:pt x="35" y="40"/>
                    <a:pt x="51" y="0"/>
                  </a:cubicBezTo>
                  <a:cubicBezTo>
                    <a:pt x="53" y="19"/>
                    <a:pt x="19" y="98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18">
              <a:extLst>
                <a:ext uri="{FF2B5EF4-FFF2-40B4-BE49-F238E27FC236}">
                  <a16:creationId xmlns:a16="http://schemas.microsoft.com/office/drawing/2014/main" id="{1E3DA072-190C-7494-88E1-B33A72276CD0}"/>
                </a:ext>
              </a:extLst>
            </p:cNvPr>
            <p:cNvSpPr/>
            <p:nvPr/>
          </p:nvSpPr>
          <p:spPr bwMode="auto">
            <a:xfrm>
              <a:off x="2018" y="2699"/>
              <a:ext cx="20" cy="96"/>
            </a:xfrm>
            <a:custGeom>
              <a:gdLst>
                <a:gd name="T0" fmla="*/ 13 w 13"/>
                <a:gd name="T1" fmla="*/ 0 h 64"/>
                <a:gd name="T2" fmla="*/ 4 w 13"/>
                <a:gd name="T3" fmla="*/ 64 h 64"/>
                <a:gd name="T4" fmla="*/ 13 w 13"/>
                <a:gd name="T5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64">
                  <a:moveTo>
                    <a:pt x="13" y="0"/>
                  </a:moveTo>
                  <a:cubicBezTo>
                    <a:pt x="10" y="21"/>
                    <a:pt x="7" y="42"/>
                    <a:pt x="4" y="64"/>
                  </a:cubicBezTo>
                  <a:cubicBezTo>
                    <a:pt x="4" y="42"/>
                    <a:pt x="0" y="19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02" name="Group 4">
            <a:extLst>
              <a:ext uri="{FF2B5EF4-FFF2-40B4-BE49-F238E27FC236}">
                <a16:creationId xmlns:a16="http://schemas.microsoft.com/office/drawing/2014/main" id="{67965A81-D72E-ADDC-209B-0006910D4EA5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4430645" y="3681141"/>
            <a:ext cx="1287640" cy="972243"/>
            <a:chOff x="201" y="670"/>
            <a:chExt cx="4646" cy="3508"/>
          </a:xfrm>
          <a:solidFill>
            <a:srgbClr val="BFAD97"/>
          </a:solidFill>
        </p:grpSpPr>
        <p:sp>
          <p:nvSpPr>
            <p:cNvPr id="103" name="Freeform 5">
              <a:extLst>
                <a:ext uri="{FF2B5EF4-FFF2-40B4-BE49-F238E27FC236}">
                  <a16:creationId xmlns:a16="http://schemas.microsoft.com/office/drawing/2014/main" id="{EB165FB2-024B-8B07-96C5-BFBC40BE353E}"/>
                </a:ext>
              </a:extLst>
            </p:cNvPr>
            <p:cNvSpPr/>
            <p:nvPr/>
          </p:nvSpPr>
          <p:spPr bwMode="auto">
            <a:xfrm>
              <a:off x="201" y="803"/>
              <a:ext cx="4646" cy="3375"/>
            </a:xfrm>
            <a:custGeom>
              <a:gdLst>
                <a:gd name="T0" fmla="*/ 2946 w 3099"/>
                <a:gd name="T1" fmla="*/ 457 h 2250"/>
                <a:gd name="T2" fmla="*/ 3068 w 3099"/>
                <a:gd name="T3" fmla="*/ 757 h 2250"/>
                <a:gd name="T4" fmla="*/ 2887 w 3099"/>
                <a:gd name="T5" fmla="*/ 723 h 2250"/>
                <a:gd name="T6" fmla="*/ 2558 w 3099"/>
                <a:gd name="T7" fmla="*/ 718 h 2250"/>
                <a:gd name="T8" fmla="*/ 2424 w 3099"/>
                <a:gd name="T9" fmla="*/ 1254 h 2250"/>
                <a:gd name="T10" fmla="*/ 2632 w 3099"/>
                <a:gd name="T11" fmla="*/ 1352 h 2250"/>
                <a:gd name="T12" fmla="*/ 2816 w 3099"/>
                <a:gd name="T13" fmla="*/ 1746 h 2250"/>
                <a:gd name="T14" fmla="*/ 2718 w 3099"/>
                <a:gd name="T15" fmla="*/ 2016 h 2250"/>
                <a:gd name="T16" fmla="*/ 2711 w 3099"/>
                <a:gd name="T17" fmla="*/ 1785 h 2250"/>
                <a:gd name="T18" fmla="*/ 2381 w 3099"/>
                <a:gd name="T19" fmla="*/ 1467 h 2250"/>
                <a:gd name="T20" fmla="*/ 2436 w 3099"/>
                <a:gd name="T21" fmla="*/ 1625 h 2250"/>
                <a:gd name="T22" fmla="*/ 2099 w 3099"/>
                <a:gd name="T23" fmla="*/ 1901 h 2250"/>
                <a:gd name="T24" fmla="*/ 1863 w 3099"/>
                <a:gd name="T25" fmla="*/ 1763 h 2250"/>
                <a:gd name="T26" fmla="*/ 2047 w 3099"/>
                <a:gd name="T27" fmla="*/ 1773 h 2250"/>
                <a:gd name="T28" fmla="*/ 2331 w 3099"/>
                <a:gd name="T29" fmla="*/ 1661 h 2250"/>
                <a:gd name="T30" fmla="*/ 1521 w 3099"/>
                <a:gd name="T31" fmla="*/ 1436 h 2250"/>
                <a:gd name="T32" fmla="*/ 1239 w 3099"/>
                <a:gd name="T33" fmla="*/ 1273 h 2250"/>
                <a:gd name="T34" fmla="*/ 1344 w 3099"/>
                <a:gd name="T35" fmla="*/ 1730 h 2250"/>
                <a:gd name="T36" fmla="*/ 1254 w 3099"/>
                <a:gd name="T37" fmla="*/ 1724 h 2250"/>
                <a:gd name="T38" fmla="*/ 1102 w 3099"/>
                <a:gd name="T39" fmla="*/ 1681 h 2250"/>
                <a:gd name="T40" fmla="*/ 1628 w 3099"/>
                <a:gd name="T41" fmla="*/ 2032 h 2250"/>
                <a:gd name="T42" fmla="*/ 1775 w 3099"/>
                <a:gd name="T43" fmla="*/ 2250 h 2250"/>
                <a:gd name="T44" fmla="*/ 1534 w 3099"/>
                <a:gd name="T45" fmla="*/ 2078 h 2250"/>
                <a:gd name="T46" fmla="*/ 1421 w 3099"/>
                <a:gd name="T47" fmla="*/ 1991 h 2250"/>
                <a:gd name="T48" fmla="*/ 1446 w 3099"/>
                <a:gd name="T49" fmla="*/ 2174 h 2250"/>
                <a:gd name="T50" fmla="*/ 1323 w 3099"/>
                <a:gd name="T51" fmla="*/ 1921 h 2250"/>
                <a:gd name="T52" fmla="*/ 894 w 3099"/>
                <a:gd name="T53" fmla="*/ 1610 h 2250"/>
                <a:gd name="T54" fmla="*/ 568 w 3099"/>
                <a:gd name="T55" fmla="*/ 1019 h 2250"/>
                <a:gd name="T56" fmla="*/ 570 w 3099"/>
                <a:gd name="T57" fmla="*/ 929 h 2250"/>
                <a:gd name="T58" fmla="*/ 477 w 3099"/>
                <a:gd name="T59" fmla="*/ 1138 h 2250"/>
                <a:gd name="T60" fmla="*/ 464 w 3099"/>
                <a:gd name="T61" fmla="*/ 1195 h 2250"/>
                <a:gd name="T62" fmla="*/ 360 w 3099"/>
                <a:gd name="T63" fmla="*/ 1491 h 2250"/>
                <a:gd name="T64" fmla="*/ 196 w 3099"/>
                <a:gd name="T65" fmla="*/ 1653 h 2250"/>
                <a:gd name="T66" fmla="*/ 135 w 3099"/>
                <a:gd name="T67" fmla="*/ 1698 h 2250"/>
                <a:gd name="T68" fmla="*/ 2 w 3099"/>
                <a:gd name="T69" fmla="*/ 1566 h 2250"/>
                <a:gd name="T70" fmla="*/ 44 w 3099"/>
                <a:gd name="T71" fmla="*/ 1499 h 2250"/>
                <a:gd name="T72" fmla="*/ 292 w 3099"/>
                <a:gd name="T73" fmla="*/ 1016 h 2250"/>
                <a:gd name="T74" fmla="*/ 596 w 3099"/>
                <a:gd name="T75" fmla="*/ 841 h 2250"/>
                <a:gd name="T76" fmla="*/ 710 w 3099"/>
                <a:gd name="T77" fmla="*/ 727 h 2250"/>
                <a:gd name="T78" fmla="*/ 1713 w 3099"/>
                <a:gd name="T79" fmla="*/ 685 h 2250"/>
                <a:gd name="T80" fmla="*/ 1906 w 3099"/>
                <a:gd name="T81" fmla="*/ 680 h 2250"/>
                <a:gd name="T82" fmla="*/ 1949 w 3099"/>
                <a:gd name="T83" fmla="*/ 613 h 2250"/>
                <a:gd name="T84" fmla="*/ 2026 w 3099"/>
                <a:gd name="T85" fmla="*/ 686 h 2250"/>
                <a:gd name="T86" fmla="*/ 1949 w 3099"/>
                <a:gd name="T87" fmla="*/ 578 h 2250"/>
                <a:gd name="T88" fmla="*/ 2025 w 3099"/>
                <a:gd name="T89" fmla="*/ 522 h 2250"/>
                <a:gd name="T90" fmla="*/ 2031 w 3099"/>
                <a:gd name="T91" fmla="*/ 443 h 2250"/>
                <a:gd name="T92" fmla="*/ 2107 w 3099"/>
                <a:gd name="T93" fmla="*/ 479 h 2250"/>
                <a:gd name="T94" fmla="*/ 2005 w 3099"/>
                <a:gd name="T95" fmla="*/ 423 h 2250"/>
                <a:gd name="T96" fmla="*/ 2260 w 3099"/>
                <a:gd name="T97" fmla="*/ 426 h 2250"/>
                <a:gd name="T98" fmla="*/ 2255 w 3099"/>
                <a:gd name="T99" fmla="*/ 310 h 2250"/>
                <a:gd name="T100" fmla="*/ 2179 w 3099"/>
                <a:gd name="T101" fmla="*/ 214 h 2250"/>
                <a:gd name="T102" fmla="*/ 2341 w 3099"/>
                <a:gd name="T103" fmla="*/ 147 h 2250"/>
                <a:gd name="T104" fmla="*/ 2398 w 3099"/>
                <a:gd name="T105" fmla="*/ 95 h 2250"/>
                <a:gd name="T106" fmla="*/ 2618 w 3099"/>
                <a:gd name="T107" fmla="*/ 63 h 2250"/>
                <a:gd name="T108" fmla="*/ 2650 w 3099"/>
                <a:gd name="T109" fmla="*/ 4 h 2250"/>
                <a:gd name="T110" fmla="*/ 2794 w 3099"/>
                <a:gd name="T111" fmla="*/ 67 h 2250"/>
                <a:gd name="T112" fmla="*/ 2814 w 3099"/>
                <a:gd name="T113" fmla="*/ 72 h 2250"/>
                <a:gd name="T114" fmla="*/ 2769 w 3099"/>
                <a:gd name="T115" fmla="*/ 194 h 2250"/>
                <a:gd name="T116" fmla="*/ 2892 w 3099"/>
                <a:gd name="T117" fmla="*/ 139 h 2250"/>
                <a:gd name="T118" fmla="*/ 2830 w 3099"/>
                <a:gd name="T119" fmla="*/ 202 h 22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9" h="2250">
                  <a:moveTo>
                    <a:pt x="2839" y="210"/>
                  </a:moveTo>
                  <a:cubicBezTo>
                    <a:pt x="2831" y="226"/>
                    <a:pt x="2821" y="240"/>
                    <a:pt x="2809" y="253"/>
                  </a:cubicBezTo>
                  <a:cubicBezTo>
                    <a:pt x="2804" y="258"/>
                    <a:pt x="2803" y="261"/>
                    <a:pt x="2808" y="266"/>
                  </a:cubicBezTo>
                  <a:cubicBezTo>
                    <a:pt x="2846" y="310"/>
                    <a:pt x="2879" y="358"/>
                    <a:pt x="2909" y="408"/>
                  </a:cubicBezTo>
                  <a:cubicBezTo>
                    <a:pt x="2920" y="426"/>
                    <a:pt x="2932" y="442"/>
                    <a:pt x="2946" y="457"/>
                  </a:cubicBezTo>
                  <a:cubicBezTo>
                    <a:pt x="2978" y="493"/>
                    <a:pt x="3006" y="533"/>
                    <a:pt x="3027" y="576"/>
                  </a:cubicBezTo>
                  <a:cubicBezTo>
                    <a:pt x="3039" y="599"/>
                    <a:pt x="3054" y="620"/>
                    <a:pt x="3074" y="637"/>
                  </a:cubicBezTo>
                  <a:cubicBezTo>
                    <a:pt x="3079" y="641"/>
                    <a:pt x="3083" y="646"/>
                    <a:pt x="3087" y="651"/>
                  </a:cubicBezTo>
                  <a:cubicBezTo>
                    <a:pt x="3097" y="663"/>
                    <a:pt x="3099" y="677"/>
                    <a:pt x="3094" y="691"/>
                  </a:cubicBezTo>
                  <a:cubicBezTo>
                    <a:pt x="3086" y="714"/>
                    <a:pt x="3074" y="734"/>
                    <a:pt x="3068" y="757"/>
                  </a:cubicBezTo>
                  <a:cubicBezTo>
                    <a:pt x="3066" y="765"/>
                    <a:pt x="3059" y="770"/>
                    <a:pt x="3051" y="773"/>
                  </a:cubicBezTo>
                  <a:cubicBezTo>
                    <a:pt x="3036" y="778"/>
                    <a:pt x="3024" y="787"/>
                    <a:pt x="3012" y="796"/>
                  </a:cubicBezTo>
                  <a:cubicBezTo>
                    <a:pt x="2997" y="807"/>
                    <a:pt x="2980" y="813"/>
                    <a:pt x="2962" y="814"/>
                  </a:cubicBezTo>
                  <a:cubicBezTo>
                    <a:pt x="2947" y="815"/>
                    <a:pt x="2939" y="808"/>
                    <a:pt x="2937" y="792"/>
                  </a:cubicBezTo>
                  <a:cubicBezTo>
                    <a:pt x="2933" y="760"/>
                    <a:pt x="2918" y="736"/>
                    <a:pt x="2887" y="723"/>
                  </a:cubicBezTo>
                  <a:cubicBezTo>
                    <a:pt x="2863" y="713"/>
                    <a:pt x="2846" y="696"/>
                    <a:pt x="2829" y="678"/>
                  </a:cubicBezTo>
                  <a:cubicBezTo>
                    <a:pt x="2800" y="648"/>
                    <a:pt x="2767" y="625"/>
                    <a:pt x="2728" y="611"/>
                  </a:cubicBezTo>
                  <a:cubicBezTo>
                    <a:pt x="2696" y="599"/>
                    <a:pt x="2667" y="601"/>
                    <a:pt x="2638" y="620"/>
                  </a:cubicBezTo>
                  <a:cubicBezTo>
                    <a:pt x="2631" y="625"/>
                    <a:pt x="2623" y="630"/>
                    <a:pt x="2615" y="635"/>
                  </a:cubicBezTo>
                  <a:cubicBezTo>
                    <a:pt x="2583" y="653"/>
                    <a:pt x="2565" y="681"/>
                    <a:pt x="2558" y="718"/>
                  </a:cubicBezTo>
                  <a:cubicBezTo>
                    <a:pt x="2547" y="775"/>
                    <a:pt x="2523" y="828"/>
                    <a:pt x="2495" y="878"/>
                  </a:cubicBezTo>
                  <a:cubicBezTo>
                    <a:pt x="2477" y="910"/>
                    <a:pt x="2465" y="945"/>
                    <a:pt x="2461" y="982"/>
                  </a:cubicBezTo>
                  <a:cubicBezTo>
                    <a:pt x="2459" y="997"/>
                    <a:pt x="2459" y="1013"/>
                    <a:pt x="2465" y="1027"/>
                  </a:cubicBezTo>
                  <a:cubicBezTo>
                    <a:pt x="2475" y="1050"/>
                    <a:pt x="2473" y="1072"/>
                    <a:pt x="2468" y="1095"/>
                  </a:cubicBezTo>
                  <a:cubicBezTo>
                    <a:pt x="2457" y="1149"/>
                    <a:pt x="2443" y="1203"/>
                    <a:pt x="2424" y="1254"/>
                  </a:cubicBezTo>
                  <a:cubicBezTo>
                    <a:pt x="2423" y="1256"/>
                    <a:pt x="2423" y="1257"/>
                    <a:pt x="2423" y="1258"/>
                  </a:cubicBezTo>
                  <a:cubicBezTo>
                    <a:pt x="2420" y="1268"/>
                    <a:pt x="2415" y="1279"/>
                    <a:pt x="2416" y="1289"/>
                  </a:cubicBezTo>
                  <a:cubicBezTo>
                    <a:pt x="2417" y="1300"/>
                    <a:pt x="2432" y="1296"/>
                    <a:pt x="2439" y="1302"/>
                  </a:cubicBezTo>
                  <a:cubicBezTo>
                    <a:pt x="2457" y="1317"/>
                    <a:pt x="2479" y="1322"/>
                    <a:pt x="2502" y="1328"/>
                  </a:cubicBezTo>
                  <a:cubicBezTo>
                    <a:pt x="2545" y="1338"/>
                    <a:pt x="2587" y="1350"/>
                    <a:pt x="2632" y="1352"/>
                  </a:cubicBezTo>
                  <a:cubicBezTo>
                    <a:pt x="2656" y="1353"/>
                    <a:pt x="2675" y="1364"/>
                    <a:pt x="2689" y="1382"/>
                  </a:cubicBezTo>
                  <a:cubicBezTo>
                    <a:pt x="2705" y="1402"/>
                    <a:pt x="2720" y="1424"/>
                    <a:pt x="2733" y="1446"/>
                  </a:cubicBezTo>
                  <a:cubicBezTo>
                    <a:pt x="2740" y="1459"/>
                    <a:pt x="2745" y="1473"/>
                    <a:pt x="2746" y="1488"/>
                  </a:cubicBezTo>
                  <a:cubicBezTo>
                    <a:pt x="2752" y="1555"/>
                    <a:pt x="2764" y="1621"/>
                    <a:pt x="2792" y="1682"/>
                  </a:cubicBezTo>
                  <a:cubicBezTo>
                    <a:pt x="2802" y="1703"/>
                    <a:pt x="2806" y="1726"/>
                    <a:pt x="2816" y="1746"/>
                  </a:cubicBezTo>
                  <a:cubicBezTo>
                    <a:pt x="2821" y="1757"/>
                    <a:pt x="2819" y="1768"/>
                    <a:pt x="2809" y="1777"/>
                  </a:cubicBezTo>
                  <a:cubicBezTo>
                    <a:pt x="2799" y="1787"/>
                    <a:pt x="2794" y="1800"/>
                    <a:pt x="2791" y="1814"/>
                  </a:cubicBezTo>
                  <a:cubicBezTo>
                    <a:pt x="2780" y="1874"/>
                    <a:pt x="2761" y="1934"/>
                    <a:pt x="2748" y="1994"/>
                  </a:cubicBezTo>
                  <a:cubicBezTo>
                    <a:pt x="2747" y="2001"/>
                    <a:pt x="2744" y="2008"/>
                    <a:pt x="2741" y="2014"/>
                  </a:cubicBezTo>
                  <a:cubicBezTo>
                    <a:pt x="2735" y="2027"/>
                    <a:pt x="2726" y="2028"/>
                    <a:pt x="2718" y="2016"/>
                  </a:cubicBezTo>
                  <a:cubicBezTo>
                    <a:pt x="2709" y="2003"/>
                    <a:pt x="2702" y="1989"/>
                    <a:pt x="2692" y="1977"/>
                  </a:cubicBezTo>
                  <a:cubicBezTo>
                    <a:pt x="2679" y="1961"/>
                    <a:pt x="2669" y="1943"/>
                    <a:pt x="2662" y="1923"/>
                  </a:cubicBezTo>
                  <a:cubicBezTo>
                    <a:pt x="2654" y="1903"/>
                    <a:pt x="2653" y="1882"/>
                    <a:pt x="2660" y="1862"/>
                  </a:cubicBezTo>
                  <a:cubicBezTo>
                    <a:pt x="2666" y="1846"/>
                    <a:pt x="2675" y="1834"/>
                    <a:pt x="2693" y="1831"/>
                  </a:cubicBezTo>
                  <a:cubicBezTo>
                    <a:pt x="2713" y="1828"/>
                    <a:pt x="2723" y="1803"/>
                    <a:pt x="2711" y="1785"/>
                  </a:cubicBezTo>
                  <a:cubicBezTo>
                    <a:pt x="2704" y="1774"/>
                    <a:pt x="2703" y="1763"/>
                    <a:pt x="2703" y="1750"/>
                  </a:cubicBezTo>
                  <a:cubicBezTo>
                    <a:pt x="2706" y="1685"/>
                    <a:pt x="2695" y="1622"/>
                    <a:pt x="2675" y="1561"/>
                  </a:cubicBezTo>
                  <a:cubicBezTo>
                    <a:pt x="2666" y="1532"/>
                    <a:pt x="2648" y="1507"/>
                    <a:pt x="2627" y="1484"/>
                  </a:cubicBezTo>
                  <a:cubicBezTo>
                    <a:pt x="2601" y="1455"/>
                    <a:pt x="2568" y="1443"/>
                    <a:pt x="2529" y="1452"/>
                  </a:cubicBezTo>
                  <a:cubicBezTo>
                    <a:pt x="2480" y="1463"/>
                    <a:pt x="2431" y="1462"/>
                    <a:pt x="2381" y="1467"/>
                  </a:cubicBezTo>
                  <a:cubicBezTo>
                    <a:pt x="2368" y="1468"/>
                    <a:pt x="2354" y="1469"/>
                    <a:pt x="2340" y="1473"/>
                  </a:cubicBezTo>
                  <a:cubicBezTo>
                    <a:pt x="2321" y="1479"/>
                    <a:pt x="2303" y="1479"/>
                    <a:pt x="2284" y="1468"/>
                  </a:cubicBezTo>
                  <a:cubicBezTo>
                    <a:pt x="2283" y="1473"/>
                    <a:pt x="2286" y="1475"/>
                    <a:pt x="2288" y="1477"/>
                  </a:cubicBezTo>
                  <a:cubicBezTo>
                    <a:pt x="2298" y="1490"/>
                    <a:pt x="2309" y="1502"/>
                    <a:pt x="2322" y="1512"/>
                  </a:cubicBezTo>
                  <a:cubicBezTo>
                    <a:pt x="2364" y="1546"/>
                    <a:pt x="2397" y="1589"/>
                    <a:pt x="2436" y="1625"/>
                  </a:cubicBezTo>
                  <a:cubicBezTo>
                    <a:pt x="2457" y="1645"/>
                    <a:pt x="2462" y="1670"/>
                    <a:pt x="2456" y="1696"/>
                  </a:cubicBezTo>
                  <a:cubicBezTo>
                    <a:pt x="2447" y="1735"/>
                    <a:pt x="2425" y="1766"/>
                    <a:pt x="2386" y="1778"/>
                  </a:cubicBezTo>
                  <a:cubicBezTo>
                    <a:pt x="2321" y="1799"/>
                    <a:pt x="2264" y="1832"/>
                    <a:pt x="2205" y="1865"/>
                  </a:cubicBezTo>
                  <a:cubicBezTo>
                    <a:pt x="2187" y="1875"/>
                    <a:pt x="2171" y="1888"/>
                    <a:pt x="2156" y="1903"/>
                  </a:cubicBezTo>
                  <a:cubicBezTo>
                    <a:pt x="2135" y="1926"/>
                    <a:pt x="2118" y="1925"/>
                    <a:pt x="2099" y="1901"/>
                  </a:cubicBezTo>
                  <a:cubicBezTo>
                    <a:pt x="2078" y="1873"/>
                    <a:pt x="2047" y="1862"/>
                    <a:pt x="2014" y="1861"/>
                  </a:cubicBezTo>
                  <a:cubicBezTo>
                    <a:pt x="1988" y="1859"/>
                    <a:pt x="1967" y="1852"/>
                    <a:pt x="1950" y="1832"/>
                  </a:cubicBezTo>
                  <a:cubicBezTo>
                    <a:pt x="1941" y="1821"/>
                    <a:pt x="1929" y="1813"/>
                    <a:pt x="1917" y="1806"/>
                  </a:cubicBezTo>
                  <a:cubicBezTo>
                    <a:pt x="1901" y="1797"/>
                    <a:pt x="1887" y="1786"/>
                    <a:pt x="1873" y="1774"/>
                  </a:cubicBezTo>
                  <a:cubicBezTo>
                    <a:pt x="1869" y="1771"/>
                    <a:pt x="1866" y="1767"/>
                    <a:pt x="1863" y="1763"/>
                  </a:cubicBezTo>
                  <a:cubicBezTo>
                    <a:pt x="1855" y="1748"/>
                    <a:pt x="1859" y="1738"/>
                    <a:pt x="1876" y="1735"/>
                  </a:cubicBezTo>
                  <a:cubicBezTo>
                    <a:pt x="1891" y="1733"/>
                    <a:pt x="1905" y="1735"/>
                    <a:pt x="1919" y="1735"/>
                  </a:cubicBezTo>
                  <a:cubicBezTo>
                    <a:pt x="1939" y="1736"/>
                    <a:pt x="1956" y="1730"/>
                    <a:pt x="1973" y="1718"/>
                  </a:cubicBezTo>
                  <a:cubicBezTo>
                    <a:pt x="2002" y="1696"/>
                    <a:pt x="2025" y="1703"/>
                    <a:pt x="2039" y="1737"/>
                  </a:cubicBezTo>
                  <a:cubicBezTo>
                    <a:pt x="2044" y="1748"/>
                    <a:pt x="2048" y="1760"/>
                    <a:pt x="2047" y="1773"/>
                  </a:cubicBezTo>
                  <a:cubicBezTo>
                    <a:pt x="2047" y="1788"/>
                    <a:pt x="2054" y="1797"/>
                    <a:pt x="2069" y="1798"/>
                  </a:cubicBezTo>
                  <a:cubicBezTo>
                    <a:pt x="2114" y="1802"/>
                    <a:pt x="2159" y="1801"/>
                    <a:pt x="2199" y="1774"/>
                  </a:cubicBezTo>
                  <a:cubicBezTo>
                    <a:pt x="2221" y="1759"/>
                    <a:pt x="2247" y="1749"/>
                    <a:pt x="2273" y="1741"/>
                  </a:cubicBezTo>
                  <a:cubicBezTo>
                    <a:pt x="2301" y="1732"/>
                    <a:pt x="2321" y="1713"/>
                    <a:pt x="2340" y="1692"/>
                  </a:cubicBezTo>
                  <a:cubicBezTo>
                    <a:pt x="2351" y="1681"/>
                    <a:pt x="2346" y="1670"/>
                    <a:pt x="2331" y="1661"/>
                  </a:cubicBezTo>
                  <a:cubicBezTo>
                    <a:pt x="2287" y="1633"/>
                    <a:pt x="2237" y="1616"/>
                    <a:pt x="2188" y="1598"/>
                  </a:cubicBezTo>
                  <a:cubicBezTo>
                    <a:pt x="2160" y="1588"/>
                    <a:pt x="2134" y="1574"/>
                    <a:pt x="2113" y="1553"/>
                  </a:cubicBezTo>
                  <a:cubicBezTo>
                    <a:pt x="2058" y="1501"/>
                    <a:pt x="1991" y="1482"/>
                    <a:pt x="1917" y="1485"/>
                  </a:cubicBezTo>
                  <a:cubicBezTo>
                    <a:pt x="1819" y="1490"/>
                    <a:pt x="1724" y="1472"/>
                    <a:pt x="1629" y="1454"/>
                  </a:cubicBezTo>
                  <a:cubicBezTo>
                    <a:pt x="1593" y="1447"/>
                    <a:pt x="1557" y="1441"/>
                    <a:pt x="1521" y="1436"/>
                  </a:cubicBezTo>
                  <a:cubicBezTo>
                    <a:pt x="1455" y="1427"/>
                    <a:pt x="1398" y="1399"/>
                    <a:pt x="1350" y="1353"/>
                  </a:cubicBezTo>
                  <a:cubicBezTo>
                    <a:pt x="1321" y="1325"/>
                    <a:pt x="1287" y="1302"/>
                    <a:pt x="1263" y="1269"/>
                  </a:cubicBezTo>
                  <a:cubicBezTo>
                    <a:pt x="1261" y="1267"/>
                    <a:pt x="1258" y="1265"/>
                    <a:pt x="1256" y="1263"/>
                  </a:cubicBezTo>
                  <a:cubicBezTo>
                    <a:pt x="1250" y="1259"/>
                    <a:pt x="1243" y="1255"/>
                    <a:pt x="1237" y="1258"/>
                  </a:cubicBezTo>
                  <a:cubicBezTo>
                    <a:pt x="1233" y="1261"/>
                    <a:pt x="1238" y="1268"/>
                    <a:pt x="1239" y="1273"/>
                  </a:cubicBezTo>
                  <a:cubicBezTo>
                    <a:pt x="1239" y="1278"/>
                    <a:pt x="1240" y="1283"/>
                    <a:pt x="1240" y="1288"/>
                  </a:cubicBezTo>
                  <a:cubicBezTo>
                    <a:pt x="1241" y="1348"/>
                    <a:pt x="1259" y="1403"/>
                    <a:pt x="1273" y="1460"/>
                  </a:cubicBezTo>
                  <a:cubicBezTo>
                    <a:pt x="1281" y="1491"/>
                    <a:pt x="1290" y="1522"/>
                    <a:pt x="1291" y="1555"/>
                  </a:cubicBezTo>
                  <a:cubicBezTo>
                    <a:pt x="1292" y="1584"/>
                    <a:pt x="1301" y="1612"/>
                    <a:pt x="1311" y="1639"/>
                  </a:cubicBezTo>
                  <a:cubicBezTo>
                    <a:pt x="1322" y="1669"/>
                    <a:pt x="1334" y="1699"/>
                    <a:pt x="1344" y="1730"/>
                  </a:cubicBezTo>
                  <a:cubicBezTo>
                    <a:pt x="1352" y="1753"/>
                    <a:pt x="1365" y="1774"/>
                    <a:pt x="1382" y="1791"/>
                  </a:cubicBezTo>
                  <a:cubicBezTo>
                    <a:pt x="1384" y="1793"/>
                    <a:pt x="1386" y="1795"/>
                    <a:pt x="1387" y="1797"/>
                  </a:cubicBezTo>
                  <a:cubicBezTo>
                    <a:pt x="1387" y="1797"/>
                    <a:pt x="1387" y="1797"/>
                    <a:pt x="1387" y="1799"/>
                  </a:cubicBezTo>
                  <a:cubicBezTo>
                    <a:pt x="1378" y="1794"/>
                    <a:pt x="1370" y="1788"/>
                    <a:pt x="1362" y="1783"/>
                  </a:cubicBezTo>
                  <a:cubicBezTo>
                    <a:pt x="1328" y="1759"/>
                    <a:pt x="1292" y="1740"/>
                    <a:pt x="1254" y="1724"/>
                  </a:cubicBezTo>
                  <a:cubicBezTo>
                    <a:pt x="1232" y="1714"/>
                    <a:pt x="1210" y="1708"/>
                    <a:pt x="1185" y="1709"/>
                  </a:cubicBezTo>
                  <a:cubicBezTo>
                    <a:pt x="1162" y="1710"/>
                    <a:pt x="1153" y="1702"/>
                    <a:pt x="1146" y="1681"/>
                  </a:cubicBezTo>
                  <a:cubicBezTo>
                    <a:pt x="1140" y="1663"/>
                    <a:pt x="1132" y="1647"/>
                    <a:pt x="1125" y="1631"/>
                  </a:cubicBezTo>
                  <a:cubicBezTo>
                    <a:pt x="1115" y="1610"/>
                    <a:pt x="1108" y="1588"/>
                    <a:pt x="1111" y="1564"/>
                  </a:cubicBezTo>
                  <a:cubicBezTo>
                    <a:pt x="1073" y="1595"/>
                    <a:pt x="1069" y="1646"/>
                    <a:pt x="1102" y="1681"/>
                  </a:cubicBezTo>
                  <a:cubicBezTo>
                    <a:pt x="1127" y="1706"/>
                    <a:pt x="1155" y="1724"/>
                    <a:pt x="1191" y="1726"/>
                  </a:cubicBezTo>
                  <a:cubicBezTo>
                    <a:pt x="1237" y="1728"/>
                    <a:pt x="1277" y="1746"/>
                    <a:pt x="1315" y="1770"/>
                  </a:cubicBezTo>
                  <a:cubicBezTo>
                    <a:pt x="1368" y="1803"/>
                    <a:pt x="1421" y="1836"/>
                    <a:pt x="1474" y="1869"/>
                  </a:cubicBezTo>
                  <a:cubicBezTo>
                    <a:pt x="1519" y="1896"/>
                    <a:pt x="1554" y="1935"/>
                    <a:pt x="1585" y="1977"/>
                  </a:cubicBezTo>
                  <a:cubicBezTo>
                    <a:pt x="1598" y="1996"/>
                    <a:pt x="1613" y="2015"/>
                    <a:pt x="1628" y="2032"/>
                  </a:cubicBezTo>
                  <a:cubicBezTo>
                    <a:pt x="1655" y="2062"/>
                    <a:pt x="1687" y="2086"/>
                    <a:pt x="1723" y="2103"/>
                  </a:cubicBezTo>
                  <a:cubicBezTo>
                    <a:pt x="1760" y="2120"/>
                    <a:pt x="1792" y="2142"/>
                    <a:pt x="1815" y="2175"/>
                  </a:cubicBezTo>
                  <a:cubicBezTo>
                    <a:pt x="1819" y="2180"/>
                    <a:pt x="1824" y="2186"/>
                    <a:pt x="1826" y="2192"/>
                  </a:cubicBezTo>
                  <a:cubicBezTo>
                    <a:pt x="1835" y="2211"/>
                    <a:pt x="1830" y="2227"/>
                    <a:pt x="1812" y="2238"/>
                  </a:cubicBezTo>
                  <a:cubicBezTo>
                    <a:pt x="1800" y="2244"/>
                    <a:pt x="1787" y="2245"/>
                    <a:pt x="1775" y="2250"/>
                  </a:cubicBezTo>
                  <a:cubicBezTo>
                    <a:pt x="1761" y="2250"/>
                    <a:pt x="1746" y="2250"/>
                    <a:pt x="1732" y="2250"/>
                  </a:cubicBezTo>
                  <a:cubicBezTo>
                    <a:pt x="1720" y="2246"/>
                    <a:pt x="1707" y="2244"/>
                    <a:pt x="1695" y="2239"/>
                  </a:cubicBezTo>
                  <a:cubicBezTo>
                    <a:pt x="1663" y="2227"/>
                    <a:pt x="1656" y="2213"/>
                    <a:pt x="1658" y="2185"/>
                  </a:cubicBezTo>
                  <a:cubicBezTo>
                    <a:pt x="1660" y="2161"/>
                    <a:pt x="1653" y="2148"/>
                    <a:pt x="1632" y="2142"/>
                  </a:cubicBezTo>
                  <a:cubicBezTo>
                    <a:pt x="1592" y="2131"/>
                    <a:pt x="1561" y="2107"/>
                    <a:pt x="1534" y="2078"/>
                  </a:cubicBezTo>
                  <a:cubicBezTo>
                    <a:pt x="1483" y="2024"/>
                    <a:pt x="1424" y="1980"/>
                    <a:pt x="1364" y="1939"/>
                  </a:cubicBezTo>
                  <a:cubicBezTo>
                    <a:pt x="1361" y="1937"/>
                    <a:pt x="1358" y="1935"/>
                    <a:pt x="1355" y="1933"/>
                  </a:cubicBezTo>
                  <a:cubicBezTo>
                    <a:pt x="1354" y="1933"/>
                    <a:pt x="1353" y="1933"/>
                    <a:pt x="1350" y="1932"/>
                  </a:cubicBezTo>
                  <a:cubicBezTo>
                    <a:pt x="1362" y="1944"/>
                    <a:pt x="1373" y="1954"/>
                    <a:pt x="1383" y="1964"/>
                  </a:cubicBezTo>
                  <a:cubicBezTo>
                    <a:pt x="1394" y="1975"/>
                    <a:pt x="1408" y="1983"/>
                    <a:pt x="1421" y="1991"/>
                  </a:cubicBezTo>
                  <a:cubicBezTo>
                    <a:pt x="1430" y="1996"/>
                    <a:pt x="1439" y="2001"/>
                    <a:pt x="1447" y="2009"/>
                  </a:cubicBezTo>
                  <a:cubicBezTo>
                    <a:pt x="1458" y="2020"/>
                    <a:pt x="1462" y="2033"/>
                    <a:pt x="1459" y="2049"/>
                  </a:cubicBezTo>
                  <a:cubicBezTo>
                    <a:pt x="1453" y="2085"/>
                    <a:pt x="1455" y="2121"/>
                    <a:pt x="1467" y="2155"/>
                  </a:cubicBezTo>
                  <a:cubicBezTo>
                    <a:pt x="1469" y="2161"/>
                    <a:pt x="1472" y="2168"/>
                    <a:pt x="1466" y="2173"/>
                  </a:cubicBezTo>
                  <a:cubicBezTo>
                    <a:pt x="1460" y="2179"/>
                    <a:pt x="1453" y="2177"/>
                    <a:pt x="1446" y="2174"/>
                  </a:cubicBezTo>
                  <a:cubicBezTo>
                    <a:pt x="1433" y="2167"/>
                    <a:pt x="1420" y="2160"/>
                    <a:pt x="1411" y="2148"/>
                  </a:cubicBezTo>
                  <a:cubicBezTo>
                    <a:pt x="1399" y="2133"/>
                    <a:pt x="1382" y="2124"/>
                    <a:pt x="1367" y="2112"/>
                  </a:cubicBezTo>
                  <a:cubicBezTo>
                    <a:pt x="1343" y="2091"/>
                    <a:pt x="1326" y="2066"/>
                    <a:pt x="1323" y="2033"/>
                  </a:cubicBezTo>
                  <a:cubicBezTo>
                    <a:pt x="1322" y="2022"/>
                    <a:pt x="1324" y="2011"/>
                    <a:pt x="1330" y="2002"/>
                  </a:cubicBezTo>
                  <a:cubicBezTo>
                    <a:pt x="1348" y="1974"/>
                    <a:pt x="1344" y="1946"/>
                    <a:pt x="1323" y="1921"/>
                  </a:cubicBezTo>
                  <a:cubicBezTo>
                    <a:pt x="1305" y="1899"/>
                    <a:pt x="1280" y="1888"/>
                    <a:pt x="1256" y="1875"/>
                  </a:cubicBezTo>
                  <a:cubicBezTo>
                    <a:pt x="1170" y="1825"/>
                    <a:pt x="1078" y="1789"/>
                    <a:pt x="987" y="1749"/>
                  </a:cubicBezTo>
                  <a:cubicBezTo>
                    <a:pt x="963" y="1739"/>
                    <a:pt x="939" y="1729"/>
                    <a:pt x="914" y="1724"/>
                  </a:cubicBezTo>
                  <a:cubicBezTo>
                    <a:pt x="887" y="1718"/>
                    <a:pt x="875" y="1701"/>
                    <a:pt x="874" y="1674"/>
                  </a:cubicBezTo>
                  <a:cubicBezTo>
                    <a:pt x="872" y="1650"/>
                    <a:pt x="879" y="1629"/>
                    <a:pt x="894" y="1610"/>
                  </a:cubicBezTo>
                  <a:cubicBezTo>
                    <a:pt x="925" y="1572"/>
                    <a:pt x="938" y="1526"/>
                    <a:pt x="944" y="1478"/>
                  </a:cubicBezTo>
                  <a:cubicBezTo>
                    <a:pt x="947" y="1462"/>
                    <a:pt x="948" y="1445"/>
                    <a:pt x="948" y="1428"/>
                  </a:cubicBezTo>
                  <a:cubicBezTo>
                    <a:pt x="949" y="1392"/>
                    <a:pt x="934" y="1366"/>
                    <a:pt x="902" y="1349"/>
                  </a:cubicBezTo>
                  <a:cubicBezTo>
                    <a:pt x="834" y="1313"/>
                    <a:pt x="769" y="1275"/>
                    <a:pt x="702" y="1239"/>
                  </a:cubicBezTo>
                  <a:cubicBezTo>
                    <a:pt x="614" y="1192"/>
                    <a:pt x="577" y="1114"/>
                    <a:pt x="568" y="1019"/>
                  </a:cubicBezTo>
                  <a:cubicBezTo>
                    <a:pt x="565" y="990"/>
                    <a:pt x="567" y="961"/>
                    <a:pt x="573" y="932"/>
                  </a:cubicBezTo>
                  <a:cubicBezTo>
                    <a:pt x="573" y="922"/>
                    <a:pt x="577" y="914"/>
                    <a:pt x="579" y="905"/>
                  </a:cubicBezTo>
                  <a:cubicBezTo>
                    <a:pt x="578" y="903"/>
                    <a:pt x="576" y="905"/>
                    <a:pt x="578" y="905"/>
                  </a:cubicBezTo>
                  <a:cubicBezTo>
                    <a:pt x="578" y="904"/>
                    <a:pt x="579" y="905"/>
                    <a:pt x="579" y="905"/>
                  </a:cubicBezTo>
                  <a:cubicBezTo>
                    <a:pt x="576" y="914"/>
                    <a:pt x="575" y="922"/>
                    <a:pt x="570" y="929"/>
                  </a:cubicBezTo>
                  <a:cubicBezTo>
                    <a:pt x="563" y="954"/>
                    <a:pt x="545" y="969"/>
                    <a:pt x="524" y="982"/>
                  </a:cubicBezTo>
                  <a:cubicBezTo>
                    <a:pt x="511" y="989"/>
                    <a:pt x="498" y="996"/>
                    <a:pt x="485" y="1002"/>
                  </a:cubicBezTo>
                  <a:cubicBezTo>
                    <a:pt x="479" y="1005"/>
                    <a:pt x="477" y="1008"/>
                    <a:pt x="478" y="1014"/>
                  </a:cubicBezTo>
                  <a:cubicBezTo>
                    <a:pt x="479" y="1026"/>
                    <a:pt x="477" y="1038"/>
                    <a:pt x="475" y="1049"/>
                  </a:cubicBezTo>
                  <a:cubicBezTo>
                    <a:pt x="469" y="1079"/>
                    <a:pt x="469" y="1109"/>
                    <a:pt x="477" y="1138"/>
                  </a:cubicBezTo>
                  <a:cubicBezTo>
                    <a:pt x="485" y="1170"/>
                    <a:pt x="503" y="1195"/>
                    <a:pt x="536" y="1205"/>
                  </a:cubicBezTo>
                  <a:cubicBezTo>
                    <a:pt x="570" y="1216"/>
                    <a:pt x="591" y="1243"/>
                    <a:pt x="612" y="1269"/>
                  </a:cubicBezTo>
                  <a:cubicBezTo>
                    <a:pt x="607" y="1269"/>
                    <a:pt x="603" y="1266"/>
                    <a:pt x="600" y="1263"/>
                  </a:cubicBezTo>
                  <a:cubicBezTo>
                    <a:pt x="588" y="1249"/>
                    <a:pt x="572" y="1242"/>
                    <a:pt x="554" y="1239"/>
                  </a:cubicBezTo>
                  <a:cubicBezTo>
                    <a:pt x="521" y="1232"/>
                    <a:pt x="489" y="1222"/>
                    <a:pt x="464" y="1195"/>
                  </a:cubicBezTo>
                  <a:cubicBezTo>
                    <a:pt x="452" y="1182"/>
                    <a:pt x="433" y="1178"/>
                    <a:pt x="415" y="1174"/>
                  </a:cubicBezTo>
                  <a:cubicBezTo>
                    <a:pt x="402" y="1171"/>
                    <a:pt x="393" y="1184"/>
                    <a:pt x="398" y="1198"/>
                  </a:cubicBezTo>
                  <a:cubicBezTo>
                    <a:pt x="413" y="1235"/>
                    <a:pt x="422" y="1275"/>
                    <a:pt x="430" y="1315"/>
                  </a:cubicBezTo>
                  <a:cubicBezTo>
                    <a:pt x="438" y="1354"/>
                    <a:pt x="434" y="1392"/>
                    <a:pt x="422" y="1430"/>
                  </a:cubicBezTo>
                  <a:cubicBezTo>
                    <a:pt x="412" y="1460"/>
                    <a:pt x="392" y="1481"/>
                    <a:pt x="360" y="1491"/>
                  </a:cubicBezTo>
                  <a:cubicBezTo>
                    <a:pt x="338" y="1498"/>
                    <a:pt x="316" y="1504"/>
                    <a:pt x="292" y="1502"/>
                  </a:cubicBezTo>
                  <a:cubicBezTo>
                    <a:pt x="295" y="1507"/>
                    <a:pt x="299" y="1504"/>
                    <a:pt x="303" y="1507"/>
                  </a:cubicBezTo>
                  <a:cubicBezTo>
                    <a:pt x="254" y="1536"/>
                    <a:pt x="245" y="1585"/>
                    <a:pt x="239" y="1638"/>
                  </a:cubicBezTo>
                  <a:cubicBezTo>
                    <a:pt x="229" y="1623"/>
                    <a:pt x="226" y="1606"/>
                    <a:pt x="224" y="1586"/>
                  </a:cubicBezTo>
                  <a:cubicBezTo>
                    <a:pt x="211" y="1609"/>
                    <a:pt x="202" y="1630"/>
                    <a:pt x="196" y="1653"/>
                  </a:cubicBezTo>
                  <a:cubicBezTo>
                    <a:pt x="182" y="1703"/>
                    <a:pt x="149" y="1735"/>
                    <a:pt x="99" y="1748"/>
                  </a:cubicBezTo>
                  <a:cubicBezTo>
                    <a:pt x="67" y="1758"/>
                    <a:pt x="46" y="1751"/>
                    <a:pt x="25" y="1724"/>
                  </a:cubicBezTo>
                  <a:cubicBezTo>
                    <a:pt x="20" y="1716"/>
                    <a:pt x="13" y="1709"/>
                    <a:pt x="10" y="1698"/>
                  </a:cubicBezTo>
                  <a:cubicBezTo>
                    <a:pt x="17" y="1698"/>
                    <a:pt x="20" y="1703"/>
                    <a:pt x="23" y="1707"/>
                  </a:cubicBezTo>
                  <a:cubicBezTo>
                    <a:pt x="54" y="1742"/>
                    <a:pt x="111" y="1738"/>
                    <a:pt x="135" y="1698"/>
                  </a:cubicBezTo>
                  <a:cubicBezTo>
                    <a:pt x="145" y="1683"/>
                    <a:pt x="151" y="1667"/>
                    <a:pt x="158" y="1651"/>
                  </a:cubicBezTo>
                  <a:cubicBezTo>
                    <a:pt x="160" y="1645"/>
                    <a:pt x="160" y="1640"/>
                    <a:pt x="155" y="1637"/>
                  </a:cubicBezTo>
                  <a:cubicBezTo>
                    <a:pt x="149" y="1634"/>
                    <a:pt x="147" y="1640"/>
                    <a:pt x="145" y="1643"/>
                  </a:cubicBezTo>
                  <a:cubicBezTo>
                    <a:pt x="119" y="1677"/>
                    <a:pt x="81" y="1683"/>
                    <a:pt x="46" y="1657"/>
                  </a:cubicBezTo>
                  <a:cubicBezTo>
                    <a:pt x="15" y="1635"/>
                    <a:pt x="5" y="1602"/>
                    <a:pt x="2" y="1566"/>
                  </a:cubicBezTo>
                  <a:cubicBezTo>
                    <a:pt x="0" y="1543"/>
                    <a:pt x="3" y="1520"/>
                    <a:pt x="7" y="1497"/>
                  </a:cubicBezTo>
                  <a:cubicBezTo>
                    <a:pt x="12" y="1466"/>
                    <a:pt x="43" y="1438"/>
                    <a:pt x="75" y="1436"/>
                  </a:cubicBezTo>
                  <a:cubicBezTo>
                    <a:pt x="80" y="1435"/>
                    <a:pt x="85" y="1436"/>
                    <a:pt x="90" y="1441"/>
                  </a:cubicBezTo>
                  <a:cubicBezTo>
                    <a:pt x="82" y="1447"/>
                    <a:pt x="73" y="1449"/>
                    <a:pt x="65" y="1453"/>
                  </a:cubicBezTo>
                  <a:cubicBezTo>
                    <a:pt x="43" y="1463"/>
                    <a:pt x="36" y="1476"/>
                    <a:pt x="44" y="1499"/>
                  </a:cubicBezTo>
                  <a:cubicBezTo>
                    <a:pt x="51" y="1519"/>
                    <a:pt x="63" y="1534"/>
                    <a:pt x="82" y="1543"/>
                  </a:cubicBezTo>
                  <a:cubicBezTo>
                    <a:pt x="104" y="1553"/>
                    <a:pt x="124" y="1547"/>
                    <a:pt x="132" y="1525"/>
                  </a:cubicBezTo>
                  <a:cubicBezTo>
                    <a:pt x="149" y="1479"/>
                    <a:pt x="166" y="1434"/>
                    <a:pt x="163" y="1384"/>
                  </a:cubicBezTo>
                  <a:cubicBezTo>
                    <a:pt x="160" y="1317"/>
                    <a:pt x="171" y="1251"/>
                    <a:pt x="189" y="1186"/>
                  </a:cubicBezTo>
                  <a:cubicBezTo>
                    <a:pt x="207" y="1121"/>
                    <a:pt x="239" y="1062"/>
                    <a:pt x="292" y="1016"/>
                  </a:cubicBezTo>
                  <a:cubicBezTo>
                    <a:pt x="323" y="988"/>
                    <a:pt x="360" y="976"/>
                    <a:pt x="400" y="970"/>
                  </a:cubicBezTo>
                  <a:cubicBezTo>
                    <a:pt x="421" y="967"/>
                    <a:pt x="436" y="961"/>
                    <a:pt x="449" y="942"/>
                  </a:cubicBezTo>
                  <a:cubicBezTo>
                    <a:pt x="476" y="906"/>
                    <a:pt x="516" y="885"/>
                    <a:pt x="554" y="862"/>
                  </a:cubicBezTo>
                  <a:cubicBezTo>
                    <a:pt x="565" y="856"/>
                    <a:pt x="574" y="848"/>
                    <a:pt x="585" y="842"/>
                  </a:cubicBezTo>
                  <a:cubicBezTo>
                    <a:pt x="588" y="840"/>
                    <a:pt x="592" y="836"/>
                    <a:pt x="596" y="841"/>
                  </a:cubicBezTo>
                  <a:cubicBezTo>
                    <a:pt x="599" y="844"/>
                    <a:pt x="597" y="848"/>
                    <a:pt x="596" y="852"/>
                  </a:cubicBezTo>
                  <a:cubicBezTo>
                    <a:pt x="592" y="860"/>
                    <a:pt x="588" y="867"/>
                    <a:pt x="585" y="875"/>
                  </a:cubicBezTo>
                  <a:cubicBezTo>
                    <a:pt x="590" y="876"/>
                    <a:pt x="591" y="873"/>
                    <a:pt x="592" y="870"/>
                  </a:cubicBezTo>
                  <a:cubicBezTo>
                    <a:pt x="593" y="869"/>
                    <a:pt x="593" y="869"/>
                    <a:pt x="593" y="868"/>
                  </a:cubicBezTo>
                  <a:cubicBezTo>
                    <a:pt x="611" y="804"/>
                    <a:pt x="658" y="763"/>
                    <a:pt x="710" y="727"/>
                  </a:cubicBezTo>
                  <a:cubicBezTo>
                    <a:pt x="773" y="682"/>
                    <a:pt x="840" y="643"/>
                    <a:pt x="913" y="619"/>
                  </a:cubicBezTo>
                  <a:cubicBezTo>
                    <a:pt x="1000" y="591"/>
                    <a:pt x="1088" y="595"/>
                    <a:pt x="1175" y="619"/>
                  </a:cubicBezTo>
                  <a:cubicBezTo>
                    <a:pt x="1271" y="645"/>
                    <a:pt x="1369" y="669"/>
                    <a:pt x="1464" y="697"/>
                  </a:cubicBezTo>
                  <a:cubicBezTo>
                    <a:pt x="1520" y="714"/>
                    <a:pt x="1576" y="710"/>
                    <a:pt x="1633" y="702"/>
                  </a:cubicBezTo>
                  <a:cubicBezTo>
                    <a:pt x="1660" y="698"/>
                    <a:pt x="1686" y="690"/>
                    <a:pt x="1713" y="685"/>
                  </a:cubicBezTo>
                  <a:cubicBezTo>
                    <a:pt x="1754" y="678"/>
                    <a:pt x="1795" y="684"/>
                    <a:pt x="1835" y="691"/>
                  </a:cubicBezTo>
                  <a:cubicBezTo>
                    <a:pt x="1850" y="694"/>
                    <a:pt x="1865" y="695"/>
                    <a:pt x="1880" y="697"/>
                  </a:cubicBezTo>
                  <a:cubicBezTo>
                    <a:pt x="1888" y="698"/>
                    <a:pt x="1892" y="696"/>
                    <a:pt x="1894" y="688"/>
                  </a:cubicBezTo>
                  <a:cubicBezTo>
                    <a:pt x="1897" y="677"/>
                    <a:pt x="1900" y="666"/>
                    <a:pt x="1909" y="656"/>
                  </a:cubicBezTo>
                  <a:cubicBezTo>
                    <a:pt x="1914" y="666"/>
                    <a:pt x="1908" y="672"/>
                    <a:pt x="1906" y="680"/>
                  </a:cubicBezTo>
                  <a:cubicBezTo>
                    <a:pt x="1901" y="698"/>
                    <a:pt x="1901" y="698"/>
                    <a:pt x="1920" y="698"/>
                  </a:cubicBezTo>
                  <a:cubicBezTo>
                    <a:pt x="1927" y="698"/>
                    <a:pt x="1933" y="698"/>
                    <a:pt x="1940" y="699"/>
                  </a:cubicBezTo>
                  <a:cubicBezTo>
                    <a:pt x="1949" y="700"/>
                    <a:pt x="1950" y="697"/>
                    <a:pt x="1946" y="689"/>
                  </a:cubicBezTo>
                  <a:cubicBezTo>
                    <a:pt x="1935" y="665"/>
                    <a:pt x="1943" y="641"/>
                    <a:pt x="1946" y="617"/>
                  </a:cubicBezTo>
                  <a:cubicBezTo>
                    <a:pt x="1947" y="615"/>
                    <a:pt x="1948" y="614"/>
                    <a:pt x="1949" y="613"/>
                  </a:cubicBezTo>
                  <a:cubicBezTo>
                    <a:pt x="1950" y="612"/>
                    <a:pt x="1951" y="612"/>
                    <a:pt x="1952" y="611"/>
                  </a:cubicBezTo>
                  <a:cubicBezTo>
                    <a:pt x="1955" y="615"/>
                    <a:pt x="1953" y="619"/>
                    <a:pt x="1952" y="622"/>
                  </a:cubicBezTo>
                  <a:cubicBezTo>
                    <a:pt x="1945" y="637"/>
                    <a:pt x="1949" y="652"/>
                    <a:pt x="1958" y="665"/>
                  </a:cubicBezTo>
                  <a:cubicBezTo>
                    <a:pt x="1965" y="676"/>
                    <a:pt x="1974" y="686"/>
                    <a:pt x="1986" y="693"/>
                  </a:cubicBezTo>
                  <a:cubicBezTo>
                    <a:pt x="1999" y="702"/>
                    <a:pt x="2017" y="698"/>
                    <a:pt x="2026" y="686"/>
                  </a:cubicBezTo>
                  <a:cubicBezTo>
                    <a:pt x="2032" y="677"/>
                    <a:pt x="2029" y="670"/>
                    <a:pt x="2020" y="668"/>
                  </a:cubicBezTo>
                  <a:cubicBezTo>
                    <a:pt x="1998" y="664"/>
                    <a:pt x="1990" y="651"/>
                    <a:pt x="1997" y="630"/>
                  </a:cubicBezTo>
                  <a:cubicBezTo>
                    <a:pt x="2000" y="621"/>
                    <a:pt x="2002" y="613"/>
                    <a:pt x="2003" y="604"/>
                  </a:cubicBezTo>
                  <a:cubicBezTo>
                    <a:pt x="2005" y="585"/>
                    <a:pt x="1988" y="567"/>
                    <a:pt x="1969" y="567"/>
                  </a:cubicBezTo>
                  <a:cubicBezTo>
                    <a:pt x="1961" y="567"/>
                    <a:pt x="1956" y="573"/>
                    <a:pt x="1949" y="578"/>
                  </a:cubicBezTo>
                  <a:cubicBezTo>
                    <a:pt x="1957" y="557"/>
                    <a:pt x="1973" y="548"/>
                    <a:pt x="1992" y="552"/>
                  </a:cubicBezTo>
                  <a:cubicBezTo>
                    <a:pt x="2003" y="553"/>
                    <a:pt x="2013" y="557"/>
                    <a:pt x="2022" y="562"/>
                  </a:cubicBezTo>
                  <a:cubicBezTo>
                    <a:pt x="2027" y="565"/>
                    <a:pt x="2032" y="567"/>
                    <a:pt x="2037" y="566"/>
                  </a:cubicBezTo>
                  <a:cubicBezTo>
                    <a:pt x="2049" y="565"/>
                    <a:pt x="2053" y="558"/>
                    <a:pt x="2049" y="547"/>
                  </a:cubicBezTo>
                  <a:cubicBezTo>
                    <a:pt x="2044" y="535"/>
                    <a:pt x="2034" y="529"/>
                    <a:pt x="2025" y="522"/>
                  </a:cubicBezTo>
                  <a:cubicBezTo>
                    <a:pt x="2004" y="508"/>
                    <a:pt x="1993" y="490"/>
                    <a:pt x="1998" y="464"/>
                  </a:cubicBezTo>
                  <a:cubicBezTo>
                    <a:pt x="2000" y="484"/>
                    <a:pt x="2012" y="494"/>
                    <a:pt x="2028" y="502"/>
                  </a:cubicBezTo>
                  <a:cubicBezTo>
                    <a:pt x="2034" y="504"/>
                    <a:pt x="2040" y="507"/>
                    <a:pt x="2046" y="501"/>
                  </a:cubicBezTo>
                  <a:cubicBezTo>
                    <a:pt x="2050" y="495"/>
                    <a:pt x="2047" y="490"/>
                    <a:pt x="2043" y="485"/>
                  </a:cubicBezTo>
                  <a:cubicBezTo>
                    <a:pt x="2034" y="473"/>
                    <a:pt x="2033" y="457"/>
                    <a:pt x="2031" y="443"/>
                  </a:cubicBezTo>
                  <a:cubicBezTo>
                    <a:pt x="2037" y="441"/>
                    <a:pt x="2038" y="445"/>
                    <a:pt x="2039" y="448"/>
                  </a:cubicBezTo>
                  <a:cubicBezTo>
                    <a:pt x="2045" y="471"/>
                    <a:pt x="2065" y="482"/>
                    <a:pt x="2081" y="497"/>
                  </a:cubicBezTo>
                  <a:cubicBezTo>
                    <a:pt x="2083" y="498"/>
                    <a:pt x="2086" y="499"/>
                    <a:pt x="2089" y="500"/>
                  </a:cubicBezTo>
                  <a:cubicBezTo>
                    <a:pt x="2096" y="502"/>
                    <a:pt x="2104" y="506"/>
                    <a:pt x="2110" y="498"/>
                  </a:cubicBezTo>
                  <a:cubicBezTo>
                    <a:pt x="2116" y="491"/>
                    <a:pt x="2109" y="485"/>
                    <a:pt x="2107" y="479"/>
                  </a:cubicBezTo>
                  <a:cubicBezTo>
                    <a:pt x="2103" y="472"/>
                    <a:pt x="2099" y="465"/>
                    <a:pt x="2095" y="458"/>
                  </a:cubicBezTo>
                  <a:cubicBezTo>
                    <a:pt x="2091" y="451"/>
                    <a:pt x="2090" y="444"/>
                    <a:pt x="2091" y="436"/>
                  </a:cubicBezTo>
                  <a:cubicBezTo>
                    <a:pt x="2094" y="417"/>
                    <a:pt x="2085" y="407"/>
                    <a:pt x="2066" y="406"/>
                  </a:cubicBezTo>
                  <a:cubicBezTo>
                    <a:pt x="2046" y="403"/>
                    <a:pt x="2027" y="407"/>
                    <a:pt x="2011" y="421"/>
                  </a:cubicBezTo>
                  <a:cubicBezTo>
                    <a:pt x="2010" y="423"/>
                    <a:pt x="2008" y="425"/>
                    <a:pt x="2005" y="423"/>
                  </a:cubicBezTo>
                  <a:cubicBezTo>
                    <a:pt x="2021" y="400"/>
                    <a:pt x="2040" y="382"/>
                    <a:pt x="2069" y="382"/>
                  </a:cubicBezTo>
                  <a:cubicBezTo>
                    <a:pt x="2090" y="382"/>
                    <a:pt x="2110" y="382"/>
                    <a:pt x="2130" y="386"/>
                  </a:cubicBezTo>
                  <a:cubicBezTo>
                    <a:pt x="2145" y="389"/>
                    <a:pt x="2160" y="395"/>
                    <a:pt x="2172" y="406"/>
                  </a:cubicBezTo>
                  <a:cubicBezTo>
                    <a:pt x="2184" y="417"/>
                    <a:pt x="2198" y="425"/>
                    <a:pt x="2212" y="432"/>
                  </a:cubicBezTo>
                  <a:cubicBezTo>
                    <a:pt x="2226" y="440"/>
                    <a:pt x="2248" y="437"/>
                    <a:pt x="2260" y="426"/>
                  </a:cubicBezTo>
                  <a:cubicBezTo>
                    <a:pt x="2269" y="417"/>
                    <a:pt x="2269" y="403"/>
                    <a:pt x="2257" y="399"/>
                  </a:cubicBezTo>
                  <a:cubicBezTo>
                    <a:pt x="2217" y="386"/>
                    <a:pt x="2207" y="352"/>
                    <a:pt x="2200" y="316"/>
                  </a:cubicBezTo>
                  <a:cubicBezTo>
                    <a:pt x="2196" y="296"/>
                    <a:pt x="2200" y="278"/>
                    <a:pt x="2209" y="263"/>
                  </a:cubicBezTo>
                  <a:cubicBezTo>
                    <a:pt x="2209" y="271"/>
                    <a:pt x="2209" y="278"/>
                    <a:pt x="2212" y="286"/>
                  </a:cubicBezTo>
                  <a:cubicBezTo>
                    <a:pt x="2220" y="306"/>
                    <a:pt x="2234" y="314"/>
                    <a:pt x="2255" y="310"/>
                  </a:cubicBezTo>
                  <a:cubicBezTo>
                    <a:pt x="2270" y="308"/>
                    <a:pt x="2283" y="307"/>
                    <a:pt x="2298" y="310"/>
                  </a:cubicBezTo>
                  <a:cubicBezTo>
                    <a:pt x="2326" y="316"/>
                    <a:pt x="2346" y="296"/>
                    <a:pt x="2341" y="267"/>
                  </a:cubicBezTo>
                  <a:cubicBezTo>
                    <a:pt x="2339" y="259"/>
                    <a:pt x="2337" y="250"/>
                    <a:pt x="2334" y="242"/>
                  </a:cubicBezTo>
                  <a:cubicBezTo>
                    <a:pt x="2328" y="227"/>
                    <a:pt x="2316" y="221"/>
                    <a:pt x="2301" y="220"/>
                  </a:cubicBezTo>
                  <a:cubicBezTo>
                    <a:pt x="2261" y="215"/>
                    <a:pt x="2220" y="209"/>
                    <a:pt x="2179" y="214"/>
                  </a:cubicBezTo>
                  <a:cubicBezTo>
                    <a:pt x="2174" y="214"/>
                    <a:pt x="2169" y="214"/>
                    <a:pt x="2164" y="213"/>
                  </a:cubicBezTo>
                  <a:cubicBezTo>
                    <a:pt x="2189" y="198"/>
                    <a:pt x="2214" y="186"/>
                    <a:pt x="2243" y="187"/>
                  </a:cubicBezTo>
                  <a:cubicBezTo>
                    <a:pt x="2271" y="188"/>
                    <a:pt x="2299" y="189"/>
                    <a:pt x="2327" y="190"/>
                  </a:cubicBezTo>
                  <a:cubicBezTo>
                    <a:pt x="2335" y="191"/>
                    <a:pt x="2338" y="188"/>
                    <a:pt x="2339" y="180"/>
                  </a:cubicBezTo>
                  <a:cubicBezTo>
                    <a:pt x="2340" y="169"/>
                    <a:pt x="2341" y="158"/>
                    <a:pt x="2341" y="147"/>
                  </a:cubicBezTo>
                  <a:cubicBezTo>
                    <a:pt x="2341" y="132"/>
                    <a:pt x="2345" y="119"/>
                    <a:pt x="2354" y="108"/>
                  </a:cubicBezTo>
                  <a:cubicBezTo>
                    <a:pt x="2374" y="86"/>
                    <a:pt x="2394" y="64"/>
                    <a:pt x="2416" y="44"/>
                  </a:cubicBezTo>
                  <a:cubicBezTo>
                    <a:pt x="2419" y="42"/>
                    <a:pt x="2421" y="39"/>
                    <a:pt x="2426" y="39"/>
                  </a:cubicBezTo>
                  <a:cubicBezTo>
                    <a:pt x="2426" y="49"/>
                    <a:pt x="2419" y="55"/>
                    <a:pt x="2413" y="61"/>
                  </a:cubicBezTo>
                  <a:cubicBezTo>
                    <a:pt x="2402" y="70"/>
                    <a:pt x="2398" y="82"/>
                    <a:pt x="2398" y="95"/>
                  </a:cubicBezTo>
                  <a:cubicBezTo>
                    <a:pt x="2398" y="99"/>
                    <a:pt x="2399" y="103"/>
                    <a:pt x="2403" y="105"/>
                  </a:cubicBezTo>
                  <a:cubicBezTo>
                    <a:pt x="2413" y="109"/>
                    <a:pt x="2422" y="114"/>
                    <a:pt x="2433" y="119"/>
                  </a:cubicBezTo>
                  <a:cubicBezTo>
                    <a:pt x="2434" y="93"/>
                    <a:pt x="2451" y="83"/>
                    <a:pt x="2473" y="81"/>
                  </a:cubicBezTo>
                  <a:cubicBezTo>
                    <a:pt x="2504" y="78"/>
                    <a:pt x="2534" y="73"/>
                    <a:pt x="2565" y="76"/>
                  </a:cubicBezTo>
                  <a:cubicBezTo>
                    <a:pt x="2584" y="78"/>
                    <a:pt x="2602" y="73"/>
                    <a:pt x="2618" y="63"/>
                  </a:cubicBezTo>
                  <a:cubicBezTo>
                    <a:pt x="2634" y="53"/>
                    <a:pt x="2634" y="39"/>
                    <a:pt x="2620" y="28"/>
                  </a:cubicBezTo>
                  <a:cubicBezTo>
                    <a:pt x="2608" y="19"/>
                    <a:pt x="2594" y="14"/>
                    <a:pt x="2579" y="14"/>
                  </a:cubicBezTo>
                  <a:cubicBezTo>
                    <a:pt x="2568" y="13"/>
                    <a:pt x="2556" y="14"/>
                    <a:pt x="2545" y="8"/>
                  </a:cubicBezTo>
                  <a:cubicBezTo>
                    <a:pt x="2550" y="4"/>
                    <a:pt x="2555" y="4"/>
                    <a:pt x="2559" y="4"/>
                  </a:cubicBezTo>
                  <a:cubicBezTo>
                    <a:pt x="2589" y="0"/>
                    <a:pt x="2619" y="0"/>
                    <a:pt x="2650" y="4"/>
                  </a:cubicBezTo>
                  <a:cubicBezTo>
                    <a:pt x="2704" y="10"/>
                    <a:pt x="2736" y="61"/>
                    <a:pt x="2719" y="113"/>
                  </a:cubicBezTo>
                  <a:cubicBezTo>
                    <a:pt x="2712" y="131"/>
                    <a:pt x="2713" y="137"/>
                    <a:pt x="2720" y="157"/>
                  </a:cubicBezTo>
                  <a:cubicBezTo>
                    <a:pt x="2737" y="143"/>
                    <a:pt x="2751" y="128"/>
                    <a:pt x="2762" y="109"/>
                  </a:cubicBezTo>
                  <a:cubicBezTo>
                    <a:pt x="2770" y="97"/>
                    <a:pt x="2778" y="85"/>
                    <a:pt x="2786" y="72"/>
                  </a:cubicBezTo>
                  <a:cubicBezTo>
                    <a:pt x="2788" y="70"/>
                    <a:pt x="2790" y="66"/>
                    <a:pt x="2794" y="67"/>
                  </a:cubicBezTo>
                  <a:cubicBezTo>
                    <a:pt x="2798" y="69"/>
                    <a:pt x="2797" y="74"/>
                    <a:pt x="2797" y="77"/>
                  </a:cubicBezTo>
                  <a:cubicBezTo>
                    <a:pt x="2796" y="82"/>
                    <a:pt x="2793" y="87"/>
                    <a:pt x="2792" y="93"/>
                  </a:cubicBezTo>
                  <a:cubicBezTo>
                    <a:pt x="2791" y="96"/>
                    <a:pt x="2792" y="100"/>
                    <a:pt x="2795" y="101"/>
                  </a:cubicBezTo>
                  <a:cubicBezTo>
                    <a:pt x="2800" y="103"/>
                    <a:pt x="2800" y="99"/>
                    <a:pt x="2802" y="96"/>
                  </a:cubicBezTo>
                  <a:cubicBezTo>
                    <a:pt x="2806" y="88"/>
                    <a:pt x="2808" y="79"/>
                    <a:pt x="2814" y="72"/>
                  </a:cubicBezTo>
                  <a:cubicBezTo>
                    <a:pt x="2816" y="70"/>
                    <a:pt x="2819" y="67"/>
                    <a:pt x="2822" y="69"/>
                  </a:cubicBezTo>
                  <a:cubicBezTo>
                    <a:pt x="2826" y="71"/>
                    <a:pt x="2824" y="75"/>
                    <a:pt x="2823" y="78"/>
                  </a:cubicBezTo>
                  <a:cubicBezTo>
                    <a:pt x="2812" y="108"/>
                    <a:pt x="2801" y="138"/>
                    <a:pt x="2780" y="163"/>
                  </a:cubicBezTo>
                  <a:cubicBezTo>
                    <a:pt x="2774" y="171"/>
                    <a:pt x="2769" y="178"/>
                    <a:pt x="2767" y="187"/>
                  </a:cubicBezTo>
                  <a:cubicBezTo>
                    <a:pt x="2766" y="190"/>
                    <a:pt x="2766" y="192"/>
                    <a:pt x="2769" y="194"/>
                  </a:cubicBezTo>
                  <a:cubicBezTo>
                    <a:pt x="2771" y="195"/>
                    <a:pt x="2772" y="195"/>
                    <a:pt x="2774" y="193"/>
                  </a:cubicBezTo>
                  <a:cubicBezTo>
                    <a:pt x="2785" y="180"/>
                    <a:pt x="2801" y="174"/>
                    <a:pt x="2814" y="165"/>
                  </a:cubicBezTo>
                  <a:cubicBezTo>
                    <a:pt x="2823" y="160"/>
                    <a:pt x="2832" y="155"/>
                    <a:pt x="2843" y="152"/>
                  </a:cubicBezTo>
                  <a:cubicBezTo>
                    <a:pt x="2859" y="147"/>
                    <a:pt x="2873" y="137"/>
                    <a:pt x="2889" y="135"/>
                  </a:cubicBezTo>
                  <a:cubicBezTo>
                    <a:pt x="2892" y="135"/>
                    <a:pt x="2893" y="137"/>
                    <a:pt x="2892" y="139"/>
                  </a:cubicBezTo>
                  <a:cubicBezTo>
                    <a:pt x="2879" y="163"/>
                    <a:pt x="2866" y="188"/>
                    <a:pt x="2837" y="198"/>
                  </a:cubicBezTo>
                  <a:cubicBezTo>
                    <a:pt x="2818" y="208"/>
                    <a:pt x="2797" y="212"/>
                    <a:pt x="2778" y="221"/>
                  </a:cubicBezTo>
                  <a:cubicBezTo>
                    <a:pt x="2776" y="221"/>
                    <a:pt x="2778" y="223"/>
                    <a:pt x="2777" y="221"/>
                  </a:cubicBezTo>
                  <a:cubicBezTo>
                    <a:pt x="2777" y="221"/>
                    <a:pt x="2777" y="221"/>
                    <a:pt x="2778" y="220"/>
                  </a:cubicBezTo>
                  <a:cubicBezTo>
                    <a:pt x="2795" y="214"/>
                    <a:pt x="2813" y="208"/>
                    <a:pt x="2830" y="202"/>
                  </a:cubicBezTo>
                  <a:cubicBezTo>
                    <a:pt x="2837" y="200"/>
                    <a:pt x="2842" y="200"/>
                    <a:pt x="2839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6">
              <a:extLst>
                <a:ext uri="{FF2B5EF4-FFF2-40B4-BE49-F238E27FC236}">
                  <a16:creationId xmlns:a16="http://schemas.microsoft.com/office/drawing/2014/main" id="{EECA643F-40EB-5AC6-96DF-5E388AB3D304}"/>
                </a:ext>
              </a:extLst>
            </p:cNvPr>
            <p:cNvSpPr/>
            <p:nvPr/>
          </p:nvSpPr>
          <p:spPr bwMode="auto">
            <a:xfrm>
              <a:off x="4415" y="721"/>
              <a:ext cx="345" cy="333"/>
            </a:xfrm>
            <a:custGeom>
              <a:gdLst>
                <a:gd name="T0" fmla="*/ 30 w 230"/>
                <a:gd name="T1" fmla="*/ 211 h 222"/>
                <a:gd name="T2" fmla="*/ 13 w 230"/>
                <a:gd name="T3" fmla="*/ 219 h 222"/>
                <a:gd name="T4" fmla="*/ 3 w 230"/>
                <a:gd name="T5" fmla="*/ 220 h 222"/>
                <a:gd name="T6" fmla="*/ 4 w 230"/>
                <a:gd name="T7" fmla="*/ 212 h 222"/>
                <a:gd name="T8" fmla="*/ 14 w 230"/>
                <a:gd name="T9" fmla="*/ 199 h 222"/>
                <a:gd name="T10" fmla="*/ 66 w 230"/>
                <a:gd name="T11" fmla="*/ 152 h 222"/>
                <a:gd name="T12" fmla="*/ 117 w 230"/>
                <a:gd name="T13" fmla="*/ 104 h 222"/>
                <a:gd name="T14" fmla="*/ 122 w 230"/>
                <a:gd name="T15" fmla="*/ 100 h 222"/>
                <a:gd name="T16" fmla="*/ 151 w 230"/>
                <a:gd name="T17" fmla="*/ 68 h 222"/>
                <a:gd name="T18" fmla="*/ 209 w 230"/>
                <a:gd name="T19" fmla="*/ 13 h 222"/>
                <a:gd name="T20" fmla="*/ 219 w 230"/>
                <a:gd name="T21" fmla="*/ 6 h 222"/>
                <a:gd name="T22" fmla="*/ 230 w 230"/>
                <a:gd name="T23" fmla="*/ 4 h 222"/>
                <a:gd name="T24" fmla="*/ 188 w 230"/>
                <a:gd name="T25" fmla="*/ 52 h 222"/>
                <a:gd name="T26" fmla="*/ 185 w 230"/>
                <a:gd name="T27" fmla="*/ 61 h 222"/>
                <a:gd name="T28" fmla="*/ 134 w 230"/>
                <a:gd name="T29" fmla="*/ 119 h 222"/>
                <a:gd name="T30" fmla="*/ 113 w 230"/>
                <a:gd name="T31" fmla="*/ 132 h 222"/>
                <a:gd name="T32" fmla="*/ 133 w 230"/>
                <a:gd name="T33" fmla="*/ 124 h 222"/>
                <a:gd name="T34" fmla="*/ 76 w 230"/>
                <a:gd name="T35" fmla="*/ 187 h 222"/>
                <a:gd name="T36" fmla="*/ 35 w 230"/>
                <a:gd name="T37" fmla="*/ 208 h 222"/>
                <a:gd name="T38" fmla="*/ 30 w 230"/>
                <a:gd name="T39" fmla="*/ 211 h 2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0" h="221">
                  <a:moveTo>
                    <a:pt x="30" y="211"/>
                  </a:moveTo>
                  <a:cubicBezTo>
                    <a:pt x="24" y="212"/>
                    <a:pt x="17" y="214"/>
                    <a:pt x="13" y="219"/>
                  </a:cubicBezTo>
                  <a:cubicBezTo>
                    <a:pt x="9" y="222"/>
                    <a:pt x="6" y="222"/>
                    <a:pt x="3" y="220"/>
                  </a:cubicBezTo>
                  <a:cubicBezTo>
                    <a:pt x="0" y="217"/>
                    <a:pt x="3" y="214"/>
                    <a:pt x="4" y="212"/>
                  </a:cubicBezTo>
                  <a:cubicBezTo>
                    <a:pt x="7" y="208"/>
                    <a:pt x="11" y="203"/>
                    <a:pt x="14" y="199"/>
                  </a:cubicBezTo>
                  <a:cubicBezTo>
                    <a:pt x="27" y="179"/>
                    <a:pt x="53" y="172"/>
                    <a:pt x="66" y="152"/>
                  </a:cubicBezTo>
                  <a:cubicBezTo>
                    <a:pt x="79" y="132"/>
                    <a:pt x="98" y="117"/>
                    <a:pt x="117" y="104"/>
                  </a:cubicBezTo>
                  <a:cubicBezTo>
                    <a:pt x="119" y="103"/>
                    <a:pt x="121" y="102"/>
                    <a:pt x="122" y="100"/>
                  </a:cubicBezTo>
                  <a:cubicBezTo>
                    <a:pt x="129" y="87"/>
                    <a:pt x="140" y="77"/>
                    <a:pt x="151" y="68"/>
                  </a:cubicBezTo>
                  <a:cubicBezTo>
                    <a:pt x="172" y="51"/>
                    <a:pt x="190" y="31"/>
                    <a:pt x="209" y="13"/>
                  </a:cubicBezTo>
                  <a:cubicBezTo>
                    <a:pt x="214" y="13"/>
                    <a:pt x="216" y="9"/>
                    <a:pt x="219" y="6"/>
                  </a:cubicBezTo>
                  <a:cubicBezTo>
                    <a:pt x="222" y="4"/>
                    <a:pt x="225" y="0"/>
                    <a:pt x="230" y="4"/>
                  </a:cubicBezTo>
                  <a:cubicBezTo>
                    <a:pt x="217" y="21"/>
                    <a:pt x="206" y="39"/>
                    <a:pt x="188" y="52"/>
                  </a:cubicBezTo>
                  <a:cubicBezTo>
                    <a:pt x="184" y="55"/>
                    <a:pt x="187" y="58"/>
                    <a:pt x="185" y="61"/>
                  </a:cubicBezTo>
                  <a:cubicBezTo>
                    <a:pt x="170" y="82"/>
                    <a:pt x="157" y="105"/>
                    <a:pt x="134" y="119"/>
                  </a:cubicBezTo>
                  <a:cubicBezTo>
                    <a:pt x="128" y="126"/>
                    <a:pt x="120" y="128"/>
                    <a:pt x="113" y="132"/>
                  </a:cubicBezTo>
                  <a:cubicBezTo>
                    <a:pt x="120" y="130"/>
                    <a:pt x="125" y="123"/>
                    <a:pt x="133" y="124"/>
                  </a:cubicBezTo>
                  <a:cubicBezTo>
                    <a:pt x="120" y="150"/>
                    <a:pt x="105" y="175"/>
                    <a:pt x="76" y="187"/>
                  </a:cubicBezTo>
                  <a:cubicBezTo>
                    <a:pt x="64" y="197"/>
                    <a:pt x="48" y="200"/>
                    <a:pt x="35" y="208"/>
                  </a:cubicBezTo>
                  <a:cubicBezTo>
                    <a:pt x="34" y="209"/>
                    <a:pt x="31" y="209"/>
                    <a:pt x="30" y="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7">
              <a:extLst>
                <a:ext uri="{FF2B5EF4-FFF2-40B4-BE49-F238E27FC236}">
                  <a16:creationId xmlns:a16="http://schemas.microsoft.com/office/drawing/2014/main" id="{0D6E2CB0-2092-01C9-7291-7CF87FA64CC7}"/>
                </a:ext>
              </a:extLst>
            </p:cNvPr>
            <p:cNvSpPr/>
            <p:nvPr/>
          </p:nvSpPr>
          <p:spPr bwMode="auto">
            <a:xfrm>
              <a:off x="565" y="3273"/>
              <a:ext cx="54" cy="86"/>
            </a:xfrm>
            <a:custGeom>
              <a:gdLst>
                <a:gd name="T0" fmla="*/ 36 w 36"/>
                <a:gd name="T1" fmla="*/ 57 h 57"/>
                <a:gd name="T2" fmla="*/ 0 w 36"/>
                <a:gd name="T3" fmla="*/ 0 h 57"/>
                <a:gd name="T4" fmla="*/ 36 w 36"/>
                <a:gd name="T5" fmla="*/ 57 h 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57">
                  <a:moveTo>
                    <a:pt x="36" y="57"/>
                  </a:moveTo>
                  <a:cubicBezTo>
                    <a:pt x="14" y="45"/>
                    <a:pt x="0" y="21"/>
                    <a:pt x="0" y="0"/>
                  </a:cubicBezTo>
                  <a:cubicBezTo>
                    <a:pt x="13" y="20"/>
                    <a:pt x="24" y="39"/>
                    <a:pt x="3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8">
              <a:extLst>
                <a:ext uri="{FF2B5EF4-FFF2-40B4-BE49-F238E27FC236}">
                  <a16:creationId xmlns:a16="http://schemas.microsoft.com/office/drawing/2014/main" id="{2B99288F-8885-8BDA-60E7-7E9A16B5257A}"/>
                </a:ext>
              </a:extLst>
            </p:cNvPr>
            <p:cNvSpPr/>
            <p:nvPr/>
          </p:nvSpPr>
          <p:spPr bwMode="auto">
            <a:xfrm>
              <a:off x="4729" y="670"/>
              <a:ext cx="73" cy="76"/>
            </a:xfrm>
            <a:custGeom>
              <a:gdLst>
                <a:gd name="T0" fmla="*/ 21 w 49"/>
                <a:gd name="T1" fmla="*/ 38 h 51"/>
                <a:gd name="T2" fmla="*/ 5 w 49"/>
                <a:gd name="T3" fmla="*/ 49 h 51"/>
                <a:gd name="T4" fmla="*/ 0 w 49"/>
                <a:gd name="T5" fmla="*/ 47 h 51"/>
                <a:gd name="T6" fmla="*/ 49 w 49"/>
                <a:gd name="T7" fmla="*/ 0 h 51"/>
                <a:gd name="T8" fmla="*/ 21 w 49"/>
                <a:gd name="T9" fmla="*/ 38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1">
                  <a:moveTo>
                    <a:pt x="21" y="38"/>
                  </a:moveTo>
                  <a:cubicBezTo>
                    <a:pt x="13" y="38"/>
                    <a:pt x="10" y="45"/>
                    <a:pt x="5" y="49"/>
                  </a:cubicBezTo>
                  <a:cubicBezTo>
                    <a:pt x="2" y="51"/>
                    <a:pt x="0" y="51"/>
                    <a:pt x="0" y="47"/>
                  </a:cubicBezTo>
                  <a:cubicBezTo>
                    <a:pt x="16" y="31"/>
                    <a:pt x="33" y="15"/>
                    <a:pt x="49" y="0"/>
                  </a:cubicBezTo>
                  <a:cubicBezTo>
                    <a:pt x="42" y="14"/>
                    <a:pt x="29" y="24"/>
                    <a:pt x="21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9">
              <a:extLst>
                <a:ext uri="{FF2B5EF4-FFF2-40B4-BE49-F238E27FC236}">
                  <a16:creationId xmlns:a16="http://schemas.microsoft.com/office/drawing/2014/main" id="{A8ACC527-044F-2C90-DF1D-84D45B968D87}"/>
                </a:ext>
              </a:extLst>
            </p:cNvPr>
            <p:cNvSpPr/>
            <p:nvPr/>
          </p:nvSpPr>
          <p:spPr bwMode="auto">
            <a:xfrm>
              <a:off x="4355" y="1100"/>
              <a:ext cx="110" cy="39"/>
            </a:xfrm>
            <a:custGeom>
              <a:gdLst>
                <a:gd name="T0" fmla="*/ 68 w 73"/>
                <a:gd name="T1" fmla="*/ 12 h 26"/>
                <a:gd name="T2" fmla="*/ 60 w 73"/>
                <a:gd name="T3" fmla="*/ 6 h 26"/>
                <a:gd name="T4" fmla="*/ 11 w 73"/>
                <a:gd name="T5" fmla="*/ 23 h 26"/>
                <a:gd name="T6" fmla="*/ 0 w 73"/>
                <a:gd name="T7" fmla="*/ 22 h 26"/>
                <a:gd name="T8" fmla="*/ 66 w 73"/>
                <a:gd name="T9" fmla="*/ 0 h 26"/>
                <a:gd name="T10" fmla="*/ 68 w 73"/>
                <a:gd name="T11" fmla="*/ 12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26">
                  <a:moveTo>
                    <a:pt x="68" y="12"/>
                  </a:moveTo>
                  <a:cubicBezTo>
                    <a:pt x="69" y="5"/>
                    <a:pt x="67" y="3"/>
                    <a:pt x="60" y="6"/>
                  </a:cubicBezTo>
                  <a:cubicBezTo>
                    <a:pt x="44" y="12"/>
                    <a:pt x="27" y="17"/>
                    <a:pt x="11" y="23"/>
                  </a:cubicBezTo>
                  <a:cubicBezTo>
                    <a:pt x="8" y="24"/>
                    <a:pt x="5" y="26"/>
                    <a:pt x="0" y="22"/>
                  </a:cubicBezTo>
                  <a:cubicBezTo>
                    <a:pt x="22" y="15"/>
                    <a:pt x="44" y="7"/>
                    <a:pt x="66" y="0"/>
                  </a:cubicBezTo>
                  <a:cubicBezTo>
                    <a:pt x="71" y="3"/>
                    <a:pt x="73" y="7"/>
                    <a:pt x="6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10">
              <a:extLst>
                <a:ext uri="{FF2B5EF4-FFF2-40B4-BE49-F238E27FC236}">
                  <a16:creationId xmlns:a16="http://schemas.microsoft.com/office/drawing/2014/main" id="{7332F39B-8B34-A638-6CD9-3222391A6D27}"/>
                </a:ext>
              </a:extLst>
            </p:cNvPr>
            <p:cNvSpPr/>
            <p:nvPr/>
          </p:nvSpPr>
          <p:spPr bwMode="auto">
            <a:xfrm>
              <a:off x="4460" y="1001"/>
              <a:ext cx="72" cy="36"/>
            </a:xfrm>
            <a:custGeom>
              <a:gdLst>
                <a:gd name="T0" fmla="*/ 0 w 48"/>
                <a:gd name="T1" fmla="*/ 24 h 24"/>
                <a:gd name="T2" fmla="*/ 46 w 48"/>
                <a:gd name="T3" fmla="*/ 0 h 24"/>
                <a:gd name="T4" fmla="*/ 48 w 48"/>
                <a:gd name="T5" fmla="*/ 3 h 24"/>
                <a:gd name="T6" fmla="*/ 0 w 48"/>
                <a:gd name="T7" fmla="*/ 24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4">
                  <a:moveTo>
                    <a:pt x="0" y="24"/>
                  </a:moveTo>
                  <a:cubicBezTo>
                    <a:pt x="13" y="12"/>
                    <a:pt x="31" y="8"/>
                    <a:pt x="46" y="0"/>
                  </a:cubicBezTo>
                  <a:cubicBezTo>
                    <a:pt x="47" y="1"/>
                    <a:pt x="48" y="2"/>
                    <a:pt x="48" y="3"/>
                  </a:cubicBezTo>
                  <a:cubicBezTo>
                    <a:pt x="33" y="12"/>
                    <a:pt x="17" y="17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11">
              <a:extLst>
                <a:ext uri="{FF2B5EF4-FFF2-40B4-BE49-F238E27FC236}">
                  <a16:creationId xmlns:a16="http://schemas.microsoft.com/office/drawing/2014/main" id="{F566BB4A-739C-7E56-5FC7-7ACA529B77A8}"/>
                </a:ext>
              </a:extLst>
            </p:cNvPr>
            <p:cNvSpPr/>
            <p:nvPr/>
          </p:nvSpPr>
          <p:spPr bwMode="auto">
            <a:xfrm>
              <a:off x="4577" y="899"/>
              <a:ext cx="39" cy="27"/>
            </a:xfrm>
            <a:custGeom>
              <a:gdLst>
                <a:gd name="T0" fmla="*/ 25 w 26"/>
                <a:gd name="T1" fmla="*/ 5 h 18"/>
                <a:gd name="T2" fmla="*/ 0 w 26"/>
                <a:gd name="T3" fmla="*/ 18 h 18"/>
                <a:gd name="T4" fmla="*/ 26 w 26"/>
                <a:gd name="T5" fmla="*/ 0 h 18"/>
                <a:gd name="T6" fmla="*/ 25 w 26"/>
                <a:gd name="T7" fmla="*/ 5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8">
                  <a:moveTo>
                    <a:pt x="25" y="5"/>
                  </a:moveTo>
                  <a:cubicBezTo>
                    <a:pt x="17" y="10"/>
                    <a:pt x="8" y="14"/>
                    <a:pt x="0" y="18"/>
                  </a:cubicBezTo>
                  <a:cubicBezTo>
                    <a:pt x="7" y="10"/>
                    <a:pt x="16" y="4"/>
                    <a:pt x="26" y="0"/>
                  </a:cubicBezTo>
                  <a:cubicBezTo>
                    <a:pt x="26" y="2"/>
                    <a:pt x="26" y="4"/>
                    <a:pt x="2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12">
              <a:extLst>
                <a:ext uri="{FF2B5EF4-FFF2-40B4-BE49-F238E27FC236}">
                  <a16:creationId xmlns:a16="http://schemas.microsoft.com/office/drawing/2014/main" id="{04A14D28-5ACA-1E24-F691-E42D73379581}"/>
                </a:ext>
              </a:extLst>
            </p:cNvPr>
            <p:cNvSpPr/>
            <p:nvPr/>
          </p:nvSpPr>
          <p:spPr bwMode="auto">
            <a:xfrm>
              <a:off x="1056" y="2158"/>
              <a:ext cx="13" cy="43"/>
            </a:xfrm>
            <a:custGeom>
              <a:gdLst>
                <a:gd name="T0" fmla="*/ 0 w 9"/>
                <a:gd name="T1" fmla="*/ 26 h 29"/>
                <a:gd name="T2" fmla="*/ 8 w 9"/>
                <a:gd name="T3" fmla="*/ 0 h 29"/>
                <a:gd name="T4" fmla="*/ 3 w 9"/>
                <a:gd name="T5" fmla="*/ 29 h 29"/>
                <a:gd name="T6" fmla="*/ 0 w 9"/>
                <a:gd name="T7" fmla="*/ 26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8">
                  <a:moveTo>
                    <a:pt x="0" y="26"/>
                  </a:moveTo>
                  <a:cubicBezTo>
                    <a:pt x="3" y="18"/>
                    <a:pt x="5" y="9"/>
                    <a:pt x="8" y="0"/>
                  </a:cubicBezTo>
                  <a:cubicBezTo>
                    <a:pt x="9" y="10"/>
                    <a:pt x="7" y="20"/>
                    <a:pt x="3" y="29"/>
                  </a:cubicBezTo>
                  <a:cubicBezTo>
                    <a:pt x="2" y="28"/>
                    <a:pt x="1" y="27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13">
              <a:extLst>
                <a:ext uri="{FF2B5EF4-FFF2-40B4-BE49-F238E27FC236}">
                  <a16:creationId xmlns:a16="http://schemas.microsoft.com/office/drawing/2014/main" id="{2E9F1767-C285-A1A9-F02C-E7D28ECA4F77}"/>
                </a:ext>
              </a:extLst>
            </p:cNvPr>
            <p:cNvSpPr/>
            <p:nvPr/>
          </p:nvSpPr>
          <p:spPr bwMode="auto">
            <a:xfrm>
              <a:off x="676" y="2618"/>
              <a:ext cx="159" cy="430"/>
            </a:xfrm>
            <a:custGeom>
              <a:gdLst>
                <a:gd name="T0" fmla="*/ 0 w 106"/>
                <a:gd name="T1" fmla="*/ 287 h 287"/>
                <a:gd name="T2" fmla="*/ 47 w 106"/>
                <a:gd name="T3" fmla="*/ 145 h 287"/>
                <a:gd name="T4" fmla="*/ 49 w 106"/>
                <a:gd name="T5" fmla="*/ 11 h 287"/>
                <a:gd name="T6" fmla="*/ 54 w 106"/>
                <a:gd name="T7" fmla="*/ 0 h 287"/>
                <a:gd name="T8" fmla="*/ 57 w 106"/>
                <a:gd name="T9" fmla="*/ 17 h 287"/>
                <a:gd name="T10" fmla="*/ 70 w 106"/>
                <a:gd name="T11" fmla="*/ 69 h 287"/>
                <a:gd name="T12" fmla="*/ 78 w 106"/>
                <a:gd name="T13" fmla="*/ 236 h 287"/>
                <a:gd name="T14" fmla="*/ 0 w 106"/>
                <a:gd name="T15" fmla="*/ 287 h 2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87">
                  <a:moveTo>
                    <a:pt x="0" y="287"/>
                  </a:moveTo>
                  <a:cubicBezTo>
                    <a:pt x="42" y="248"/>
                    <a:pt x="54" y="200"/>
                    <a:pt x="47" y="145"/>
                  </a:cubicBezTo>
                  <a:cubicBezTo>
                    <a:pt x="42" y="100"/>
                    <a:pt x="37" y="56"/>
                    <a:pt x="49" y="11"/>
                  </a:cubicBezTo>
                  <a:cubicBezTo>
                    <a:pt x="50" y="7"/>
                    <a:pt x="50" y="3"/>
                    <a:pt x="54" y="0"/>
                  </a:cubicBezTo>
                  <a:cubicBezTo>
                    <a:pt x="59" y="5"/>
                    <a:pt x="58" y="11"/>
                    <a:pt x="57" y="17"/>
                  </a:cubicBezTo>
                  <a:cubicBezTo>
                    <a:pt x="54" y="36"/>
                    <a:pt x="60" y="53"/>
                    <a:pt x="70" y="69"/>
                  </a:cubicBezTo>
                  <a:cubicBezTo>
                    <a:pt x="106" y="123"/>
                    <a:pt x="98" y="180"/>
                    <a:pt x="78" y="236"/>
                  </a:cubicBezTo>
                  <a:cubicBezTo>
                    <a:pt x="67" y="265"/>
                    <a:pt x="30" y="287"/>
                    <a:pt x="0" y="2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14">
              <a:extLst>
                <a:ext uri="{FF2B5EF4-FFF2-40B4-BE49-F238E27FC236}">
                  <a16:creationId xmlns:a16="http://schemas.microsoft.com/office/drawing/2014/main" id="{5C3668EB-EFB9-98B9-DB1E-4630C50B8687}"/>
                </a:ext>
              </a:extLst>
            </p:cNvPr>
            <p:cNvSpPr/>
            <p:nvPr/>
          </p:nvSpPr>
          <p:spPr bwMode="auto">
            <a:xfrm>
              <a:off x="3862" y="952"/>
              <a:ext cx="132" cy="103"/>
            </a:xfrm>
            <a:custGeom>
              <a:gdLst>
                <a:gd name="T0" fmla="*/ 0 w 88"/>
                <a:gd name="T1" fmla="*/ 24 h 69"/>
                <a:gd name="T2" fmla="*/ 60 w 88"/>
                <a:gd name="T3" fmla="*/ 10 h 69"/>
                <a:gd name="T4" fmla="*/ 67 w 88"/>
                <a:gd name="T5" fmla="*/ 66 h 69"/>
                <a:gd name="T6" fmla="*/ 59 w 88"/>
                <a:gd name="T7" fmla="*/ 65 h 69"/>
                <a:gd name="T8" fmla="*/ 33 w 88"/>
                <a:gd name="T9" fmla="*/ 41 h 69"/>
                <a:gd name="T10" fmla="*/ 0 w 88"/>
                <a:gd name="T11" fmla="*/ 24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69">
                  <a:moveTo>
                    <a:pt x="0" y="24"/>
                  </a:moveTo>
                  <a:cubicBezTo>
                    <a:pt x="18" y="5"/>
                    <a:pt x="39" y="0"/>
                    <a:pt x="60" y="10"/>
                  </a:cubicBezTo>
                  <a:cubicBezTo>
                    <a:pt x="84" y="21"/>
                    <a:pt x="88" y="49"/>
                    <a:pt x="67" y="66"/>
                  </a:cubicBezTo>
                  <a:cubicBezTo>
                    <a:pt x="64" y="69"/>
                    <a:pt x="62" y="69"/>
                    <a:pt x="59" y="65"/>
                  </a:cubicBezTo>
                  <a:cubicBezTo>
                    <a:pt x="52" y="55"/>
                    <a:pt x="43" y="48"/>
                    <a:pt x="33" y="41"/>
                  </a:cubicBezTo>
                  <a:cubicBezTo>
                    <a:pt x="23" y="33"/>
                    <a:pt x="11" y="30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15">
              <a:extLst>
                <a:ext uri="{FF2B5EF4-FFF2-40B4-BE49-F238E27FC236}">
                  <a16:creationId xmlns:a16="http://schemas.microsoft.com/office/drawing/2014/main" id="{125D2801-A759-FC53-26C5-D1E560C9E99E}"/>
                </a:ext>
              </a:extLst>
            </p:cNvPr>
            <p:cNvSpPr/>
            <p:nvPr/>
          </p:nvSpPr>
          <p:spPr bwMode="auto">
            <a:xfrm>
              <a:off x="3799" y="973"/>
              <a:ext cx="84" cy="157"/>
            </a:xfrm>
            <a:custGeom>
              <a:gdLst>
                <a:gd name="T0" fmla="*/ 27 w 56"/>
                <a:gd name="T1" fmla="*/ 105 h 105"/>
                <a:gd name="T2" fmla="*/ 0 w 56"/>
                <a:gd name="T3" fmla="*/ 0 h 105"/>
                <a:gd name="T4" fmla="*/ 27 w 56"/>
                <a:gd name="T5" fmla="*/ 105 h 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05">
                  <a:moveTo>
                    <a:pt x="27" y="105"/>
                  </a:moveTo>
                  <a:cubicBezTo>
                    <a:pt x="5" y="73"/>
                    <a:pt x="1" y="37"/>
                    <a:pt x="0" y="0"/>
                  </a:cubicBezTo>
                  <a:cubicBezTo>
                    <a:pt x="43" y="18"/>
                    <a:pt x="56" y="66"/>
                    <a:pt x="27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6">
              <a:extLst>
                <a:ext uri="{FF2B5EF4-FFF2-40B4-BE49-F238E27FC236}">
                  <a16:creationId xmlns:a16="http://schemas.microsoft.com/office/drawing/2014/main" id="{6CE4D662-99FB-6094-8535-730156C27231}"/>
                </a:ext>
              </a:extLst>
            </p:cNvPr>
            <p:cNvSpPr/>
            <p:nvPr/>
          </p:nvSpPr>
          <p:spPr bwMode="auto">
            <a:xfrm>
              <a:off x="709" y="2351"/>
              <a:ext cx="113" cy="189"/>
            </a:xfrm>
            <a:custGeom>
              <a:gdLst>
                <a:gd name="T0" fmla="*/ 75 w 75"/>
                <a:gd name="T1" fmla="*/ 0 h 126"/>
                <a:gd name="T2" fmla="*/ 0 w 75"/>
                <a:gd name="T3" fmla="*/ 126 h 126"/>
                <a:gd name="T4" fmla="*/ 75 w 75"/>
                <a:gd name="T5" fmla="*/ 0 h 1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25">
                  <a:moveTo>
                    <a:pt x="75" y="0"/>
                  </a:moveTo>
                  <a:cubicBezTo>
                    <a:pt x="64" y="53"/>
                    <a:pt x="26" y="86"/>
                    <a:pt x="0" y="126"/>
                  </a:cubicBezTo>
                  <a:cubicBezTo>
                    <a:pt x="12" y="78"/>
                    <a:pt x="22" y="28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7">
              <a:extLst>
                <a:ext uri="{FF2B5EF4-FFF2-40B4-BE49-F238E27FC236}">
                  <a16:creationId xmlns:a16="http://schemas.microsoft.com/office/drawing/2014/main" id="{3DFE0AC2-9E06-EA8E-5428-D517C7F11A27}"/>
                </a:ext>
              </a:extLst>
            </p:cNvPr>
            <p:cNvSpPr/>
            <p:nvPr/>
          </p:nvSpPr>
          <p:spPr bwMode="auto">
            <a:xfrm>
              <a:off x="1924" y="2868"/>
              <a:ext cx="79" cy="176"/>
            </a:xfrm>
            <a:custGeom>
              <a:gdLst>
                <a:gd name="T0" fmla="*/ 0 w 53"/>
                <a:gd name="T1" fmla="*/ 117 h 117"/>
                <a:gd name="T2" fmla="*/ 51 w 53"/>
                <a:gd name="T3" fmla="*/ 0 h 117"/>
                <a:gd name="T4" fmla="*/ 0 w 53"/>
                <a:gd name="T5" fmla="*/ 117 h 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117">
                  <a:moveTo>
                    <a:pt x="0" y="117"/>
                  </a:moveTo>
                  <a:cubicBezTo>
                    <a:pt x="16" y="78"/>
                    <a:pt x="35" y="40"/>
                    <a:pt x="51" y="0"/>
                  </a:cubicBezTo>
                  <a:cubicBezTo>
                    <a:pt x="53" y="19"/>
                    <a:pt x="19" y="98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8">
              <a:extLst>
                <a:ext uri="{FF2B5EF4-FFF2-40B4-BE49-F238E27FC236}">
                  <a16:creationId xmlns:a16="http://schemas.microsoft.com/office/drawing/2014/main" id="{AD627947-A2E3-9537-E6DF-2A39A420D411}"/>
                </a:ext>
              </a:extLst>
            </p:cNvPr>
            <p:cNvSpPr/>
            <p:nvPr/>
          </p:nvSpPr>
          <p:spPr bwMode="auto">
            <a:xfrm>
              <a:off x="2018" y="2699"/>
              <a:ext cx="20" cy="96"/>
            </a:xfrm>
            <a:custGeom>
              <a:gdLst>
                <a:gd name="T0" fmla="*/ 13 w 13"/>
                <a:gd name="T1" fmla="*/ 0 h 64"/>
                <a:gd name="T2" fmla="*/ 4 w 13"/>
                <a:gd name="T3" fmla="*/ 64 h 64"/>
                <a:gd name="T4" fmla="*/ 13 w 13"/>
                <a:gd name="T5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64">
                  <a:moveTo>
                    <a:pt x="13" y="0"/>
                  </a:moveTo>
                  <a:cubicBezTo>
                    <a:pt x="10" y="21"/>
                    <a:pt x="7" y="42"/>
                    <a:pt x="4" y="64"/>
                  </a:cubicBezTo>
                  <a:cubicBezTo>
                    <a:pt x="4" y="42"/>
                    <a:pt x="0" y="19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23" name="Group 4">
            <a:extLst>
              <a:ext uri="{FF2B5EF4-FFF2-40B4-BE49-F238E27FC236}">
                <a16:creationId xmlns:a16="http://schemas.microsoft.com/office/drawing/2014/main" id="{0EB531B0-8991-71BE-66EE-000FF32BA04F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998961" y="3650640"/>
            <a:ext cx="1287640" cy="972243"/>
            <a:chOff x="201" y="670"/>
            <a:chExt cx="4646" cy="3508"/>
          </a:xfrm>
          <a:solidFill>
            <a:srgbClr val="AB9375"/>
          </a:solidFill>
        </p:grpSpPr>
        <p:sp>
          <p:nvSpPr>
            <p:cNvPr id="124" name="Freeform 5">
              <a:extLst>
                <a:ext uri="{FF2B5EF4-FFF2-40B4-BE49-F238E27FC236}">
                  <a16:creationId xmlns:a16="http://schemas.microsoft.com/office/drawing/2014/main" id="{7C55C6AC-5302-559E-134A-8275CE05B5D5}"/>
                </a:ext>
              </a:extLst>
            </p:cNvPr>
            <p:cNvSpPr/>
            <p:nvPr/>
          </p:nvSpPr>
          <p:spPr bwMode="auto">
            <a:xfrm>
              <a:off x="201" y="803"/>
              <a:ext cx="4646" cy="3375"/>
            </a:xfrm>
            <a:custGeom>
              <a:gdLst>
                <a:gd name="T0" fmla="*/ 2946 w 3099"/>
                <a:gd name="T1" fmla="*/ 457 h 2250"/>
                <a:gd name="T2" fmla="*/ 3068 w 3099"/>
                <a:gd name="T3" fmla="*/ 757 h 2250"/>
                <a:gd name="T4" fmla="*/ 2887 w 3099"/>
                <a:gd name="T5" fmla="*/ 723 h 2250"/>
                <a:gd name="T6" fmla="*/ 2558 w 3099"/>
                <a:gd name="T7" fmla="*/ 718 h 2250"/>
                <a:gd name="T8" fmla="*/ 2424 w 3099"/>
                <a:gd name="T9" fmla="*/ 1254 h 2250"/>
                <a:gd name="T10" fmla="*/ 2632 w 3099"/>
                <a:gd name="T11" fmla="*/ 1352 h 2250"/>
                <a:gd name="T12" fmla="*/ 2816 w 3099"/>
                <a:gd name="T13" fmla="*/ 1746 h 2250"/>
                <a:gd name="T14" fmla="*/ 2718 w 3099"/>
                <a:gd name="T15" fmla="*/ 2016 h 2250"/>
                <a:gd name="T16" fmla="*/ 2711 w 3099"/>
                <a:gd name="T17" fmla="*/ 1785 h 2250"/>
                <a:gd name="T18" fmla="*/ 2381 w 3099"/>
                <a:gd name="T19" fmla="*/ 1467 h 2250"/>
                <a:gd name="T20" fmla="*/ 2436 w 3099"/>
                <a:gd name="T21" fmla="*/ 1625 h 2250"/>
                <a:gd name="T22" fmla="*/ 2099 w 3099"/>
                <a:gd name="T23" fmla="*/ 1901 h 2250"/>
                <a:gd name="T24" fmla="*/ 1863 w 3099"/>
                <a:gd name="T25" fmla="*/ 1763 h 2250"/>
                <a:gd name="T26" fmla="*/ 2047 w 3099"/>
                <a:gd name="T27" fmla="*/ 1773 h 2250"/>
                <a:gd name="T28" fmla="*/ 2331 w 3099"/>
                <a:gd name="T29" fmla="*/ 1661 h 2250"/>
                <a:gd name="T30" fmla="*/ 1521 w 3099"/>
                <a:gd name="T31" fmla="*/ 1436 h 2250"/>
                <a:gd name="T32" fmla="*/ 1239 w 3099"/>
                <a:gd name="T33" fmla="*/ 1273 h 2250"/>
                <a:gd name="T34" fmla="*/ 1344 w 3099"/>
                <a:gd name="T35" fmla="*/ 1730 h 2250"/>
                <a:gd name="T36" fmla="*/ 1254 w 3099"/>
                <a:gd name="T37" fmla="*/ 1724 h 2250"/>
                <a:gd name="T38" fmla="*/ 1102 w 3099"/>
                <a:gd name="T39" fmla="*/ 1681 h 2250"/>
                <a:gd name="T40" fmla="*/ 1628 w 3099"/>
                <a:gd name="T41" fmla="*/ 2032 h 2250"/>
                <a:gd name="T42" fmla="*/ 1775 w 3099"/>
                <a:gd name="T43" fmla="*/ 2250 h 2250"/>
                <a:gd name="T44" fmla="*/ 1534 w 3099"/>
                <a:gd name="T45" fmla="*/ 2078 h 2250"/>
                <a:gd name="T46" fmla="*/ 1421 w 3099"/>
                <a:gd name="T47" fmla="*/ 1991 h 2250"/>
                <a:gd name="T48" fmla="*/ 1446 w 3099"/>
                <a:gd name="T49" fmla="*/ 2174 h 2250"/>
                <a:gd name="T50" fmla="*/ 1323 w 3099"/>
                <a:gd name="T51" fmla="*/ 1921 h 2250"/>
                <a:gd name="T52" fmla="*/ 894 w 3099"/>
                <a:gd name="T53" fmla="*/ 1610 h 2250"/>
                <a:gd name="T54" fmla="*/ 568 w 3099"/>
                <a:gd name="T55" fmla="*/ 1019 h 2250"/>
                <a:gd name="T56" fmla="*/ 570 w 3099"/>
                <a:gd name="T57" fmla="*/ 929 h 2250"/>
                <a:gd name="T58" fmla="*/ 477 w 3099"/>
                <a:gd name="T59" fmla="*/ 1138 h 2250"/>
                <a:gd name="T60" fmla="*/ 464 w 3099"/>
                <a:gd name="T61" fmla="*/ 1195 h 2250"/>
                <a:gd name="T62" fmla="*/ 360 w 3099"/>
                <a:gd name="T63" fmla="*/ 1491 h 2250"/>
                <a:gd name="T64" fmla="*/ 196 w 3099"/>
                <a:gd name="T65" fmla="*/ 1653 h 2250"/>
                <a:gd name="T66" fmla="*/ 135 w 3099"/>
                <a:gd name="T67" fmla="*/ 1698 h 2250"/>
                <a:gd name="T68" fmla="*/ 2 w 3099"/>
                <a:gd name="T69" fmla="*/ 1566 h 2250"/>
                <a:gd name="T70" fmla="*/ 44 w 3099"/>
                <a:gd name="T71" fmla="*/ 1499 h 2250"/>
                <a:gd name="T72" fmla="*/ 292 w 3099"/>
                <a:gd name="T73" fmla="*/ 1016 h 2250"/>
                <a:gd name="T74" fmla="*/ 596 w 3099"/>
                <a:gd name="T75" fmla="*/ 841 h 2250"/>
                <a:gd name="T76" fmla="*/ 710 w 3099"/>
                <a:gd name="T77" fmla="*/ 727 h 2250"/>
                <a:gd name="T78" fmla="*/ 1713 w 3099"/>
                <a:gd name="T79" fmla="*/ 685 h 2250"/>
                <a:gd name="T80" fmla="*/ 1906 w 3099"/>
                <a:gd name="T81" fmla="*/ 680 h 2250"/>
                <a:gd name="T82" fmla="*/ 1949 w 3099"/>
                <a:gd name="T83" fmla="*/ 613 h 2250"/>
                <a:gd name="T84" fmla="*/ 2026 w 3099"/>
                <a:gd name="T85" fmla="*/ 686 h 2250"/>
                <a:gd name="T86" fmla="*/ 1949 w 3099"/>
                <a:gd name="T87" fmla="*/ 578 h 2250"/>
                <a:gd name="T88" fmla="*/ 2025 w 3099"/>
                <a:gd name="T89" fmla="*/ 522 h 2250"/>
                <a:gd name="T90" fmla="*/ 2031 w 3099"/>
                <a:gd name="T91" fmla="*/ 443 h 2250"/>
                <a:gd name="T92" fmla="*/ 2107 w 3099"/>
                <a:gd name="T93" fmla="*/ 479 h 2250"/>
                <a:gd name="T94" fmla="*/ 2005 w 3099"/>
                <a:gd name="T95" fmla="*/ 423 h 2250"/>
                <a:gd name="T96" fmla="*/ 2260 w 3099"/>
                <a:gd name="T97" fmla="*/ 426 h 2250"/>
                <a:gd name="T98" fmla="*/ 2255 w 3099"/>
                <a:gd name="T99" fmla="*/ 310 h 2250"/>
                <a:gd name="T100" fmla="*/ 2179 w 3099"/>
                <a:gd name="T101" fmla="*/ 214 h 2250"/>
                <a:gd name="T102" fmla="*/ 2341 w 3099"/>
                <a:gd name="T103" fmla="*/ 147 h 2250"/>
                <a:gd name="T104" fmla="*/ 2398 w 3099"/>
                <a:gd name="T105" fmla="*/ 95 h 2250"/>
                <a:gd name="T106" fmla="*/ 2618 w 3099"/>
                <a:gd name="T107" fmla="*/ 63 h 2250"/>
                <a:gd name="T108" fmla="*/ 2650 w 3099"/>
                <a:gd name="T109" fmla="*/ 4 h 2250"/>
                <a:gd name="T110" fmla="*/ 2794 w 3099"/>
                <a:gd name="T111" fmla="*/ 67 h 2250"/>
                <a:gd name="T112" fmla="*/ 2814 w 3099"/>
                <a:gd name="T113" fmla="*/ 72 h 2250"/>
                <a:gd name="T114" fmla="*/ 2769 w 3099"/>
                <a:gd name="T115" fmla="*/ 194 h 2250"/>
                <a:gd name="T116" fmla="*/ 2892 w 3099"/>
                <a:gd name="T117" fmla="*/ 139 h 2250"/>
                <a:gd name="T118" fmla="*/ 2830 w 3099"/>
                <a:gd name="T119" fmla="*/ 202 h 22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9" h="2250">
                  <a:moveTo>
                    <a:pt x="2839" y="210"/>
                  </a:moveTo>
                  <a:cubicBezTo>
                    <a:pt x="2831" y="226"/>
                    <a:pt x="2821" y="240"/>
                    <a:pt x="2809" y="253"/>
                  </a:cubicBezTo>
                  <a:cubicBezTo>
                    <a:pt x="2804" y="258"/>
                    <a:pt x="2803" y="261"/>
                    <a:pt x="2808" y="266"/>
                  </a:cubicBezTo>
                  <a:cubicBezTo>
                    <a:pt x="2846" y="310"/>
                    <a:pt x="2879" y="358"/>
                    <a:pt x="2909" y="408"/>
                  </a:cubicBezTo>
                  <a:cubicBezTo>
                    <a:pt x="2920" y="426"/>
                    <a:pt x="2932" y="442"/>
                    <a:pt x="2946" y="457"/>
                  </a:cubicBezTo>
                  <a:cubicBezTo>
                    <a:pt x="2978" y="493"/>
                    <a:pt x="3006" y="533"/>
                    <a:pt x="3027" y="576"/>
                  </a:cubicBezTo>
                  <a:cubicBezTo>
                    <a:pt x="3039" y="599"/>
                    <a:pt x="3054" y="620"/>
                    <a:pt x="3074" y="637"/>
                  </a:cubicBezTo>
                  <a:cubicBezTo>
                    <a:pt x="3079" y="641"/>
                    <a:pt x="3083" y="646"/>
                    <a:pt x="3087" y="651"/>
                  </a:cubicBezTo>
                  <a:cubicBezTo>
                    <a:pt x="3097" y="663"/>
                    <a:pt x="3099" y="677"/>
                    <a:pt x="3094" y="691"/>
                  </a:cubicBezTo>
                  <a:cubicBezTo>
                    <a:pt x="3086" y="714"/>
                    <a:pt x="3074" y="734"/>
                    <a:pt x="3068" y="757"/>
                  </a:cubicBezTo>
                  <a:cubicBezTo>
                    <a:pt x="3066" y="765"/>
                    <a:pt x="3059" y="770"/>
                    <a:pt x="3051" y="773"/>
                  </a:cubicBezTo>
                  <a:cubicBezTo>
                    <a:pt x="3036" y="778"/>
                    <a:pt x="3024" y="787"/>
                    <a:pt x="3012" y="796"/>
                  </a:cubicBezTo>
                  <a:cubicBezTo>
                    <a:pt x="2997" y="807"/>
                    <a:pt x="2980" y="813"/>
                    <a:pt x="2962" y="814"/>
                  </a:cubicBezTo>
                  <a:cubicBezTo>
                    <a:pt x="2947" y="815"/>
                    <a:pt x="2939" y="808"/>
                    <a:pt x="2937" y="792"/>
                  </a:cubicBezTo>
                  <a:cubicBezTo>
                    <a:pt x="2933" y="760"/>
                    <a:pt x="2918" y="736"/>
                    <a:pt x="2887" y="723"/>
                  </a:cubicBezTo>
                  <a:cubicBezTo>
                    <a:pt x="2863" y="713"/>
                    <a:pt x="2846" y="696"/>
                    <a:pt x="2829" y="678"/>
                  </a:cubicBezTo>
                  <a:cubicBezTo>
                    <a:pt x="2800" y="648"/>
                    <a:pt x="2767" y="625"/>
                    <a:pt x="2728" y="611"/>
                  </a:cubicBezTo>
                  <a:cubicBezTo>
                    <a:pt x="2696" y="599"/>
                    <a:pt x="2667" y="601"/>
                    <a:pt x="2638" y="620"/>
                  </a:cubicBezTo>
                  <a:cubicBezTo>
                    <a:pt x="2631" y="625"/>
                    <a:pt x="2623" y="630"/>
                    <a:pt x="2615" y="635"/>
                  </a:cubicBezTo>
                  <a:cubicBezTo>
                    <a:pt x="2583" y="653"/>
                    <a:pt x="2565" y="681"/>
                    <a:pt x="2558" y="718"/>
                  </a:cubicBezTo>
                  <a:cubicBezTo>
                    <a:pt x="2547" y="775"/>
                    <a:pt x="2523" y="828"/>
                    <a:pt x="2495" y="878"/>
                  </a:cubicBezTo>
                  <a:cubicBezTo>
                    <a:pt x="2477" y="910"/>
                    <a:pt x="2465" y="945"/>
                    <a:pt x="2461" y="982"/>
                  </a:cubicBezTo>
                  <a:cubicBezTo>
                    <a:pt x="2459" y="997"/>
                    <a:pt x="2459" y="1013"/>
                    <a:pt x="2465" y="1027"/>
                  </a:cubicBezTo>
                  <a:cubicBezTo>
                    <a:pt x="2475" y="1050"/>
                    <a:pt x="2473" y="1072"/>
                    <a:pt x="2468" y="1095"/>
                  </a:cubicBezTo>
                  <a:cubicBezTo>
                    <a:pt x="2457" y="1149"/>
                    <a:pt x="2443" y="1203"/>
                    <a:pt x="2424" y="1254"/>
                  </a:cubicBezTo>
                  <a:cubicBezTo>
                    <a:pt x="2423" y="1256"/>
                    <a:pt x="2423" y="1257"/>
                    <a:pt x="2423" y="1258"/>
                  </a:cubicBezTo>
                  <a:cubicBezTo>
                    <a:pt x="2420" y="1268"/>
                    <a:pt x="2415" y="1279"/>
                    <a:pt x="2416" y="1289"/>
                  </a:cubicBezTo>
                  <a:cubicBezTo>
                    <a:pt x="2417" y="1300"/>
                    <a:pt x="2432" y="1296"/>
                    <a:pt x="2439" y="1302"/>
                  </a:cubicBezTo>
                  <a:cubicBezTo>
                    <a:pt x="2457" y="1317"/>
                    <a:pt x="2479" y="1322"/>
                    <a:pt x="2502" y="1328"/>
                  </a:cubicBezTo>
                  <a:cubicBezTo>
                    <a:pt x="2545" y="1338"/>
                    <a:pt x="2587" y="1350"/>
                    <a:pt x="2632" y="1352"/>
                  </a:cubicBezTo>
                  <a:cubicBezTo>
                    <a:pt x="2656" y="1353"/>
                    <a:pt x="2675" y="1364"/>
                    <a:pt x="2689" y="1382"/>
                  </a:cubicBezTo>
                  <a:cubicBezTo>
                    <a:pt x="2705" y="1402"/>
                    <a:pt x="2720" y="1424"/>
                    <a:pt x="2733" y="1446"/>
                  </a:cubicBezTo>
                  <a:cubicBezTo>
                    <a:pt x="2740" y="1459"/>
                    <a:pt x="2745" y="1473"/>
                    <a:pt x="2746" y="1488"/>
                  </a:cubicBezTo>
                  <a:cubicBezTo>
                    <a:pt x="2752" y="1555"/>
                    <a:pt x="2764" y="1621"/>
                    <a:pt x="2792" y="1682"/>
                  </a:cubicBezTo>
                  <a:cubicBezTo>
                    <a:pt x="2802" y="1703"/>
                    <a:pt x="2806" y="1726"/>
                    <a:pt x="2816" y="1746"/>
                  </a:cubicBezTo>
                  <a:cubicBezTo>
                    <a:pt x="2821" y="1757"/>
                    <a:pt x="2819" y="1768"/>
                    <a:pt x="2809" y="1777"/>
                  </a:cubicBezTo>
                  <a:cubicBezTo>
                    <a:pt x="2799" y="1787"/>
                    <a:pt x="2794" y="1800"/>
                    <a:pt x="2791" y="1814"/>
                  </a:cubicBezTo>
                  <a:cubicBezTo>
                    <a:pt x="2780" y="1874"/>
                    <a:pt x="2761" y="1934"/>
                    <a:pt x="2748" y="1994"/>
                  </a:cubicBezTo>
                  <a:cubicBezTo>
                    <a:pt x="2747" y="2001"/>
                    <a:pt x="2744" y="2008"/>
                    <a:pt x="2741" y="2014"/>
                  </a:cubicBezTo>
                  <a:cubicBezTo>
                    <a:pt x="2735" y="2027"/>
                    <a:pt x="2726" y="2028"/>
                    <a:pt x="2718" y="2016"/>
                  </a:cubicBezTo>
                  <a:cubicBezTo>
                    <a:pt x="2709" y="2003"/>
                    <a:pt x="2702" y="1989"/>
                    <a:pt x="2692" y="1977"/>
                  </a:cubicBezTo>
                  <a:cubicBezTo>
                    <a:pt x="2679" y="1961"/>
                    <a:pt x="2669" y="1943"/>
                    <a:pt x="2662" y="1923"/>
                  </a:cubicBezTo>
                  <a:cubicBezTo>
                    <a:pt x="2654" y="1903"/>
                    <a:pt x="2653" y="1882"/>
                    <a:pt x="2660" y="1862"/>
                  </a:cubicBezTo>
                  <a:cubicBezTo>
                    <a:pt x="2666" y="1846"/>
                    <a:pt x="2675" y="1834"/>
                    <a:pt x="2693" y="1831"/>
                  </a:cubicBezTo>
                  <a:cubicBezTo>
                    <a:pt x="2713" y="1828"/>
                    <a:pt x="2723" y="1803"/>
                    <a:pt x="2711" y="1785"/>
                  </a:cubicBezTo>
                  <a:cubicBezTo>
                    <a:pt x="2704" y="1774"/>
                    <a:pt x="2703" y="1763"/>
                    <a:pt x="2703" y="1750"/>
                  </a:cubicBezTo>
                  <a:cubicBezTo>
                    <a:pt x="2706" y="1685"/>
                    <a:pt x="2695" y="1622"/>
                    <a:pt x="2675" y="1561"/>
                  </a:cubicBezTo>
                  <a:cubicBezTo>
                    <a:pt x="2666" y="1532"/>
                    <a:pt x="2648" y="1507"/>
                    <a:pt x="2627" y="1484"/>
                  </a:cubicBezTo>
                  <a:cubicBezTo>
                    <a:pt x="2601" y="1455"/>
                    <a:pt x="2568" y="1443"/>
                    <a:pt x="2529" y="1452"/>
                  </a:cubicBezTo>
                  <a:cubicBezTo>
                    <a:pt x="2480" y="1463"/>
                    <a:pt x="2431" y="1462"/>
                    <a:pt x="2381" y="1467"/>
                  </a:cubicBezTo>
                  <a:cubicBezTo>
                    <a:pt x="2368" y="1468"/>
                    <a:pt x="2354" y="1469"/>
                    <a:pt x="2340" y="1473"/>
                  </a:cubicBezTo>
                  <a:cubicBezTo>
                    <a:pt x="2321" y="1479"/>
                    <a:pt x="2303" y="1479"/>
                    <a:pt x="2284" y="1468"/>
                  </a:cubicBezTo>
                  <a:cubicBezTo>
                    <a:pt x="2283" y="1473"/>
                    <a:pt x="2286" y="1475"/>
                    <a:pt x="2288" y="1477"/>
                  </a:cubicBezTo>
                  <a:cubicBezTo>
                    <a:pt x="2298" y="1490"/>
                    <a:pt x="2309" y="1502"/>
                    <a:pt x="2322" y="1512"/>
                  </a:cubicBezTo>
                  <a:cubicBezTo>
                    <a:pt x="2364" y="1546"/>
                    <a:pt x="2397" y="1589"/>
                    <a:pt x="2436" y="1625"/>
                  </a:cubicBezTo>
                  <a:cubicBezTo>
                    <a:pt x="2457" y="1645"/>
                    <a:pt x="2462" y="1670"/>
                    <a:pt x="2456" y="1696"/>
                  </a:cubicBezTo>
                  <a:cubicBezTo>
                    <a:pt x="2447" y="1735"/>
                    <a:pt x="2425" y="1766"/>
                    <a:pt x="2386" y="1778"/>
                  </a:cubicBezTo>
                  <a:cubicBezTo>
                    <a:pt x="2321" y="1799"/>
                    <a:pt x="2264" y="1832"/>
                    <a:pt x="2205" y="1865"/>
                  </a:cubicBezTo>
                  <a:cubicBezTo>
                    <a:pt x="2187" y="1875"/>
                    <a:pt x="2171" y="1888"/>
                    <a:pt x="2156" y="1903"/>
                  </a:cubicBezTo>
                  <a:cubicBezTo>
                    <a:pt x="2135" y="1926"/>
                    <a:pt x="2118" y="1925"/>
                    <a:pt x="2099" y="1901"/>
                  </a:cubicBezTo>
                  <a:cubicBezTo>
                    <a:pt x="2078" y="1873"/>
                    <a:pt x="2047" y="1862"/>
                    <a:pt x="2014" y="1861"/>
                  </a:cubicBezTo>
                  <a:cubicBezTo>
                    <a:pt x="1988" y="1859"/>
                    <a:pt x="1967" y="1852"/>
                    <a:pt x="1950" y="1832"/>
                  </a:cubicBezTo>
                  <a:cubicBezTo>
                    <a:pt x="1941" y="1821"/>
                    <a:pt x="1929" y="1813"/>
                    <a:pt x="1917" y="1806"/>
                  </a:cubicBezTo>
                  <a:cubicBezTo>
                    <a:pt x="1901" y="1797"/>
                    <a:pt x="1887" y="1786"/>
                    <a:pt x="1873" y="1774"/>
                  </a:cubicBezTo>
                  <a:cubicBezTo>
                    <a:pt x="1869" y="1771"/>
                    <a:pt x="1866" y="1767"/>
                    <a:pt x="1863" y="1763"/>
                  </a:cubicBezTo>
                  <a:cubicBezTo>
                    <a:pt x="1855" y="1748"/>
                    <a:pt x="1859" y="1738"/>
                    <a:pt x="1876" y="1735"/>
                  </a:cubicBezTo>
                  <a:cubicBezTo>
                    <a:pt x="1891" y="1733"/>
                    <a:pt x="1905" y="1735"/>
                    <a:pt x="1919" y="1735"/>
                  </a:cubicBezTo>
                  <a:cubicBezTo>
                    <a:pt x="1939" y="1736"/>
                    <a:pt x="1956" y="1730"/>
                    <a:pt x="1973" y="1718"/>
                  </a:cubicBezTo>
                  <a:cubicBezTo>
                    <a:pt x="2002" y="1696"/>
                    <a:pt x="2025" y="1703"/>
                    <a:pt x="2039" y="1737"/>
                  </a:cubicBezTo>
                  <a:cubicBezTo>
                    <a:pt x="2044" y="1748"/>
                    <a:pt x="2048" y="1760"/>
                    <a:pt x="2047" y="1773"/>
                  </a:cubicBezTo>
                  <a:cubicBezTo>
                    <a:pt x="2047" y="1788"/>
                    <a:pt x="2054" y="1797"/>
                    <a:pt x="2069" y="1798"/>
                  </a:cubicBezTo>
                  <a:cubicBezTo>
                    <a:pt x="2114" y="1802"/>
                    <a:pt x="2159" y="1801"/>
                    <a:pt x="2199" y="1774"/>
                  </a:cubicBezTo>
                  <a:cubicBezTo>
                    <a:pt x="2221" y="1759"/>
                    <a:pt x="2247" y="1749"/>
                    <a:pt x="2273" y="1741"/>
                  </a:cubicBezTo>
                  <a:cubicBezTo>
                    <a:pt x="2301" y="1732"/>
                    <a:pt x="2321" y="1713"/>
                    <a:pt x="2340" y="1692"/>
                  </a:cubicBezTo>
                  <a:cubicBezTo>
                    <a:pt x="2351" y="1681"/>
                    <a:pt x="2346" y="1670"/>
                    <a:pt x="2331" y="1661"/>
                  </a:cubicBezTo>
                  <a:cubicBezTo>
                    <a:pt x="2287" y="1633"/>
                    <a:pt x="2237" y="1616"/>
                    <a:pt x="2188" y="1598"/>
                  </a:cubicBezTo>
                  <a:cubicBezTo>
                    <a:pt x="2160" y="1588"/>
                    <a:pt x="2134" y="1574"/>
                    <a:pt x="2113" y="1553"/>
                  </a:cubicBezTo>
                  <a:cubicBezTo>
                    <a:pt x="2058" y="1501"/>
                    <a:pt x="1991" y="1482"/>
                    <a:pt x="1917" y="1485"/>
                  </a:cubicBezTo>
                  <a:cubicBezTo>
                    <a:pt x="1819" y="1490"/>
                    <a:pt x="1724" y="1472"/>
                    <a:pt x="1629" y="1454"/>
                  </a:cubicBezTo>
                  <a:cubicBezTo>
                    <a:pt x="1593" y="1447"/>
                    <a:pt x="1557" y="1441"/>
                    <a:pt x="1521" y="1436"/>
                  </a:cubicBezTo>
                  <a:cubicBezTo>
                    <a:pt x="1455" y="1427"/>
                    <a:pt x="1398" y="1399"/>
                    <a:pt x="1350" y="1353"/>
                  </a:cubicBezTo>
                  <a:cubicBezTo>
                    <a:pt x="1321" y="1325"/>
                    <a:pt x="1287" y="1302"/>
                    <a:pt x="1263" y="1269"/>
                  </a:cubicBezTo>
                  <a:cubicBezTo>
                    <a:pt x="1261" y="1267"/>
                    <a:pt x="1258" y="1265"/>
                    <a:pt x="1256" y="1263"/>
                  </a:cubicBezTo>
                  <a:cubicBezTo>
                    <a:pt x="1250" y="1259"/>
                    <a:pt x="1243" y="1255"/>
                    <a:pt x="1237" y="1258"/>
                  </a:cubicBezTo>
                  <a:cubicBezTo>
                    <a:pt x="1233" y="1261"/>
                    <a:pt x="1238" y="1268"/>
                    <a:pt x="1239" y="1273"/>
                  </a:cubicBezTo>
                  <a:cubicBezTo>
                    <a:pt x="1239" y="1278"/>
                    <a:pt x="1240" y="1283"/>
                    <a:pt x="1240" y="1288"/>
                  </a:cubicBezTo>
                  <a:cubicBezTo>
                    <a:pt x="1241" y="1348"/>
                    <a:pt x="1259" y="1403"/>
                    <a:pt x="1273" y="1460"/>
                  </a:cubicBezTo>
                  <a:cubicBezTo>
                    <a:pt x="1281" y="1491"/>
                    <a:pt x="1290" y="1522"/>
                    <a:pt x="1291" y="1555"/>
                  </a:cubicBezTo>
                  <a:cubicBezTo>
                    <a:pt x="1292" y="1584"/>
                    <a:pt x="1301" y="1612"/>
                    <a:pt x="1311" y="1639"/>
                  </a:cubicBezTo>
                  <a:cubicBezTo>
                    <a:pt x="1322" y="1669"/>
                    <a:pt x="1334" y="1699"/>
                    <a:pt x="1344" y="1730"/>
                  </a:cubicBezTo>
                  <a:cubicBezTo>
                    <a:pt x="1352" y="1753"/>
                    <a:pt x="1365" y="1774"/>
                    <a:pt x="1382" y="1791"/>
                  </a:cubicBezTo>
                  <a:cubicBezTo>
                    <a:pt x="1384" y="1793"/>
                    <a:pt x="1386" y="1795"/>
                    <a:pt x="1387" y="1797"/>
                  </a:cubicBezTo>
                  <a:cubicBezTo>
                    <a:pt x="1387" y="1797"/>
                    <a:pt x="1387" y="1797"/>
                    <a:pt x="1387" y="1799"/>
                  </a:cubicBezTo>
                  <a:cubicBezTo>
                    <a:pt x="1378" y="1794"/>
                    <a:pt x="1370" y="1788"/>
                    <a:pt x="1362" y="1783"/>
                  </a:cubicBezTo>
                  <a:cubicBezTo>
                    <a:pt x="1328" y="1759"/>
                    <a:pt x="1292" y="1740"/>
                    <a:pt x="1254" y="1724"/>
                  </a:cubicBezTo>
                  <a:cubicBezTo>
                    <a:pt x="1232" y="1714"/>
                    <a:pt x="1210" y="1708"/>
                    <a:pt x="1185" y="1709"/>
                  </a:cubicBezTo>
                  <a:cubicBezTo>
                    <a:pt x="1162" y="1710"/>
                    <a:pt x="1153" y="1702"/>
                    <a:pt x="1146" y="1681"/>
                  </a:cubicBezTo>
                  <a:cubicBezTo>
                    <a:pt x="1140" y="1663"/>
                    <a:pt x="1132" y="1647"/>
                    <a:pt x="1125" y="1631"/>
                  </a:cubicBezTo>
                  <a:cubicBezTo>
                    <a:pt x="1115" y="1610"/>
                    <a:pt x="1108" y="1588"/>
                    <a:pt x="1111" y="1564"/>
                  </a:cubicBezTo>
                  <a:cubicBezTo>
                    <a:pt x="1073" y="1595"/>
                    <a:pt x="1069" y="1646"/>
                    <a:pt x="1102" y="1681"/>
                  </a:cubicBezTo>
                  <a:cubicBezTo>
                    <a:pt x="1127" y="1706"/>
                    <a:pt x="1155" y="1724"/>
                    <a:pt x="1191" y="1726"/>
                  </a:cubicBezTo>
                  <a:cubicBezTo>
                    <a:pt x="1237" y="1728"/>
                    <a:pt x="1277" y="1746"/>
                    <a:pt x="1315" y="1770"/>
                  </a:cubicBezTo>
                  <a:cubicBezTo>
                    <a:pt x="1368" y="1803"/>
                    <a:pt x="1421" y="1836"/>
                    <a:pt x="1474" y="1869"/>
                  </a:cubicBezTo>
                  <a:cubicBezTo>
                    <a:pt x="1519" y="1896"/>
                    <a:pt x="1554" y="1935"/>
                    <a:pt x="1585" y="1977"/>
                  </a:cubicBezTo>
                  <a:cubicBezTo>
                    <a:pt x="1598" y="1996"/>
                    <a:pt x="1613" y="2015"/>
                    <a:pt x="1628" y="2032"/>
                  </a:cubicBezTo>
                  <a:cubicBezTo>
                    <a:pt x="1655" y="2062"/>
                    <a:pt x="1687" y="2086"/>
                    <a:pt x="1723" y="2103"/>
                  </a:cubicBezTo>
                  <a:cubicBezTo>
                    <a:pt x="1760" y="2120"/>
                    <a:pt x="1792" y="2142"/>
                    <a:pt x="1815" y="2175"/>
                  </a:cubicBezTo>
                  <a:cubicBezTo>
                    <a:pt x="1819" y="2180"/>
                    <a:pt x="1824" y="2186"/>
                    <a:pt x="1826" y="2192"/>
                  </a:cubicBezTo>
                  <a:cubicBezTo>
                    <a:pt x="1835" y="2211"/>
                    <a:pt x="1830" y="2227"/>
                    <a:pt x="1812" y="2238"/>
                  </a:cubicBezTo>
                  <a:cubicBezTo>
                    <a:pt x="1800" y="2244"/>
                    <a:pt x="1787" y="2245"/>
                    <a:pt x="1775" y="2250"/>
                  </a:cubicBezTo>
                  <a:cubicBezTo>
                    <a:pt x="1761" y="2250"/>
                    <a:pt x="1746" y="2250"/>
                    <a:pt x="1732" y="2250"/>
                  </a:cubicBezTo>
                  <a:cubicBezTo>
                    <a:pt x="1720" y="2246"/>
                    <a:pt x="1707" y="2244"/>
                    <a:pt x="1695" y="2239"/>
                  </a:cubicBezTo>
                  <a:cubicBezTo>
                    <a:pt x="1663" y="2227"/>
                    <a:pt x="1656" y="2213"/>
                    <a:pt x="1658" y="2185"/>
                  </a:cubicBezTo>
                  <a:cubicBezTo>
                    <a:pt x="1660" y="2161"/>
                    <a:pt x="1653" y="2148"/>
                    <a:pt x="1632" y="2142"/>
                  </a:cubicBezTo>
                  <a:cubicBezTo>
                    <a:pt x="1592" y="2131"/>
                    <a:pt x="1561" y="2107"/>
                    <a:pt x="1534" y="2078"/>
                  </a:cubicBezTo>
                  <a:cubicBezTo>
                    <a:pt x="1483" y="2024"/>
                    <a:pt x="1424" y="1980"/>
                    <a:pt x="1364" y="1939"/>
                  </a:cubicBezTo>
                  <a:cubicBezTo>
                    <a:pt x="1361" y="1937"/>
                    <a:pt x="1358" y="1935"/>
                    <a:pt x="1355" y="1933"/>
                  </a:cubicBezTo>
                  <a:cubicBezTo>
                    <a:pt x="1354" y="1933"/>
                    <a:pt x="1353" y="1933"/>
                    <a:pt x="1350" y="1932"/>
                  </a:cubicBezTo>
                  <a:cubicBezTo>
                    <a:pt x="1362" y="1944"/>
                    <a:pt x="1373" y="1954"/>
                    <a:pt x="1383" y="1964"/>
                  </a:cubicBezTo>
                  <a:cubicBezTo>
                    <a:pt x="1394" y="1975"/>
                    <a:pt x="1408" y="1983"/>
                    <a:pt x="1421" y="1991"/>
                  </a:cubicBezTo>
                  <a:cubicBezTo>
                    <a:pt x="1430" y="1996"/>
                    <a:pt x="1439" y="2001"/>
                    <a:pt x="1447" y="2009"/>
                  </a:cubicBezTo>
                  <a:cubicBezTo>
                    <a:pt x="1458" y="2020"/>
                    <a:pt x="1462" y="2033"/>
                    <a:pt x="1459" y="2049"/>
                  </a:cubicBezTo>
                  <a:cubicBezTo>
                    <a:pt x="1453" y="2085"/>
                    <a:pt x="1455" y="2121"/>
                    <a:pt x="1467" y="2155"/>
                  </a:cubicBezTo>
                  <a:cubicBezTo>
                    <a:pt x="1469" y="2161"/>
                    <a:pt x="1472" y="2168"/>
                    <a:pt x="1466" y="2173"/>
                  </a:cubicBezTo>
                  <a:cubicBezTo>
                    <a:pt x="1460" y="2179"/>
                    <a:pt x="1453" y="2177"/>
                    <a:pt x="1446" y="2174"/>
                  </a:cubicBezTo>
                  <a:cubicBezTo>
                    <a:pt x="1433" y="2167"/>
                    <a:pt x="1420" y="2160"/>
                    <a:pt x="1411" y="2148"/>
                  </a:cubicBezTo>
                  <a:cubicBezTo>
                    <a:pt x="1399" y="2133"/>
                    <a:pt x="1382" y="2124"/>
                    <a:pt x="1367" y="2112"/>
                  </a:cubicBezTo>
                  <a:cubicBezTo>
                    <a:pt x="1343" y="2091"/>
                    <a:pt x="1326" y="2066"/>
                    <a:pt x="1323" y="2033"/>
                  </a:cubicBezTo>
                  <a:cubicBezTo>
                    <a:pt x="1322" y="2022"/>
                    <a:pt x="1324" y="2011"/>
                    <a:pt x="1330" y="2002"/>
                  </a:cubicBezTo>
                  <a:cubicBezTo>
                    <a:pt x="1348" y="1974"/>
                    <a:pt x="1344" y="1946"/>
                    <a:pt x="1323" y="1921"/>
                  </a:cubicBezTo>
                  <a:cubicBezTo>
                    <a:pt x="1305" y="1899"/>
                    <a:pt x="1280" y="1888"/>
                    <a:pt x="1256" y="1875"/>
                  </a:cubicBezTo>
                  <a:cubicBezTo>
                    <a:pt x="1170" y="1825"/>
                    <a:pt x="1078" y="1789"/>
                    <a:pt x="987" y="1749"/>
                  </a:cubicBezTo>
                  <a:cubicBezTo>
                    <a:pt x="963" y="1739"/>
                    <a:pt x="939" y="1729"/>
                    <a:pt x="914" y="1724"/>
                  </a:cubicBezTo>
                  <a:cubicBezTo>
                    <a:pt x="887" y="1718"/>
                    <a:pt x="875" y="1701"/>
                    <a:pt x="874" y="1674"/>
                  </a:cubicBezTo>
                  <a:cubicBezTo>
                    <a:pt x="872" y="1650"/>
                    <a:pt x="879" y="1629"/>
                    <a:pt x="894" y="1610"/>
                  </a:cubicBezTo>
                  <a:cubicBezTo>
                    <a:pt x="925" y="1572"/>
                    <a:pt x="938" y="1526"/>
                    <a:pt x="944" y="1478"/>
                  </a:cubicBezTo>
                  <a:cubicBezTo>
                    <a:pt x="947" y="1462"/>
                    <a:pt x="948" y="1445"/>
                    <a:pt x="948" y="1428"/>
                  </a:cubicBezTo>
                  <a:cubicBezTo>
                    <a:pt x="949" y="1392"/>
                    <a:pt x="934" y="1366"/>
                    <a:pt x="902" y="1349"/>
                  </a:cubicBezTo>
                  <a:cubicBezTo>
                    <a:pt x="834" y="1313"/>
                    <a:pt x="769" y="1275"/>
                    <a:pt x="702" y="1239"/>
                  </a:cubicBezTo>
                  <a:cubicBezTo>
                    <a:pt x="614" y="1192"/>
                    <a:pt x="577" y="1114"/>
                    <a:pt x="568" y="1019"/>
                  </a:cubicBezTo>
                  <a:cubicBezTo>
                    <a:pt x="565" y="990"/>
                    <a:pt x="567" y="961"/>
                    <a:pt x="573" y="932"/>
                  </a:cubicBezTo>
                  <a:cubicBezTo>
                    <a:pt x="573" y="922"/>
                    <a:pt x="577" y="914"/>
                    <a:pt x="579" y="905"/>
                  </a:cubicBezTo>
                  <a:cubicBezTo>
                    <a:pt x="578" y="903"/>
                    <a:pt x="576" y="905"/>
                    <a:pt x="578" y="905"/>
                  </a:cubicBezTo>
                  <a:cubicBezTo>
                    <a:pt x="578" y="904"/>
                    <a:pt x="579" y="905"/>
                    <a:pt x="579" y="905"/>
                  </a:cubicBezTo>
                  <a:cubicBezTo>
                    <a:pt x="576" y="914"/>
                    <a:pt x="575" y="922"/>
                    <a:pt x="570" y="929"/>
                  </a:cubicBezTo>
                  <a:cubicBezTo>
                    <a:pt x="563" y="954"/>
                    <a:pt x="545" y="969"/>
                    <a:pt x="524" y="982"/>
                  </a:cubicBezTo>
                  <a:cubicBezTo>
                    <a:pt x="511" y="989"/>
                    <a:pt x="498" y="996"/>
                    <a:pt x="485" y="1002"/>
                  </a:cubicBezTo>
                  <a:cubicBezTo>
                    <a:pt x="479" y="1005"/>
                    <a:pt x="477" y="1008"/>
                    <a:pt x="478" y="1014"/>
                  </a:cubicBezTo>
                  <a:cubicBezTo>
                    <a:pt x="479" y="1026"/>
                    <a:pt x="477" y="1038"/>
                    <a:pt x="475" y="1049"/>
                  </a:cubicBezTo>
                  <a:cubicBezTo>
                    <a:pt x="469" y="1079"/>
                    <a:pt x="469" y="1109"/>
                    <a:pt x="477" y="1138"/>
                  </a:cubicBezTo>
                  <a:cubicBezTo>
                    <a:pt x="485" y="1170"/>
                    <a:pt x="503" y="1195"/>
                    <a:pt x="536" y="1205"/>
                  </a:cubicBezTo>
                  <a:cubicBezTo>
                    <a:pt x="570" y="1216"/>
                    <a:pt x="591" y="1243"/>
                    <a:pt x="612" y="1269"/>
                  </a:cubicBezTo>
                  <a:cubicBezTo>
                    <a:pt x="607" y="1269"/>
                    <a:pt x="603" y="1266"/>
                    <a:pt x="600" y="1263"/>
                  </a:cubicBezTo>
                  <a:cubicBezTo>
                    <a:pt x="588" y="1249"/>
                    <a:pt x="572" y="1242"/>
                    <a:pt x="554" y="1239"/>
                  </a:cubicBezTo>
                  <a:cubicBezTo>
                    <a:pt x="521" y="1232"/>
                    <a:pt x="489" y="1222"/>
                    <a:pt x="464" y="1195"/>
                  </a:cubicBezTo>
                  <a:cubicBezTo>
                    <a:pt x="452" y="1182"/>
                    <a:pt x="433" y="1178"/>
                    <a:pt x="415" y="1174"/>
                  </a:cubicBezTo>
                  <a:cubicBezTo>
                    <a:pt x="402" y="1171"/>
                    <a:pt x="393" y="1184"/>
                    <a:pt x="398" y="1198"/>
                  </a:cubicBezTo>
                  <a:cubicBezTo>
                    <a:pt x="413" y="1235"/>
                    <a:pt x="422" y="1275"/>
                    <a:pt x="430" y="1315"/>
                  </a:cubicBezTo>
                  <a:cubicBezTo>
                    <a:pt x="438" y="1354"/>
                    <a:pt x="434" y="1392"/>
                    <a:pt x="422" y="1430"/>
                  </a:cubicBezTo>
                  <a:cubicBezTo>
                    <a:pt x="412" y="1460"/>
                    <a:pt x="392" y="1481"/>
                    <a:pt x="360" y="1491"/>
                  </a:cubicBezTo>
                  <a:cubicBezTo>
                    <a:pt x="338" y="1498"/>
                    <a:pt x="316" y="1504"/>
                    <a:pt x="292" y="1502"/>
                  </a:cubicBezTo>
                  <a:cubicBezTo>
                    <a:pt x="295" y="1507"/>
                    <a:pt x="299" y="1504"/>
                    <a:pt x="303" y="1507"/>
                  </a:cubicBezTo>
                  <a:cubicBezTo>
                    <a:pt x="254" y="1536"/>
                    <a:pt x="245" y="1585"/>
                    <a:pt x="239" y="1638"/>
                  </a:cubicBezTo>
                  <a:cubicBezTo>
                    <a:pt x="229" y="1623"/>
                    <a:pt x="226" y="1606"/>
                    <a:pt x="224" y="1586"/>
                  </a:cubicBezTo>
                  <a:cubicBezTo>
                    <a:pt x="211" y="1609"/>
                    <a:pt x="202" y="1630"/>
                    <a:pt x="196" y="1653"/>
                  </a:cubicBezTo>
                  <a:cubicBezTo>
                    <a:pt x="182" y="1703"/>
                    <a:pt x="149" y="1735"/>
                    <a:pt x="99" y="1748"/>
                  </a:cubicBezTo>
                  <a:cubicBezTo>
                    <a:pt x="67" y="1758"/>
                    <a:pt x="46" y="1751"/>
                    <a:pt x="25" y="1724"/>
                  </a:cubicBezTo>
                  <a:cubicBezTo>
                    <a:pt x="20" y="1716"/>
                    <a:pt x="13" y="1709"/>
                    <a:pt x="10" y="1698"/>
                  </a:cubicBezTo>
                  <a:cubicBezTo>
                    <a:pt x="17" y="1698"/>
                    <a:pt x="20" y="1703"/>
                    <a:pt x="23" y="1707"/>
                  </a:cubicBezTo>
                  <a:cubicBezTo>
                    <a:pt x="54" y="1742"/>
                    <a:pt x="111" y="1738"/>
                    <a:pt x="135" y="1698"/>
                  </a:cubicBezTo>
                  <a:cubicBezTo>
                    <a:pt x="145" y="1683"/>
                    <a:pt x="151" y="1667"/>
                    <a:pt x="158" y="1651"/>
                  </a:cubicBezTo>
                  <a:cubicBezTo>
                    <a:pt x="160" y="1645"/>
                    <a:pt x="160" y="1640"/>
                    <a:pt x="155" y="1637"/>
                  </a:cubicBezTo>
                  <a:cubicBezTo>
                    <a:pt x="149" y="1634"/>
                    <a:pt x="147" y="1640"/>
                    <a:pt x="145" y="1643"/>
                  </a:cubicBezTo>
                  <a:cubicBezTo>
                    <a:pt x="119" y="1677"/>
                    <a:pt x="81" y="1683"/>
                    <a:pt x="46" y="1657"/>
                  </a:cubicBezTo>
                  <a:cubicBezTo>
                    <a:pt x="15" y="1635"/>
                    <a:pt x="5" y="1602"/>
                    <a:pt x="2" y="1566"/>
                  </a:cubicBezTo>
                  <a:cubicBezTo>
                    <a:pt x="0" y="1543"/>
                    <a:pt x="3" y="1520"/>
                    <a:pt x="7" y="1497"/>
                  </a:cubicBezTo>
                  <a:cubicBezTo>
                    <a:pt x="12" y="1466"/>
                    <a:pt x="43" y="1438"/>
                    <a:pt x="75" y="1436"/>
                  </a:cubicBezTo>
                  <a:cubicBezTo>
                    <a:pt x="80" y="1435"/>
                    <a:pt x="85" y="1436"/>
                    <a:pt x="90" y="1441"/>
                  </a:cubicBezTo>
                  <a:cubicBezTo>
                    <a:pt x="82" y="1447"/>
                    <a:pt x="73" y="1449"/>
                    <a:pt x="65" y="1453"/>
                  </a:cubicBezTo>
                  <a:cubicBezTo>
                    <a:pt x="43" y="1463"/>
                    <a:pt x="36" y="1476"/>
                    <a:pt x="44" y="1499"/>
                  </a:cubicBezTo>
                  <a:cubicBezTo>
                    <a:pt x="51" y="1519"/>
                    <a:pt x="63" y="1534"/>
                    <a:pt x="82" y="1543"/>
                  </a:cubicBezTo>
                  <a:cubicBezTo>
                    <a:pt x="104" y="1553"/>
                    <a:pt x="124" y="1547"/>
                    <a:pt x="132" y="1525"/>
                  </a:cubicBezTo>
                  <a:cubicBezTo>
                    <a:pt x="149" y="1479"/>
                    <a:pt x="166" y="1434"/>
                    <a:pt x="163" y="1384"/>
                  </a:cubicBezTo>
                  <a:cubicBezTo>
                    <a:pt x="160" y="1317"/>
                    <a:pt x="171" y="1251"/>
                    <a:pt x="189" y="1186"/>
                  </a:cubicBezTo>
                  <a:cubicBezTo>
                    <a:pt x="207" y="1121"/>
                    <a:pt x="239" y="1062"/>
                    <a:pt x="292" y="1016"/>
                  </a:cubicBezTo>
                  <a:cubicBezTo>
                    <a:pt x="323" y="988"/>
                    <a:pt x="360" y="976"/>
                    <a:pt x="400" y="970"/>
                  </a:cubicBezTo>
                  <a:cubicBezTo>
                    <a:pt x="421" y="967"/>
                    <a:pt x="436" y="961"/>
                    <a:pt x="449" y="942"/>
                  </a:cubicBezTo>
                  <a:cubicBezTo>
                    <a:pt x="476" y="906"/>
                    <a:pt x="516" y="885"/>
                    <a:pt x="554" y="862"/>
                  </a:cubicBezTo>
                  <a:cubicBezTo>
                    <a:pt x="565" y="856"/>
                    <a:pt x="574" y="848"/>
                    <a:pt x="585" y="842"/>
                  </a:cubicBezTo>
                  <a:cubicBezTo>
                    <a:pt x="588" y="840"/>
                    <a:pt x="592" y="836"/>
                    <a:pt x="596" y="841"/>
                  </a:cubicBezTo>
                  <a:cubicBezTo>
                    <a:pt x="599" y="844"/>
                    <a:pt x="597" y="848"/>
                    <a:pt x="596" y="852"/>
                  </a:cubicBezTo>
                  <a:cubicBezTo>
                    <a:pt x="592" y="860"/>
                    <a:pt x="588" y="867"/>
                    <a:pt x="585" y="875"/>
                  </a:cubicBezTo>
                  <a:cubicBezTo>
                    <a:pt x="590" y="876"/>
                    <a:pt x="591" y="873"/>
                    <a:pt x="592" y="870"/>
                  </a:cubicBezTo>
                  <a:cubicBezTo>
                    <a:pt x="593" y="869"/>
                    <a:pt x="593" y="869"/>
                    <a:pt x="593" y="868"/>
                  </a:cubicBezTo>
                  <a:cubicBezTo>
                    <a:pt x="611" y="804"/>
                    <a:pt x="658" y="763"/>
                    <a:pt x="710" y="727"/>
                  </a:cubicBezTo>
                  <a:cubicBezTo>
                    <a:pt x="773" y="682"/>
                    <a:pt x="840" y="643"/>
                    <a:pt x="913" y="619"/>
                  </a:cubicBezTo>
                  <a:cubicBezTo>
                    <a:pt x="1000" y="591"/>
                    <a:pt x="1088" y="595"/>
                    <a:pt x="1175" y="619"/>
                  </a:cubicBezTo>
                  <a:cubicBezTo>
                    <a:pt x="1271" y="645"/>
                    <a:pt x="1369" y="669"/>
                    <a:pt x="1464" y="697"/>
                  </a:cubicBezTo>
                  <a:cubicBezTo>
                    <a:pt x="1520" y="714"/>
                    <a:pt x="1576" y="710"/>
                    <a:pt x="1633" y="702"/>
                  </a:cubicBezTo>
                  <a:cubicBezTo>
                    <a:pt x="1660" y="698"/>
                    <a:pt x="1686" y="690"/>
                    <a:pt x="1713" y="685"/>
                  </a:cubicBezTo>
                  <a:cubicBezTo>
                    <a:pt x="1754" y="678"/>
                    <a:pt x="1795" y="684"/>
                    <a:pt x="1835" y="691"/>
                  </a:cubicBezTo>
                  <a:cubicBezTo>
                    <a:pt x="1850" y="694"/>
                    <a:pt x="1865" y="695"/>
                    <a:pt x="1880" y="697"/>
                  </a:cubicBezTo>
                  <a:cubicBezTo>
                    <a:pt x="1888" y="698"/>
                    <a:pt x="1892" y="696"/>
                    <a:pt x="1894" y="688"/>
                  </a:cubicBezTo>
                  <a:cubicBezTo>
                    <a:pt x="1897" y="677"/>
                    <a:pt x="1900" y="666"/>
                    <a:pt x="1909" y="656"/>
                  </a:cubicBezTo>
                  <a:cubicBezTo>
                    <a:pt x="1914" y="666"/>
                    <a:pt x="1908" y="672"/>
                    <a:pt x="1906" y="680"/>
                  </a:cubicBezTo>
                  <a:cubicBezTo>
                    <a:pt x="1901" y="698"/>
                    <a:pt x="1901" y="698"/>
                    <a:pt x="1920" y="698"/>
                  </a:cubicBezTo>
                  <a:cubicBezTo>
                    <a:pt x="1927" y="698"/>
                    <a:pt x="1933" y="698"/>
                    <a:pt x="1940" y="699"/>
                  </a:cubicBezTo>
                  <a:cubicBezTo>
                    <a:pt x="1949" y="700"/>
                    <a:pt x="1950" y="697"/>
                    <a:pt x="1946" y="689"/>
                  </a:cubicBezTo>
                  <a:cubicBezTo>
                    <a:pt x="1935" y="665"/>
                    <a:pt x="1943" y="641"/>
                    <a:pt x="1946" y="617"/>
                  </a:cubicBezTo>
                  <a:cubicBezTo>
                    <a:pt x="1947" y="615"/>
                    <a:pt x="1948" y="614"/>
                    <a:pt x="1949" y="613"/>
                  </a:cubicBezTo>
                  <a:cubicBezTo>
                    <a:pt x="1950" y="612"/>
                    <a:pt x="1951" y="612"/>
                    <a:pt x="1952" y="611"/>
                  </a:cubicBezTo>
                  <a:cubicBezTo>
                    <a:pt x="1955" y="615"/>
                    <a:pt x="1953" y="619"/>
                    <a:pt x="1952" y="622"/>
                  </a:cubicBezTo>
                  <a:cubicBezTo>
                    <a:pt x="1945" y="637"/>
                    <a:pt x="1949" y="652"/>
                    <a:pt x="1958" y="665"/>
                  </a:cubicBezTo>
                  <a:cubicBezTo>
                    <a:pt x="1965" y="676"/>
                    <a:pt x="1974" y="686"/>
                    <a:pt x="1986" y="693"/>
                  </a:cubicBezTo>
                  <a:cubicBezTo>
                    <a:pt x="1999" y="702"/>
                    <a:pt x="2017" y="698"/>
                    <a:pt x="2026" y="686"/>
                  </a:cubicBezTo>
                  <a:cubicBezTo>
                    <a:pt x="2032" y="677"/>
                    <a:pt x="2029" y="670"/>
                    <a:pt x="2020" y="668"/>
                  </a:cubicBezTo>
                  <a:cubicBezTo>
                    <a:pt x="1998" y="664"/>
                    <a:pt x="1990" y="651"/>
                    <a:pt x="1997" y="630"/>
                  </a:cubicBezTo>
                  <a:cubicBezTo>
                    <a:pt x="2000" y="621"/>
                    <a:pt x="2002" y="613"/>
                    <a:pt x="2003" y="604"/>
                  </a:cubicBezTo>
                  <a:cubicBezTo>
                    <a:pt x="2005" y="585"/>
                    <a:pt x="1988" y="567"/>
                    <a:pt x="1969" y="567"/>
                  </a:cubicBezTo>
                  <a:cubicBezTo>
                    <a:pt x="1961" y="567"/>
                    <a:pt x="1956" y="573"/>
                    <a:pt x="1949" y="578"/>
                  </a:cubicBezTo>
                  <a:cubicBezTo>
                    <a:pt x="1957" y="557"/>
                    <a:pt x="1973" y="548"/>
                    <a:pt x="1992" y="552"/>
                  </a:cubicBezTo>
                  <a:cubicBezTo>
                    <a:pt x="2003" y="553"/>
                    <a:pt x="2013" y="557"/>
                    <a:pt x="2022" y="562"/>
                  </a:cubicBezTo>
                  <a:cubicBezTo>
                    <a:pt x="2027" y="565"/>
                    <a:pt x="2032" y="567"/>
                    <a:pt x="2037" y="566"/>
                  </a:cubicBezTo>
                  <a:cubicBezTo>
                    <a:pt x="2049" y="565"/>
                    <a:pt x="2053" y="558"/>
                    <a:pt x="2049" y="547"/>
                  </a:cubicBezTo>
                  <a:cubicBezTo>
                    <a:pt x="2044" y="535"/>
                    <a:pt x="2034" y="529"/>
                    <a:pt x="2025" y="522"/>
                  </a:cubicBezTo>
                  <a:cubicBezTo>
                    <a:pt x="2004" y="508"/>
                    <a:pt x="1993" y="490"/>
                    <a:pt x="1998" y="464"/>
                  </a:cubicBezTo>
                  <a:cubicBezTo>
                    <a:pt x="2000" y="484"/>
                    <a:pt x="2012" y="494"/>
                    <a:pt x="2028" y="502"/>
                  </a:cubicBezTo>
                  <a:cubicBezTo>
                    <a:pt x="2034" y="504"/>
                    <a:pt x="2040" y="507"/>
                    <a:pt x="2046" y="501"/>
                  </a:cubicBezTo>
                  <a:cubicBezTo>
                    <a:pt x="2050" y="495"/>
                    <a:pt x="2047" y="490"/>
                    <a:pt x="2043" y="485"/>
                  </a:cubicBezTo>
                  <a:cubicBezTo>
                    <a:pt x="2034" y="473"/>
                    <a:pt x="2033" y="457"/>
                    <a:pt x="2031" y="443"/>
                  </a:cubicBezTo>
                  <a:cubicBezTo>
                    <a:pt x="2037" y="441"/>
                    <a:pt x="2038" y="445"/>
                    <a:pt x="2039" y="448"/>
                  </a:cubicBezTo>
                  <a:cubicBezTo>
                    <a:pt x="2045" y="471"/>
                    <a:pt x="2065" y="482"/>
                    <a:pt x="2081" y="497"/>
                  </a:cubicBezTo>
                  <a:cubicBezTo>
                    <a:pt x="2083" y="498"/>
                    <a:pt x="2086" y="499"/>
                    <a:pt x="2089" y="500"/>
                  </a:cubicBezTo>
                  <a:cubicBezTo>
                    <a:pt x="2096" y="502"/>
                    <a:pt x="2104" y="506"/>
                    <a:pt x="2110" y="498"/>
                  </a:cubicBezTo>
                  <a:cubicBezTo>
                    <a:pt x="2116" y="491"/>
                    <a:pt x="2109" y="485"/>
                    <a:pt x="2107" y="479"/>
                  </a:cubicBezTo>
                  <a:cubicBezTo>
                    <a:pt x="2103" y="472"/>
                    <a:pt x="2099" y="465"/>
                    <a:pt x="2095" y="458"/>
                  </a:cubicBezTo>
                  <a:cubicBezTo>
                    <a:pt x="2091" y="451"/>
                    <a:pt x="2090" y="444"/>
                    <a:pt x="2091" y="436"/>
                  </a:cubicBezTo>
                  <a:cubicBezTo>
                    <a:pt x="2094" y="417"/>
                    <a:pt x="2085" y="407"/>
                    <a:pt x="2066" y="406"/>
                  </a:cubicBezTo>
                  <a:cubicBezTo>
                    <a:pt x="2046" y="403"/>
                    <a:pt x="2027" y="407"/>
                    <a:pt x="2011" y="421"/>
                  </a:cubicBezTo>
                  <a:cubicBezTo>
                    <a:pt x="2010" y="423"/>
                    <a:pt x="2008" y="425"/>
                    <a:pt x="2005" y="423"/>
                  </a:cubicBezTo>
                  <a:cubicBezTo>
                    <a:pt x="2021" y="400"/>
                    <a:pt x="2040" y="382"/>
                    <a:pt x="2069" y="382"/>
                  </a:cubicBezTo>
                  <a:cubicBezTo>
                    <a:pt x="2090" y="382"/>
                    <a:pt x="2110" y="382"/>
                    <a:pt x="2130" y="386"/>
                  </a:cubicBezTo>
                  <a:cubicBezTo>
                    <a:pt x="2145" y="389"/>
                    <a:pt x="2160" y="395"/>
                    <a:pt x="2172" y="406"/>
                  </a:cubicBezTo>
                  <a:cubicBezTo>
                    <a:pt x="2184" y="417"/>
                    <a:pt x="2198" y="425"/>
                    <a:pt x="2212" y="432"/>
                  </a:cubicBezTo>
                  <a:cubicBezTo>
                    <a:pt x="2226" y="440"/>
                    <a:pt x="2248" y="437"/>
                    <a:pt x="2260" y="426"/>
                  </a:cubicBezTo>
                  <a:cubicBezTo>
                    <a:pt x="2269" y="417"/>
                    <a:pt x="2269" y="403"/>
                    <a:pt x="2257" y="399"/>
                  </a:cubicBezTo>
                  <a:cubicBezTo>
                    <a:pt x="2217" y="386"/>
                    <a:pt x="2207" y="352"/>
                    <a:pt x="2200" y="316"/>
                  </a:cubicBezTo>
                  <a:cubicBezTo>
                    <a:pt x="2196" y="296"/>
                    <a:pt x="2200" y="278"/>
                    <a:pt x="2209" y="263"/>
                  </a:cubicBezTo>
                  <a:cubicBezTo>
                    <a:pt x="2209" y="271"/>
                    <a:pt x="2209" y="278"/>
                    <a:pt x="2212" y="286"/>
                  </a:cubicBezTo>
                  <a:cubicBezTo>
                    <a:pt x="2220" y="306"/>
                    <a:pt x="2234" y="314"/>
                    <a:pt x="2255" y="310"/>
                  </a:cubicBezTo>
                  <a:cubicBezTo>
                    <a:pt x="2270" y="308"/>
                    <a:pt x="2283" y="307"/>
                    <a:pt x="2298" y="310"/>
                  </a:cubicBezTo>
                  <a:cubicBezTo>
                    <a:pt x="2326" y="316"/>
                    <a:pt x="2346" y="296"/>
                    <a:pt x="2341" y="267"/>
                  </a:cubicBezTo>
                  <a:cubicBezTo>
                    <a:pt x="2339" y="259"/>
                    <a:pt x="2337" y="250"/>
                    <a:pt x="2334" y="242"/>
                  </a:cubicBezTo>
                  <a:cubicBezTo>
                    <a:pt x="2328" y="227"/>
                    <a:pt x="2316" y="221"/>
                    <a:pt x="2301" y="220"/>
                  </a:cubicBezTo>
                  <a:cubicBezTo>
                    <a:pt x="2261" y="215"/>
                    <a:pt x="2220" y="209"/>
                    <a:pt x="2179" y="214"/>
                  </a:cubicBezTo>
                  <a:cubicBezTo>
                    <a:pt x="2174" y="214"/>
                    <a:pt x="2169" y="214"/>
                    <a:pt x="2164" y="213"/>
                  </a:cubicBezTo>
                  <a:cubicBezTo>
                    <a:pt x="2189" y="198"/>
                    <a:pt x="2214" y="186"/>
                    <a:pt x="2243" y="187"/>
                  </a:cubicBezTo>
                  <a:cubicBezTo>
                    <a:pt x="2271" y="188"/>
                    <a:pt x="2299" y="189"/>
                    <a:pt x="2327" y="190"/>
                  </a:cubicBezTo>
                  <a:cubicBezTo>
                    <a:pt x="2335" y="191"/>
                    <a:pt x="2338" y="188"/>
                    <a:pt x="2339" y="180"/>
                  </a:cubicBezTo>
                  <a:cubicBezTo>
                    <a:pt x="2340" y="169"/>
                    <a:pt x="2341" y="158"/>
                    <a:pt x="2341" y="147"/>
                  </a:cubicBezTo>
                  <a:cubicBezTo>
                    <a:pt x="2341" y="132"/>
                    <a:pt x="2345" y="119"/>
                    <a:pt x="2354" y="108"/>
                  </a:cubicBezTo>
                  <a:cubicBezTo>
                    <a:pt x="2374" y="86"/>
                    <a:pt x="2394" y="64"/>
                    <a:pt x="2416" y="44"/>
                  </a:cubicBezTo>
                  <a:cubicBezTo>
                    <a:pt x="2419" y="42"/>
                    <a:pt x="2421" y="39"/>
                    <a:pt x="2426" y="39"/>
                  </a:cubicBezTo>
                  <a:cubicBezTo>
                    <a:pt x="2426" y="49"/>
                    <a:pt x="2419" y="55"/>
                    <a:pt x="2413" y="61"/>
                  </a:cubicBezTo>
                  <a:cubicBezTo>
                    <a:pt x="2402" y="70"/>
                    <a:pt x="2398" y="82"/>
                    <a:pt x="2398" y="95"/>
                  </a:cubicBezTo>
                  <a:cubicBezTo>
                    <a:pt x="2398" y="99"/>
                    <a:pt x="2399" y="103"/>
                    <a:pt x="2403" y="105"/>
                  </a:cubicBezTo>
                  <a:cubicBezTo>
                    <a:pt x="2413" y="109"/>
                    <a:pt x="2422" y="114"/>
                    <a:pt x="2433" y="119"/>
                  </a:cubicBezTo>
                  <a:cubicBezTo>
                    <a:pt x="2434" y="93"/>
                    <a:pt x="2451" y="83"/>
                    <a:pt x="2473" y="81"/>
                  </a:cubicBezTo>
                  <a:cubicBezTo>
                    <a:pt x="2504" y="78"/>
                    <a:pt x="2534" y="73"/>
                    <a:pt x="2565" y="76"/>
                  </a:cubicBezTo>
                  <a:cubicBezTo>
                    <a:pt x="2584" y="78"/>
                    <a:pt x="2602" y="73"/>
                    <a:pt x="2618" y="63"/>
                  </a:cubicBezTo>
                  <a:cubicBezTo>
                    <a:pt x="2634" y="53"/>
                    <a:pt x="2634" y="39"/>
                    <a:pt x="2620" y="28"/>
                  </a:cubicBezTo>
                  <a:cubicBezTo>
                    <a:pt x="2608" y="19"/>
                    <a:pt x="2594" y="14"/>
                    <a:pt x="2579" y="14"/>
                  </a:cubicBezTo>
                  <a:cubicBezTo>
                    <a:pt x="2568" y="13"/>
                    <a:pt x="2556" y="14"/>
                    <a:pt x="2545" y="8"/>
                  </a:cubicBezTo>
                  <a:cubicBezTo>
                    <a:pt x="2550" y="4"/>
                    <a:pt x="2555" y="4"/>
                    <a:pt x="2559" y="4"/>
                  </a:cubicBezTo>
                  <a:cubicBezTo>
                    <a:pt x="2589" y="0"/>
                    <a:pt x="2619" y="0"/>
                    <a:pt x="2650" y="4"/>
                  </a:cubicBezTo>
                  <a:cubicBezTo>
                    <a:pt x="2704" y="10"/>
                    <a:pt x="2736" y="61"/>
                    <a:pt x="2719" y="113"/>
                  </a:cubicBezTo>
                  <a:cubicBezTo>
                    <a:pt x="2712" y="131"/>
                    <a:pt x="2713" y="137"/>
                    <a:pt x="2720" y="157"/>
                  </a:cubicBezTo>
                  <a:cubicBezTo>
                    <a:pt x="2737" y="143"/>
                    <a:pt x="2751" y="128"/>
                    <a:pt x="2762" y="109"/>
                  </a:cubicBezTo>
                  <a:cubicBezTo>
                    <a:pt x="2770" y="97"/>
                    <a:pt x="2778" y="85"/>
                    <a:pt x="2786" y="72"/>
                  </a:cubicBezTo>
                  <a:cubicBezTo>
                    <a:pt x="2788" y="70"/>
                    <a:pt x="2790" y="66"/>
                    <a:pt x="2794" y="67"/>
                  </a:cubicBezTo>
                  <a:cubicBezTo>
                    <a:pt x="2798" y="69"/>
                    <a:pt x="2797" y="74"/>
                    <a:pt x="2797" y="77"/>
                  </a:cubicBezTo>
                  <a:cubicBezTo>
                    <a:pt x="2796" y="82"/>
                    <a:pt x="2793" y="87"/>
                    <a:pt x="2792" y="93"/>
                  </a:cubicBezTo>
                  <a:cubicBezTo>
                    <a:pt x="2791" y="96"/>
                    <a:pt x="2792" y="100"/>
                    <a:pt x="2795" y="101"/>
                  </a:cubicBezTo>
                  <a:cubicBezTo>
                    <a:pt x="2800" y="103"/>
                    <a:pt x="2800" y="99"/>
                    <a:pt x="2802" y="96"/>
                  </a:cubicBezTo>
                  <a:cubicBezTo>
                    <a:pt x="2806" y="88"/>
                    <a:pt x="2808" y="79"/>
                    <a:pt x="2814" y="72"/>
                  </a:cubicBezTo>
                  <a:cubicBezTo>
                    <a:pt x="2816" y="70"/>
                    <a:pt x="2819" y="67"/>
                    <a:pt x="2822" y="69"/>
                  </a:cubicBezTo>
                  <a:cubicBezTo>
                    <a:pt x="2826" y="71"/>
                    <a:pt x="2824" y="75"/>
                    <a:pt x="2823" y="78"/>
                  </a:cubicBezTo>
                  <a:cubicBezTo>
                    <a:pt x="2812" y="108"/>
                    <a:pt x="2801" y="138"/>
                    <a:pt x="2780" y="163"/>
                  </a:cubicBezTo>
                  <a:cubicBezTo>
                    <a:pt x="2774" y="171"/>
                    <a:pt x="2769" y="178"/>
                    <a:pt x="2767" y="187"/>
                  </a:cubicBezTo>
                  <a:cubicBezTo>
                    <a:pt x="2766" y="190"/>
                    <a:pt x="2766" y="192"/>
                    <a:pt x="2769" y="194"/>
                  </a:cubicBezTo>
                  <a:cubicBezTo>
                    <a:pt x="2771" y="195"/>
                    <a:pt x="2772" y="195"/>
                    <a:pt x="2774" y="193"/>
                  </a:cubicBezTo>
                  <a:cubicBezTo>
                    <a:pt x="2785" y="180"/>
                    <a:pt x="2801" y="174"/>
                    <a:pt x="2814" y="165"/>
                  </a:cubicBezTo>
                  <a:cubicBezTo>
                    <a:pt x="2823" y="160"/>
                    <a:pt x="2832" y="155"/>
                    <a:pt x="2843" y="152"/>
                  </a:cubicBezTo>
                  <a:cubicBezTo>
                    <a:pt x="2859" y="147"/>
                    <a:pt x="2873" y="137"/>
                    <a:pt x="2889" y="135"/>
                  </a:cubicBezTo>
                  <a:cubicBezTo>
                    <a:pt x="2892" y="135"/>
                    <a:pt x="2893" y="137"/>
                    <a:pt x="2892" y="139"/>
                  </a:cubicBezTo>
                  <a:cubicBezTo>
                    <a:pt x="2879" y="163"/>
                    <a:pt x="2866" y="188"/>
                    <a:pt x="2837" y="198"/>
                  </a:cubicBezTo>
                  <a:cubicBezTo>
                    <a:pt x="2818" y="208"/>
                    <a:pt x="2797" y="212"/>
                    <a:pt x="2778" y="221"/>
                  </a:cubicBezTo>
                  <a:cubicBezTo>
                    <a:pt x="2776" y="221"/>
                    <a:pt x="2778" y="223"/>
                    <a:pt x="2777" y="221"/>
                  </a:cubicBezTo>
                  <a:cubicBezTo>
                    <a:pt x="2777" y="221"/>
                    <a:pt x="2777" y="221"/>
                    <a:pt x="2778" y="220"/>
                  </a:cubicBezTo>
                  <a:cubicBezTo>
                    <a:pt x="2795" y="214"/>
                    <a:pt x="2813" y="208"/>
                    <a:pt x="2830" y="202"/>
                  </a:cubicBezTo>
                  <a:cubicBezTo>
                    <a:pt x="2837" y="200"/>
                    <a:pt x="2842" y="200"/>
                    <a:pt x="2839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6">
              <a:extLst>
                <a:ext uri="{FF2B5EF4-FFF2-40B4-BE49-F238E27FC236}">
                  <a16:creationId xmlns:a16="http://schemas.microsoft.com/office/drawing/2014/main" id="{2080347B-6918-D9F8-8115-0A5679DDA1CE}"/>
                </a:ext>
              </a:extLst>
            </p:cNvPr>
            <p:cNvSpPr/>
            <p:nvPr/>
          </p:nvSpPr>
          <p:spPr bwMode="auto">
            <a:xfrm>
              <a:off x="4415" y="721"/>
              <a:ext cx="345" cy="333"/>
            </a:xfrm>
            <a:custGeom>
              <a:gdLst>
                <a:gd name="T0" fmla="*/ 30 w 230"/>
                <a:gd name="T1" fmla="*/ 211 h 222"/>
                <a:gd name="T2" fmla="*/ 13 w 230"/>
                <a:gd name="T3" fmla="*/ 219 h 222"/>
                <a:gd name="T4" fmla="*/ 3 w 230"/>
                <a:gd name="T5" fmla="*/ 220 h 222"/>
                <a:gd name="T6" fmla="*/ 4 w 230"/>
                <a:gd name="T7" fmla="*/ 212 h 222"/>
                <a:gd name="T8" fmla="*/ 14 w 230"/>
                <a:gd name="T9" fmla="*/ 199 h 222"/>
                <a:gd name="T10" fmla="*/ 66 w 230"/>
                <a:gd name="T11" fmla="*/ 152 h 222"/>
                <a:gd name="T12" fmla="*/ 117 w 230"/>
                <a:gd name="T13" fmla="*/ 104 h 222"/>
                <a:gd name="T14" fmla="*/ 122 w 230"/>
                <a:gd name="T15" fmla="*/ 100 h 222"/>
                <a:gd name="T16" fmla="*/ 151 w 230"/>
                <a:gd name="T17" fmla="*/ 68 h 222"/>
                <a:gd name="T18" fmla="*/ 209 w 230"/>
                <a:gd name="T19" fmla="*/ 13 h 222"/>
                <a:gd name="T20" fmla="*/ 219 w 230"/>
                <a:gd name="T21" fmla="*/ 6 h 222"/>
                <a:gd name="T22" fmla="*/ 230 w 230"/>
                <a:gd name="T23" fmla="*/ 4 h 222"/>
                <a:gd name="T24" fmla="*/ 188 w 230"/>
                <a:gd name="T25" fmla="*/ 52 h 222"/>
                <a:gd name="T26" fmla="*/ 185 w 230"/>
                <a:gd name="T27" fmla="*/ 61 h 222"/>
                <a:gd name="T28" fmla="*/ 134 w 230"/>
                <a:gd name="T29" fmla="*/ 119 h 222"/>
                <a:gd name="T30" fmla="*/ 113 w 230"/>
                <a:gd name="T31" fmla="*/ 132 h 222"/>
                <a:gd name="T32" fmla="*/ 133 w 230"/>
                <a:gd name="T33" fmla="*/ 124 h 222"/>
                <a:gd name="T34" fmla="*/ 76 w 230"/>
                <a:gd name="T35" fmla="*/ 187 h 222"/>
                <a:gd name="T36" fmla="*/ 35 w 230"/>
                <a:gd name="T37" fmla="*/ 208 h 222"/>
                <a:gd name="T38" fmla="*/ 30 w 230"/>
                <a:gd name="T39" fmla="*/ 211 h 2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0" h="221">
                  <a:moveTo>
                    <a:pt x="30" y="211"/>
                  </a:moveTo>
                  <a:cubicBezTo>
                    <a:pt x="24" y="212"/>
                    <a:pt x="17" y="214"/>
                    <a:pt x="13" y="219"/>
                  </a:cubicBezTo>
                  <a:cubicBezTo>
                    <a:pt x="9" y="222"/>
                    <a:pt x="6" y="222"/>
                    <a:pt x="3" y="220"/>
                  </a:cubicBezTo>
                  <a:cubicBezTo>
                    <a:pt x="0" y="217"/>
                    <a:pt x="3" y="214"/>
                    <a:pt x="4" y="212"/>
                  </a:cubicBezTo>
                  <a:cubicBezTo>
                    <a:pt x="7" y="208"/>
                    <a:pt x="11" y="203"/>
                    <a:pt x="14" y="199"/>
                  </a:cubicBezTo>
                  <a:cubicBezTo>
                    <a:pt x="27" y="179"/>
                    <a:pt x="53" y="172"/>
                    <a:pt x="66" y="152"/>
                  </a:cubicBezTo>
                  <a:cubicBezTo>
                    <a:pt x="79" y="132"/>
                    <a:pt x="98" y="117"/>
                    <a:pt x="117" y="104"/>
                  </a:cubicBezTo>
                  <a:cubicBezTo>
                    <a:pt x="119" y="103"/>
                    <a:pt x="121" y="102"/>
                    <a:pt x="122" y="100"/>
                  </a:cubicBezTo>
                  <a:cubicBezTo>
                    <a:pt x="129" y="87"/>
                    <a:pt x="140" y="77"/>
                    <a:pt x="151" y="68"/>
                  </a:cubicBezTo>
                  <a:cubicBezTo>
                    <a:pt x="172" y="51"/>
                    <a:pt x="190" y="31"/>
                    <a:pt x="209" y="13"/>
                  </a:cubicBezTo>
                  <a:cubicBezTo>
                    <a:pt x="214" y="13"/>
                    <a:pt x="216" y="9"/>
                    <a:pt x="219" y="6"/>
                  </a:cubicBezTo>
                  <a:cubicBezTo>
                    <a:pt x="222" y="4"/>
                    <a:pt x="225" y="0"/>
                    <a:pt x="230" y="4"/>
                  </a:cubicBezTo>
                  <a:cubicBezTo>
                    <a:pt x="217" y="21"/>
                    <a:pt x="206" y="39"/>
                    <a:pt x="188" y="52"/>
                  </a:cubicBezTo>
                  <a:cubicBezTo>
                    <a:pt x="184" y="55"/>
                    <a:pt x="187" y="58"/>
                    <a:pt x="185" y="61"/>
                  </a:cubicBezTo>
                  <a:cubicBezTo>
                    <a:pt x="170" y="82"/>
                    <a:pt x="157" y="105"/>
                    <a:pt x="134" y="119"/>
                  </a:cubicBezTo>
                  <a:cubicBezTo>
                    <a:pt x="128" y="126"/>
                    <a:pt x="120" y="128"/>
                    <a:pt x="113" y="132"/>
                  </a:cubicBezTo>
                  <a:cubicBezTo>
                    <a:pt x="120" y="130"/>
                    <a:pt x="125" y="123"/>
                    <a:pt x="133" y="124"/>
                  </a:cubicBezTo>
                  <a:cubicBezTo>
                    <a:pt x="120" y="150"/>
                    <a:pt x="105" y="175"/>
                    <a:pt x="76" y="187"/>
                  </a:cubicBezTo>
                  <a:cubicBezTo>
                    <a:pt x="64" y="197"/>
                    <a:pt x="48" y="200"/>
                    <a:pt x="35" y="208"/>
                  </a:cubicBezTo>
                  <a:cubicBezTo>
                    <a:pt x="34" y="209"/>
                    <a:pt x="31" y="209"/>
                    <a:pt x="30" y="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7">
              <a:extLst>
                <a:ext uri="{FF2B5EF4-FFF2-40B4-BE49-F238E27FC236}">
                  <a16:creationId xmlns:a16="http://schemas.microsoft.com/office/drawing/2014/main" id="{7A693EDB-E9F4-93BE-688D-73D0830DF3F0}"/>
                </a:ext>
              </a:extLst>
            </p:cNvPr>
            <p:cNvSpPr/>
            <p:nvPr/>
          </p:nvSpPr>
          <p:spPr bwMode="auto">
            <a:xfrm>
              <a:off x="565" y="3273"/>
              <a:ext cx="54" cy="86"/>
            </a:xfrm>
            <a:custGeom>
              <a:gdLst>
                <a:gd name="T0" fmla="*/ 36 w 36"/>
                <a:gd name="T1" fmla="*/ 57 h 57"/>
                <a:gd name="T2" fmla="*/ 0 w 36"/>
                <a:gd name="T3" fmla="*/ 0 h 57"/>
                <a:gd name="T4" fmla="*/ 36 w 36"/>
                <a:gd name="T5" fmla="*/ 57 h 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57">
                  <a:moveTo>
                    <a:pt x="36" y="57"/>
                  </a:moveTo>
                  <a:cubicBezTo>
                    <a:pt x="14" y="45"/>
                    <a:pt x="0" y="21"/>
                    <a:pt x="0" y="0"/>
                  </a:cubicBezTo>
                  <a:cubicBezTo>
                    <a:pt x="13" y="20"/>
                    <a:pt x="24" y="39"/>
                    <a:pt x="3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8">
              <a:extLst>
                <a:ext uri="{FF2B5EF4-FFF2-40B4-BE49-F238E27FC236}">
                  <a16:creationId xmlns:a16="http://schemas.microsoft.com/office/drawing/2014/main" id="{0F939EEE-76F0-63A6-1C92-ABCD414A0BEA}"/>
                </a:ext>
              </a:extLst>
            </p:cNvPr>
            <p:cNvSpPr/>
            <p:nvPr/>
          </p:nvSpPr>
          <p:spPr bwMode="auto">
            <a:xfrm>
              <a:off x="4729" y="670"/>
              <a:ext cx="73" cy="76"/>
            </a:xfrm>
            <a:custGeom>
              <a:gdLst>
                <a:gd name="T0" fmla="*/ 21 w 49"/>
                <a:gd name="T1" fmla="*/ 38 h 51"/>
                <a:gd name="T2" fmla="*/ 5 w 49"/>
                <a:gd name="T3" fmla="*/ 49 h 51"/>
                <a:gd name="T4" fmla="*/ 0 w 49"/>
                <a:gd name="T5" fmla="*/ 47 h 51"/>
                <a:gd name="T6" fmla="*/ 49 w 49"/>
                <a:gd name="T7" fmla="*/ 0 h 51"/>
                <a:gd name="T8" fmla="*/ 21 w 49"/>
                <a:gd name="T9" fmla="*/ 38 h 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1">
                  <a:moveTo>
                    <a:pt x="21" y="38"/>
                  </a:moveTo>
                  <a:cubicBezTo>
                    <a:pt x="13" y="38"/>
                    <a:pt x="10" y="45"/>
                    <a:pt x="5" y="49"/>
                  </a:cubicBezTo>
                  <a:cubicBezTo>
                    <a:pt x="2" y="51"/>
                    <a:pt x="0" y="51"/>
                    <a:pt x="0" y="47"/>
                  </a:cubicBezTo>
                  <a:cubicBezTo>
                    <a:pt x="16" y="31"/>
                    <a:pt x="33" y="15"/>
                    <a:pt x="49" y="0"/>
                  </a:cubicBezTo>
                  <a:cubicBezTo>
                    <a:pt x="42" y="14"/>
                    <a:pt x="29" y="24"/>
                    <a:pt x="21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9">
              <a:extLst>
                <a:ext uri="{FF2B5EF4-FFF2-40B4-BE49-F238E27FC236}">
                  <a16:creationId xmlns:a16="http://schemas.microsoft.com/office/drawing/2014/main" id="{7E5BDD91-FB1F-4149-5CC8-847107490EDC}"/>
                </a:ext>
              </a:extLst>
            </p:cNvPr>
            <p:cNvSpPr/>
            <p:nvPr/>
          </p:nvSpPr>
          <p:spPr bwMode="auto">
            <a:xfrm>
              <a:off x="4355" y="1100"/>
              <a:ext cx="110" cy="39"/>
            </a:xfrm>
            <a:custGeom>
              <a:gdLst>
                <a:gd name="T0" fmla="*/ 68 w 73"/>
                <a:gd name="T1" fmla="*/ 12 h 26"/>
                <a:gd name="T2" fmla="*/ 60 w 73"/>
                <a:gd name="T3" fmla="*/ 6 h 26"/>
                <a:gd name="T4" fmla="*/ 11 w 73"/>
                <a:gd name="T5" fmla="*/ 23 h 26"/>
                <a:gd name="T6" fmla="*/ 0 w 73"/>
                <a:gd name="T7" fmla="*/ 22 h 26"/>
                <a:gd name="T8" fmla="*/ 66 w 73"/>
                <a:gd name="T9" fmla="*/ 0 h 26"/>
                <a:gd name="T10" fmla="*/ 68 w 73"/>
                <a:gd name="T11" fmla="*/ 12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26">
                  <a:moveTo>
                    <a:pt x="68" y="12"/>
                  </a:moveTo>
                  <a:cubicBezTo>
                    <a:pt x="69" y="5"/>
                    <a:pt x="67" y="3"/>
                    <a:pt x="60" y="6"/>
                  </a:cubicBezTo>
                  <a:cubicBezTo>
                    <a:pt x="44" y="12"/>
                    <a:pt x="27" y="17"/>
                    <a:pt x="11" y="23"/>
                  </a:cubicBezTo>
                  <a:cubicBezTo>
                    <a:pt x="8" y="24"/>
                    <a:pt x="5" y="26"/>
                    <a:pt x="0" y="22"/>
                  </a:cubicBezTo>
                  <a:cubicBezTo>
                    <a:pt x="22" y="15"/>
                    <a:pt x="44" y="7"/>
                    <a:pt x="66" y="0"/>
                  </a:cubicBezTo>
                  <a:cubicBezTo>
                    <a:pt x="71" y="3"/>
                    <a:pt x="73" y="7"/>
                    <a:pt x="6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10">
              <a:extLst>
                <a:ext uri="{FF2B5EF4-FFF2-40B4-BE49-F238E27FC236}">
                  <a16:creationId xmlns:a16="http://schemas.microsoft.com/office/drawing/2014/main" id="{157DAEC0-1B8C-0603-1F35-2979253FF400}"/>
                </a:ext>
              </a:extLst>
            </p:cNvPr>
            <p:cNvSpPr/>
            <p:nvPr/>
          </p:nvSpPr>
          <p:spPr bwMode="auto">
            <a:xfrm>
              <a:off x="4460" y="1001"/>
              <a:ext cx="72" cy="36"/>
            </a:xfrm>
            <a:custGeom>
              <a:gdLst>
                <a:gd name="T0" fmla="*/ 0 w 48"/>
                <a:gd name="T1" fmla="*/ 24 h 24"/>
                <a:gd name="T2" fmla="*/ 46 w 48"/>
                <a:gd name="T3" fmla="*/ 0 h 24"/>
                <a:gd name="T4" fmla="*/ 48 w 48"/>
                <a:gd name="T5" fmla="*/ 3 h 24"/>
                <a:gd name="T6" fmla="*/ 0 w 48"/>
                <a:gd name="T7" fmla="*/ 24 h 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4">
                  <a:moveTo>
                    <a:pt x="0" y="24"/>
                  </a:moveTo>
                  <a:cubicBezTo>
                    <a:pt x="13" y="12"/>
                    <a:pt x="31" y="8"/>
                    <a:pt x="46" y="0"/>
                  </a:cubicBezTo>
                  <a:cubicBezTo>
                    <a:pt x="47" y="1"/>
                    <a:pt x="48" y="2"/>
                    <a:pt x="48" y="3"/>
                  </a:cubicBezTo>
                  <a:cubicBezTo>
                    <a:pt x="33" y="12"/>
                    <a:pt x="17" y="17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11">
              <a:extLst>
                <a:ext uri="{FF2B5EF4-FFF2-40B4-BE49-F238E27FC236}">
                  <a16:creationId xmlns:a16="http://schemas.microsoft.com/office/drawing/2014/main" id="{A965E983-633E-0993-AAEB-894DA1741061}"/>
                </a:ext>
              </a:extLst>
            </p:cNvPr>
            <p:cNvSpPr/>
            <p:nvPr/>
          </p:nvSpPr>
          <p:spPr bwMode="auto">
            <a:xfrm>
              <a:off x="4577" y="899"/>
              <a:ext cx="39" cy="27"/>
            </a:xfrm>
            <a:custGeom>
              <a:gdLst>
                <a:gd name="T0" fmla="*/ 25 w 26"/>
                <a:gd name="T1" fmla="*/ 5 h 18"/>
                <a:gd name="T2" fmla="*/ 0 w 26"/>
                <a:gd name="T3" fmla="*/ 18 h 18"/>
                <a:gd name="T4" fmla="*/ 26 w 26"/>
                <a:gd name="T5" fmla="*/ 0 h 18"/>
                <a:gd name="T6" fmla="*/ 25 w 26"/>
                <a:gd name="T7" fmla="*/ 5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8">
                  <a:moveTo>
                    <a:pt x="25" y="5"/>
                  </a:moveTo>
                  <a:cubicBezTo>
                    <a:pt x="17" y="10"/>
                    <a:pt x="8" y="14"/>
                    <a:pt x="0" y="18"/>
                  </a:cubicBezTo>
                  <a:cubicBezTo>
                    <a:pt x="7" y="10"/>
                    <a:pt x="16" y="4"/>
                    <a:pt x="26" y="0"/>
                  </a:cubicBezTo>
                  <a:cubicBezTo>
                    <a:pt x="26" y="2"/>
                    <a:pt x="26" y="4"/>
                    <a:pt x="2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12">
              <a:extLst>
                <a:ext uri="{FF2B5EF4-FFF2-40B4-BE49-F238E27FC236}">
                  <a16:creationId xmlns:a16="http://schemas.microsoft.com/office/drawing/2014/main" id="{64F92D23-90AC-909F-244A-C1C5AA8A5AE2}"/>
                </a:ext>
              </a:extLst>
            </p:cNvPr>
            <p:cNvSpPr/>
            <p:nvPr/>
          </p:nvSpPr>
          <p:spPr bwMode="auto">
            <a:xfrm>
              <a:off x="1056" y="2158"/>
              <a:ext cx="13" cy="43"/>
            </a:xfrm>
            <a:custGeom>
              <a:gdLst>
                <a:gd name="T0" fmla="*/ 0 w 9"/>
                <a:gd name="T1" fmla="*/ 26 h 29"/>
                <a:gd name="T2" fmla="*/ 8 w 9"/>
                <a:gd name="T3" fmla="*/ 0 h 29"/>
                <a:gd name="T4" fmla="*/ 3 w 9"/>
                <a:gd name="T5" fmla="*/ 29 h 29"/>
                <a:gd name="T6" fmla="*/ 0 w 9"/>
                <a:gd name="T7" fmla="*/ 26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8">
                  <a:moveTo>
                    <a:pt x="0" y="26"/>
                  </a:moveTo>
                  <a:cubicBezTo>
                    <a:pt x="3" y="18"/>
                    <a:pt x="5" y="9"/>
                    <a:pt x="8" y="0"/>
                  </a:cubicBezTo>
                  <a:cubicBezTo>
                    <a:pt x="9" y="10"/>
                    <a:pt x="7" y="20"/>
                    <a:pt x="3" y="29"/>
                  </a:cubicBezTo>
                  <a:cubicBezTo>
                    <a:pt x="2" y="28"/>
                    <a:pt x="1" y="27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13">
              <a:extLst>
                <a:ext uri="{FF2B5EF4-FFF2-40B4-BE49-F238E27FC236}">
                  <a16:creationId xmlns:a16="http://schemas.microsoft.com/office/drawing/2014/main" id="{1BE1E89F-0754-3C3F-6CE0-68BE5D4D009B}"/>
                </a:ext>
              </a:extLst>
            </p:cNvPr>
            <p:cNvSpPr/>
            <p:nvPr/>
          </p:nvSpPr>
          <p:spPr bwMode="auto">
            <a:xfrm>
              <a:off x="676" y="2618"/>
              <a:ext cx="159" cy="430"/>
            </a:xfrm>
            <a:custGeom>
              <a:gdLst>
                <a:gd name="T0" fmla="*/ 0 w 106"/>
                <a:gd name="T1" fmla="*/ 287 h 287"/>
                <a:gd name="T2" fmla="*/ 47 w 106"/>
                <a:gd name="T3" fmla="*/ 145 h 287"/>
                <a:gd name="T4" fmla="*/ 49 w 106"/>
                <a:gd name="T5" fmla="*/ 11 h 287"/>
                <a:gd name="T6" fmla="*/ 54 w 106"/>
                <a:gd name="T7" fmla="*/ 0 h 287"/>
                <a:gd name="T8" fmla="*/ 57 w 106"/>
                <a:gd name="T9" fmla="*/ 17 h 287"/>
                <a:gd name="T10" fmla="*/ 70 w 106"/>
                <a:gd name="T11" fmla="*/ 69 h 287"/>
                <a:gd name="T12" fmla="*/ 78 w 106"/>
                <a:gd name="T13" fmla="*/ 236 h 287"/>
                <a:gd name="T14" fmla="*/ 0 w 106"/>
                <a:gd name="T15" fmla="*/ 287 h 2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87">
                  <a:moveTo>
                    <a:pt x="0" y="287"/>
                  </a:moveTo>
                  <a:cubicBezTo>
                    <a:pt x="42" y="248"/>
                    <a:pt x="54" y="200"/>
                    <a:pt x="47" y="145"/>
                  </a:cubicBezTo>
                  <a:cubicBezTo>
                    <a:pt x="42" y="100"/>
                    <a:pt x="37" y="56"/>
                    <a:pt x="49" y="11"/>
                  </a:cubicBezTo>
                  <a:cubicBezTo>
                    <a:pt x="50" y="7"/>
                    <a:pt x="50" y="3"/>
                    <a:pt x="54" y="0"/>
                  </a:cubicBezTo>
                  <a:cubicBezTo>
                    <a:pt x="59" y="5"/>
                    <a:pt x="58" y="11"/>
                    <a:pt x="57" y="17"/>
                  </a:cubicBezTo>
                  <a:cubicBezTo>
                    <a:pt x="54" y="36"/>
                    <a:pt x="60" y="53"/>
                    <a:pt x="70" y="69"/>
                  </a:cubicBezTo>
                  <a:cubicBezTo>
                    <a:pt x="106" y="123"/>
                    <a:pt x="98" y="180"/>
                    <a:pt x="78" y="236"/>
                  </a:cubicBezTo>
                  <a:cubicBezTo>
                    <a:pt x="67" y="265"/>
                    <a:pt x="30" y="287"/>
                    <a:pt x="0" y="2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14">
              <a:extLst>
                <a:ext uri="{FF2B5EF4-FFF2-40B4-BE49-F238E27FC236}">
                  <a16:creationId xmlns:a16="http://schemas.microsoft.com/office/drawing/2014/main" id="{CFDFE165-B768-854E-4F83-FE4AA94995AC}"/>
                </a:ext>
              </a:extLst>
            </p:cNvPr>
            <p:cNvSpPr/>
            <p:nvPr/>
          </p:nvSpPr>
          <p:spPr bwMode="auto">
            <a:xfrm>
              <a:off x="3862" y="952"/>
              <a:ext cx="132" cy="103"/>
            </a:xfrm>
            <a:custGeom>
              <a:gdLst>
                <a:gd name="T0" fmla="*/ 0 w 88"/>
                <a:gd name="T1" fmla="*/ 24 h 69"/>
                <a:gd name="T2" fmla="*/ 60 w 88"/>
                <a:gd name="T3" fmla="*/ 10 h 69"/>
                <a:gd name="T4" fmla="*/ 67 w 88"/>
                <a:gd name="T5" fmla="*/ 66 h 69"/>
                <a:gd name="T6" fmla="*/ 59 w 88"/>
                <a:gd name="T7" fmla="*/ 65 h 69"/>
                <a:gd name="T8" fmla="*/ 33 w 88"/>
                <a:gd name="T9" fmla="*/ 41 h 69"/>
                <a:gd name="T10" fmla="*/ 0 w 88"/>
                <a:gd name="T11" fmla="*/ 24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69">
                  <a:moveTo>
                    <a:pt x="0" y="24"/>
                  </a:moveTo>
                  <a:cubicBezTo>
                    <a:pt x="18" y="5"/>
                    <a:pt x="39" y="0"/>
                    <a:pt x="60" y="10"/>
                  </a:cubicBezTo>
                  <a:cubicBezTo>
                    <a:pt x="84" y="21"/>
                    <a:pt x="88" y="49"/>
                    <a:pt x="67" y="66"/>
                  </a:cubicBezTo>
                  <a:cubicBezTo>
                    <a:pt x="64" y="69"/>
                    <a:pt x="62" y="69"/>
                    <a:pt x="59" y="65"/>
                  </a:cubicBezTo>
                  <a:cubicBezTo>
                    <a:pt x="52" y="55"/>
                    <a:pt x="43" y="48"/>
                    <a:pt x="33" y="41"/>
                  </a:cubicBezTo>
                  <a:cubicBezTo>
                    <a:pt x="23" y="33"/>
                    <a:pt x="11" y="30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15">
              <a:extLst>
                <a:ext uri="{FF2B5EF4-FFF2-40B4-BE49-F238E27FC236}">
                  <a16:creationId xmlns:a16="http://schemas.microsoft.com/office/drawing/2014/main" id="{16997F0C-23BA-8E59-E566-0D947B1D9C27}"/>
                </a:ext>
              </a:extLst>
            </p:cNvPr>
            <p:cNvSpPr/>
            <p:nvPr/>
          </p:nvSpPr>
          <p:spPr bwMode="auto">
            <a:xfrm>
              <a:off x="3799" y="973"/>
              <a:ext cx="84" cy="157"/>
            </a:xfrm>
            <a:custGeom>
              <a:gdLst>
                <a:gd name="T0" fmla="*/ 27 w 56"/>
                <a:gd name="T1" fmla="*/ 105 h 105"/>
                <a:gd name="T2" fmla="*/ 0 w 56"/>
                <a:gd name="T3" fmla="*/ 0 h 105"/>
                <a:gd name="T4" fmla="*/ 27 w 56"/>
                <a:gd name="T5" fmla="*/ 105 h 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05">
                  <a:moveTo>
                    <a:pt x="27" y="105"/>
                  </a:moveTo>
                  <a:cubicBezTo>
                    <a:pt x="5" y="73"/>
                    <a:pt x="1" y="37"/>
                    <a:pt x="0" y="0"/>
                  </a:cubicBezTo>
                  <a:cubicBezTo>
                    <a:pt x="43" y="18"/>
                    <a:pt x="56" y="66"/>
                    <a:pt x="27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16">
              <a:extLst>
                <a:ext uri="{FF2B5EF4-FFF2-40B4-BE49-F238E27FC236}">
                  <a16:creationId xmlns:a16="http://schemas.microsoft.com/office/drawing/2014/main" id="{65EA7CCB-4102-42F5-5173-BD7C52D524A7}"/>
                </a:ext>
              </a:extLst>
            </p:cNvPr>
            <p:cNvSpPr/>
            <p:nvPr/>
          </p:nvSpPr>
          <p:spPr bwMode="auto">
            <a:xfrm>
              <a:off x="709" y="2351"/>
              <a:ext cx="113" cy="189"/>
            </a:xfrm>
            <a:custGeom>
              <a:gdLst>
                <a:gd name="T0" fmla="*/ 75 w 75"/>
                <a:gd name="T1" fmla="*/ 0 h 126"/>
                <a:gd name="T2" fmla="*/ 0 w 75"/>
                <a:gd name="T3" fmla="*/ 126 h 126"/>
                <a:gd name="T4" fmla="*/ 75 w 75"/>
                <a:gd name="T5" fmla="*/ 0 h 1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25">
                  <a:moveTo>
                    <a:pt x="75" y="0"/>
                  </a:moveTo>
                  <a:cubicBezTo>
                    <a:pt x="64" y="53"/>
                    <a:pt x="26" y="86"/>
                    <a:pt x="0" y="126"/>
                  </a:cubicBezTo>
                  <a:cubicBezTo>
                    <a:pt x="12" y="78"/>
                    <a:pt x="22" y="28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17">
              <a:extLst>
                <a:ext uri="{FF2B5EF4-FFF2-40B4-BE49-F238E27FC236}">
                  <a16:creationId xmlns:a16="http://schemas.microsoft.com/office/drawing/2014/main" id="{9DEF908D-BA0A-0F9E-B4C7-E3E146F7431C}"/>
                </a:ext>
              </a:extLst>
            </p:cNvPr>
            <p:cNvSpPr/>
            <p:nvPr/>
          </p:nvSpPr>
          <p:spPr bwMode="auto">
            <a:xfrm>
              <a:off x="1924" y="2868"/>
              <a:ext cx="79" cy="176"/>
            </a:xfrm>
            <a:custGeom>
              <a:gdLst>
                <a:gd name="T0" fmla="*/ 0 w 53"/>
                <a:gd name="T1" fmla="*/ 117 h 117"/>
                <a:gd name="T2" fmla="*/ 51 w 53"/>
                <a:gd name="T3" fmla="*/ 0 h 117"/>
                <a:gd name="T4" fmla="*/ 0 w 53"/>
                <a:gd name="T5" fmla="*/ 117 h 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117">
                  <a:moveTo>
                    <a:pt x="0" y="117"/>
                  </a:moveTo>
                  <a:cubicBezTo>
                    <a:pt x="16" y="78"/>
                    <a:pt x="35" y="40"/>
                    <a:pt x="51" y="0"/>
                  </a:cubicBezTo>
                  <a:cubicBezTo>
                    <a:pt x="53" y="19"/>
                    <a:pt x="19" y="98"/>
                    <a:pt x="0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18">
              <a:extLst>
                <a:ext uri="{FF2B5EF4-FFF2-40B4-BE49-F238E27FC236}">
                  <a16:creationId xmlns:a16="http://schemas.microsoft.com/office/drawing/2014/main" id="{4F562017-8C53-D578-BB02-915DC60E3A6B}"/>
                </a:ext>
              </a:extLst>
            </p:cNvPr>
            <p:cNvSpPr/>
            <p:nvPr/>
          </p:nvSpPr>
          <p:spPr bwMode="auto">
            <a:xfrm>
              <a:off x="2018" y="2699"/>
              <a:ext cx="20" cy="96"/>
            </a:xfrm>
            <a:custGeom>
              <a:gdLst>
                <a:gd name="T0" fmla="*/ 13 w 13"/>
                <a:gd name="T1" fmla="*/ 0 h 64"/>
                <a:gd name="T2" fmla="*/ 4 w 13"/>
                <a:gd name="T3" fmla="*/ 64 h 64"/>
                <a:gd name="T4" fmla="*/ 13 w 13"/>
                <a:gd name="T5" fmla="*/ 0 h 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64">
                  <a:moveTo>
                    <a:pt x="13" y="0"/>
                  </a:moveTo>
                  <a:cubicBezTo>
                    <a:pt x="10" y="21"/>
                    <a:pt x="7" y="42"/>
                    <a:pt x="4" y="64"/>
                  </a:cubicBezTo>
                  <a:cubicBezTo>
                    <a:pt x="4" y="42"/>
                    <a:pt x="0" y="19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39" name="Rectángulo 138">
            <a:extLst>
              <a:ext uri="{FF2B5EF4-FFF2-40B4-BE49-F238E27FC236}">
                <a16:creationId xmlns:a16="http://schemas.microsoft.com/office/drawing/2014/main" id="{BBCEA713-5088-7246-1C4E-E4AD2472E9E7}"/>
              </a:ext>
            </a:extLst>
          </p:cNvPr>
          <p:cNvSpPr/>
          <p:nvPr/>
        </p:nvSpPr>
        <p:spPr>
          <a:xfrm rot="1800000">
            <a:off x="10876112" y="453915"/>
            <a:ext cx="688775" cy="710195"/>
          </a:xfrm>
          <a:prstGeom prst="rect">
            <a:avLst/>
          </a:pr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0" name="Freeform 90">
            <a:extLst>
              <a:ext uri="{FF2B5EF4-FFF2-40B4-BE49-F238E27FC236}">
                <a16:creationId xmlns:a16="http://schemas.microsoft.com/office/drawing/2014/main" id="{E3C6169F-3547-60EE-8032-6FF08956B517}"/>
              </a:ext>
            </a:extLst>
          </p:cNvPr>
          <p:cNvSpPr/>
          <p:nvPr/>
        </p:nvSpPr>
        <p:spPr bwMode="auto">
          <a:xfrm flipH="1">
            <a:off x="10500304" y="143455"/>
            <a:ext cx="1024038" cy="1393371"/>
          </a:xfrm>
          <a:custGeom>
            <a:gdLst>
              <a:gd name="T0" fmla="*/ 734 w 1795"/>
              <a:gd name="T1" fmla="*/ 80 h 2442"/>
              <a:gd name="T2" fmla="*/ 712 w 1795"/>
              <a:gd name="T3" fmla="*/ 205 h 2442"/>
              <a:gd name="T4" fmla="*/ 739 w 1795"/>
              <a:gd name="T5" fmla="*/ 183 h 2442"/>
              <a:gd name="T6" fmla="*/ 844 w 1795"/>
              <a:gd name="T7" fmla="*/ 35 h 2442"/>
              <a:gd name="T8" fmla="*/ 848 w 1795"/>
              <a:gd name="T9" fmla="*/ 53 h 2442"/>
              <a:gd name="T10" fmla="*/ 799 w 1795"/>
              <a:gd name="T11" fmla="*/ 259 h 2442"/>
              <a:gd name="T12" fmla="*/ 870 w 1795"/>
              <a:gd name="T13" fmla="*/ 315 h 2442"/>
              <a:gd name="T14" fmla="*/ 990 w 1795"/>
              <a:gd name="T15" fmla="*/ 414 h 2442"/>
              <a:gd name="T16" fmla="*/ 1045 w 1795"/>
              <a:gd name="T17" fmla="*/ 469 h 2442"/>
              <a:gd name="T18" fmla="*/ 1114 w 1795"/>
              <a:gd name="T19" fmla="*/ 631 h 2442"/>
              <a:gd name="T20" fmla="*/ 1306 w 1795"/>
              <a:gd name="T21" fmla="*/ 957 h 2442"/>
              <a:gd name="T22" fmla="*/ 1409 w 1795"/>
              <a:gd name="T23" fmla="*/ 1097 h 2442"/>
              <a:gd name="T24" fmla="*/ 1365 w 1795"/>
              <a:gd name="T25" fmla="*/ 1248 h 2442"/>
              <a:gd name="T26" fmla="*/ 1134 w 1795"/>
              <a:gd name="T27" fmla="*/ 1236 h 2442"/>
              <a:gd name="T28" fmla="*/ 1004 w 1795"/>
              <a:gd name="T29" fmla="*/ 1117 h 2442"/>
              <a:gd name="T30" fmla="*/ 797 w 1795"/>
              <a:gd name="T31" fmla="*/ 1023 h 2442"/>
              <a:gd name="T32" fmla="*/ 693 w 1795"/>
              <a:gd name="T33" fmla="*/ 942 h 2442"/>
              <a:gd name="T34" fmla="*/ 709 w 1795"/>
              <a:gd name="T35" fmla="*/ 1051 h 2442"/>
              <a:gd name="T36" fmla="*/ 875 w 1795"/>
              <a:gd name="T37" fmla="*/ 1320 h 2442"/>
              <a:gd name="T38" fmla="*/ 1039 w 1795"/>
              <a:gd name="T39" fmla="*/ 1524 h 2442"/>
              <a:gd name="T40" fmla="*/ 1219 w 1795"/>
              <a:gd name="T41" fmla="*/ 1557 h 2442"/>
              <a:gd name="T42" fmla="*/ 1451 w 1795"/>
              <a:gd name="T43" fmla="*/ 1551 h 2442"/>
              <a:gd name="T44" fmla="*/ 1730 w 1795"/>
              <a:gd name="T45" fmla="*/ 1894 h 2442"/>
              <a:gd name="T46" fmla="*/ 1790 w 1795"/>
              <a:gd name="T47" fmla="*/ 2018 h 2442"/>
              <a:gd name="T48" fmla="*/ 1717 w 1795"/>
              <a:gd name="T49" fmla="*/ 2224 h 2442"/>
              <a:gd name="T50" fmla="*/ 1428 w 1795"/>
              <a:gd name="T51" fmla="*/ 2408 h 2442"/>
              <a:gd name="T52" fmla="*/ 1207 w 1795"/>
              <a:gd name="T53" fmla="*/ 2437 h 2442"/>
              <a:gd name="T54" fmla="*/ 1139 w 1795"/>
              <a:gd name="T55" fmla="*/ 2430 h 2442"/>
              <a:gd name="T56" fmla="*/ 1148 w 1795"/>
              <a:gd name="T57" fmla="*/ 2350 h 2442"/>
              <a:gd name="T58" fmla="*/ 1229 w 1795"/>
              <a:gd name="T59" fmla="*/ 2234 h 2442"/>
              <a:gd name="T60" fmla="*/ 1289 w 1795"/>
              <a:gd name="T61" fmla="*/ 2202 h 2442"/>
              <a:gd name="T62" fmla="*/ 1477 w 1795"/>
              <a:gd name="T63" fmla="*/ 2191 h 2442"/>
              <a:gd name="T64" fmla="*/ 1611 w 1795"/>
              <a:gd name="T65" fmla="*/ 2027 h 2442"/>
              <a:gd name="T66" fmla="*/ 1467 w 1795"/>
              <a:gd name="T67" fmla="*/ 1859 h 2442"/>
              <a:gd name="T68" fmla="*/ 1375 w 1795"/>
              <a:gd name="T69" fmla="*/ 1773 h 2442"/>
              <a:gd name="T70" fmla="*/ 1292 w 1795"/>
              <a:gd name="T71" fmla="*/ 1779 h 2442"/>
              <a:gd name="T72" fmla="*/ 1035 w 1795"/>
              <a:gd name="T73" fmla="*/ 1896 h 2442"/>
              <a:gd name="T74" fmla="*/ 838 w 1795"/>
              <a:gd name="T75" fmla="*/ 2066 h 2442"/>
              <a:gd name="T76" fmla="*/ 612 w 1795"/>
              <a:gd name="T77" fmla="*/ 2114 h 2442"/>
              <a:gd name="T78" fmla="*/ 301 w 1795"/>
              <a:gd name="T79" fmla="*/ 2020 h 2442"/>
              <a:gd name="T80" fmla="*/ 147 w 1795"/>
              <a:gd name="T81" fmla="*/ 1875 h 2442"/>
              <a:gd name="T82" fmla="*/ 198 w 1795"/>
              <a:gd name="T83" fmla="*/ 1728 h 2442"/>
              <a:gd name="T84" fmla="*/ 72 w 1795"/>
              <a:gd name="T85" fmla="*/ 1371 h 2442"/>
              <a:gd name="T86" fmla="*/ 6 w 1795"/>
              <a:gd name="T87" fmla="*/ 1076 h 2442"/>
              <a:gd name="T88" fmla="*/ 7 w 1795"/>
              <a:gd name="T89" fmla="*/ 860 h 2442"/>
              <a:gd name="T90" fmla="*/ 106 w 1795"/>
              <a:gd name="T91" fmla="*/ 570 h 2442"/>
              <a:gd name="T92" fmla="*/ 260 w 1795"/>
              <a:gd name="T93" fmla="*/ 428 h 2442"/>
              <a:gd name="T94" fmla="*/ 624 w 1795"/>
              <a:gd name="T95" fmla="*/ 152 h 2442"/>
              <a:gd name="T96" fmla="*/ 739 w 1795"/>
              <a:gd name="T97" fmla="*/ 1 h 24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94" h="2442">
                <a:moveTo>
                  <a:pt x="739" y="1"/>
                </a:moveTo>
                <a:cubicBezTo>
                  <a:pt x="747" y="28"/>
                  <a:pt x="741" y="54"/>
                  <a:pt x="734" y="80"/>
                </a:cubicBezTo>
                <a:cubicBezTo>
                  <a:pt x="726" y="112"/>
                  <a:pt x="718" y="145"/>
                  <a:pt x="711" y="177"/>
                </a:cubicBezTo>
                <a:cubicBezTo>
                  <a:pt x="709" y="186"/>
                  <a:pt x="712" y="196"/>
                  <a:pt x="712" y="205"/>
                </a:cubicBezTo>
                <a:cubicBezTo>
                  <a:pt x="714" y="206"/>
                  <a:pt x="716" y="206"/>
                  <a:pt x="717" y="207"/>
                </a:cubicBezTo>
                <a:cubicBezTo>
                  <a:pt x="725" y="199"/>
                  <a:pt x="733" y="192"/>
                  <a:pt x="739" y="183"/>
                </a:cubicBezTo>
                <a:cubicBezTo>
                  <a:pt x="767" y="143"/>
                  <a:pt x="794" y="102"/>
                  <a:pt x="821" y="61"/>
                </a:cubicBezTo>
                <a:cubicBezTo>
                  <a:pt x="828" y="52"/>
                  <a:pt x="836" y="44"/>
                  <a:pt x="844" y="35"/>
                </a:cubicBezTo>
                <a:cubicBezTo>
                  <a:pt x="845" y="36"/>
                  <a:pt x="847" y="37"/>
                  <a:pt x="848" y="37"/>
                </a:cubicBezTo>
                <a:cubicBezTo>
                  <a:pt x="848" y="42"/>
                  <a:pt x="849" y="48"/>
                  <a:pt x="848" y="53"/>
                </a:cubicBezTo>
                <a:cubicBezTo>
                  <a:pt x="834" y="107"/>
                  <a:pt x="819" y="161"/>
                  <a:pt x="806" y="215"/>
                </a:cubicBezTo>
                <a:cubicBezTo>
                  <a:pt x="802" y="229"/>
                  <a:pt x="800" y="244"/>
                  <a:pt x="799" y="259"/>
                </a:cubicBezTo>
                <a:cubicBezTo>
                  <a:pt x="798" y="272"/>
                  <a:pt x="803" y="282"/>
                  <a:pt x="816" y="288"/>
                </a:cubicBezTo>
                <a:cubicBezTo>
                  <a:pt x="834" y="296"/>
                  <a:pt x="852" y="305"/>
                  <a:pt x="870" y="315"/>
                </a:cubicBezTo>
                <a:cubicBezTo>
                  <a:pt x="887" y="324"/>
                  <a:pt x="904" y="335"/>
                  <a:pt x="922" y="345"/>
                </a:cubicBezTo>
                <a:cubicBezTo>
                  <a:pt x="950" y="362"/>
                  <a:pt x="971" y="387"/>
                  <a:pt x="990" y="414"/>
                </a:cubicBezTo>
                <a:cubicBezTo>
                  <a:pt x="996" y="422"/>
                  <a:pt x="1006" y="428"/>
                  <a:pt x="1013" y="436"/>
                </a:cubicBezTo>
                <a:cubicBezTo>
                  <a:pt x="1024" y="447"/>
                  <a:pt x="1034" y="459"/>
                  <a:pt x="1045" y="469"/>
                </a:cubicBezTo>
                <a:cubicBezTo>
                  <a:pt x="1080" y="499"/>
                  <a:pt x="1087" y="541"/>
                  <a:pt x="1097" y="581"/>
                </a:cubicBezTo>
                <a:cubicBezTo>
                  <a:pt x="1101" y="598"/>
                  <a:pt x="1106" y="615"/>
                  <a:pt x="1114" y="631"/>
                </a:cubicBezTo>
                <a:cubicBezTo>
                  <a:pt x="1151" y="703"/>
                  <a:pt x="1188" y="775"/>
                  <a:pt x="1228" y="845"/>
                </a:cubicBezTo>
                <a:cubicBezTo>
                  <a:pt x="1251" y="884"/>
                  <a:pt x="1279" y="921"/>
                  <a:pt x="1306" y="957"/>
                </a:cubicBezTo>
                <a:cubicBezTo>
                  <a:pt x="1331" y="993"/>
                  <a:pt x="1359" y="1026"/>
                  <a:pt x="1386" y="1061"/>
                </a:cubicBezTo>
                <a:cubicBezTo>
                  <a:pt x="1394" y="1072"/>
                  <a:pt x="1401" y="1085"/>
                  <a:pt x="1409" y="1097"/>
                </a:cubicBezTo>
                <a:cubicBezTo>
                  <a:pt x="1428" y="1127"/>
                  <a:pt x="1421" y="1158"/>
                  <a:pt x="1413" y="1190"/>
                </a:cubicBezTo>
                <a:cubicBezTo>
                  <a:pt x="1406" y="1218"/>
                  <a:pt x="1386" y="1234"/>
                  <a:pt x="1365" y="1248"/>
                </a:cubicBezTo>
                <a:cubicBezTo>
                  <a:pt x="1335" y="1267"/>
                  <a:pt x="1302" y="1280"/>
                  <a:pt x="1267" y="1288"/>
                </a:cubicBezTo>
                <a:cubicBezTo>
                  <a:pt x="1221" y="1299"/>
                  <a:pt x="1159" y="1275"/>
                  <a:pt x="1134" y="1236"/>
                </a:cubicBezTo>
                <a:cubicBezTo>
                  <a:pt x="1122" y="1217"/>
                  <a:pt x="1111" y="1199"/>
                  <a:pt x="1099" y="1181"/>
                </a:cubicBezTo>
                <a:cubicBezTo>
                  <a:pt x="1076" y="1146"/>
                  <a:pt x="1041" y="1130"/>
                  <a:pt x="1004" y="1117"/>
                </a:cubicBezTo>
                <a:cubicBezTo>
                  <a:pt x="959" y="1102"/>
                  <a:pt x="913" y="1088"/>
                  <a:pt x="869" y="1071"/>
                </a:cubicBezTo>
                <a:cubicBezTo>
                  <a:pt x="841" y="1061"/>
                  <a:pt x="818" y="1044"/>
                  <a:pt x="797" y="1023"/>
                </a:cubicBezTo>
                <a:cubicBezTo>
                  <a:pt x="772" y="996"/>
                  <a:pt x="745" y="971"/>
                  <a:pt x="718" y="947"/>
                </a:cubicBezTo>
                <a:cubicBezTo>
                  <a:pt x="713" y="942"/>
                  <a:pt x="701" y="943"/>
                  <a:pt x="693" y="942"/>
                </a:cubicBezTo>
                <a:cubicBezTo>
                  <a:pt x="691" y="942"/>
                  <a:pt x="688" y="950"/>
                  <a:pt x="687" y="954"/>
                </a:cubicBezTo>
                <a:cubicBezTo>
                  <a:pt x="683" y="989"/>
                  <a:pt x="695" y="1021"/>
                  <a:pt x="709" y="1051"/>
                </a:cubicBezTo>
                <a:cubicBezTo>
                  <a:pt x="727" y="1089"/>
                  <a:pt x="749" y="1125"/>
                  <a:pt x="770" y="1161"/>
                </a:cubicBezTo>
                <a:cubicBezTo>
                  <a:pt x="802" y="1216"/>
                  <a:pt x="834" y="1271"/>
                  <a:pt x="875" y="1320"/>
                </a:cubicBezTo>
                <a:cubicBezTo>
                  <a:pt x="891" y="1338"/>
                  <a:pt x="907" y="1355"/>
                  <a:pt x="924" y="1372"/>
                </a:cubicBezTo>
                <a:cubicBezTo>
                  <a:pt x="967" y="1419"/>
                  <a:pt x="1010" y="1467"/>
                  <a:pt x="1039" y="1524"/>
                </a:cubicBezTo>
                <a:cubicBezTo>
                  <a:pt x="1047" y="1540"/>
                  <a:pt x="1061" y="1549"/>
                  <a:pt x="1080" y="1553"/>
                </a:cubicBezTo>
                <a:cubicBezTo>
                  <a:pt x="1126" y="1564"/>
                  <a:pt x="1173" y="1562"/>
                  <a:pt x="1219" y="1557"/>
                </a:cubicBezTo>
                <a:cubicBezTo>
                  <a:pt x="1274" y="1553"/>
                  <a:pt x="1328" y="1544"/>
                  <a:pt x="1382" y="1537"/>
                </a:cubicBezTo>
                <a:cubicBezTo>
                  <a:pt x="1407" y="1534"/>
                  <a:pt x="1429" y="1542"/>
                  <a:pt x="1451" y="1551"/>
                </a:cubicBezTo>
                <a:cubicBezTo>
                  <a:pt x="1509" y="1575"/>
                  <a:pt x="1553" y="1616"/>
                  <a:pt x="1586" y="1668"/>
                </a:cubicBezTo>
                <a:cubicBezTo>
                  <a:pt x="1634" y="1744"/>
                  <a:pt x="1684" y="1818"/>
                  <a:pt x="1730" y="1894"/>
                </a:cubicBezTo>
                <a:cubicBezTo>
                  <a:pt x="1753" y="1932"/>
                  <a:pt x="1769" y="1973"/>
                  <a:pt x="1788" y="2013"/>
                </a:cubicBezTo>
                <a:cubicBezTo>
                  <a:pt x="1789" y="2014"/>
                  <a:pt x="1790" y="2016"/>
                  <a:pt x="1790" y="2018"/>
                </a:cubicBezTo>
                <a:cubicBezTo>
                  <a:pt x="1790" y="2064"/>
                  <a:pt x="1795" y="2110"/>
                  <a:pt x="1779" y="2155"/>
                </a:cubicBezTo>
                <a:cubicBezTo>
                  <a:pt x="1767" y="2187"/>
                  <a:pt x="1741" y="2205"/>
                  <a:pt x="1717" y="2224"/>
                </a:cubicBezTo>
                <a:cubicBezTo>
                  <a:pt x="1641" y="2285"/>
                  <a:pt x="1556" y="2331"/>
                  <a:pt x="1471" y="2377"/>
                </a:cubicBezTo>
                <a:cubicBezTo>
                  <a:pt x="1456" y="2385"/>
                  <a:pt x="1440" y="2395"/>
                  <a:pt x="1428" y="2408"/>
                </a:cubicBezTo>
                <a:cubicBezTo>
                  <a:pt x="1404" y="2434"/>
                  <a:pt x="1375" y="2436"/>
                  <a:pt x="1344" y="2431"/>
                </a:cubicBezTo>
                <a:cubicBezTo>
                  <a:pt x="1298" y="2423"/>
                  <a:pt x="1252" y="2427"/>
                  <a:pt x="1207" y="2437"/>
                </a:cubicBezTo>
                <a:cubicBezTo>
                  <a:pt x="1193" y="2440"/>
                  <a:pt x="1178" y="2442"/>
                  <a:pt x="1163" y="2441"/>
                </a:cubicBezTo>
                <a:cubicBezTo>
                  <a:pt x="1155" y="2441"/>
                  <a:pt x="1145" y="2436"/>
                  <a:pt x="1139" y="2430"/>
                </a:cubicBezTo>
                <a:cubicBezTo>
                  <a:pt x="1134" y="2426"/>
                  <a:pt x="1135" y="2416"/>
                  <a:pt x="1134" y="2409"/>
                </a:cubicBezTo>
                <a:cubicBezTo>
                  <a:pt x="1133" y="2388"/>
                  <a:pt x="1137" y="2368"/>
                  <a:pt x="1148" y="2350"/>
                </a:cubicBezTo>
                <a:cubicBezTo>
                  <a:pt x="1152" y="2344"/>
                  <a:pt x="1156" y="2338"/>
                  <a:pt x="1159" y="2332"/>
                </a:cubicBezTo>
                <a:cubicBezTo>
                  <a:pt x="1175" y="2294"/>
                  <a:pt x="1201" y="2263"/>
                  <a:pt x="1229" y="2234"/>
                </a:cubicBezTo>
                <a:cubicBezTo>
                  <a:pt x="1232" y="2230"/>
                  <a:pt x="1235" y="2226"/>
                  <a:pt x="1237" y="2223"/>
                </a:cubicBezTo>
                <a:cubicBezTo>
                  <a:pt x="1249" y="2203"/>
                  <a:pt x="1266" y="2196"/>
                  <a:pt x="1289" y="2202"/>
                </a:cubicBezTo>
                <a:cubicBezTo>
                  <a:pt x="1305" y="2207"/>
                  <a:pt x="1321" y="2215"/>
                  <a:pt x="1337" y="2218"/>
                </a:cubicBezTo>
                <a:cubicBezTo>
                  <a:pt x="1387" y="2227"/>
                  <a:pt x="1434" y="2216"/>
                  <a:pt x="1477" y="2191"/>
                </a:cubicBezTo>
                <a:cubicBezTo>
                  <a:pt x="1516" y="2170"/>
                  <a:pt x="1554" y="2144"/>
                  <a:pt x="1590" y="2117"/>
                </a:cubicBezTo>
                <a:cubicBezTo>
                  <a:pt x="1618" y="2097"/>
                  <a:pt x="1627" y="2060"/>
                  <a:pt x="1611" y="2027"/>
                </a:cubicBezTo>
                <a:cubicBezTo>
                  <a:pt x="1603" y="2013"/>
                  <a:pt x="1593" y="1999"/>
                  <a:pt x="1582" y="1987"/>
                </a:cubicBezTo>
                <a:cubicBezTo>
                  <a:pt x="1544" y="1944"/>
                  <a:pt x="1505" y="1902"/>
                  <a:pt x="1467" y="1859"/>
                </a:cubicBezTo>
                <a:cubicBezTo>
                  <a:pt x="1446" y="1835"/>
                  <a:pt x="1425" y="1811"/>
                  <a:pt x="1398" y="1793"/>
                </a:cubicBezTo>
                <a:cubicBezTo>
                  <a:pt x="1390" y="1788"/>
                  <a:pt x="1383" y="1779"/>
                  <a:pt x="1375" y="1773"/>
                </a:cubicBezTo>
                <a:cubicBezTo>
                  <a:pt x="1357" y="1761"/>
                  <a:pt x="1337" y="1759"/>
                  <a:pt x="1317" y="1768"/>
                </a:cubicBezTo>
                <a:cubicBezTo>
                  <a:pt x="1309" y="1771"/>
                  <a:pt x="1301" y="1775"/>
                  <a:pt x="1292" y="1779"/>
                </a:cubicBezTo>
                <a:cubicBezTo>
                  <a:pt x="1267" y="1790"/>
                  <a:pt x="1241" y="1802"/>
                  <a:pt x="1215" y="1811"/>
                </a:cubicBezTo>
                <a:cubicBezTo>
                  <a:pt x="1151" y="1832"/>
                  <a:pt x="1090" y="1857"/>
                  <a:pt x="1035" y="1896"/>
                </a:cubicBezTo>
                <a:cubicBezTo>
                  <a:pt x="1001" y="1920"/>
                  <a:pt x="970" y="1949"/>
                  <a:pt x="938" y="1976"/>
                </a:cubicBezTo>
                <a:cubicBezTo>
                  <a:pt x="905" y="2006"/>
                  <a:pt x="872" y="2036"/>
                  <a:pt x="838" y="2066"/>
                </a:cubicBezTo>
                <a:cubicBezTo>
                  <a:pt x="810" y="2091"/>
                  <a:pt x="775" y="2104"/>
                  <a:pt x="737" y="2107"/>
                </a:cubicBezTo>
                <a:cubicBezTo>
                  <a:pt x="696" y="2111"/>
                  <a:pt x="653" y="2118"/>
                  <a:pt x="612" y="2114"/>
                </a:cubicBezTo>
                <a:cubicBezTo>
                  <a:pt x="538" y="2105"/>
                  <a:pt x="466" y="2086"/>
                  <a:pt x="398" y="2054"/>
                </a:cubicBezTo>
                <a:cubicBezTo>
                  <a:pt x="367" y="2039"/>
                  <a:pt x="333" y="2031"/>
                  <a:pt x="301" y="2020"/>
                </a:cubicBezTo>
                <a:cubicBezTo>
                  <a:pt x="245" y="1999"/>
                  <a:pt x="203" y="1959"/>
                  <a:pt x="170" y="1911"/>
                </a:cubicBezTo>
                <a:cubicBezTo>
                  <a:pt x="162" y="1899"/>
                  <a:pt x="154" y="1887"/>
                  <a:pt x="147" y="1875"/>
                </a:cubicBezTo>
                <a:cubicBezTo>
                  <a:pt x="137" y="1857"/>
                  <a:pt x="140" y="1844"/>
                  <a:pt x="157" y="1834"/>
                </a:cubicBezTo>
                <a:cubicBezTo>
                  <a:pt x="198" y="1809"/>
                  <a:pt x="209" y="1771"/>
                  <a:pt x="198" y="1728"/>
                </a:cubicBezTo>
                <a:cubicBezTo>
                  <a:pt x="187" y="1687"/>
                  <a:pt x="171" y="1647"/>
                  <a:pt x="157" y="1606"/>
                </a:cubicBezTo>
                <a:cubicBezTo>
                  <a:pt x="129" y="1528"/>
                  <a:pt x="98" y="1451"/>
                  <a:pt x="72" y="1371"/>
                </a:cubicBezTo>
                <a:cubicBezTo>
                  <a:pt x="58" y="1328"/>
                  <a:pt x="53" y="1283"/>
                  <a:pt x="43" y="1238"/>
                </a:cubicBezTo>
                <a:cubicBezTo>
                  <a:pt x="31" y="1184"/>
                  <a:pt x="17" y="1131"/>
                  <a:pt x="6" y="1076"/>
                </a:cubicBezTo>
                <a:cubicBezTo>
                  <a:pt x="2" y="1054"/>
                  <a:pt x="0" y="1030"/>
                  <a:pt x="1" y="1007"/>
                </a:cubicBezTo>
                <a:cubicBezTo>
                  <a:pt x="2" y="958"/>
                  <a:pt x="3" y="909"/>
                  <a:pt x="7" y="860"/>
                </a:cubicBezTo>
                <a:cubicBezTo>
                  <a:pt x="12" y="811"/>
                  <a:pt x="17" y="763"/>
                  <a:pt x="29" y="715"/>
                </a:cubicBezTo>
                <a:cubicBezTo>
                  <a:pt x="42" y="661"/>
                  <a:pt x="70" y="613"/>
                  <a:pt x="106" y="570"/>
                </a:cubicBezTo>
                <a:cubicBezTo>
                  <a:pt x="130" y="541"/>
                  <a:pt x="156" y="514"/>
                  <a:pt x="181" y="486"/>
                </a:cubicBezTo>
                <a:cubicBezTo>
                  <a:pt x="204" y="462"/>
                  <a:pt x="230" y="442"/>
                  <a:pt x="260" y="428"/>
                </a:cubicBezTo>
                <a:cubicBezTo>
                  <a:pt x="348" y="385"/>
                  <a:pt x="430" y="332"/>
                  <a:pt x="510" y="275"/>
                </a:cubicBezTo>
                <a:cubicBezTo>
                  <a:pt x="557" y="241"/>
                  <a:pt x="592" y="198"/>
                  <a:pt x="624" y="152"/>
                </a:cubicBezTo>
                <a:cubicBezTo>
                  <a:pt x="656" y="107"/>
                  <a:pt x="685" y="60"/>
                  <a:pt x="716" y="14"/>
                </a:cubicBezTo>
                <a:cubicBezTo>
                  <a:pt x="721" y="6"/>
                  <a:pt x="728" y="0"/>
                  <a:pt x="739" y="1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cxnSp>
        <p:nvCxnSpPr>
          <p:cNvPr id="141" name="Conector recto 140">
            <a:extLst>
              <a:ext uri="{FF2B5EF4-FFF2-40B4-BE49-F238E27FC236}">
                <a16:creationId xmlns:a16="http://schemas.microsoft.com/office/drawing/2014/main" id="{3A537CC2-5339-150C-C4AF-F21B02F5AE93}"/>
              </a:ext>
            </a:extLst>
          </p:cNvPr>
          <p:cNvCxnSpPr/>
          <p:nvPr/>
        </p:nvCxnSpPr>
        <p:spPr>
          <a:xfrm>
            <a:off x="885372" y="880826"/>
            <a:ext cx="6226628" cy="0"/>
          </a:xfrm>
          <a:prstGeom prst="line">
            <a:avLst/>
          </a:prstGeom>
          <a:ln w="28575">
            <a:solidFill>
              <a:srgbClr val="E7A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25">
            <a:extLst>
              <a:ext uri="{FF2B5EF4-FFF2-40B4-BE49-F238E27FC236}">
                <a16:creationId xmlns:a16="http://schemas.microsoft.com/office/drawing/2014/main" id="{C64F9974-4476-DF4D-9B2A-288D47B97D6E}"/>
              </a:ext>
            </a:extLst>
          </p:cNvPr>
          <p:cNvSpPr txBox="1"/>
          <p:nvPr/>
        </p:nvSpPr>
        <p:spPr>
          <a:xfrm>
            <a:off x="885372" y="143455"/>
            <a:ext cx="6364514" cy="76944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altLang="ko-KR" sz="4400" b="1">
                <a:solidFill>
                  <a:srgbClr val="AB9375"/>
                </a:solidFill>
                <a:effectLst/>
                <a:latin typeface="+mj-lt"/>
              </a:rPr>
              <a:t>TIMELINE </a:t>
            </a:r>
            <a:r>
              <a:rPr lang="en-US" altLang="ko-KR" sz="4400">
                <a:solidFill>
                  <a:srgbClr val="AB9375"/>
                </a:solidFill>
                <a:effectLst/>
                <a:latin typeface="+mj-lt"/>
              </a:rPr>
              <a:t>STYLE</a:t>
            </a:r>
            <a:endParaRPr lang="ko-KR" altLang="en-US" sz="4400">
              <a:solidFill>
                <a:srgbClr val="AB9375"/>
              </a:solidFill>
              <a:effectLst/>
              <a:latin typeface="+mj-lt"/>
            </a:endParaRPr>
          </a:p>
        </p:txBody>
      </p:sp>
      <p:sp>
        <p:nvSpPr>
          <p:cNvPr id="143" name="Rectángulo 142">
            <a:extLst>
              <a:ext uri="{FF2B5EF4-FFF2-40B4-BE49-F238E27FC236}">
                <a16:creationId xmlns:a16="http://schemas.microsoft.com/office/drawing/2014/main" id="{36644B31-3C0C-03A8-C7FB-1251F004A825}"/>
              </a:ext>
            </a:extLst>
          </p:cNvPr>
          <p:cNvSpPr/>
          <p:nvPr/>
        </p:nvSpPr>
        <p:spPr>
          <a:xfrm rot="1800000">
            <a:off x="309598" y="336282"/>
            <a:ext cx="372209" cy="383784"/>
          </a:xfrm>
          <a:prstGeom prst="rect">
            <a:avLst/>
          </a:pr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44" name="Conector recto 143">
            <a:extLst>
              <a:ext uri="{FF2B5EF4-FFF2-40B4-BE49-F238E27FC236}">
                <a16:creationId xmlns:a16="http://schemas.microsoft.com/office/drawing/2014/main" id="{6967846F-C3C7-B381-A08A-DD7938941159}"/>
              </a:ext>
            </a:extLst>
          </p:cNvPr>
          <p:cNvCxnSpPr/>
          <p:nvPr/>
        </p:nvCxnSpPr>
        <p:spPr>
          <a:xfrm>
            <a:off x="1023258" y="989684"/>
            <a:ext cx="622662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7D409C9-CDF9-0DF9-CB92-DEEB1C8F4E18}"/>
              </a:ext>
            </a:extLst>
          </p:cNvPr>
          <p:cNvSpPr/>
          <p:nvPr/>
        </p:nvSpPr>
        <p:spPr>
          <a:xfrm>
            <a:off x="0" y="2186342"/>
            <a:ext cx="12192000" cy="3909657"/>
          </a:xfrm>
          <a:prstGeom prst="rect">
            <a:avLst/>
          </a:prstGeom>
          <a:solidFill>
            <a:srgbClr val="BFA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TextBox 23">
            <a:extLst>
              <a:ext uri="{FF2B5EF4-FFF2-40B4-BE49-F238E27FC236}">
                <a16:creationId xmlns:a16="http://schemas.microsoft.com/office/drawing/2014/main" id="{236CD89B-498F-8DCA-D0CE-EE81F5DB908F}"/>
              </a:ext>
            </a:extLst>
          </p:cNvPr>
          <p:cNvSpPr txBox="1"/>
          <p:nvPr/>
        </p:nvSpPr>
        <p:spPr>
          <a:xfrm>
            <a:off x="485094" y="2396525"/>
            <a:ext cx="545377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>
                <a:solidFill>
                  <a:schemeClr val="bg1"/>
                </a:solidFill>
                <a:cs typeface="Arial" panose="020b0604020202020204" pitchFamily="34" charset="0"/>
              </a:rPr>
              <a:t>Presentation Layout Clean Text Slide for your Presentation</a:t>
            </a:r>
            <a:endParaRPr lang="ko-KR" altLang="en-US" sz="28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24">
            <a:extLst>
              <a:ext uri="{FF2B5EF4-FFF2-40B4-BE49-F238E27FC236}">
                <a16:creationId xmlns:a16="http://schemas.microsoft.com/office/drawing/2014/main" id="{83899344-2D77-0DAF-C8AD-2A866B30CCB0}"/>
              </a:ext>
            </a:extLst>
          </p:cNvPr>
          <p:cNvSpPr txBox="1"/>
          <p:nvPr/>
        </p:nvSpPr>
        <p:spPr>
          <a:xfrm>
            <a:off x="2437610" y="5207032"/>
            <a:ext cx="3683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6" name="TextBox 25">
            <a:extLst>
              <a:ext uri="{FF2B5EF4-FFF2-40B4-BE49-F238E27FC236}">
                <a16:creationId xmlns:a16="http://schemas.microsoft.com/office/drawing/2014/main" id="{CF144C37-459D-1C52-04AE-40A8F1AC57C0}"/>
              </a:ext>
            </a:extLst>
          </p:cNvPr>
          <p:cNvSpPr txBox="1"/>
          <p:nvPr/>
        </p:nvSpPr>
        <p:spPr>
          <a:xfrm>
            <a:off x="753961" y="5137726"/>
            <a:ext cx="1482549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>
                <a:solidFill>
                  <a:schemeClr val="bg1"/>
                </a:solidFill>
                <a:cs typeface="Arial" panose="020b0604020202020204" pitchFamily="34" charset="0"/>
              </a:rPr>
              <a:t>$350</a:t>
            </a:r>
            <a:endParaRPr lang="ko-KR" altLang="en-US" sz="48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30">
            <a:extLst>
              <a:ext uri="{FF2B5EF4-FFF2-40B4-BE49-F238E27FC236}">
                <a16:creationId xmlns:a16="http://schemas.microsoft.com/office/drawing/2014/main" id="{A3D15992-3848-3BF6-C573-A2C983D3AF1B}"/>
              </a:ext>
            </a:extLst>
          </p:cNvPr>
          <p:cNvSpPr txBox="1"/>
          <p:nvPr/>
        </p:nvSpPr>
        <p:spPr>
          <a:xfrm>
            <a:off x="822274" y="1530692"/>
            <a:ext cx="177348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altLang="ko-KR" sz="3200">
                <a:solidFill>
                  <a:srgbClr val="E7AE21"/>
                </a:solidFill>
                <a:latin typeface="+mj-lt"/>
              </a:rPr>
              <a:t>SIMPLE</a:t>
            </a:r>
          </a:p>
        </p:txBody>
      </p:sp>
      <p:sp>
        <p:nvSpPr>
          <p:cNvPr id="8" name="직사각형 17">
            <a:extLst>
              <a:ext uri="{FF2B5EF4-FFF2-40B4-BE49-F238E27FC236}">
                <a16:creationId xmlns:a16="http://schemas.microsoft.com/office/drawing/2014/main" id="{31B68A7A-09B6-A6F1-966F-3A2874AFC97B}"/>
              </a:ext>
            </a:extLst>
          </p:cNvPr>
          <p:cNvSpPr/>
          <p:nvPr/>
        </p:nvSpPr>
        <p:spPr>
          <a:xfrm>
            <a:off x="2527158" y="1530692"/>
            <a:ext cx="3244482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>
                <a:solidFill>
                  <a:srgbClr val="AB9375"/>
                </a:solidFill>
                <a:latin typeface="+mj-lt"/>
              </a:rPr>
              <a:t>PRESENTATION</a:t>
            </a:r>
          </a:p>
        </p:txBody>
      </p:sp>
      <p:grpSp>
        <p:nvGrpSpPr>
          <p:cNvPr id="9" name="Group 21">
            <a:extLst>
              <a:ext uri="{FF2B5EF4-FFF2-40B4-BE49-F238E27FC236}">
                <a16:creationId xmlns:a16="http://schemas.microsoft.com/office/drawing/2014/main" id="{35FBDDCF-F503-0E69-0B81-E240778007A1}"/>
              </a:ext>
            </a:extLst>
          </p:cNvPr>
          <p:cNvGrpSpPr>
            <a:grpSpLocks noChangeAspect="1"/>
          </p:cNvGrpSpPr>
          <p:nvPr/>
        </p:nvGrpSpPr>
        <p:grpSpPr>
          <a:xfrm>
            <a:off x="7025190" y="0"/>
            <a:ext cx="4780240" cy="6904260"/>
            <a:chOff x="3847" y="0"/>
            <a:chExt cx="2991" cy="4320"/>
          </a:xfrm>
          <a:solidFill>
            <a:schemeClr val="bg1">
              <a:lumMod val="50000"/>
            </a:schemeClr>
          </a:solidFill>
        </p:grpSpPr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3C91EECE-5F47-4F99-AB84-465D063118E0}"/>
                </a:ext>
              </a:extLst>
            </p:cNvPr>
            <p:cNvSpPr/>
            <p:nvPr/>
          </p:nvSpPr>
          <p:spPr bwMode="auto">
            <a:xfrm>
              <a:off x="6284" y="371"/>
              <a:ext cx="554" cy="789"/>
            </a:xfrm>
            <a:custGeom>
              <a:gdLst>
                <a:gd name="T0" fmla="*/ 342 w 342"/>
                <a:gd name="T1" fmla="*/ 185 h 488"/>
                <a:gd name="T2" fmla="*/ 333 w 342"/>
                <a:gd name="T3" fmla="*/ 240 h 488"/>
                <a:gd name="T4" fmla="*/ 207 w 342"/>
                <a:gd name="T5" fmla="*/ 449 h 488"/>
                <a:gd name="T6" fmla="*/ 181 w 342"/>
                <a:gd name="T7" fmla="*/ 473 h 488"/>
                <a:gd name="T8" fmla="*/ 162 w 342"/>
                <a:gd name="T9" fmla="*/ 488 h 488"/>
                <a:gd name="T10" fmla="*/ 272 w 342"/>
                <a:gd name="T11" fmla="*/ 124 h 488"/>
                <a:gd name="T12" fmla="*/ 0 w 342"/>
                <a:gd name="T13" fmla="*/ 305 h 488"/>
                <a:gd name="T14" fmla="*/ 312 w 342"/>
                <a:gd name="T15" fmla="*/ 0 h 488"/>
                <a:gd name="T16" fmla="*/ 338 w 342"/>
                <a:gd name="T17" fmla="*/ 100 h 488"/>
                <a:gd name="T18" fmla="*/ 342 w 342"/>
                <a:gd name="T19" fmla="*/ 129 h 488"/>
                <a:gd name="T20" fmla="*/ 342 w 342"/>
                <a:gd name="T21" fmla="*/ 185 h 4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2" h="488">
                  <a:moveTo>
                    <a:pt x="342" y="185"/>
                  </a:moveTo>
                  <a:cubicBezTo>
                    <a:pt x="338" y="203"/>
                    <a:pt x="337" y="222"/>
                    <a:pt x="333" y="240"/>
                  </a:cubicBezTo>
                  <a:cubicBezTo>
                    <a:pt x="313" y="323"/>
                    <a:pt x="269" y="391"/>
                    <a:pt x="207" y="449"/>
                  </a:cubicBezTo>
                  <a:cubicBezTo>
                    <a:pt x="199" y="457"/>
                    <a:pt x="190" y="465"/>
                    <a:pt x="181" y="473"/>
                  </a:cubicBezTo>
                  <a:cubicBezTo>
                    <a:pt x="175" y="477"/>
                    <a:pt x="170" y="482"/>
                    <a:pt x="162" y="488"/>
                  </a:cubicBezTo>
                  <a:cubicBezTo>
                    <a:pt x="234" y="376"/>
                    <a:pt x="287" y="261"/>
                    <a:pt x="272" y="124"/>
                  </a:cubicBezTo>
                  <a:cubicBezTo>
                    <a:pt x="171" y="170"/>
                    <a:pt x="81" y="232"/>
                    <a:pt x="0" y="305"/>
                  </a:cubicBezTo>
                  <a:cubicBezTo>
                    <a:pt x="88" y="188"/>
                    <a:pt x="189" y="83"/>
                    <a:pt x="312" y="0"/>
                  </a:cubicBezTo>
                  <a:cubicBezTo>
                    <a:pt x="325" y="34"/>
                    <a:pt x="333" y="66"/>
                    <a:pt x="338" y="100"/>
                  </a:cubicBezTo>
                  <a:cubicBezTo>
                    <a:pt x="340" y="110"/>
                    <a:pt x="339" y="120"/>
                    <a:pt x="342" y="129"/>
                  </a:cubicBezTo>
                  <a:cubicBezTo>
                    <a:pt x="342" y="148"/>
                    <a:pt x="342" y="166"/>
                    <a:pt x="342" y="1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CB3DCB0F-79C8-C0EC-B0CF-F74D61CA1B00}"/>
                </a:ext>
              </a:extLst>
            </p:cNvPr>
            <p:cNvSpPr/>
            <p:nvPr/>
          </p:nvSpPr>
          <p:spPr bwMode="auto">
            <a:xfrm>
              <a:off x="4396" y="2620"/>
              <a:ext cx="884" cy="1700"/>
            </a:xfrm>
            <a:custGeom>
              <a:gdLst>
                <a:gd name="T0" fmla="*/ 173 w 546"/>
                <a:gd name="T1" fmla="*/ 904 h 1051"/>
                <a:gd name="T2" fmla="*/ 154 w 546"/>
                <a:gd name="T3" fmla="*/ 812 h 1051"/>
                <a:gd name="T4" fmla="*/ 200 w 546"/>
                <a:gd name="T5" fmla="*/ 669 h 1051"/>
                <a:gd name="T6" fmla="*/ 229 w 546"/>
                <a:gd name="T7" fmla="*/ 649 h 1051"/>
                <a:gd name="T8" fmla="*/ 203 w 546"/>
                <a:gd name="T9" fmla="*/ 681 h 1051"/>
                <a:gd name="T10" fmla="*/ 177 w 546"/>
                <a:gd name="T11" fmla="*/ 832 h 1051"/>
                <a:gd name="T12" fmla="*/ 253 w 546"/>
                <a:gd name="T13" fmla="*/ 999 h 1051"/>
                <a:gd name="T14" fmla="*/ 289 w 546"/>
                <a:gd name="T15" fmla="*/ 1051 h 1051"/>
                <a:gd name="T16" fmla="*/ 127 w 546"/>
                <a:gd name="T17" fmla="*/ 919 h 1051"/>
                <a:gd name="T18" fmla="*/ 48 w 546"/>
                <a:gd name="T19" fmla="*/ 807 h 1051"/>
                <a:gd name="T20" fmla="*/ 65 w 546"/>
                <a:gd name="T21" fmla="*/ 517 h 1051"/>
                <a:gd name="T22" fmla="*/ 194 w 546"/>
                <a:gd name="T23" fmla="*/ 383 h 1051"/>
                <a:gd name="T24" fmla="*/ 452 w 546"/>
                <a:gd name="T25" fmla="*/ 155 h 1051"/>
                <a:gd name="T26" fmla="*/ 545 w 546"/>
                <a:gd name="T27" fmla="*/ 0 h 1051"/>
                <a:gd name="T28" fmla="*/ 544 w 546"/>
                <a:gd name="T29" fmla="*/ 14 h 1051"/>
                <a:gd name="T30" fmla="*/ 433 w 546"/>
                <a:gd name="T31" fmla="*/ 224 h 1051"/>
                <a:gd name="T32" fmla="*/ 203 w 546"/>
                <a:gd name="T33" fmla="*/ 438 h 1051"/>
                <a:gd name="T34" fmla="*/ 79 w 546"/>
                <a:gd name="T35" fmla="*/ 651 h 1051"/>
                <a:gd name="T36" fmla="*/ 95 w 546"/>
                <a:gd name="T37" fmla="*/ 770 h 1051"/>
                <a:gd name="T38" fmla="*/ 173 w 546"/>
                <a:gd name="T39" fmla="*/ 904 h 10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6" h="1051">
                  <a:moveTo>
                    <a:pt x="173" y="904"/>
                  </a:moveTo>
                  <a:cubicBezTo>
                    <a:pt x="163" y="874"/>
                    <a:pt x="156" y="843"/>
                    <a:pt x="154" y="812"/>
                  </a:cubicBezTo>
                  <a:cubicBezTo>
                    <a:pt x="150" y="758"/>
                    <a:pt x="160" y="709"/>
                    <a:pt x="200" y="669"/>
                  </a:cubicBezTo>
                  <a:cubicBezTo>
                    <a:pt x="208" y="661"/>
                    <a:pt x="218" y="654"/>
                    <a:pt x="229" y="649"/>
                  </a:cubicBezTo>
                  <a:cubicBezTo>
                    <a:pt x="220" y="660"/>
                    <a:pt x="211" y="670"/>
                    <a:pt x="203" y="681"/>
                  </a:cubicBezTo>
                  <a:cubicBezTo>
                    <a:pt x="170" y="727"/>
                    <a:pt x="166" y="778"/>
                    <a:pt x="177" y="832"/>
                  </a:cubicBezTo>
                  <a:cubicBezTo>
                    <a:pt x="189" y="893"/>
                    <a:pt x="218" y="948"/>
                    <a:pt x="253" y="999"/>
                  </a:cubicBezTo>
                  <a:cubicBezTo>
                    <a:pt x="264" y="1016"/>
                    <a:pt x="276" y="1032"/>
                    <a:pt x="289" y="1051"/>
                  </a:cubicBezTo>
                  <a:cubicBezTo>
                    <a:pt x="229" y="1011"/>
                    <a:pt x="175" y="970"/>
                    <a:pt x="127" y="919"/>
                  </a:cubicBezTo>
                  <a:cubicBezTo>
                    <a:pt x="96" y="886"/>
                    <a:pt x="68" y="849"/>
                    <a:pt x="48" y="807"/>
                  </a:cubicBezTo>
                  <a:cubicBezTo>
                    <a:pt x="0" y="707"/>
                    <a:pt x="8" y="611"/>
                    <a:pt x="65" y="517"/>
                  </a:cubicBezTo>
                  <a:cubicBezTo>
                    <a:pt x="98" y="463"/>
                    <a:pt x="142" y="418"/>
                    <a:pt x="194" y="383"/>
                  </a:cubicBezTo>
                  <a:cubicBezTo>
                    <a:pt x="290" y="318"/>
                    <a:pt x="379" y="245"/>
                    <a:pt x="452" y="155"/>
                  </a:cubicBezTo>
                  <a:cubicBezTo>
                    <a:pt x="490" y="109"/>
                    <a:pt x="523" y="59"/>
                    <a:pt x="545" y="0"/>
                  </a:cubicBezTo>
                  <a:cubicBezTo>
                    <a:pt x="546" y="6"/>
                    <a:pt x="545" y="10"/>
                    <a:pt x="544" y="14"/>
                  </a:cubicBezTo>
                  <a:cubicBezTo>
                    <a:pt x="525" y="93"/>
                    <a:pt x="484" y="161"/>
                    <a:pt x="433" y="224"/>
                  </a:cubicBezTo>
                  <a:cubicBezTo>
                    <a:pt x="366" y="306"/>
                    <a:pt x="286" y="374"/>
                    <a:pt x="203" y="438"/>
                  </a:cubicBezTo>
                  <a:cubicBezTo>
                    <a:pt x="133" y="492"/>
                    <a:pt x="89" y="562"/>
                    <a:pt x="79" y="651"/>
                  </a:cubicBezTo>
                  <a:cubicBezTo>
                    <a:pt x="74" y="692"/>
                    <a:pt x="81" y="732"/>
                    <a:pt x="95" y="770"/>
                  </a:cubicBezTo>
                  <a:cubicBezTo>
                    <a:pt x="112" y="820"/>
                    <a:pt x="140" y="863"/>
                    <a:pt x="173" y="9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24">
              <a:extLst>
                <a:ext uri="{FF2B5EF4-FFF2-40B4-BE49-F238E27FC236}">
                  <a16:creationId xmlns:a16="http://schemas.microsoft.com/office/drawing/2014/main" id="{AA26DBAC-61EB-17FF-0CC2-3D2CAFD94EA4}"/>
                </a:ext>
              </a:extLst>
            </p:cNvPr>
            <p:cNvSpPr/>
            <p:nvPr/>
          </p:nvSpPr>
          <p:spPr bwMode="auto">
            <a:xfrm>
              <a:off x="3924" y="2047"/>
              <a:ext cx="1445" cy="817"/>
            </a:xfrm>
            <a:custGeom>
              <a:gdLst>
                <a:gd name="T0" fmla="*/ 893 w 893"/>
                <a:gd name="T1" fmla="*/ 0 h 505"/>
                <a:gd name="T2" fmla="*/ 817 w 893"/>
                <a:gd name="T3" fmla="*/ 90 h 505"/>
                <a:gd name="T4" fmla="*/ 609 w 893"/>
                <a:gd name="T5" fmla="*/ 179 h 505"/>
                <a:gd name="T6" fmla="*/ 400 w 893"/>
                <a:gd name="T7" fmla="*/ 180 h 505"/>
                <a:gd name="T8" fmla="*/ 204 w 893"/>
                <a:gd name="T9" fmla="*/ 201 h 505"/>
                <a:gd name="T10" fmla="*/ 27 w 893"/>
                <a:gd name="T11" fmla="*/ 389 h 505"/>
                <a:gd name="T12" fmla="*/ 2 w 893"/>
                <a:gd name="T13" fmla="*/ 505 h 505"/>
                <a:gd name="T14" fmla="*/ 0 w 893"/>
                <a:gd name="T15" fmla="*/ 475 h 505"/>
                <a:gd name="T16" fmla="*/ 0 w 893"/>
                <a:gd name="T17" fmla="*/ 445 h 505"/>
                <a:gd name="T18" fmla="*/ 2 w 893"/>
                <a:gd name="T19" fmla="*/ 414 h 505"/>
                <a:gd name="T20" fmla="*/ 43 w 893"/>
                <a:gd name="T21" fmla="*/ 272 h 505"/>
                <a:gd name="T22" fmla="*/ 210 w 893"/>
                <a:gd name="T23" fmla="*/ 144 h 505"/>
                <a:gd name="T24" fmla="*/ 416 w 893"/>
                <a:gd name="T25" fmla="*/ 121 h 505"/>
                <a:gd name="T26" fmla="*/ 546 w 893"/>
                <a:gd name="T27" fmla="*/ 132 h 505"/>
                <a:gd name="T28" fmla="*/ 736 w 893"/>
                <a:gd name="T29" fmla="*/ 102 h 505"/>
                <a:gd name="T30" fmla="*/ 893 w 893"/>
                <a:gd name="T31" fmla="*/ 0 h 5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93" h="505">
                  <a:moveTo>
                    <a:pt x="893" y="0"/>
                  </a:moveTo>
                  <a:cubicBezTo>
                    <a:pt x="873" y="35"/>
                    <a:pt x="847" y="64"/>
                    <a:pt x="817" y="90"/>
                  </a:cubicBezTo>
                  <a:cubicBezTo>
                    <a:pt x="757" y="141"/>
                    <a:pt x="686" y="168"/>
                    <a:pt x="609" y="179"/>
                  </a:cubicBezTo>
                  <a:cubicBezTo>
                    <a:pt x="539" y="190"/>
                    <a:pt x="470" y="187"/>
                    <a:pt x="400" y="180"/>
                  </a:cubicBezTo>
                  <a:cubicBezTo>
                    <a:pt x="333" y="174"/>
                    <a:pt x="268" y="178"/>
                    <a:pt x="204" y="201"/>
                  </a:cubicBezTo>
                  <a:cubicBezTo>
                    <a:pt x="114" y="234"/>
                    <a:pt x="57" y="299"/>
                    <a:pt x="27" y="389"/>
                  </a:cubicBezTo>
                  <a:cubicBezTo>
                    <a:pt x="14" y="427"/>
                    <a:pt x="7" y="466"/>
                    <a:pt x="2" y="505"/>
                  </a:cubicBezTo>
                  <a:cubicBezTo>
                    <a:pt x="1" y="495"/>
                    <a:pt x="0" y="485"/>
                    <a:pt x="0" y="475"/>
                  </a:cubicBezTo>
                  <a:cubicBezTo>
                    <a:pt x="0" y="465"/>
                    <a:pt x="0" y="455"/>
                    <a:pt x="0" y="445"/>
                  </a:cubicBezTo>
                  <a:cubicBezTo>
                    <a:pt x="0" y="435"/>
                    <a:pt x="1" y="424"/>
                    <a:pt x="2" y="414"/>
                  </a:cubicBezTo>
                  <a:cubicBezTo>
                    <a:pt x="7" y="364"/>
                    <a:pt x="18" y="316"/>
                    <a:pt x="43" y="272"/>
                  </a:cubicBezTo>
                  <a:cubicBezTo>
                    <a:pt x="80" y="206"/>
                    <a:pt x="138" y="167"/>
                    <a:pt x="210" y="144"/>
                  </a:cubicBezTo>
                  <a:cubicBezTo>
                    <a:pt x="277" y="123"/>
                    <a:pt x="346" y="119"/>
                    <a:pt x="416" y="121"/>
                  </a:cubicBezTo>
                  <a:cubicBezTo>
                    <a:pt x="460" y="122"/>
                    <a:pt x="503" y="127"/>
                    <a:pt x="546" y="132"/>
                  </a:cubicBezTo>
                  <a:cubicBezTo>
                    <a:pt x="612" y="140"/>
                    <a:pt x="676" y="128"/>
                    <a:pt x="736" y="102"/>
                  </a:cubicBezTo>
                  <a:cubicBezTo>
                    <a:pt x="794" y="77"/>
                    <a:pt x="846" y="42"/>
                    <a:pt x="89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25">
              <a:extLst>
                <a:ext uri="{FF2B5EF4-FFF2-40B4-BE49-F238E27FC236}">
                  <a16:creationId xmlns:a16="http://schemas.microsoft.com/office/drawing/2014/main" id="{C254FCDD-DE31-47E2-F09B-8F46B5A4E3C3}"/>
                </a:ext>
              </a:extLst>
            </p:cNvPr>
            <p:cNvSpPr/>
            <p:nvPr/>
          </p:nvSpPr>
          <p:spPr bwMode="auto">
            <a:xfrm>
              <a:off x="4013" y="2461"/>
              <a:ext cx="1013" cy="1246"/>
            </a:xfrm>
            <a:custGeom>
              <a:gdLst>
                <a:gd name="T0" fmla="*/ 626 w 626"/>
                <a:gd name="T1" fmla="*/ 3 h 770"/>
                <a:gd name="T2" fmla="*/ 364 w 626"/>
                <a:gd name="T3" fmla="*/ 124 h 770"/>
                <a:gd name="T4" fmla="*/ 190 w 626"/>
                <a:gd name="T5" fmla="*/ 191 h 770"/>
                <a:gd name="T6" fmla="*/ 55 w 626"/>
                <a:gd name="T7" fmla="*/ 405 h 770"/>
                <a:gd name="T8" fmla="*/ 48 w 626"/>
                <a:gd name="T9" fmla="*/ 501 h 770"/>
                <a:gd name="T10" fmla="*/ 49 w 626"/>
                <a:gd name="T11" fmla="*/ 514 h 770"/>
                <a:gd name="T12" fmla="*/ 82 w 626"/>
                <a:gd name="T13" fmla="*/ 451 h 770"/>
                <a:gd name="T14" fmla="*/ 200 w 626"/>
                <a:gd name="T15" fmla="*/ 359 h 770"/>
                <a:gd name="T16" fmla="*/ 242 w 626"/>
                <a:gd name="T17" fmla="*/ 354 h 770"/>
                <a:gd name="T18" fmla="*/ 303 w 626"/>
                <a:gd name="T19" fmla="*/ 355 h 770"/>
                <a:gd name="T20" fmla="*/ 450 w 626"/>
                <a:gd name="T21" fmla="*/ 327 h 770"/>
                <a:gd name="T22" fmla="*/ 422 w 626"/>
                <a:gd name="T23" fmla="*/ 346 h 770"/>
                <a:gd name="T24" fmla="*/ 316 w 626"/>
                <a:gd name="T25" fmla="*/ 367 h 770"/>
                <a:gd name="T26" fmla="*/ 231 w 626"/>
                <a:gd name="T27" fmla="*/ 372 h 770"/>
                <a:gd name="T28" fmla="*/ 93 w 626"/>
                <a:gd name="T29" fmla="*/ 486 h 770"/>
                <a:gd name="T30" fmla="*/ 55 w 626"/>
                <a:gd name="T31" fmla="*/ 653 h 770"/>
                <a:gd name="T32" fmla="*/ 52 w 626"/>
                <a:gd name="T33" fmla="*/ 770 h 770"/>
                <a:gd name="T34" fmla="*/ 49 w 626"/>
                <a:gd name="T35" fmla="*/ 766 h 770"/>
                <a:gd name="T36" fmla="*/ 6 w 626"/>
                <a:gd name="T37" fmla="*/ 553 h 770"/>
                <a:gd name="T38" fmla="*/ 19 w 626"/>
                <a:gd name="T39" fmla="*/ 354 h 770"/>
                <a:gd name="T40" fmla="*/ 194 w 626"/>
                <a:gd name="T41" fmla="*/ 151 h 770"/>
                <a:gd name="T42" fmla="*/ 390 w 626"/>
                <a:gd name="T43" fmla="*/ 96 h 770"/>
                <a:gd name="T44" fmla="*/ 617 w 626"/>
                <a:gd name="T45" fmla="*/ 4 h 770"/>
                <a:gd name="T46" fmla="*/ 623 w 626"/>
                <a:gd name="T47" fmla="*/ 1 h 770"/>
                <a:gd name="T48" fmla="*/ 626 w 626"/>
                <a:gd name="T49" fmla="*/ 3 h 7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6" h="770">
                  <a:moveTo>
                    <a:pt x="626" y="3"/>
                  </a:moveTo>
                  <a:cubicBezTo>
                    <a:pt x="547" y="62"/>
                    <a:pt x="463" y="109"/>
                    <a:pt x="364" y="124"/>
                  </a:cubicBezTo>
                  <a:cubicBezTo>
                    <a:pt x="301" y="134"/>
                    <a:pt x="242" y="155"/>
                    <a:pt x="190" y="191"/>
                  </a:cubicBezTo>
                  <a:cubicBezTo>
                    <a:pt x="114" y="243"/>
                    <a:pt x="71" y="315"/>
                    <a:pt x="55" y="405"/>
                  </a:cubicBezTo>
                  <a:cubicBezTo>
                    <a:pt x="50" y="437"/>
                    <a:pt x="48" y="469"/>
                    <a:pt x="48" y="501"/>
                  </a:cubicBezTo>
                  <a:cubicBezTo>
                    <a:pt x="49" y="505"/>
                    <a:pt x="49" y="508"/>
                    <a:pt x="49" y="514"/>
                  </a:cubicBezTo>
                  <a:cubicBezTo>
                    <a:pt x="60" y="491"/>
                    <a:pt x="70" y="470"/>
                    <a:pt x="82" y="451"/>
                  </a:cubicBezTo>
                  <a:cubicBezTo>
                    <a:pt x="110" y="406"/>
                    <a:pt x="147" y="373"/>
                    <a:pt x="200" y="359"/>
                  </a:cubicBezTo>
                  <a:cubicBezTo>
                    <a:pt x="214" y="356"/>
                    <a:pt x="228" y="355"/>
                    <a:pt x="242" y="354"/>
                  </a:cubicBezTo>
                  <a:cubicBezTo>
                    <a:pt x="262" y="354"/>
                    <a:pt x="283" y="355"/>
                    <a:pt x="303" y="355"/>
                  </a:cubicBezTo>
                  <a:cubicBezTo>
                    <a:pt x="354" y="355"/>
                    <a:pt x="404" y="355"/>
                    <a:pt x="450" y="327"/>
                  </a:cubicBezTo>
                  <a:cubicBezTo>
                    <a:pt x="443" y="337"/>
                    <a:pt x="432" y="342"/>
                    <a:pt x="422" y="346"/>
                  </a:cubicBezTo>
                  <a:cubicBezTo>
                    <a:pt x="388" y="359"/>
                    <a:pt x="352" y="364"/>
                    <a:pt x="316" y="367"/>
                  </a:cubicBezTo>
                  <a:cubicBezTo>
                    <a:pt x="288" y="369"/>
                    <a:pt x="259" y="367"/>
                    <a:pt x="231" y="372"/>
                  </a:cubicBezTo>
                  <a:cubicBezTo>
                    <a:pt x="163" y="384"/>
                    <a:pt x="120" y="426"/>
                    <a:pt x="93" y="486"/>
                  </a:cubicBezTo>
                  <a:cubicBezTo>
                    <a:pt x="69" y="539"/>
                    <a:pt x="59" y="596"/>
                    <a:pt x="55" y="653"/>
                  </a:cubicBezTo>
                  <a:cubicBezTo>
                    <a:pt x="52" y="692"/>
                    <a:pt x="51" y="731"/>
                    <a:pt x="52" y="770"/>
                  </a:cubicBezTo>
                  <a:cubicBezTo>
                    <a:pt x="50" y="769"/>
                    <a:pt x="50" y="768"/>
                    <a:pt x="49" y="766"/>
                  </a:cubicBezTo>
                  <a:cubicBezTo>
                    <a:pt x="31" y="696"/>
                    <a:pt x="13" y="625"/>
                    <a:pt x="6" y="553"/>
                  </a:cubicBezTo>
                  <a:cubicBezTo>
                    <a:pt x="0" y="486"/>
                    <a:pt x="1" y="419"/>
                    <a:pt x="19" y="354"/>
                  </a:cubicBezTo>
                  <a:cubicBezTo>
                    <a:pt x="45" y="258"/>
                    <a:pt x="104" y="192"/>
                    <a:pt x="194" y="151"/>
                  </a:cubicBezTo>
                  <a:cubicBezTo>
                    <a:pt x="256" y="122"/>
                    <a:pt x="322" y="104"/>
                    <a:pt x="390" y="96"/>
                  </a:cubicBezTo>
                  <a:cubicBezTo>
                    <a:pt x="474" y="85"/>
                    <a:pt x="547" y="48"/>
                    <a:pt x="617" y="4"/>
                  </a:cubicBezTo>
                  <a:cubicBezTo>
                    <a:pt x="619" y="3"/>
                    <a:pt x="621" y="2"/>
                    <a:pt x="623" y="1"/>
                  </a:cubicBezTo>
                  <a:cubicBezTo>
                    <a:pt x="625" y="0"/>
                    <a:pt x="626" y="1"/>
                    <a:pt x="62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6EC767DA-F822-1914-F4ED-525854EFACAF}"/>
                </a:ext>
              </a:extLst>
            </p:cNvPr>
            <p:cNvSpPr/>
            <p:nvPr/>
          </p:nvSpPr>
          <p:spPr bwMode="auto">
            <a:xfrm>
              <a:off x="4351" y="1032"/>
              <a:ext cx="1467" cy="565"/>
            </a:xfrm>
            <a:custGeom>
              <a:gdLst>
                <a:gd name="T0" fmla="*/ 906 w 906"/>
                <a:gd name="T1" fmla="*/ 9 h 349"/>
                <a:gd name="T2" fmla="*/ 801 w 906"/>
                <a:gd name="T3" fmla="*/ 24 h 349"/>
                <a:gd name="T4" fmla="*/ 490 w 906"/>
                <a:gd name="T5" fmla="*/ 171 h 349"/>
                <a:gd name="T6" fmla="*/ 311 w 906"/>
                <a:gd name="T7" fmla="*/ 273 h 349"/>
                <a:gd name="T8" fmla="*/ 142 w 906"/>
                <a:gd name="T9" fmla="*/ 295 h 349"/>
                <a:gd name="T10" fmla="*/ 134 w 906"/>
                <a:gd name="T11" fmla="*/ 295 h 349"/>
                <a:gd name="T12" fmla="*/ 251 w 906"/>
                <a:gd name="T13" fmla="*/ 338 h 349"/>
                <a:gd name="T14" fmla="*/ 373 w 906"/>
                <a:gd name="T15" fmla="*/ 332 h 349"/>
                <a:gd name="T16" fmla="*/ 282 w 906"/>
                <a:gd name="T17" fmla="*/ 349 h 349"/>
                <a:gd name="T18" fmla="*/ 77 w 906"/>
                <a:gd name="T19" fmla="*/ 289 h 349"/>
                <a:gd name="T20" fmla="*/ 0 w 906"/>
                <a:gd name="T21" fmla="*/ 234 h 349"/>
                <a:gd name="T22" fmla="*/ 52 w 906"/>
                <a:gd name="T23" fmla="*/ 244 h 349"/>
                <a:gd name="T24" fmla="*/ 381 w 906"/>
                <a:gd name="T25" fmla="*/ 186 h 349"/>
                <a:gd name="T26" fmla="*/ 492 w 906"/>
                <a:gd name="T27" fmla="*/ 114 h 349"/>
                <a:gd name="T28" fmla="*/ 898 w 906"/>
                <a:gd name="T29" fmla="*/ 7 h 349"/>
                <a:gd name="T30" fmla="*/ 906 w 906"/>
                <a:gd name="T31" fmla="*/ 9 h 3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5" h="349">
                  <a:moveTo>
                    <a:pt x="906" y="9"/>
                  </a:moveTo>
                  <a:cubicBezTo>
                    <a:pt x="871" y="13"/>
                    <a:pt x="836" y="18"/>
                    <a:pt x="801" y="24"/>
                  </a:cubicBezTo>
                  <a:cubicBezTo>
                    <a:pt x="685" y="47"/>
                    <a:pt x="583" y="98"/>
                    <a:pt x="490" y="171"/>
                  </a:cubicBezTo>
                  <a:cubicBezTo>
                    <a:pt x="436" y="214"/>
                    <a:pt x="378" y="252"/>
                    <a:pt x="311" y="273"/>
                  </a:cubicBezTo>
                  <a:cubicBezTo>
                    <a:pt x="256" y="291"/>
                    <a:pt x="200" y="297"/>
                    <a:pt x="142" y="295"/>
                  </a:cubicBezTo>
                  <a:cubicBezTo>
                    <a:pt x="141" y="295"/>
                    <a:pt x="139" y="295"/>
                    <a:pt x="134" y="295"/>
                  </a:cubicBezTo>
                  <a:cubicBezTo>
                    <a:pt x="172" y="319"/>
                    <a:pt x="210" y="332"/>
                    <a:pt x="251" y="338"/>
                  </a:cubicBezTo>
                  <a:cubicBezTo>
                    <a:pt x="292" y="344"/>
                    <a:pt x="332" y="342"/>
                    <a:pt x="373" y="332"/>
                  </a:cubicBezTo>
                  <a:cubicBezTo>
                    <a:pt x="344" y="344"/>
                    <a:pt x="313" y="348"/>
                    <a:pt x="282" y="349"/>
                  </a:cubicBezTo>
                  <a:cubicBezTo>
                    <a:pt x="208" y="349"/>
                    <a:pt x="140" y="327"/>
                    <a:pt x="77" y="289"/>
                  </a:cubicBezTo>
                  <a:cubicBezTo>
                    <a:pt x="50" y="274"/>
                    <a:pt x="25" y="256"/>
                    <a:pt x="0" y="234"/>
                  </a:cubicBezTo>
                  <a:cubicBezTo>
                    <a:pt x="19" y="238"/>
                    <a:pt x="35" y="242"/>
                    <a:pt x="52" y="244"/>
                  </a:cubicBezTo>
                  <a:cubicBezTo>
                    <a:pt x="168" y="263"/>
                    <a:pt x="277" y="240"/>
                    <a:pt x="381" y="186"/>
                  </a:cubicBezTo>
                  <a:cubicBezTo>
                    <a:pt x="420" y="165"/>
                    <a:pt x="456" y="139"/>
                    <a:pt x="492" y="114"/>
                  </a:cubicBezTo>
                  <a:cubicBezTo>
                    <a:pt x="614" y="30"/>
                    <a:pt x="751" y="0"/>
                    <a:pt x="898" y="7"/>
                  </a:cubicBezTo>
                  <a:cubicBezTo>
                    <a:pt x="900" y="8"/>
                    <a:pt x="903" y="8"/>
                    <a:pt x="90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27">
              <a:extLst>
                <a:ext uri="{FF2B5EF4-FFF2-40B4-BE49-F238E27FC236}">
                  <a16:creationId xmlns:a16="http://schemas.microsoft.com/office/drawing/2014/main" id="{A3C90985-6E46-777B-F81F-049AF17804FA}"/>
                </a:ext>
              </a:extLst>
            </p:cNvPr>
            <p:cNvSpPr/>
            <p:nvPr/>
          </p:nvSpPr>
          <p:spPr bwMode="auto">
            <a:xfrm>
              <a:off x="3847" y="1647"/>
              <a:ext cx="1241" cy="469"/>
            </a:xfrm>
            <a:custGeom>
              <a:gdLst>
                <a:gd name="T0" fmla="*/ 765 w 766"/>
                <a:gd name="T1" fmla="*/ 232 h 290"/>
                <a:gd name="T2" fmla="*/ 479 w 766"/>
                <a:gd name="T3" fmla="*/ 225 h 290"/>
                <a:gd name="T4" fmla="*/ 380 w 766"/>
                <a:gd name="T5" fmla="*/ 152 h 290"/>
                <a:gd name="T6" fmla="*/ 229 w 766"/>
                <a:gd name="T7" fmla="*/ 60 h 290"/>
                <a:gd name="T8" fmla="*/ 180 w 766"/>
                <a:gd name="T9" fmla="*/ 48 h 290"/>
                <a:gd name="T10" fmla="*/ 309 w 766"/>
                <a:gd name="T11" fmla="*/ 202 h 290"/>
                <a:gd name="T12" fmla="*/ 0 w 766"/>
                <a:gd name="T13" fmla="*/ 39 h 290"/>
                <a:gd name="T14" fmla="*/ 49 w 766"/>
                <a:gd name="T15" fmla="*/ 22 h 290"/>
                <a:gd name="T16" fmla="*/ 234 w 766"/>
                <a:gd name="T17" fmla="*/ 20 h 290"/>
                <a:gd name="T18" fmla="*/ 363 w 766"/>
                <a:gd name="T19" fmla="*/ 91 h 290"/>
                <a:gd name="T20" fmla="*/ 475 w 766"/>
                <a:gd name="T21" fmla="*/ 182 h 290"/>
                <a:gd name="T22" fmla="*/ 625 w 766"/>
                <a:gd name="T23" fmla="*/ 250 h 290"/>
                <a:gd name="T24" fmla="*/ 763 w 766"/>
                <a:gd name="T25" fmla="*/ 230 h 290"/>
                <a:gd name="T26" fmla="*/ 765 w 766"/>
                <a:gd name="T27" fmla="*/ 232 h 2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6" h="290">
                  <a:moveTo>
                    <a:pt x="765" y="232"/>
                  </a:moveTo>
                  <a:cubicBezTo>
                    <a:pt x="668" y="290"/>
                    <a:pt x="573" y="282"/>
                    <a:pt x="479" y="225"/>
                  </a:cubicBezTo>
                  <a:cubicBezTo>
                    <a:pt x="444" y="204"/>
                    <a:pt x="414" y="175"/>
                    <a:pt x="380" y="152"/>
                  </a:cubicBezTo>
                  <a:cubicBezTo>
                    <a:pt x="332" y="118"/>
                    <a:pt x="284" y="83"/>
                    <a:pt x="229" y="60"/>
                  </a:cubicBezTo>
                  <a:cubicBezTo>
                    <a:pt x="214" y="54"/>
                    <a:pt x="199" y="49"/>
                    <a:pt x="180" y="48"/>
                  </a:cubicBezTo>
                  <a:cubicBezTo>
                    <a:pt x="241" y="87"/>
                    <a:pt x="282" y="138"/>
                    <a:pt x="309" y="202"/>
                  </a:cubicBezTo>
                  <a:cubicBezTo>
                    <a:pt x="234" y="95"/>
                    <a:pt x="135" y="34"/>
                    <a:pt x="0" y="39"/>
                  </a:cubicBezTo>
                  <a:cubicBezTo>
                    <a:pt x="16" y="31"/>
                    <a:pt x="33" y="27"/>
                    <a:pt x="49" y="22"/>
                  </a:cubicBezTo>
                  <a:cubicBezTo>
                    <a:pt x="111" y="6"/>
                    <a:pt x="172" y="0"/>
                    <a:pt x="234" y="20"/>
                  </a:cubicBezTo>
                  <a:cubicBezTo>
                    <a:pt x="282" y="35"/>
                    <a:pt x="324" y="61"/>
                    <a:pt x="363" y="91"/>
                  </a:cubicBezTo>
                  <a:cubicBezTo>
                    <a:pt x="401" y="120"/>
                    <a:pt x="438" y="152"/>
                    <a:pt x="475" y="182"/>
                  </a:cubicBezTo>
                  <a:cubicBezTo>
                    <a:pt x="519" y="217"/>
                    <a:pt x="568" y="242"/>
                    <a:pt x="625" y="250"/>
                  </a:cubicBezTo>
                  <a:cubicBezTo>
                    <a:pt x="673" y="256"/>
                    <a:pt x="719" y="250"/>
                    <a:pt x="763" y="230"/>
                  </a:cubicBezTo>
                  <a:cubicBezTo>
                    <a:pt x="765" y="229"/>
                    <a:pt x="766" y="230"/>
                    <a:pt x="765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28">
              <a:extLst>
                <a:ext uri="{FF2B5EF4-FFF2-40B4-BE49-F238E27FC236}">
                  <a16:creationId xmlns:a16="http://schemas.microsoft.com/office/drawing/2014/main" id="{78834ABC-1361-9DF5-8C40-C94B72687D00}"/>
                </a:ext>
              </a:extLst>
            </p:cNvPr>
            <p:cNvSpPr/>
            <p:nvPr/>
          </p:nvSpPr>
          <p:spPr bwMode="auto">
            <a:xfrm>
              <a:off x="5193" y="968"/>
              <a:ext cx="1047" cy="1021"/>
            </a:xfrm>
            <a:custGeom>
              <a:gdLst>
                <a:gd name="T0" fmla="*/ 91 w 647"/>
                <a:gd name="T1" fmla="*/ 631 h 631"/>
                <a:gd name="T2" fmla="*/ 27 w 647"/>
                <a:gd name="T3" fmla="*/ 373 h 631"/>
                <a:gd name="T4" fmla="*/ 59 w 647"/>
                <a:gd name="T5" fmla="*/ 539 h 631"/>
                <a:gd name="T6" fmla="*/ 67 w 647"/>
                <a:gd name="T7" fmla="*/ 459 h 631"/>
                <a:gd name="T8" fmla="*/ 284 w 647"/>
                <a:gd name="T9" fmla="*/ 226 h 631"/>
                <a:gd name="T10" fmla="*/ 468 w 647"/>
                <a:gd name="T11" fmla="*/ 155 h 631"/>
                <a:gd name="T12" fmla="*/ 591 w 647"/>
                <a:gd name="T13" fmla="*/ 55 h 631"/>
                <a:gd name="T14" fmla="*/ 620 w 647"/>
                <a:gd name="T15" fmla="*/ 0 h 631"/>
                <a:gd name="T16" fmla="*/ 601 w 647"/>
                <a:gd name="T17" fmla="*/ 161 h 631"/>
                <a:gd name="T18" fmla="*/ 617 w 647"/>
                <a:gd name="T19" fmla="*/ 109 h 631"/>
                <a:gd name="T20" fmla="*/ 616 w 647"/>
                <a:gd name="T21" fmla="*/ 55 h 631"/>
                <a:gd name="T22" fmla="*/ 339 w 647"/>
                <a:gd name="T23" fmla="*/ 238 h 631"/>
                <a:gd name="T24" fmla="*/ 169 w 647"/>
                <a:gd name="T25" fmla="*/ 329 h 631"/>
                <a:gd name="T26" fmla="*/ 85 w 647"/>
                <a:gd name="T27" fmla="*/ 519 h 631"/>
                <a:gd name="T28" fmla="*/ 90 w 647"/>
                <a:gd name="T29" fmla="*/ 622 h 631"/>
                <a:gd name="T30" fmla="*/ 91 w 647"/>
                <a:gd name="T31" fmla="*/ 631 h 6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7" h="631">
                  <a:moveTo>
                    <a:pt x="91" y="631"/>
                  </a:moveTo>
                  <a:cubicBezTo>
                    <a:pt x="35" y="582"/>
                    <a:pt x="0" y="434"/>
                    <a:pt x="27" y="373"/>
                  </a:cubicBezTo>
                  <a:cubicBezTo>
                    <a:pt x="32" y="429"/>
                    <a:pt x="26" y="488"/>
                    <a:pt x="59" y="539"/>
                  </a:cubicBezTo>
                  <a:cubicBezTo>
                    <a:pt x="60" y="512"/>
                    <a:pt x="61" y="485"/>
                    <a:pt x="67" y="459"/>
                  </a:cubicBezTo>
                  <a:cubicBezTo>
                    <a:pt x="94" y="339"/>
                    <a:pt x="168" y="263"/>
                    <a:pt x="284" y="226"/>
                  </a:cubicBezTo>
                  <a:cubicBezTo>
                    <a:pt x="346" y="206"/>
                    <a:pt x="409" y="187"/>
                    <a:pt x="468" y="155"/>
                  </a:cubicBezTo>
                  <a:cubicBezTo>
                    <a:pt x="515" y="129"/>
                    <a:pt x="558" y="99"/>
                    <a:pt x="591" y="55"/>
                  </a:cubicBezTo>
                  <a:cubicBezTo>
                    <a:pt x="603" y="38"/>
                    <a:pt x="613" y="20"/>
                    <a:pt x="620" y="0"/>
                  </a:cubicBezTo>
                  <a:cubicBezTo>
                    <a:pt x="647" y="44"/>
                    <a:pt x="638" y="120"/>
                    <a:pt x="601" y="161"/>
                  </a:cubicBezTo>
                  <a:cubicBezTo>
                    <a:pt x="608" y="144"/>
                    <a:pt x="614" y="127"/>
                    <a:pt x="617" y="109"/>
                  </a:cubicBezTo>
                  <a:cubicBezTo>
                    <a:pt x="620" y="91"/>
                    <a:pt x="620" y="73"/>
                    <a:pt x="616" y="55"/>
                  </a:cubicBezTo>
                  <a:cubicBezTo>
                    <a:pt x="548" y="154"/>
                    <a:pt x="450" y="206"/>
                    <a:pt x="339" y="238"/>
                  </a:cubicBezTo>
                  <a:cubicBezTo>
                    <a:pt x="276" y="256"/>
                    <a:pt x="217" y="282"/>
                    <a:pt x="169" y="329"/>
                  </a:cubicBezTo>
                  <a:cubicBezTo>
                    <a:pt x="116" y="381"/>
                    <a:pt x="90" y="446"/>
                    <a:pt x="85" y="519"/>
                  </a:cubicBezTo>
                  <a:cubicBezTo>
                    <a:pt x="82" y="554"/>
                    <a:pt x="84" y="588"/>
                    <a:pt x="90" y="622"/>
                  </a:cubicBezTo>
                  <a:cubicBezTo>
                    <a:pt x="91" y="625"/>
                    <a:pt x="91" y="628"/>
                    <a:pt x="91" y="6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29">
              <a:extLst>
                <a:ext uri="{FF2B5EF4-FFF2-40B4-BE49-F238E27FC236}">
                  <a16:creationId xmlns:a16="http://schemas.microsoft.com/office/drawing/2014/main" id="{CD1E0DFE-9D4C-5FFA-E7EB-1D4017412592}"/>
                </a:ext>
              </a:extLst>
            </p:cNvPr>
            <p:cNvSpPr/>
            <p:nvPr/>
          </p:nvSpPr>
          <p:spPr bwMode="auto">
            <a:xfrm>
              <a:off x="4629" y="481"/>
              <a:ext cx="1555" cy="433"/>
            </a:xfrm>
            <a:custGeom>
              <a:gdLst>
                <a:gd name="T0" fmla="*/ 252 w 960"/>
                <a:gd name="T1" fmla="*/ 266 h 268"/>
                <a:gd name="T2" fmla="*/ 0 w 960"/>
                <a:gd name="T3" fmla="*/ 114 h 268"/>
                <a:gd name="T4" fmla="*/ 76 w 960"/>
                <a:gd name="T5" fmla="*/ 149 h 268"/>
                <a:gd name="T6" fmla="*/ 294 w 960"/>
                <a:gd name="T7" fmla="*/ 164 h 268"/>
                <a:gd name="T8" fmla="*/ 535 w 960"/>
                <a:gd name="T9" fmla="*/ 85 h 268"/>
                <a:gd name="T10" fmla="*/ 671 w 960"/>
                <a:gd name="T11" fmla="*/ 22 h 268"/>
                <a:gd name="T12" fmla="*/ 796 w 960"/>
                <a:gd name="T13" fmla="*/ 6 h 268"/>
                <a:gd name="T14" fmla="*/ 915 w 960"/>
                <a:gd name="T15" fmla="*/ 82 h 268"/>
                <a:gd name="T16" fmla="*/ 960 w 960"/>
                <a:gd name="T17" fmla="*/ 226 h 268"/>
                <a:gd name="T18" fmla="*/ 949 w 960"/>
                <a:gd name="T19" fmla="*/ 184 h 268"/>
                <a:gd name="T20" fmla="*/ 909 w 960"/>
                <a:gd name="T21" fmla="*/ 96 h 268"/>
                <a:gd name="T22" fmla="*/ 754 w 960"/>
                <a:gd name="T23" fmla="*/ 26 h 268"/>
                <a:gd name="T24" fmla="*/ 626 w 960"/>
                <a:gd name="T25" fmla="*/ 70 h 268"/>
                <a:gd name="T26" fmla="*/ 394 w 960"/>
                <a:gd name="T27" fmla="*/ 170 h 268"/>
                <a:gd name="T28" fmla="*/ 100 w 960"/>
                <a:gd name="T29" fmla="*/ 180 h 268"/>
                <a:gd name="T30" fmla="*/ 98 w 960"/>
                <a:gd name="T31" fmla="*/ 181 h 268"/>
                <a:gd name="T32" fmla="*/ 257 w 960"/>
                <a:gd name="T33" fmla="*/ 264 h 268"/>
                <a:gd name="T34" fmla="*/ 252 w 960"/>
                <a:gd name="T35" fmla="*/ 266 h 2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0" h="268">
                  <a:moveTo>
                    <a:pt x="252" y="266"/>
                  </a:moveTo>
                  <a:cubicBezTo>
                    <a:pt x="156" y="253"/>
                    <a:pt x="25" y="175"/>
                    <a:pt x="0" y="114"/>
                  </a:cubicBezTo>
                  <a:cubicBezTo>
                    <a:pt x="25" y="128"/>
                    <a:pt x="50" y="140"/>
                    <a:pt x="76" y="149"/>
                  </a:cubicBezTo>
                  <a:cubicBezTo>
                    <a:pt x="148" y="172"/>
                    <a:pt x="220" y="175"/>
                    <a:pt x="294" y="164"/>
                  </a:cubicBezTo>
                  <a:cubicBezTo>
                    <a:pt x="379" y="152"/>
                    <a:pt x="457" y="120"/>
                    <a:pt x="535" y="85"/>
                  </a:cubicBezTo>
                  <a:cubicBezTo>
                    <a:pt x="580" y="64"/>
                    <a:pt x="624" y="39"/>
                    <a:pt x="671" y="22"/>
                  </a:cubicBezTo>
                  <a:cubicBezTo>
                    <a:pt x="711" y="7"/>
                    <a:pt x="753" y="0"/>
                    <a:pt x="796" y="6"/>
                  </a:cubicBezTo>
                  <a:cubicBezTo>
                    <a:pt x="848" y="12"/>
                    <a:pt x="887" y="38"/>
                    <a:pt x="915" y="82"/>
                  </a:cubicBezTo>
                  <a:cubicBezTo>
                    <a:pt x="944" y="126"/>
                    <a:pt x="954" y="175"/>
                    <a:pt x="960" y="226"/>
                  </a:cubicBezTo>
                  <a:cubicBezTo>
                    <a:pt x="956" y="212"/>
                    <a:pt x="953" y="198"/>
                    <a:pt x="949" y="184"/>
                  </a:cubicBezTo>
                  <a:cubicBezTo>
                    <a:pt x="940" y="153"/>
                    <a:pt x="927" y="123"/>
                    <a:pt x="909" y="96"/>
                  </a:cubicBezTo>
                  <a:cubicBezTo>
                    <a:pt x="871" y="41"/>
                    <a:pt x="819" y="19"/>
                    <a:pt x="754" y="26"/>
                  </a:cubicBezTo>
                  <a:cubicBezTo>
                    <a:pt x="708" y="31"/>
                    <a:pt x="666" y="48"/>
                    <a:pt x="626" y="70"/>
                  </a:cubicBezTo>
                  <a:cubicBezTo>
                    <a:pt x="551" y="110"/>
                    <a:pt x="475" y="147"/>
                    <a:pt x="394" y="170"/>
                  </a:cubicBezTo>
                  <a:cubicBezTo>
                    <a:pt x="297" y="198"/>
                    <a:pt x="199" y="205"/>
                    <a:pt x="100" y="180"/>
                  </a:cubicBezTo>
                  <a:cubicBezTo>
                    <a:pt x="100" y="180"/>
                    <a:pt x="99" y="180"/>
                    <a:pt x="98" y="181"/>
                  </a:cubicBezTo>
                  <a:cubicBezTo>
                    <a:pt x="146" y="220"/>
                    <a:pt x="199" y="247"/>
                    <a:pt x="257" y="264"/>
                  </a:cubicBezTo>
                  <a:cubicBezTo>
                    <a:pt x="257" y="268"/>
                    <a:pt x="254" y="266"/>
                    <a:pt x="252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8DBC95EC-FDA1-5434-B365-A58FC2C70A7F}"/>
                </a:ext>
              </a:extLst>
            </p:cNvPr>
            <p:cNvSpPr/>
            <p:nvPr/>
          </p:nvSpPr>
          <p:spPr bwMode="auto">
            <a:xfrm>
              <a:off x="4322" y="812"/>
              <a:ext cx="1201" cy="466"/>
            </a:xfrm>
            <a:custGeom>
              <a:gdLst>
                <a:gd name="T0" fmla="*/ 213 w 742"/>
                <a:gd name="T1" fmla="*/ 287 h 288"/>
                <a:gd name="T2" fmla="*/ 7 w 742"/>
                <a:gd name="T3" fmla="*/ 0 h 288"/>
                <a:gd name="T4" fmla="*/ 11 w 742"/>
                <a:gd name="T5" fmla="*/ 7 h 288"/>
                <a:gd name="T6" fmla="*/ 52 w 742"/>
                <a:gd name="T7" fmla="*/ 89 h 288"/>
                <a:gd name="T8" fmla="*/ 216 w 742"/>
                <a:gd name="T9" fmla="*/ 174 h 288"/>
                <a:gd name="T10" fmla="*/ 348 w 742"/>
                <a:gd name="T11" fmla="*/ 147 h 288"/>
                <a:gd name="T12" fmla="*/ 671 w 742"/>
                <a:gd name="T13" fmla="*/ 95 h 288"/>
                <a:gd name="T14" fmla="*/ 742 w 742"/>
                <a:gd name="T15" fmla="*/ 103 h 288"/>
                <a:gd name="T16" fmla="*/ 733 w 742"/>
                <a:gd name="T17" fmla="*/ 103 h 288"/>
                <a:gd name="T18" fmla="*/ 331 w 742"/>
                <a:gd name="T19" fmla="*/ 176 h 288"/>
                <a:gd name="T20" fmla="*/ 138 w 742"/>
                <a:gd name="T21" fmla="*/ 190 h 288"/>
                <a:gd name="T22" fmla="*/ 98 w 742"/>
                <a:gd name="T23" fmla="*/ 174 h 288"/>
                <a:gd name="T24" fmla="*/ 63 w 742"/>
                <a:gd name="T25" fmla="*/ 149 h 288"/>
                <a:gd name="T26" fmla="*/ 217 w 742"/>
                <a:gd name="T27" fmla="*/ 284 h 288"/>
                <a:gd name="T28" fmla="*/ 213 w 742"/>
                <a:gd name="T29" fmla="*/ 287 h 2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2" h="288">
                  <a:moveTo>
                    <a:pt x="213" y="287"/>
                  </a:moveTo>
                  <a:cubicBezTo>
                    <a:pt x="77" y="256"/>
                    <a:pt x="0" y="146"/>
                    <a:pt x="7" y="0"/>
                  </a:cubicBezTo>
                  <a:cubicBezTo>
                    <a:pt x="10" y="1"/>
                    <a:pt x="10" y="5"/>
                    <a:pt x="11" y="7"/>
                  </a:cubicBezTo>
                  <a:cubicBezTo>
                    <a:pt x="21" y="36"/>
                    <a:pt x="34" y="64"/>
                    <a:pt x="52" y="89"/>
                  </a:cubicBezTo>
                  <a:cubicBezTo>
                    <a:pt x="92" y="146"/>
                    <a:pt x="146" y="174"/>
                    <a:pt x="216" y="174"/>
                  </a:cubicBezTo>
                  <a:cubicBezTo>
                    <a:pt x="262" y="175"/>
                    <a:pt x="305" y="162"/>
                    <a:pt x="348" y="147"/>
                  </a:cubicBezTo>
                  <a:cubicBezTo>
                    <a:pt x="452" y="110"/>
                    <a:pt x="560" y="90"/>
                    <a:pt x="671" y="95"/>
                  </a:cubicBezTo>
                  <a:cubicBezTo>
                    <a:pt x="695" y="95"/>
                    <a:pt x="718" y="98"/>
                    <a:pt x="742" y="103"/>
                  </a:cubicBezTo>
                  <a:cubicBezTo>
                    <a:pt x="739" y="103"/>
                    <a:pt x="736" y="103"/>
                    <a:pt x="733" y="103"/>
                  </a:cubicBezTo>
                  <a:cubicBezTo>
                    <a:pt x="593" y="95"/>
                    <a:pt x="460" y="121"/>
                    <a:pt x="331" y="176"/>
                  </a:cubicBezTo>
                  <a:cubicBezTo>
                    <a:pt x="270" y="203"/>
                    <a:pt x="204" y="208"/>
                    <a:pt x="138" y="190"/>
                  </a:cubicBezTo>
                  <a:cubicBezTo>
                    <a:pt x="124" y="186"/>
                    <a:pt x="111" y="181"/>
                    <a:pt x="98" y="174"/>
                  </a:cubicBezTo>
                  <a:cubicBezTo>
                    <a:pt x="85" y="167"/>
                    <a:pt x="74" y="158"/>
                    <a:pt x="63" y="149"/>
                  </a:cubicBezTo>
                  <a:cubicBezTo>
                    <a:pt x="96" y="216"/>
                    <a:pt x="148" y="260"/>
                    <a:pt x="217" y="284"/>
                  </a:cubicBezTo>
                  <a:cubicBezTo>
                    <a:pt x="218" y="288"/>
                    <a:pt x="215" y="287"/>
                    <a:pt x="213" y="2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31">
              <a:extLst>
                <a:ext uri="{FF2B5EF4-FFF2-40B4-BE49-F238E27FC236}">
                  <a16:creationId xmlns:a16="http://schemas.microsoft.com/office/drawing/2014/main" id="{F663B113-7D44-40CA-C220-6B48D8DA4507}"/>
                </a:ext>
              </a:extLst>
            </p:cNvPr>
            <p:cNvSpPr/>
            <p:nvPr/>
          </p:nvSpPr>
          <p:spPr bwMode="auto">
            <a:xfrm>
              <a:off x="6543" y="2335"/>
              <a:ext cx="78" cy="1880"/>
            </a:xfrm>
            <a:custGeom>
              <a:gdLst>
                <a:gd name="T0" fmla="*/ 0 w 48"/>
                <a:gd name="T1" fmla="*/ 1162 h 1162"/>
                <a:gd name="T2" fmla="*/ 37 w 48"/>
                <a:gd name="T3" fmla="*/ 0 h 1162"/>
                <a:gd name="T4" fmla="*/ 42 w 48"/>
                <a:gd name="T5" fmla="*/ 152 h 1162"/>
                <a:gd name="T6" fmla="*/ 44 w 48"/>
                <a:gd name="T7" fmla="*/ 605 h 1162"/>
                <a:gd name="T8" fmla="*/ 23 w 48"/>
                <a:gd name="T9" fmla="*/ 985 h 1162"/>
                <a:gd name="T10" fmla="*/ 2 w 48"/>
                <a:gd name="T11" fmla="*/ 1152 h 1162"/>
                <a:gd name="T12" fmla="*/ 0 w 48"/>
                <a:gd name="T13" fmla="*/ 1162 h 11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162">
                  <a:moveTo>
                    <a:pt x="0" y="1162"/>
                  </a:moveTo>
                  <a:cubicBezTo>
                    <a:pt x="15" y="775"/>
                    <a:pt x="25" y="388"/>
                    <a:pt x="37" y="0"/>
                  </a:cubicBezTo>
                  <a:cubicBezTo>
                    <a:pt x="39" y="51"/>
                    <a:pt x="41" y="102"/>
                    <a:pt x="42" y="152"/>
                  </a:cubicBezTo>
                  <a:cubicBezTo>
                    <a:pt x="47" y="303"/>
                    <a:pt x="48" y="454"/>
                    <a:pt x="44" y="605"/>
                  </a:cubicBezTo>
                  <a:cubicBezTo>
                    <a:pt x="41" y="732"/>
                    <a:pt x="35" y="859"/>
                    <a:pt x="23" y="985"/>
                  </a:cubicBezTo>
                  <a:cubicBezTo>
                    <a:pt x="18" y="1041"/>
                    <a:pt x="11" y="1097"/>
                    <a:pt x="2" y="1152"/>
                  </a:cubicBezTo>
                  <a:cubicBezTo>
                    <a:pt x="2" y="1155"/>
                    <a:pt x="1" y="1159"/>
                    <a:pt x="0" y="1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32">
              <a:extLst>
                <a:ext uri="{FF2B5EF4-FFF2-40B4-BE49-F238E27FC236}">
                  <a16:creationId xmlns:a16="http://schemas.microsoft.com/office/drawing/2014/main" id="{3A82CA03-F1F2-912B-8CD3-6B150BD06CCD}"/>
                </a:ext>
              </a:extLst>
            </p:cNvPr>
            <p:cNvSpPr/>
            <p:nvPr/>
          </p:nvSpPr>
          <p:spPr bwMode="auto">
            <a:xfrm>
              <a:off x="5353" y="308"/>
              <a:ext cx="280" cy="334"/>
            </a:xfrm>
            <a:custGeom>
              <a:gdLst>
                <a:gd name="T0" fmla="*/ 1 w 173"/>
                <a:gd name="T1" fmla="*/ 162 h 207"/>
                <a:gd name="T2" fmla="*/ 21 w 173"/>
                <a:gd name="T3" fmla="*/ 46 h 207"/>
                <a:gd name="T4" fmla="*/ 44 w 173"/>
                <a:gd name="T5" fmla="*/ 6 h 207"/>
                <a:gd name="T6" fmla="*/ 53 w 173"/>
                <a:gd name="T7" fmla="*/ 3 h 207"/>
                <a:gd name="T8" fmla="*/ 170 w 173"/>
                <a:gd name="T9" fmla="*/ 121 h 207"/>
                <a:gd name="T10" fmla="*/ 167 w 173"/>
                <a:gd name="T11" fmla="*/ 130 h 207"/>
                <a:gd name="T12" fmla="*/ 158 w 173"/>
                <a:gd name="T13" fmla="*/ 134 h 207"/>
                <a:gd name="T14" fmla="*/ 130 w 173"/>
                <a:gd name="T15" fmla="*/ 147 h 207"/>
                <a:gd name="T16" fmla="*/ 105 w 173"/>
                <a:gd name="T17" fmla="*/ 126 h 207"/>
                <a:gd name="T18" fmla="*/ 86 w 173"/>
                <a:gd name="T19" fmla="*/ 108 h 207"/>
                <a:gd name="T20" fmla="*/ 61 w 173"/>
                <a:gd name="T21" fmla="*/ 111 h 207"/>
                <a:gd name="T22" fmla="*/ 38 w 173"/>
                <a:gd name="T23" fmla="*/ 175 h 207"/>
                <a:gd name="T24" fmla="*/ 32 w 173"/>
                <a:gd name="T25" fmla="*/ 193 h 207"/>
                <a:gd name="T26" fmla="*/ 5 w 173"/>
                <a:gd name="T27" fmla="*/ 205 h 207"/>
                <a:gd name="T28" fmla="*/ 1 w 173"/>
                <a:gd name="T29" fmla="*/ 200 h 207"/>
                <a:gd name="T30" fmla="*/ 1 w 173"/>
                <a:gd name="T31" fmla="*/ 196 h 207"/>
                <a:gd name="T32" fmla="*/ 1 w 173"/>
                <a:gd name="T33" fmla="*/ 162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3" h="206">
                  <a:moveTo>
                    <a:pt x="1" y="162"/>
                  </a:moveTo>
                  <a:cubicBezTo>
                    <a:pt x="1" y="122"/>
                    <a:pt x="6" y="83"/>
                    <a:pt x="21" y="46"/>
                  </a:cubicBezTo>
                  <a:cubicBezTo>
                    <a:pt x="27" y="32"/>
                    <a:pt x="35" y="18"/>
                    <a:pt x="44" y="6"/>
                  </a:cubicBezTo>
                  <a:cubicBezTo>
                    <a:pt x="46" y="2"/>
                    <a:pt x="48" y="0"/>
                    <a:pt x="53" y="3"/>
                  </a:cubicBezTo>
                  <a:cubicBezTo>
                    <a:pt x="102" y="33"/>
                    <a:pt x="141" y="71"/>
                    <a:pt x="170" y="121"/>
                  </a:cubicBezTo>
                  <a:cubicBezTo>
                    <a:pt x="173" y="126"/>
                    <a:pt x="173" y="128"/>
                    <a:pt x="167" y="130"/>
                  </a:cubicBezTo>
                  <a:cubicBezTo>
                    <a:pt x="164" y="131"/>
                    <a:pt x="161" y="133"/>
                    <a:pt x="158" y="134"/>
                  </a:cubicBezTo>
                  <a:cubicBezTo>
                    <a:pt x="149" y="139"/>
                    <a:pt x="139" y="147"/>
                    <a:pt x="130" y="147"/>
                  </a:cubicBezTo>
                  <a:cubicBezTo>
                    <a:pt x="120" y="145"/>
                    <a:pt x="113" y="133"/>
                    <a:pt x="105" y="126"/>
                  </a:cubicBezTo>
                  <a:cubicBezTo>
                    <a:pt x="99" y="120"/>
                    <a:pt x="92" y="114"/>
                    <a:pt x="86" y="108"/>
                  </a:cubicBezTo>
                  <a:cubicBezTo>
                    <a:pt x="76" y="99"/>
                    <a:pt x="68" y="100"/>
                    <a:pt x="61" y="111"/>
                  </a:cubicBezTo>
                  <a:cubicBezTo>
                    <a:pt x="50" y="131"/>
                    <a:pt x="43" y="153"/>
                    <a:pt x="38" y="175"/>
                  </a:cubicBezTo>
                  <a:cubicBezTo>
                    <a:pt x="37" y="181"/>
                    <a:pt x="38" y="189"/>
                    <a:pt x="32" y="193"/>
                  </a:cubicBezTo>
                  <a:cubicBezTo>
                    <a:pt x="24" y="198"/>
                    <a:pt x="14" y="201"/>
                    <a:pt x="5" y="205"/>
                  </a:cubicBezTo>
                  <a:cubicBezTo>
                    <a:pt x="0" y="207"/>
                    <a:pt x="2" y="202"/>
                    <a:pt x="1" y="200"/>
                  </a:cubicBezTo>
                  <a:cubicBezTo>
                    <a:pt x="1" y="199"/>
                    <a:pt x="1" y="197"/>
                    <a:pt x="1" y="196"/>
                  </a:cubicBezTo>
                  <a:cubicBezTo>
                    <a:pt x="1" y="185"/>
                    <a:pt x="1" y="173"/>
                    <a:pt x="1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33">
              <a:extLst>
                <a:ext uri="{FF2B5EF4-FFF2-40B4-BE49-F238E27FC236}">
                  <a16:creationId xmlns:a16="http://schemas.microsoft.com/office/drawing/2014/main" id="{FBB8F82F-CC21-BEB6-6571-2D25851877FC}"/>
                </a:ext>
              </a:extLst>
            </p:cNvPr>
            <p:cNvSpPr/>
            <p:nvPr/>
          </p:nvSpPr>
          <p:spPr bwMode="auto">
            <a:xfrm>
              <a:off x="6137" y="2754"/>
              <a:ext cx="183" cy="364"/>
            </a:xfrm>
            <a:custGeom>
              <a:gdLst>
                <a:gd name="T0" fmla="*/ 113 w 113"/>
                <a:gd name="T1" fmla="*/ 139 h 225"/>
                <a:gd name="T2" fmla="*/ 101 w 113"/>
                <a:gd name="T3" fmla="*/ 194 h 225"/>
                <a:gd name="T4" fmla="*/ 45 w 113"/>
                <a:gd name="T5" fmla="*/ 219 h 225"/>
                <a:gd name="T6" fmla="*/ 1 w 113"/>
                <a:gd name="T7" fmla="*/ 171 h 225"/>
                <a:gd name="T8" fmla="*/ 25 w 113"/>
                <a:gd name="T9" fmla="*/ 108 h 225"/>
                <a:gd name="T10" fmla="*/ 60 w 113"/>
                <a:gd name="T11" fmla="*/ 44 h 225"/>
                <a:gd name="T12" fmla="*/ 60 w 113"/>
                <a:gd name="T13" fmla="*/ 14 h 225"/>
                <a:gd name="T14" fmla="*/ 60 w 113"/>
                <a:gd name="T15" fmla="*/ 5 h 225"/>
                <a:gd name="T16" fmla="*/ 72 w 113"/>
                <a:gd name="T17" fmla="*/ 3 h 225"/>
                <a:gd name="T18" fmla="*/ 87 w 113"/>
                <a:gd name="T19" fmla="*/ 20 h 225"/>
                <a:gd name="T20" fmla="*/ 113 w 113"/>
                <a:gd name="T21" fmla="*/ 139 h 2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225">
                  <a:moveTo>
                    <a:pt x="113" y="139"/>
                  </a:moveTo>
                  <a:cubicBezTo>
                    <a:pt x="113" y="160"/>
                    <a:pt x="110" y="178"/>
                    <a:pt x="101" y="194"/>
                  </a:cubicBezTo>
                  <a:cubicBezTo>
                    <a:pt x="90" y="216"/>
                    <a:pt x="70" y="225"/>
                    <a:pt x="45" y="219"/>
                  </a:cubicBezTo>
                  <a:cubicBezTo>
                    <a:pt x="20" y="214"/>
                    <a:pt x="1" y="194"/>
                    <a:pt x="1" y="171"/>
                  </a:cubicBezTo>
                  <a:cubicBezTo>
                    <a:pt x="0" y="146"/>
                    <a:pt x="9" y="126"/>
                    <a:pt x="25" y="108"/>
                  </a:cubicBezTo>
                  <a:cubicBezTo>
                    <a:pt x="41" y="89"/>
                    <a:pt x="54" y="68"/>
                    <a:pt x="60" y="44"/>
                  </a:cubicBezTo>
                  <a:cubicBezTo>
                    <a:pt x="63" y="34"/>
                    <a:pt x="64" y="24"/>
                    <a:pt x="60" y="14"/>
                  </a:cubicBezTo>
                  <a:cubicBezTo>
                    <a:pt x="58" y="11"/>
                    <a:pt x="56" y="9"/>
                    <a:pt x="60" y="5"/>
                  </a:cubicBezTo>
                  <a:cubicBezTo>
                    <a:pt x="63" y="2"/>
                    <a:pt x="67" y="0"/>
                    <a:pt x="72" y="3"/>
                  </a:cubicBezTo>
                  <a:cubicBezTo>
                    <a:pt x="79" y="6"/>
                    <a:pt x="84" y="12"/>
                    <a:pt x="87" y="20"/>
                  </a:cubicBezTo>
                  <a:cubicBezTo>
                    <a:pt x="100" y="59"/>
                    <a:pt x="110" y="100"/>
                    <a:pt x="113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34">
              <a:extLst>
                <a:ext uri="{FF2B5EF4-FFF2-40B4-BE49-F238E27FC236}">
                  <a16:creationId xmlns:a16="http://schemas.microsoft.com/office/drawing/2014/main" id="{60C63922-B494-219C-3B9F-AF8F45E11321}"/>
                </a:ext>
              </a:extLst>
            </p:cNvPr>
            <p:cNvSpPr/>
            <p:nvPr/>
          </p:nvSpPr>
          <p:spPr bwMode="auto">
            <a:xfrm>
              <a:off x="5722" y="2764"/>
              <a:ext cx="193" cy="355"/>
            </a:xfrm>
            <a:custGeom>
              <a:gdLst>
                <a:gd name="T0" fmla="*/ 54 w 119"/>
                <a:gd name="T1" fmla="*/ 220 h 220"/>
                <a:gd name="T2" fmla="*/ 6 w 119"/>
                <a:gd name="T3" fmla="*/ 182 h 220"/>
                <a:gd name="T4" fmla="*/ 2 w 119"/>
                <a:gd name="T5" fmla="*/ 117 h 220"/>
                <a:gd name="T6" fmla="*/ 27 w 119"/>
                <a:gd name="T7" fmla="*/ 17 h 220"/>
                <a:gd name="T8" fmla="*/ 36 w 119"/>
                <a:gd name="T9" fmla="*/ 4 h 220"/>
                <a:gd name="T10" fmla="*/ 49 w 119"/>
                <a:gd name="T11" fmla="*/ 3 h 220"/>
                <a:gd name="T12" fmla="*/ 52 w 119"/>
                <a:gd name="T13" fmla="*/ 15 h 220"/>
                <a:gd name="T14" fmla="*/ 55 w 119"/>
                <a:gd name="T15" fmla="*/ 57 h 220"/>
                <a:gd name="T16" fmla="*/ 85 w 119"/>
                <a:gd name="T17" fmla="*/ 105 h 220"/>
                <a:gd name="T18" fmla="*/ 97 w 119"/>
                <a:gd name="T19" fmla="*/ 120 h 220"/>
                <a:gd name="T20" fmla="*/ 91 w 119"/>
                <a:gd name="T21" fmla="*/ 206 h 220"/>
                <a:gd name="T22" fmla="*/ 54 w 119"/>
                <a:gd name="T23" fmla="*/ 220 h 2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220">
                  <a:moveTo>
                    <a:pt x="54" y="220"/>
                  </a:moveTo>
                  <a:cubicBezTo>
                    <a:pt x="32" y="220"/>
                    <a:pt x="14" y="206"/>
                    <a:pt x="6" y="182"/>
                  </a:cubicBezTo>
                  <a:cubicBezTo>
                    <a:pt x="0" y="161"/>
                    <a:pt x="0" y="139"/>
                    <a:pt x="2" y="117"/>
                  </a:cubicBezTo>
                  <a:cubicBezTo>
                    <a:pt x="4" y="82"/>
                    <a:pt x="11" y="48"/>
                    <a:pt x="27" y="17"/>
                  </a:cubicBezTo>
                  <a:cubicBezTo>
                    <a:pt x="30" y="12"/>
                    <a:pt x="32" y="7"/>
                    <a:pt x="36" y="4"/>
                  </a:cubicBezTo>
                  <a:cubicBezTo>
                    <a:pt x="40" y="1"/>
                    <a:pt x="44" y="0"/>
                    <a:pt x="49" y="3"/>
                  </a:cubicBezTo>
                  <a:cubicBezTo>
                    <a:pt x="53" y="6"/>
                    <a:pt x="55" y="10"/>
                    <a:pt x="52" y="15"/>
                  </a:cubicBezTo>
                  <a:cubicBezTo>
                    <a:pt x="44" y="29"/>
                    <a:pt x="49" y="43"/>
                    <a:pt x="55" y="57"/>
                  </a:cubicBezTo>
                  <a:cubicBezTo>
                    <a:pt x="62" y="75"/>
                    <a:pt x="73" y="90"/>
                    <a:pt x="85" y="105"/>
                  </a:cubicBezTo>
                  <a:cubicBezTo>
                    <a:pt x="89" y="110"/>
                    <a:pt x="93" y="115"/>
                    <a:pt x="97" y="120"/>
                  </a:cubicBezTo>
                  <a:cubicBezTo>
                    <a:pt x="119" y="150"/>
                    <a:pt x="117" y="179"/>
                    <a:pt x="91" y="206"/>
                  </a:cubicBezTo>
                  <a:cubicBezTo>
                    <a:pt x="83" y="215"/>
                    <a:pt x="69" y="220"/>
                    <a:pt x="54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35">
              <a:extLst>
                <a:ext uri="{FF2B5EF4-FFF2-40B4-BE49-F238E27FC236}">
                  <a16:creationId xmlns:a16="http://schemas.microsoft.com/office/drawing/2014/main" id="{16046AE8-5CAC-29E1-C07D-95195470DA91}"/>
                </a:ext>
              </a:extLst>
            </p:cNvPr>
            <p:cNvSpPr/>
            <p:nvPr/>
          </p:nvSpPr>
          <p:spPr bwMode="auto">
            <a:xfrm>
              <a:off x="5227" y="2387"/>
              <a:ext cx="243" cy="1446"/>
            </a:xfrm>
            <a:custGeom>
              <a:gdLst>
                <a:gd name="T0" fmla="*/ 0 w 150"/>
                <a:gd name="T1" fmla="*/ 894 h 894"/>
                <a:gd name="T2" fmla="*/ 10 w 150"/>
                <a:gd name="T3" fmla="*/ 825 h 894"/>
                <a:gd name="T4" fmla="*/ 53 w 150"/>
                <a:gd name="T5" fmla="*/ 554 h 894"/>
                <a:gd name="T6" fmla="*/ 101 w 150"/>
                <a:gd name="T7" fmla="*/ 326 h 894"/>
                <a:gd name="T8" fmla="*/ 135 w 150"/>
                <a:gd name="T9" fmla="*/ 103 h 894"/>
                <a:gd name="T10" fmla="*/ 142 w 150"/>
                <a:gd name="T11" fmla="*/ 10 h 894"/>
                <a:gd name="T12" fmla="*/ 144 w 150"/>
                <a:gd name="T13" fmla="*/ 0 h 894"/>
                <a:gd name="T14" fmla="*/ 148 w 150"/>
                <a:gd name="T15" fmla="*/ 154 h 894"/>
                <a:gd name="T16" fmla="*/ 108 w 150"/>
                <a:gd name="T17" fmla="*/ 395 h 894"/>
                <a:gd name="T18" fmla="*/ 2 w 150"/>
                <a:gd name="T19" fmla="*/ 891 h 894"/>
                <a:gd name="T20" fmla="*/ 0 w 150"/>
                <a:gd name="T21" fmla="*/ 894 h 8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894">
                  <a:moveTo>
                    <a:pt x="0" y="894"/>
                  </a:moveTo>
                  <a:cubicBezTo>
                    <a:pt x="3" y="869"/>
                    <a:pt x="6" y="847"/>
                    <a:pt x="10" y="825"/>
                  </a:cubicBezTo>
                  <a:cubicBezTo>
                    <a:pt x="23" y="734"/>
                    <a:pt x="37" y="644"/>
                    <a:pt x="53" y="554"/>
                  </a:cubicBezTo>
                  <a:cubicBezTo>
                    <a:pt x="66" y="477"/>
                    <a:pt x="83" y="402"/>
                    <a:pt x="101" y="326"/>
                  </a:cubicBezTo>
                  <a:cubicBezTo>
                    <a:pt x="119" y="253"/>
                    <a:pt x="128" y="178"/>
                    <a:pt x="135" y="103"/>
                  </a:cubicBezTo>
                  <a:cubicBezTo>
                    <a:pt x="137" y="72"/>
                    <a:pt x="139" y="41"/>
                    <a:pt x="142" y="10"/>
                  </a:cubicBezTo>
                  <a:cubicBezTo>
                    <a:pt x="142" y="7"/>
                    <a:pt x="141" y="4"/>
                    <a:pt x="144" y="0"/>
                  </a:cubicBezTo>
                  <a:cubicBezTo>
                    <a:pt x="148" y="52"/>
                    <a:pt x="150" y="103"/>
                    <a:pt x="148" y="154"/>
                  </a:cubicBezTo>
                  <a:cubicBezTo>
                    <a:pt x="146" y="236"/>
                    <a:pt x="125" y="315"/>
                    <a:pt x="108" y="395"/>
                  </a:cubicBezTo>
                  <a:cubicBezTo>
                    <a:pt x="73" y="560"/>
                    <a:pt x="38" y="726"/>
                    <a:pt x="2" y="891"/>
                  </a:cubicBezTo>
                  <a:cubicBezTo>
                    <a:pt x="2" y="891"/>
                    <a:pt x="2" y="891"/>
                    <a:pt x="0" y="8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36">
              <a:extLst>
                <a:ext uri="{FF2B5EF4-FFF2-40B4-BE49-F238E27FC236}">
                  <a16:creationId xmlns:a16="http://schemas.microsoft.com/office/drawing/2014/main" id="{38751889-03EF-1E03-0F64-074A4136DF86}"/>
                </a:ext>
              </a:extLst>
            </p:cNvPr>
            <p:cNvSpPr/>
            <p:nvPr/>
          </p:nvSpPr>
          <p:spPr bwMode="auto">
            <a:xfrm>
              <a:off x="5790" y="0"/>
              <a:ext cx="549" cy="759"/>
            </a:xfrm>
            <a:custGeom>
              <a:gdLst>
                <a:gd name="T0" fmla="*/ 285 w 339"/>
                <a:gd name="T1" fmla="*/ 466 h 469"/>
                <a:gd name="T2" fmla="*/ 309 w 339"/>
                <a:gd name="T3" fmla="*/ 389 h 469"/>
                <a:gd name="T4" fmla="*/ 255 w 339"/>
                <a:gd name="T5" fmla="*/ 267 h 469"/>
                <a:gd name="T6" fmla="*/ 196 w 339"/>
                <a:gd name="T7" fmla="*/ 237 h 469"/>
                <a:gd name="T8" fmla="*/ 54 w 339"/>
                <a:gd name="T9" fmla="*/ 146 h 469"/>
                <a:gd name="T10" fmla="*/ 1 w 339"/>
                <a:gd name="T11" fmla="*/ 34 h 469"/>
                <a:gd name="T12" fmla="*/ 3 w 339"/>
                <a:gd name="T13" fmla="*/ 0 h 469"/>
                <a:gd name="T14" fmla="*/ 5 w 339"/>
                <a:gd name="T15" fmla="*/ 1 h 469"/>
                <a:gd name="T16" fmla="*/ 105 w 339"/>
                <a:gd name="T17" fmla="*/ 106 h 469"/>
                <a:gd name="T18" fmla="*/ 235 w 339"/>
                <a:gd name="T19" fmla="*/ 153 h 469"/>
                <a:gd name="T20" fmla="*/ 244 w 339"/>
                <a:gd name="T21" fmla="*/ 156 h 469"/>
                <a:gd name="T22" fmla="*/ 193 w 339"/>
                <a:gd name="T23" fmla="*/ 147 h 469"/>
                <a:gd name="T24" fmla="*/ 141 w 339"/>
                <a:gd name="T25" fmla="*/ 133 h 469"/>
                <a:gd name="T26" fmla="*/ 92 w 339"/>
                <a:gd name="T27" fmla="*/ 115 h 469"/>
                <a:gd name="T28" fmla="*/ 43 w 339"/>
                <a:gd name="T29" fmla="*/ 91 h 469"/>
                <a:gd name="T30" fmla="*/ 122 w 339"/>
                <a:gd name="T31" fmla="*/ 170 h 469"/>
                <a:gd name="T32" fmla="*/ 229 w 339"/>
                <a:gd name="T33" fmla="*/ 229 h 469"/>
                <a:gd name="T34" fmla="*/ 277 w 339"/>
                <a:gd name="T35" fmla="*/ 260 h 469"/>
                <a:gd name="T36" fmla="*/ 314 w 339"/>
                <a:gd name="T37" fmla="*/ 419 h 469"/>
                <a:gd name="T38" fmla="*/ 288 w 339"/>
                <a:gd name="T39" fmla="*/ 468 h 469"/>
                <a:gd name="T40" fmla="*/ 285 w 339"/>
                <a:gd name="T41" fmla="*/ 466 h 4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9" h="469">
                  <a:moveTo>
                    <a:pt x="285" y="466"/>
                  </a:moveTo>
                  <a:cubicBezTo>
                    <a:pt x="297" y="441"/>
                    <a:pt x="306" y="416"/>
                    <a:pt x="309" y="389"/>
                  </a:cubicBezTo>
                  <a:cubicBezTo>
                    <a:pt x="315" y="337"/>
                    <a:pt x="297" y="297"/>
                    <a:pt x="255" y="267"/>
                  </a:cubicBezTo>
                  <a:cubicBezTo>
                    <a:pt x="237" y="254"/>
                    <a:pt x="216" y="246"/>
                    <a:pt x="196" y="237"/>
                  </a:cubicBezTo>
                  <a:cubicBezTo>
                    <a:pt x="143" y="215"/>
                    <a:pt x="94" y="187"/>
                    <a:pt x="54" y="146"/>
                  </a:cubicBezTo>
                  <a:cubicBezTo>
                    <a:pt x="24" y="114"/>
                    <a:pt x="3" y="78"/>
                    <a:pt x="1" y="34"/>
                  </a:cubicBezTo>
                  <a:cubicBezTo>
                    <a:pt x="0" y="23"/>
                    <a:pt x="1" y="11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22" y="52"/>
                    <a:pt x="60" y="82"/>
                    <a:pt x="105" y="106"/>
                  </a:cubicBezTo>
                  <a:cubicBezTo>
                    <a:pt x="146" y="127"/>
                    <a:pt x="190" y="142"/>
                    <a:pt x="235" y="153"/>
                  </a:cubicBezTo>
                  <a:cubicBezTo>
                    <a:pt x="238" y="154"/>
                    <a:pt x="241" y="155"/>
                    <a:pt x="244" y="156"/>
                  </a:cubicBezTo>
                  <a:cubicBezTo>
                    <a:pt x="226" y="155"/>
                    <a:pt x="209" y="151"/>
                    <a:pt x="193" y="147"/>
                  </a:cubicBezTo>
                  <a:cubicBezTo>
                    <a:pt x="175" y="142"/>
                    <a:pt x="158" y="138"/>
                    <a:pt x="141" y="133"/>
                  </a:cubicBezTo>
                  <a:cubicBezTo>
                    <a:pt x="125" y="128"/>
                    <a:pt x="108" y="122"/>
                    <a:pt x="92" y="115"/>
                  </a:cubicBezTo>
                  <a:cubicBezTo>
                    <a:pt x="76" y="109"/>
                    <a:pt x="61" y="101"/>
                    <a:pt x="43" y="91"/>
                  </a:cubicBezTo>
                  <a:cubicBezTo>
                    <a:pt x="65" y="125"/>
                    <a:pt x="92" y="149"/>
                    <a:pt x="122" y="170"/>
                  </a:cubicBezTo>
                  <a:cubicBezTo>
                    <a:pt x="156" y="193"/>
                    <a:pt x="192" y="212"/>
                    <a:pt x="229" y="229"/>
                  </a:cubicBezTo>
                  <a:cubicBezTo>
                    <a:pt x="246" y="237"/>
                    <a:pt x="262" y="247"/>
                    <a:pt x="277" y="260"/>
                  </a:cubicBezTo>
                  <a:cubicBezTo>
                    <a:pt x="327" y="302"/>
                    <a:pt x="339" y="356"/>
                    <a:pt x="314" y="419"/>
                  </a:cubicBezTo>
                  <a:cubicBezTo>
                    <a:pt x="307" y="436"/>
                    <a:pt x="298" y="453"/>
                    <a:pt x="288" y="468"/>
                  </a:cubicBezTo>
                  <a:cubicBezTo>
                    <a:pt x="286" y="469"/>
                    <a:pt x="285" y="468"/>
                    <a:pt x="285" y="4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37">
              <a:extLst>
                <a:ext uri="{FF2B5EF4-FFF2-40B4-BE49-F238E27FC236}">
                  <a16:creationId xmlns:a16="http://schemas.microsoft.com/office/drawing/2014/main" id="{65C0E612-7296-E4DB-3A75-892DF3536497}"/>
                </a:ext>
              </a:extLst>
            </p:cNvPr>
            <p:cNvSpPr/>
            <p:nvPr/>
          </p:nvSpPr>
          <p:spPr bwMode="auto">
            <a:xfrm>
              <a:off x="6467" y="1256"/>
              <a:ext cx="196" cy="561"/>
            </a:xfrm>
            <a:custGeom>
              <a:gdLst>
                <a:gd name="T0" fmla="*/ 52 w 121"/>
                <a:gd name="T1" fmla="*/ 0 h 347"/>
                <a:gd name="T2" fmla="*/ 92 w 121"/>
                <a:gd name="T3" fmla="*/ 110 h 347"/>
                <a:gd name="T4" fmla="*/ 119 w 121"/>
                <a:gd name="T5" fmla="*/ 218 h 347"/>
                <a:gd name="T6" fmla="*/ 120 w 121"/>
                <a:gd name="T7" fmla="*/ 227 h 347"/>
                <a:gd name="T8" fmla="*/ 107 w 121"/>
                <a:gd name="T9" fmla="*/ 244 h 347"/>
                <a:gd name="T10" fmla="*/ 98 w 121"/>
                <a:gd name="T11" fmla="*/ 246 h 347"/>
                <a:gd name="T12" fmla="*/ 104 w 121"/>
                <a:gd name="T13" fmla="*/ 254 h 347"/>
                <a:gd name="T14" fmla="*/ 120 w 121"/>
                <a:gd name="T15" fmla="*/ 266 h 347"/>
                <a:gd name="T16" fmla="*/ 119 w 121"/>
                <a:gd name="T17" fmla="*/ 267 h 347"/>
                <a:gd name="T18" fmla="*/ 93 w 121"/>
                <a:gd name="T19" fmla="*/ 289 h 347"/>
                <a:gd name="T20" fmla="*/ 92 w 121"/>
                <a:gd name="T21" fmla="*/ 293 h 347"/>
                <a:gd name="T22" fmla="*/ 24 w 121"/>
                <a:gd name="T23" fmla="*/ 325 h 347"/>
                <a:gd name="T24" fmla="*/ 8 w 121"/>
                <a:gd name="T25" fmla="*/ 331 h 347"/>
                <a:gd name="T26" fmla="*/ 0 w 121"/>
                <a:gd name="T27" fmla="*/ 347 h 347"/>
                <a:gd name="T28" fmla="*/ 57 w 121"/>
                <a:gd name="T29" fmla="*/ 229 h 347"/>
                <a:gd name="T30" fmla="*/ 67 w 121"/>
                <a:gd name="T31" fmla="*/ 223 h 347"/>
                <a:gd name="T32" fmla="*/ 89 w 121"/>
                <a:gd name="T33" fmla="*/ 184 h 347"/>
                <a:gd name="T34" fmla="*/ 74 w 121"/>
                <a:gd name="T35" fmla="*/ 88 h 347"/>
                <a:gd name="T36" fmla="*/ 52 w 121"/>
                <a:gd name="T37" fmla="*/ 0 h 3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" h="347">
                  <a:moveTo>
                    <a:pt x="52" y="0"/>
                  </a:moveTo>
                  <a:cubicBezTo>
                    <a:pt x="69" y="35"/>
                    <a:pt x="81" y="72"/>
                    <a:pt x="92" y="110"/>
                  </a:cubicBezTo>
                  <a:cubicBezTo>
                    <a:pt x="103" y="146"/>
                    <a:pt x="114" y="181"/>
                    <a:pt x="119" y="218"/>
                  </a:cubicBezTo>
                  <a:cubicBezTo>
                    <a:pt x="120" y="221"/>
                    <a:pt x="120" y="224"/>
                    <a:pt x="120" y="227"/>
                  </a:cubicBezTo>
                  <a:cubicBezTo>
                    <a:pt x="121" y="240"/>
                    <a:pt x="120" y="241"/>
                    <a:pt x="107" y="244"/>
                  </a:cubicBezTo>
                  <a:cubicBezTo>
                    <a:pt x="104" y="244"/>
                    <a:pt x="99" y="243"/>
                    <a:pt x="98" y="246"/>
                  </a:cubicBezTo>
                  <a:cubicBezTo>
                    <a:pt x="97" y="249"/>
                    <a:pt x="101" y="252"/>
                    <a:pt x="104" y="254"/>
                  </a:cubicBezTo>
                  <a:cubicBezTo>
                    <a:pt x="109" y="258"/>
                    <a:pt x="115" y="262"/>
                    <a:pt x="120" y="266"/>
                  </a:cubicBezTo>
                  <a:cubicBezTo>
                    <a:pt x="120" y="267"/>
                    <a:pt x="120" y="267"/>
                    <a:pt x="119" y="267"/>
                  </a:cubicBezTo>
                  <a:cubicBezTo>
                    <a:pt x="98" y="267"/>
                    <a:pt x="97" y="268"/>
                    <a:pt x="93" y="289"/>
                  </a:cubicBezTo>
                  <a:cubicBezTo>
                    <a:pt x="92" y="290"/>
                    <a:pt x="92" y="291"/>
                    <a:pt x="92" y="293"/>
                  </a:cubicBezTo>
                  <a:cubicBezTo>
                    <a:pt x="84" y="331"/>
                    <a:pt x="58" y="344"/>
                    <a:pt x="24" y="325"/>
                  </a:cubicBezTo>
                  <a:cubicBezTo>
                    <a:pt x="15" y="320"/>
                    <a:pt x="11" y="323"/>
                    <a:pt x="8" y="331"/>
                  </a:cubicBezTo>
                  <a:cubicBezTo>
                    <a:pt x="5" y="336"/>
                    <a:pt x="3" y="342"/>
                    <a:pt x="0" y="347"/>
                  </a:cubicBezTo>
                  <a:cubicBezTo>
                    <a:pt x="9" y="303"/>
                    <a:pt x="23" y="261"/>
                    <a:pt x="57" y="229"/>
                  </a:cubicBezTo>
                  <a:cubicBezTo>
                    <a:pt x="60" y="227"/>
                    <a:pt x="63" y="224"/>
                    <a:pt x="67" y="223"/>
                  </a:cubicBezTo>
                  <a:cubicBezTo>
                    <a:pt x="84" y="216"/>
                    <a:pt x="89" y="202"/>
                    <a:pt x="89" y="184"/>
                  </a:cubicBezTo>
                  <a:cubicBezTo>
                    <a:pt x="88" y="151"/>
                    <a:pt x="81" y="119"/>
                    <a:pt x="74" y="88"/>
                  </a:cubicBezTo>
                  <a:cubicBezTo>
                    <a:pt x="67" y="58"/>
                    <a:pt x="59" y="29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38">
              <a:extLst>
                <a:ext uri="{FF2B5EF4-FFF2-40B4-BE49-F238E27FC236}">
                  <a16:creationId xmlns:a16="http://schemas.microsoft.com/office/drawing/2014/main" id="{C0A13AAD-8DF9-09BC-7FBB-C4F8F6ECDE58}"/>
                </a:ext>
              </a:extLst>
            </p:cNvPr>
            <p:cNvSpPr/>
            <p:nvPr/>
          </p:nvSpPr>
          <p:spPr bwMode="auto">
            <a:xfrm>
              <a:off x="5696" y="3129"/>
              <a:ext cx="638" cy="274"/>
            </a:xfrm>
            <a:custGeom>
              <a:gdLst>
                <a:gd name="T0" fmla="*/ 392 w 394"/>
                <a:gd name="T1" fmla="*/ 19 h 169"/>
                <a:gd name="T2" fmla="*/ 377 w 394"/>
                <a:gd name="T3" fmla="*/ 74 h 169"/>
                <a:gd name="T4" fmla="*/ 310 w 394"/>
                <a:gd name="T5" fmla="*/ 141 h 169"/>
                <a:gd name="T6" fmla="*/ 157 w 394"/>
                <a:gd name="T7" fmla="*/ 162 h 169"/>
                <a:gd name="T8" fmla="*/ 20 w 394"/>
                <a:gd name="T9" fmla="*/ 56 h 169"/>
                <a:gd name="T10" fmla="*/ 0 w 394"/>
                <a:gd name="T11" fmla="*/ 0 h 169"/>
                <a:gd name="T12" fmla="*/ 100 w 394"/>
                <a:gd name="T13" fmla="*/ 123 h 169"/>
                <a:gd name="T14" fmla="*/ 76 w 394"/>
                <a:gd name="T15" fmla="*/ 92 h 169"/>
                <a:gd name="T16" fmla="*/ 333 w 394"/>
                <a:gd name="T17" fmla="*/ 91 h 169"/>
                <a:gd name="T18" fmla="*/ 296 w 394"/>
                <a:gd name="T19" fmla="*/ 131 h 169"/>
                <a:gd name="T20" fmla="*/ 307 w 394"/>
                <a:gd name="T21" fmla="*/ 127 h 169"/>
                <a:gd name="T22" fmla="*/ 381 w 394"/>
                <a:gd name="T23" fmla="*/ 39 h 169"/>
                <a:gd name="T24" fmla="*/ 390 w 394"/>
                <a:gd name="T25" fmla="*/ 14 h 169"/>
                <a:gd name="T26" fmla="*/ 392 w 394"/>
                <a:gd name="T27" fmla="*/ 19 h 1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4" h="169">
                  <a:moveTo>
                    <a:pt x="392" y="19"/>
                  </a:moveTo>
                  <a:cubicBezTo>
                    <a:pt x="390" y="38"/>
                    <a:pt x="385" y="56"/>
                    <a:pt x="377" y="74"/>
                  </a:cubicBezTo>
                  <a:cubicBezTo>
                    <a:pt x="364" y="106"/>
                    <a:pt x="341" y="128"/>
                    <a:pt x="310" y="141"/>
                  </a:cubicBezTo>
                  <a:cubicBezTo>
                    <a:pt x="261" y="161"/>
                    <a:pt x="210" y="169"/>
                    <a:pt x="157" y="162"/>
                  </a:cubicBezTo>
                  <a:cubicBezTo>
                    <a:pt x="93" y="152"/>
                    <a:pt x="49" y="112"/>
                    <a:pt x="20" y="56"/>
                  </a:cubicBezTo>
                  <a:cubicBezTo>
                    <a:pt x="11" y="38"/>
                    <a:pt x="4" y="20"/>
                    <a:pt x="0" y="0"/>
                  </a:cubicBezTo>
                  <a:cubicBezTo>
                    <a:pt x="24" y="49"/>
                    <a:pt x="52" y="93"/>
                    <a:pt x="100" y="123"/>
                  </a:cubicBezTo>
                  <a:cubicBezTo>
                    <a:pt x="92" y="112"/>
                    <a:pt x="84" y="102"/>
                    <a:pt x="76" y="92"/>
                  </a:cubicBezTo>
                  <a:cubicBezTo>
                    <a:pt x="162" y="151"/>
                    <a:pt x="247" y="153"/>
                    <a:pt x="333" y="91"/>
                  </a:cubicBezTo>
                  <a:cubicBezTo>
                    <a:pt x="323" y="106"/>
                    <a:pt x="309" y="117"/>
                    <a:pt x="296" y="131"/>
                  </a:cubicBezTo>
                  <a:cubicBezTo>
                    <a:pt x="301" y="131"/>
                    <a:pt x="304" y="129"/>
                    <a:pt x="307" y="127"/>
                  </a:cubicBezTo>
                  <a:cubicBezTo>
                    <a:pt x="344" y="108"/>
                    <a:pt x="366" y="76"/>
                    <a:pt x="381" y="39"/>
                  </a:cubicBezTo>
                  <a:cubicBezTo>
                    <a:pt x="384" y="31"/>
                    <a:pt x="387" y="22"/>
                    <a:pt x="390" y="14"/>
                  </a:cubicBezTo>
                  <a:cubicBezTo>
                    <a:pt x="394" y="14"/>
                    <a:pt x="393" y="17"/>
                    <a:pt x="39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39">
              <a:extLst>
                <a:ext uri="{FF2B5EF4-FFF2-40B4-BE49-F238E27FC236}">
                  <a16:creationId xmlns:a16="http://schemas.microsoft.com/office/drawing/2014/main" id="{83E6B005-A722-3359-EE6B-94DF577C1DDE}"/>
                </a:ext>
              </a:extLst>
            </p:cNvPr>
            <p:cNvSpPr/>
            <p:nvPr/>
          </p:nvSpPr>
          <p:spPr bwMode="auto">
            <a:xfrm>
              <a:off x="4827" y="3145"/>
              <a:ext cx="427" cy="764"/>
            </a:xfrm>
            <a:custGeom>
              <a:gdLst>
                <a:gd name="T0" fmla="*/ 263 w 264"/>
                <a:gd name="T1" fmla="*/ 2 h 472"/>
                <a:gd name="T2" fmla="*/ 183 w 264"/>
                <a:gd name="T3" fmla="*/ 172 h 472"/>
                <a:gd name="T4" fmla="*/ 118 w 264"/>
                <a:gd name="T5" fmla="*/ 237 h 472"/>
                <a:gd name="T6" fmla="*/ 30 w 264"/>
                <a:gd name="T7" fmla="*/ 355 h 472"/>
                <a:gd name="T8" fmla="*/ 23 w 264"/>
                <a:gd name="T9" fmla="*/ 443 h 472"/>
                <a:gd name="T10" fmla="*/ 24 w 264"/>
                <a:gd name="T11" fmla="*/ 472 h 472"/>
                <a:gd name="T12" fmla="*/ 86 w 264"/>
                <a:gd name="T13" fmla="*/ 234 h 472"/>
                <a:gd name="T14" fmla="*/ 258 w 264"/>
                <a:gd name="T15" fmla="*/ 8 h 472"/>
                <a:gd name="T16" fmla="*/ 261 w 264"/>
                <a:gd name="T17" fmla="*/ 0 h 472"/>
                <a:gd name="T18" fmla="*/ 263 w 264"/>
                <a:gd name="T19" fmla="*/ 2 h 4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472">
                  <a:moveTo>
                    <a:pt x="263" y="2"/>
                  </a:moveTo>
                  <a:cubicBezTo>
                    <a:pt x="243" y="62"/>
                    <a:pt x="220" y="120"/>
                    <a:pt x="183" y="172"/>
                  </a:cubicBezTo>
                  <a:cubicBezTo>
                    <a:pt x="165" y="197"/>
                    <a:pt x="143" y="219"/>
                    <a:pt x="118" y="237"/>
                  </a:cubicBezTo>
                  <a:cubicBezTo>
                    <a:pt x="77" y="267"/>
                    <a:pt x="44" y="304"/>
                    <a:pt x="30" y="355"/>
                  </a:cubicBezTo>
                  <a:cubicBezTo>
                    <a:pt x="22" y="384"/>
                    <a:pt x="21" y="413"/>
                    <a:pt x="23" y="443"/>
                  </a:cubicBezTo>
                  <a:cubicBezTo>
                    <a:pt x="24" y="452"/>
                    <a:pt x="25" y="462"/>
                    <a:pt x="24" y="472"/>
                  </a:cubicBezTo>
                  <a:cubicBezTo>
                    <a:pt x="0" y="373"/>
                    <a:pt x="12" y="290"/>
                    <a:pt x="86" y="234"/>
                  </a:cubicBezTo>
                  <a:cubicBezTo>
                    <a:pt x="164" y="174"/>
                    <a:pt x="216" y="95"/>
                    <a:pt x="258" y="8"/>
                  </a:cubicBezTo>
                  <a:cubicBezTo>
                    <a:pt x="259" y="5"/>
                    <a:pt x="260" y="3"/>
                    <a:pt x="261" y="0"/>
                  </a:cubicBezTo>
                  <a:cubicBezTo>
                    <a:pt x="263" y="0"/>
                    <a:pt x="264" y="0"/>
                    <a:pt x="26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40">
              <a:extLst>
                <a:ext uri="{FF2B5EF4-FFF2-40B4-BE49-F238E27FC236}">
                  <a16:creationId xmlns:a16="http://schemas.microsoft.com/office/drawing/2014/main" id="{4F5C84A3-6E73-1EF1-D0CA-C9C8CF6CF37E}"/>
                </a:ext>
              </a:extLst>
            </p:cNvPr>
            <p:cNvSpPr/>
            <p:nvPr/>
          </p:nvSpPr>
          <p:spPr bwMode="auto">
            <a:xfrm>
              <a:off x="6358" y="1911"/>
              <a:ext cx="219" cy="825"/>
            </a:xfrm>
            <a:custGeom>
              <a:gdLst>
                <a:gd name="T0" fmla="*/ 125 w 135"/>
                <a:gd name="T1" fmla="*/ 0 h 510"/>
                <a:gd name="T2" fmla="*/ 130 w 135"/>
                <a:gd name="T3" fmla="*/ 37 h 510"/>
                <a:gd name="T4" fmla="*/ 119 w 135"/>
                <a:gd name="T5" fmla="*/ 236 h 510"/>
                <a:gd name="T6" fmla="*/ 72 w 135"/>
                <a:gd name="T7" fmla="*/ 336 h 510"/>
                <a:gd name="T8" fmla="*/ 11 w 135"/>
                <a:gd name="T9" fmla="*/ 471 h 510"/>
                <a:gd name="T10" fmla="*/ 5 w 135"/>
                <a:gd name="T11" fmla="*/ 510 h 510"/>
                <a:gd name="T12" fmla="*/ 30 w 135"/>
                <a:gd name="T13" fmla="*/ 367 h 510"/>
                <a:gd name="T14" fmla="*/ 64 w 135"/>
                <a:gd name="T15" fmla="*/ 307 h 510"/>
                <a:gd name="T16" fmla="*/ 121 w 135"/>
                <a:gd name="T17" fmla="*/ 121 h 510"/>
                <a:gd name="T18" fmla="*/ 125 w 135"/>
                <a:gd name="T19" fmla="*/ 0 h 5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510">
                  <a:moveTo>
                    <a:pt x="125" y="0"/>
                  </a:moveTo>
                  <a:cubicBezTo>
                    <a:pt x="130" y="14"/>
                    <a:pt x="129" y="25"/>
                    <a:pt x="130" y="37"/>
                  </a:cubicBezTo>
                  <a:cubicBezTo>
                    <a:pt x="135" y="104"/>
                    <a:pt x="134" y="170"/>
                    <a:pt x="119" y="236"/>
                  </a:cubicBezTo>
                  <a:cubicBezTo>
                    <a:pt x="111" y="273"/>
                    <a:pt x="95" y="306"/>
                    <a:pt x="72" y="336"/>
                  </a:cubicBezTo>
                  <a:cubicBezTo>
                    <a:pt x="42" y="376"/>
                    <a:pt x="20" y="420"/>
                    <a:pt x="11" y="471"/>
                  </a:cubicBezTo>
                  <a:cubicBezTo>
                    <a:pt x="9" y="484"/>
                    <a:pt x="8" y="497"/>
                    <a:pt x="5" y="510"/>
                  </a:cubicBezTo>
                  <a:cubicBezTo>
                    <a:pt x="0" y="460"/>
                    <a:pt x="10" y="413"/>
                    <a:pt x="30" y="367"/>
                  </a:cubicBezTo>
                  <a:cubicBezTo>
                    <a:pt x="39" y="346"/>
                    <a:pt x="53" y="327"/>
                    <a:pt x="64" y="307"/>
                  </a:cubicBezTo>
                  <a:cubicBezTo>
                    <a:pt x="98" y="249"/>
                    <a:pt x="114" y="186"/>
                    <a:pt x="121" y="121"/>
                  </a:cubicBezTo>
                  <a:cubicBezTo>
                    <a:pt x="125" y="82"/>
                    <a:pt x="126" y="42"/>
                    <a:pt x="1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41">
              <a:extLst>
                <a:ext uri="{FF2B5EF4-FFF2-40B4-BE49-F238E27FC236}">
                  <a16:creationId xmlns:a16="http://schemas.microsoft.com/office/drawing/2014/main" id="{4B89F92B-AF10-7293-821D-FD1DEB2EBEEF}"/>
                </a:ext>
              </a:extLst>
            </p:cNvPr>
            <p:cNvSpPr/>
            <p:nvPr/>
          </p:nvSpPr>
          <p:spPr bwMode="auto">
            <a:xfrm>
              <a:off x="5431" y="1625"/>
              <a:ext cx="194" cy="173"/>
            </a:xfrm>
            <a:custGeom>
              <a:gdLst>
                <a:gd name="T0" fmla="*/ 120 w 120"/>
                <a:gd name="T1" fmla="*/ 97 h 107"/>
                <a:gd name="T2" fmla="*/ 115 w 120"/>
                <a:gd name="T3" fmla="*/ 91 h 107"/>
                <a:gd name="T4" fmla="*/ 97 w 120"/>
                <a:gd name="T5" fmla="*/ 88 h 107"/>
                <a:gd name="T6" fmla="*/ 74 w 120"/>
                <a:gd name="T7" fmla="*/ 101 h 107"/>
                <a:gd name="T8" fmla="*/ 34 w 120"/>
                <a:gd name="T9" fmla="*/ 79 h 107"/>
                <a:gd name="T10" fmla="*/ 33 w 120"/>
                <a:gd name="T11" fmla="*/ 51 h 107"/>
                <a:gd name="T12" fmla="*/ 17 w 120"/>
                <a:gd name="T13" fmla="*/ 21 h 107"/>
                <a:gd name="T14" fmla="*/ 15 w 120"/>
                <a:gd name="T15" fmla="*/ 19 h 107"/>
                <a:gd name="T16" fmla="*/ 3 w 120"/>
                <a:gd name="T17" fmla="*/ 6 h 107"/>
                <a:gd name="T18" fmla="*/ 20 w 120"/>
                <a:gd name="T19" fmla="*/ 3 h 107"/>
                <a:gd name="T20" fmla="*/ 80 w 120"/>
                <a:gd name="T21" fmla="*/ 30 h 107"/>
                <a:gd name="T22" fmla="*/ 120 w 120"/>
                <a:gd name="T23" fmla="*/ 97 h 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107">
                  <a:moveTo>
                    <a:pt x="120" y="97"/>
                  </a:moveTo>
                  <a:cubicBezTo>
                    <a:pt x="119" y="95"/>
                    <a:pt x="117" y="93"/>
                    <a:pt x="115" y="91"/>
                  </a:cubicBezTo>
                  <a:cubicBezTo>
                    <a:pt x="110" y="84"/>
                    <a:pt x="104" y="83"/>
                    <a:pt x="97" y="88"/>
                  </a:cubicBezTo>
                  <a:cubicBezTo>
                    <a:pt x="90" y="94"/>
                    <a:pt x="82" y="98"/>
                    <a:pt x="74" y="101"/>
                  </a:cubicBezTo>
                  <a:cubicBezTo>
                    <a:pt x="54" y="107"/>
                    <a:pt x="40" y="100"/>
                    <a:pt x="34" y="79"/>
                  </a:cubicBezTo>
                  <a:cubicBezTo>
                    <a:pt x="31" y="70"/>
                    <a:pt x="31" y="61"/>
                    <a:pt x="33" y="51"/>
                  </a:cubicBezTo>
                  <a:cubicBezTo>
                    <a:pt x="35" y="37"/>
                    <a:pt x="31" y="27"/>
                    <a:pt x="17" y="21"/>
                  </a:cubicBezTo>
                  <a:cubicBezTo>
                    <a:pt x="16" y="20"/>
                    <a:pt x="16" y="20"/>
                    <a:pt x="15" y="19"/>
                  </a:cubicBezTo>
                  <a:cubicBezTo>
                    <a:pt x="10" y="15"/>
                    <a:pt x="0" y="13"/>
                    <a:pt x="3" y="6"/>
                  </a:cubicBezTo>
                  <a:cubicBezTo>
                    <a:pt x="5" y="0"/>
                    <a:pt x="14" y="2"/>
                    <a:pt x="20" y="3"/>
                  </a:cubicBezTo>
                  <a:cubicBezTo>
                    <a:pt x="43" y="4"/>
                    <a:pt x="63" y="14"/>
                    <a:pt x="80" y="30"/>
                  </a:cubicBezTo>
                  <a:cubicBezTo>
                    <a:pt x="99" y="49"/>
                    <a:pt x="112" y="71"/>
                    <a:pt x="120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42">
              <a:extLst>
                <a:ext uri="{FF2B5EF4-FFF2-40B4-BE49-F238E27FC236}">
                  <a16:creationId xmlns:a16="http://schemas.microsoft.com/office/drawing/2014/main" id="{91D57201-D4F4-E189-C763-EF7833BF6F7C}"/>
                </a:ext>
              </a:extLst>
            </p:cNvPr>
            <p:cNvSpPr/>
            <p:nvPr/>
          </p:nvSpPr>
          <p:spPr bwMode="auto">
            <a:xfrm>
              <a:off x="6224" y="100"/>
              <a:ext cx="267" cy="576"/>
            </a:xfrm>
            <a:custGeom>
              <a:gdLst>
                <a:gd name="T0" fmla="*/ 0 w 165"/>
                <a:gd name="T1" fmla="*/ 0 h 356"/>
                <a:gd name="T2" fmla="*/ 137 w 165"/>
                <a:gd name="T3" fmla="*/ 140 h 356"/>
                <a:gd name="T4" fmla="*/ 110 w 165"/>
                <a:gd name="T5" fmla="*/ 356 h 356"/>
                <a:gd name="T6" fmla="*/ 121 w 165"/>
                <a:gd name="T7" fmla="*/ 158 h 356"/>
                <a:gd name="T8" fmla="*/ 0 w 165"/>
                <a:gd name="T9" fmla="*/ 0 h 3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356">
                  <a:moveTo>
                    <a:pt x="0" y="0"/>
                  </a:moveTo>
                  <a:cubicBezTo>
                    <a:pt x="62" y="31"/>
                    <a:pt x="112" y="74"/>
                    <a:pt x="137" y="140"/>
                  </a:cubicBezTo>
                  <a:cubicBezTo>
                    <a:pt x="165" y="216"/>
                    <a:pt x="145" y="287"/>
                    <a:pt x="110" y="356"/>
                  </a:cubicBezTo>
                  <a:cubicBezTo>
                    <a:pt x="134" y="291"/>
                    <a:pt x="144" y="225"/>
                    <a:pt x="121" y="158"/>
                  </a:cubicBezTo>
                  <a:cubicBezTo>
                    <a:pt x="99" y="91"/>
                    <a:pt x="54" y="4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43">
              <a:extLst>
                <a:ext uri="{FF2B5EF4-FFF2-40B4-BE49-F238E27FC236}">
                  <a16:creationId xmlns:a16="http://schemas.microsoft.com/office/drawing/2014/main" id="{56DC5AD6-AAE5-65F2-FBA3-1FA4D7268E9C}"/>
                </a:ext>
              </a:extLst>
            </p:cNvPr>
            <p:cNvSpPr/>
            <p:nvPr/>
          </p:nvSpPr>
          <p:spPr bwMode="auto">
            <a:xfrm>
              <a:off x="5483" y="1861"/>
              <a:ext cx="123" cy="551"/>
            </a:xfrm>
            <a:custGeom>
              <a:gdLst>
                <a:gd name="T0" fmla="*/ 11 w 76"/>
                <a:gd name="T1" fmla="*/ 0 h 341"/>
                <a:gd name="T2" fmla="*/ 17 w 76"/>
                <a:gd name="T3" fmla="*/ 117 h 341"/>
                <a:gd name="T4" fmla="*/ 41 w 76"/>
                <a:gd name="T5" fmla="*/ 269 h 341"/>
                <a:gd name="T6" fmla="*/ 54 w 76"/>
                <a:gd name="T7" fmla="*/ 306 h 341"/>
                <a:gd name="T8" fmla="*/ 76 w 76"/>
                <a:gd name="T9" fmla="*/ 341 h 341"/>
                <a:gd name="T10" fmla="*/ 39 w 76"/>
                <a:gd name="T11" fmla="*/ 310 h 341"/>
                <a:gd name="T12" fmla="*/ 10 w 76"/>
                <a:gd name="T13" fmla="*/ 233 h 341"/>
                <a:gd name="T14" fmla="*/ 5 w 76"/>
                <a:gd name="T15" fmla="*/ 67 h 341"/>
                <a:gd name="T16" fmla="*/ 10 w 76"/>
                <a:gd name="T17" fmla="*/ 0 h 341"/>
                <a:gd name="T18" fmla="*/ 11 w 76"/>
                <a:gd name="T19" fmla="*/ 0 h 3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341">
                  <a:moveTo>
                    <a:pt x="11" y="0"/>
                  </a:moveTo>
                  <a:cubicBezTo>
                    <a:pt x="13" y="39"/>
                    <a:pt x="14" y="78"/>
                    <a:pt x="17" y="117"/>
                  </a:cubicBezTo>
                  <a:cubicBezTo>
                    <a:pt x="20" y="168"/>
                    <a:pt x="27" y="219"/>
                    <a:pt x="41" y="269"/>
                  </a:cubicBezTo>
                  <a:cubicBezTo>
                    <a:pt x="45" y="281"/>
                    <a:pt x="49" y="294"/>
                    <a:pt x="54" y="306"/>
                  </a:cubicBezTo>
                  <a:cubicBezTo>
                    <a:pt x="60" y="318"/>
                    <a:pt x="66" y="329"/>
                    <a:pt x="76" y="341"/>
                  </a:cubicBezTo>
                  <a:cubicBezTo>
                    <a:pt x="59" y="334"/>
                    <a:pt x="48" y="323"/>
                    <a:pt x="39" y="310"/>
                  </a:cubicBezTo>
                  <a:cubicBezTo>
                    <a:pt x="22" y="287"/>
                    <a:pt x="15" y="260"/>
                    <a:pt x="10" y="233"/>
                  </a:cubicBezTo>
                  <a:cubicBezTo>
                    <a:pt x="0" y="178"/>
                    <a:pt x="2" y="122"/>
                    <a:pt x="5" y="67"/>
                  </a:cubicBezTo>
                  <a:cubicBezTo>
                    <a:pt x="6" y="44"/>
                    <a:pt x="9" y="22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44">
              <a:extLst>
                <a:ext uri="{FF2B5EF4-FFF2-40B4-BE49-F238E27FC236}">
                  <a16:creationId xmlns:a16="http://schemas.microsoft.com/office/drawing/2014/main" id="{324CE747-B08B-0613-4F2C-27A3540AFAB9}"/>
                </a:ext>
              </a:extLst>
            </p:cNvPr>
            <p:cNvSpPr/>
            <p:nvPr/>
          </p:nvSpPr>
          <p:spPr bwMode="auto">
            <a:xfrm>
              <a:off x="5628" y="2501"/>
              <a:ext cx="91" cy="445"/>
            </a:xfrm>
            <a:custGeom>
              <a:gdLst>
                <a:gd name="T0" fmla="*/ 40 w 56"/>
                <a:gd name="T1" fmla="*/ 275 h 275"/>
                <a:gd name="T2" fmla="*/ 0 w 56"/>
                <a:gd name="T3" fmla="*/ 0 h 275"/>
                <a:gd name="T4" fmla="*/ 40 w 56"/>
                <a:gd name="T5" fmla="*/ 275 h 2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75">
                  <a:moveTo>
                    <a:pt x="40" y="275"/>
                  </a:moveTo>
                  <a:cubicBezTo>
                    <a:pt x="40" y="181"/>
                    <a:pt x="23" y="90"/>
                    <a:pt x="0" y="0"/>
                  </a:cubicBezTo>
                  <a:cubicBezTo>
                    <a:pt x="44" y="87"/>
                    <a:pt x="56" y="179"/>
                    <a:pt x="40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45">
              <a:extLst>
                <a:ext uri="{FF2B5EF4-FFF2-40B4-BE49-F238E27FC236}">
                  <a16:creationId xmlns:a16="http://schemas.microsoft.com/office/drawing/2014/main" id="{C2BEBF24-D5AD-AF94-5DE8-12EEBB431DBA}"/>
                </a:ext>
              </a:extLst>
            </p:cNvPr>
            <p:cNvSpPr/>
            <p:nvPr/>
          </p:nvSpPr>
          <p:spPr bwMode="auto">
            <a:xfrm>
              <a:off x="5814" y="1859"/>
              <a:ext cx="81" cy="471"/>
            </a:xfrm>
            <a:custGeom>
              <a:gdLst>
                <a:gd name="T0" fmla="*/ 3 w 50"/>
                <a:gd name="T1" fmla="*/ 1 h 291"/>
                <a:gd name="T2" fmla="*/ 48 w 50"/>
                <a:gd name="T3" fmla="*/ 221 h 291"/>
                <a:gd name="T4" fmla="*/ 49 w 50"/>
                <a:gd name="T5" fmla="*/ 285 h 291"/>
                <a:gd name="T6" fmla="*/ 46 w 50"/>
                <a:gd name="T7" fmla="*/ 291 h 291"/>
                <a:gd name="T8" fmla="*/ 1 w 50"/>
                <a:gd name="T9" fmla="*/ 3 h 291"/>
                <a:gd name="T10" fmla="*/ 3 w 50"/>
                <a:gd name="T11" fmla="*/ 1 h 2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91">
                  <a:moveTo>
                    <a:pt x="3" y="1"/>
                  </a:moveTo>
                  <a:cubicBezTo>
                    <a:pt x="28" y="72"/>
                    <a:pt x="44" y="146"/>
                    <a:pt x="48" y="221"/>
                  </a:cubicBezTo>
                  <a:cubicBezTo>
                    <a:pt x="50" y="242"/>
                    <a:pt x="49" y="263"/>
                    <a:pt x="49" y="285"/>
                  </a:cubicBezTo>
                  <a:cubicBezTo>
                    <a:pt x="49" y="287"/>
                    <a:pt x="49" y="290"/>
                    <a:pt x="46" y="291"/>
                  </a:cubicBezTo>
                  <a:cubicBezTo>
                    <a:pt x="39" y="194"/>
                    <a:pt x="20" y="98"/>
                    <a:pt x="1" y="3"/>
                  </a:cubicBezTo>
                  <a:cubicBezTo>
                    <a:pt x="0" y="1"/>
                    <a:pt x="1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46">
              <a:extLst>
                <a:ext uri="{FF2B5EF4-FFF2-40B4-BE49-F238E27FC236}">
                  <a16:creationId xmlns:a16="http://schemas.microsoft.com/office/drawing/2014/main" id="{D2AC843B-14E8-3F5E-21B7-1F314DFB9E4D}"/>
                </a:ext>
              </a:extLst>
            </p:cNvPr>
            <p:cNvSpPr/>
            <p:nvPr/>
          </p:nvSpPr>
          <p:spPr bwMode="auto">
            <a:xfrm>
              <a:off x="6219" y="1888"/>
              <a:ext cx="78" cy="424"/>
            </a:xfrm>
            <a:custGeom>
              <a:gdLst>
                <a:gd name="T0" fmla="*/ 46 w 48"/>
                <a:gd name="T1" fmla="*/ 4 h 262"/>
                <a:gd name="T2" fmla="*/ 6 w 48"/>
                <a:gd name="T3" fmla="*/ 262 h 262"/>
                <a:gd name="T4" fmla="*/ 44 w 48"/>
                <a:gd name="T5" fmla="*/ 0 h 262"/>
                <a:gd name="T6" fmla="*/ 46 w 48"/>
                <a:gd name="T7" fmla="*/ 4 h 2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62">
                  <a:moveTo>
                    <a:pt x="46" y="4"/>
                  </a:moveTo>
                  <a:cubicBezTo>
                    <a:pt x="25" y="89"/>
                    <a:pt x="11" y="175"/>
                    <a:pt x="6" y="262"/>
                  </a:cubicBezTo>
                  <a:cubicBezTo>
                    <a:pt x="0" y="172"/>
                    <a:pt x="13" y="84"/>
                    <a:pt x="44" y="0"/>
                  </a:cubicBezTo>
                  <a:cubicBezTo>
                    <a:pt x="48" y="0"/>
                    <a:pt x="47" y="2"/>
                    <a:pt x="4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47">
              <a:extLst>
                <a:ext uri="{FF2B5EF4-FFF2-40B4-BE49-F238E27FC236}">
                  <a16:creationId xmlns:a16="http://schemas.microsoft.com/office/drawing/2014/main" id="{992FF877-F342-0A18-9632-2FAA5D513CA0}"/>
                </a:ext>
              </a:extLst>
            </p:cNvPr>
            <p:cNvSpPr/>
            <p:nvPr/>
          </p:nvSpPr>
          <p:spPr bwMode="auto">
            <a:xfrm>
              <a:off x="5021" y="2430"/>
              <a:ext cx="46" cy="36"/>
            </a:xfrm>
            <a:custGeom>
              <a:gdLst>
                <a:gd name="T0" fmla="*/ 3 w 28"/>
                <a:gd name="T1" fmla="*/ 22 h 22"/>
                <a:gd name="T2" fmla="*/ 0 w 28"/>
                <a:gd name="T3" fmla="*/ 20 h 22"/>
                <a:gd name="T4" fmla="*/ 26 w 28"/>
                <a:gd name="T5" fmla="*/ 0 h 22"/>
                <a:gd name="T6" fmla="*/ 28 w 28"/>
                <a:gd name="T7" fmla="*/ 2 h 22"/>
                <a:gd name="T8" fmla="*/ 3 w 28"/>
                <a:gd name="T9" fmla="*/ 22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3" y="22"/>
                  </a:moveTo>
                  <a:cubicBezTo>
                    <a:pt x="2" y="21"/>
                    <a:pt x="1" y="20"/>
                    <a:pt x="0" y="20"/>
                  </a:cubicBezTo>
                  <a:cubicBezTo>
                    <a:pt x="9" y="13"/>
                    <a:pt x="18" y="7"/>
                    <a:pt x="26" y="0"/>
                  </a:cubicBezTo>
                  <a:cubicBezTo>
                    <a:pt x="27" y="1"/>
                    <a:pt x="28" y="2"/>
                    <a:pt x="28" y="2"/>
                  </a:cubicBezTo>
                  <a:cubicBezTo>
                    <a:pt x="20" y="9"/>
                    <a:pt x="12" y="16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48">
              <a:extLst>
                <a:ext uri="{FF2B5EF4-FFF2-40B4-BE49-F238E27FC236}">
                  <a16:creationId xmlns:a16="http://schemas.microsoft.com/office/drawing/2014/main" id="{09A9033D-4BAF-31C2-AEE7-35EFDF4D19CE}"/>
                </a:ext>
              </a:extLst>
            </p:cNvPr>
            <p:cNvSpPr/>
            <p:nvPr/>
          </p:nvSpPr>
          <p:spPr bwMode="auto">
            <a:xfrm>
              <a:off x="5037" y="908"/>
              <a:ext cx="54" cy="11"/>
            </a:xfrm>
            <a:custGeom>
              <a:gdLst>
                <a:gd name="T0" fmla="*/ 0 w 33"/>
                <a:gd name="T1" fmla="*/ 2 h 7"/>
                <a:gd name="T2" fmla="*/ 5 w 33"/>
                <a:gd name="T3" fmla="*/ 0 h 7"/>
                <a:gd name="T4" fmla="*/ 33 w 33"/>
                <a:gd name="T5" fmla="*/ 7 h 7"/>
                <a:gd name="T6" fmla="*/ 0 w 33"/>
                <a:gd name="T7" fmla="*/ 2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7">
                  <a:moveTo>
                    <a:pt x="0" y="2"/>
                  </a:moveTo>
                  <a:cubicBezTo>
                    <a:pt x="2" y="1"/>
                    <a:pt x="3" y="1"/>
                    <a:pt x="5" y="0"/>
                  </a:cubicBezTo>
                  <a:cubicBezTo>
                    <a:pt x="14" y="2"/>
                    <a:pt x="24" y="3"/>
                    <a:pt x="33" y="7"/>
                  </a:cubicBezTo>
                  <a:cubicBezTo>
                    <a:pt x="22" y="6"/>
                    <a:pt x="11" y="6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49">
              <a:extLst>
                <a:ext uri="{FF2B5EF4-FFF2-40B4-BE49-F238E27FC236}">
                  <a16:creationId xmlns:a16="http://schemas.microsoft.com/office/drawing/2014/main" id="{1DB7FFF4-3EF2-B7D9-07CF-72C1E3AF4675}"/>
                </a:ext>
              </a:extLst>
            </p:cNvPr>
            <p:cNvSpPr/>
            <p:nvPr/>
          </p:nvSpPr>
          <p:spPr bwMode="auto">
            <a:xfrm>
              <a:off x="6328" y="3111"/>
              <a:ext cx="9" cy="49"/>
            </a:xfrm>
            <a:custGeom>
              <a:gdLst>
                <a:gd name="T0" fmla="*/ 2 w 6"/>
                <a:gd name="T1" fmla="*/ 30 h 30"/>
                <a:gd name="T2" fmla="*/ 0 w 6"/>
                <a:gd name="T3" fmla="*/ 25 h 30"/>
                <a:gd name="T4" fmla="*/ 6 w 6"/>
                <a:gd name="T5" fmla="*/ 0 h 30"/>
                <a:gd name="T6" fmla="*/ 2 w 6"/>
                <a:gd name="T7" fmla="*/ 30 h 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0">
                  <a:moveTo>
                    <a:pt x="2" y="30"/>
                  </a:moveTo>
                  <a:cubicBezTo>
                    <a:pt x="2" y="28"/>
                    <a:pt x="1" y="27"/>
                    <a:pt x="0" y="25"/>
                  </a:cubicBezTo>
                  <a:cubicBezTo>
                    <a:pt x="2" y="17"/>
                    <a:pt x="4" y="9"/>
                    <a:pt x="6" y="0"/>
                  </a:cubicBezTo>
                  <a:cubicBezTo>
                    <a:pt x="6" y="10"/>
                    <a:pt x="6" y="20"/>
                    <a:pt x="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50">
              <a:extLst>
                <a:ext uri="{FF2B5EF4-FFF2-40B4-BE49-F238E27FC236}">
                  <a16:creationId xmlns:a16="http://schemas.microsoft.com/office/drawing/2014/main" id="{B3052430-493E-15CE-47F8-EA4A4384531F}"/>
                </a:ext>
              </a:extLst>
            </p:cNvPr>
            <p:cNvSpPr/>
            <p:nvPr/>
          </p:nvSpPr>
          <p:spPr bwMode="auto">
            <a:xfrm>
              <a:off x="6290" y="1857"/>
              <a:ext cx="13" cy="38"/>
            </a:xfrm>
            <a:custGeom>
              <a:gdLst>
                <a:gd name="T0" fmla="*/ 2 w 8"/>
                <a:gd name="T1" fmla="*/ 23 h 23"/>
                <a:gd name="T2" fmla="*/ 0 w 8"/>
                <a:gd name="T3" fmla="*/ 19 h 23"/>
                <a:gd name="T4" fmla="*/ 8 w 8"/>
                <a:gd name="T5" fmla="*/ 0 h 23"/>
                <a:gd name="T6" fmla="*/ 2 w 8"/>
                <a:gd name="T7" fmla="*/ 23 h 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3">
                  <a:moveTo>
                    <a:pt x="2" y="23"/>
                  </a:moveTo>
                  <a:cubicBezTo>
                    <a:pt x="2" y="22"/>
                    <a:pt x="1" y="20"/>
                    <a:pt x="0" y="19"/>
                  </a:cubicBezTo>
                  <a:cubicBezTo>
                    <a:pt x="2" y="13"/>
                    <a:pt x="4" y="7"/>
                    <a:pt x="8" y="0"/>
                  </a:cubicBezTo>
                  <a:cubicBezTo>
                    <a:pt x="7" y="9"/>
                    <a:pt x="6" y="16"/>
                    <a:pt x="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51">
              <a:extLst>
                <a:ext uri="{FF2B5EF4-FFF2-40B4-BE49-F238E27FC236}">
                  <a16:creationId xmlns:a16="http://schemas.microsoft.com/office/drawing/2014/main" id="{F9E96A77-DEDE-6E0D-F618-B37A8FC5B9CC}"/>
                </a:ext>
              </a:extLst>
            </p:cNvPr>
            <p:cNvSpPr/>
            <p:nvPr/>
          </p:nvSpPr>
          <p:spPr bwMode="auto">
            <a:xfrm>
              <a:off x="6235" y="754"/>
              <a:ext cx="21" cy="29"/>
            </a:xfrm>
            <a:custGeom>
              <a:gdLst>
                <a:gd name="T0" fmla="*/ 10 w 13"/>
                <a:gd name="T1" fmla="*/ 0 h 18"/>
                <a:gd name="T2" fmla="*/ 13 w 13"/>
                <a:gd name="T3" fmla="*/ 2 h 18"/>
                <a:gd name="T4" fmla="*/ 0 w 13"/>
                <a:gd name="T5" fmla="*/ 18 h 18"/>
                <a:gd name="T6" fmla="*/ 10 w 13"/>
                <a:gd name="T7" fmla="*/ 0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8">
                  <a:moveTo>
                    <a:pt x="10" y="0"/>
                  </a:moveTo>
                  <a:cubicBezTo>
                    <a:pt x="11" y="1"/>
                    <a:pt x="12" y="2"/>
                    <a:pt x="13" y="2"/>
                  </a:cubicBezTo>
                  <a:cubicBezTo>
                    <a:pt x="10" y="9"/>
                    <a:pt x="6" y="14"/>
                    <a:pt x="0" y="18"/>
                  </a:cubicBezTo>
                  <a:cubicBezTo>
                    <a:pt x="3" y="12"/>
                    <a:pt x="7" y="6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52">
              <a:extLst>
                <a:ext uri="{FF2B5EF4-FFF2-40B4-BE49-F238E27FC236}">
                  <a16:creationId xmlns:a16="http://schemas.microsoft.com/office/drawing/2014/main" id="{1EEB1EE4-38D0-D935-207D-1FD9A8946E0F}"/>
                </a:ext>
              </a:extLst>
            </p:cNvPr>
            <p:cNvSpPr/>
            <p:nvPr/>
          </p:nvSpPr>
          <p:spPr bwMode="auto">
            <a:xfrm>
              <a:off x="5083" y="2005"/>
              <a:ext cx="27" cy="18"/>
            </a:xfrm>
            <a:custGeom>
              <a:gdLst>
                <a:gd name="T0" fmla="*/ 2 w 17"/>
                <a:gd name="T1" fmla="*/ 11 h 11"/>
                <a:gd name="T2" fmla="*/ 0 w 17"/>
                <a:gd name="T3" fmla="*/ 9 h 11"/>
                <a:gd name="T4" fmla="*/ 17 w 17"/>
                <a:gd name="T5" fmla="*/ 0 h 11"/>
                <a:gd name="T6" fmla="*/ 2 w 17"/>
                <a:gd name="T7" fmla="*/ 11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1">
                  <a:moveTo>
                    <a:pt x="2" y="11"/>
                  </a:moveTo>
                  <a:cubicBezTo>
                    <a:pt x="1" y="10"/>
                    <a:pt x="1" y="10"/>
                    <a:pt x="0" y="9"/>
                  </a:cubicBezTo>
                  <a:cubicBezTo>
                    <a:pt x="4" y="5"/>
                    <a:pt x="10" y="3"/>
                    <a:pt x="17" y="0"/>
                  </a:cubicBezTo>
                  <a:cubicBezTo>
                    <a:pt x="12" y="6"/>
                    <a:pt x="7" y="9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53">
              <a:extLst>
                <a:ext uri="{FF2B5EF4-FFF2-40B4-BE49-F238E27FC236}">
                  <a16:creationId xmlns:a16="http://schemas.microsoft.com/office/drawing/2014/main" id="{28EAE1B9-F86B-3923-1107-5510B3715095}"/>
                </a:ext>
              </a:extLst>
            </p:cNvPr>
            <p:cNvSpPr/>
            <p:nvPr/>
          </p:nvSpPr>
          <p:spPr bwMode="auto">
            <a:xfrm>
              <a:off x="4667" y="1272"/>
              <a:ext cx="30" cy="10"/>
            </a:xfrm>
            <a:custGeom>
              <a:gdLst>
                <a:gd name="T0" fmla="*/ 0 w 19"/>
                <a:gd name="T1" fmla="*/ 3 h 6"/>
                <a:gd name="T2" fmla="*/ 4 w 19"/>
                <a:gd name="T3" fmla="*/ 0 h 6"/>
                <a:gd name="T4" fmla="*/ 19 w 19"/>
                <a:gd name="T5" fmla="*/ 6 h 6"/>
                <a:gd name="T6" fmla="*/ 0 w 19"/>
                <a:gd name="T7" fmla="*/ 3 h 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6">
                  <a:moveTo>
                    <a:pt x="0" y="3"/>
                  </a:moveTo>
                  <a:cubicBezTo>
                    <a:pt x="1" y="2"/>
                    <a:pt x="4" y="3"/>
                    <a:pt x="4" y="0"/>
                  </a:cubicBezTo>
                  <a:cubicBezTo>
                    <a:pt x="9" y="1"/>
                    <a:pt x="14" y="2"/>
                    <a:pt x="19" y="6"/>
                  </a:cubicBezTo>
                  <a:cubicBezTo>
                    <a:pt x="12" y="6"/>
                    <a:pt x="6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54">
              <a:extLst>
                <a:ext uri="{FF2B5EF4-FFF2-40B4-BE49-F238E27FC236}">
                  <a16:creationId xmlns:a16="http://schemas.microsoft.com/office/drawing/2014/main" id="{0115E1DC-6353-B74B-5B77-F5584EB0DC25}"/>
                </a:ext>
              </a:extLst>
            </p:cNvPr>
            <p:cNvSpPr/>
            <p:nvPr/>
          </p:nvSpPr>
          <p:spPr bwMode="auto">
            <a:xfrm>
              <a:off x="5249" y="3113"/>
              <a:ext cx="12" cy="36"/>
            </a:xfrm>
            <a:custGeom>
              <a:gdLst>
                <a:gd name="T0" fmla="*/ 2 w 7"/>
                <a:gd name="T1" fmla="*/ 22 h 22"/>
                <a:gd name="T2" fmla="*/ 0 w 7"/>
                <a:gd name="T3" fmla="*/ 20 h 22"/>
                <a:gd name="T4" fmla="*/ 7 w 7"/>
                <a:gd name="T5" fmla="*/ 0 h 22"/>
                <a:gd name="T6" fmla="*/ 2 w 7"/>
                <a:gd name="T7" fmla="*/ 22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2">
                  <a:moveTo>
                    <a:pt x="2" y="22"/>
                  </a:moveTo>
                  <a:cubicBezTo>
                    <a:pt x="1" y="22"/>
                    <a:pt x="1" y="21"/>
                    <a:pt x="0" y="20"/>
                  </a:cubicBezTo>
                  <a:cubicBezTo>
                    <a:pt x="2" y="14"/>
                    <a:pt x="4" y="9"/>
                    <a:pt x="7" y="0"/>
                  </a:cubicBezTo>
                  <a:cubicBezTo>
                    <a:pt x="7" y="10"/>
                    <a:pt x="5" y="16"/>
                    <a:pt x="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55">
              <a:extLst>
                <a:ext uri="{FF2B5EF4-FFF2-40B4-BE49-F238E27FC236}">
                  <a16:creationId xmlns:a16="http://schemas.microsoft.com/office/drawing/2014/main" id="{88C945FF-AA2C-5418-9BDF-0B83910ACE03}"/>
                </a:ext>
              </a:extLst>
            </p:cNvPr>
            <p:cNvSpPr/>
            <p:nvPr/>
          </p:nvSpPr>
          <p:spPr bwMode="auto">
            <a:xfrm>
              <a:off x="5810" y="1838"/>
              <a:ext cx="9" cy="26"/>
            </a:xfrm>
            <a:custGeom>
              <a:gdLst>
                <a:gd name="T0" fmla="*/ 6 w 6"/>
                <a:gd name="T1" fmla="*/ 14 h 16"/>
                <a:gd name="T2" fmla="*/ 4 w 6"/>
                <a:gd name="T3" fmla="*/ 16 h 16"/>
                <a:gd name="T4" fmla="*/ 0 w 6"/>
                <a:gd name="T5" fmla="*/ 0 h 16"/>
                <a:gd name="T6" fmla="*/ 6 w 6"/>
                <a:gd name="T7" fmla="*/ 14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6">
                  <a:moveTo>
                    <a:pt x="6" y="14"/>
                  </a:moveTo>
                  <a:cubicBezTo>
                    <a:pt x="5" y="15"/>
                    <a:pt x="5" y="15"/>
                    <a:pt x="4" y="16"/>
                  </a:cubicBezTo>
                  <a:cubicBezTo>
                    <a:pt x="1" y="12"/>
                    <a:pt x="1" y="7"/>
                    <a:pt x="0" y="0"/>
                  </a:cubicBezTo>
                  <a:cubicBezTo>
                    <a:pt x="4" y="5"/>
                    <a:pt x="6" y="9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44" name="Freeform 65">
            <a:extLst>
              <a:ext uri="{FF2B5EF4-FFF2-40B4-BE49-F238E27FC236}">
                <a16:creationId xmlns:a16="http://schemas.microsoft.com/office/drawing/2014/main" id="{62D6D38D-5104-649C-B0E1-DC405D2BED0C}"/>
              </a:ext>
            </a:extLst>
          </p:cNvPr>
          <p:cNvSpPr/>
          <p:nvPr/>
        </p:nvSpPr>
        <p:spPr bwMode="auto">
          <a:xfrm>
            <a:off x="2236510" y="3385672"/>
            <a:ext cx="1790001" cy="1744424"/>
          </a:xfrm>
          <a:custGeom>
            <a:gdLst>
              <a:gd name="T0" fmla="*/ 14 w 2396"/>
              <a:gd name="T1" fmla="*/ 888 h 2335"/>
              <a:gd name="T2" fmla="*/ 55 w 2396"/>
              <a:gd name="T3" fmla="*/ 708 h 2335"/>
              <a:gd name="T4" fmla="*/ 93 w 2396"/>
              <a:gd name="T5" fmla="*/ 575 h 2335"/>
              <a:gd name="T6" fmla="*/ 46 w 2396"/>
              <a:gd name="T7" fmla="*/ 440 h 2335"/>
              <a:gd name="T8" fmla="*/ 179 w 2396"/>
              <a:gd name="T9" fmla="*/ 511 h 2335"/>
              <a:gd name="T10" fmla="*/ 590 w 2396"/>
              <a:gd name="T11" fmla="*/ 563 h 2335"/>
              <a:gd name="T12" fmla="*/ 746 w 2396"/>
              <a:gd name="T13" fmla="*/ 688 h 2335"/>
              <a:gd name="T14" fmla="*/ 820 w 2396"/>
              <a:gd name="T15" fmla="*/ 693 h 2335"/>
              <a:gd name="T16" fmla="*/ 695 w 2396"/>
              <a:gd name="T17" fmla="*/ 590 h 2335"/>
              <a:gd name="T18" fmla="*/ 798 w 2396"/>
              <a:gd name="T19" fmla="*/ 628 h 2335"/>
              <a:gd name="T20" fmla="*/ 1017 w 2396"/>
              <a:gd name="T21" fmla="*/ 538 h 2335"/>
              <a:gd name="T22" fmla="*/ 1017 w 2396"/>
              <a:gd name="T23" fmla="*/ 259 h 2335"/>
              <a:gd name="T24" fmla="*/ 976 w 2396"/>
              <a:gd name="T25" fmla="*/ 179 h 2335"/>
              <a:gd name="T26" fmla="*/ 939 w 2396"/>
              <a:gd name="T27" fmla="*/ 133 h 2335"/>
              <a:gd name="T28" fmla="*/ 1079 w 2396"/>
              <a:gd name="T29" fmla="*/ 2 h 2335"/>
              <a:gd name="T30" fmla="*/ 1152 w 2396"/>
              <a:gd name="T31" fmla="*/ 187 h 2335"/>
              <a:gd name="T32" fmla="*/ 1235 w 2396"/>
              <a:gd name="T33" fmla="*/ 502 h 2335"/>
              <a:gd name="T34" fmla="*/ 1260 w 2396"/>
              <a:gd name="T35" fmla="*/ 809 h 2335"/>
              <a:gd name="T36" fmla="*/ 1341 w 2396"/>
              <a:gd name="T37" fmla="*/ 778 h 2335"/>
              <a:gd name="T38" fmla="*/ 1381 w 2396"/>
              <a:gd name="T39" fmla="*/ 909 h 2335"/>
              <a:gd name="T40" fmla="*/ 1479 w 2396"/>
              <a:gd name="T41" fmla="*/ 940 h 2335"/>
              <a:gd name="T42" fmla="*/ 1873 w 2396"/>
              <a:gd name="T43" fmla="*/ 1026 h 2335"/>
              <a:gd name="T44" fmla="*/ 2239 w 2396"/>
              <a:gd name="T45" fmla="*/ 1157 h 2335"/>
              <a:gd name="T46" fmla="*/ 2243 w 2396"/>
              <a:gd name="T47" fmla="*/ 1192 h 2335"/>
              <a:gd name="T48" fmla="*/ 2317 w 2396"/>
              <a:gd name="T49" fmla="*/ 1515 h 2335"/>
              <a:gd name="T50" fmla="*/ 2368 w 2396"/>
              <a:gd name="T51" fmla="*/ 1736 h 2335"/>
              <a:gd name="T52" fmla="*/ 2379 w 2396"/>
              <a:gd name="T53" fmla="*/ 1903 h 2335"/>
              <a:gd name="T54" fmla="*/ 2161 w 2396"/>
              <a:gd name="T55" fmla="*/ 1490 h 2335"/>
              <a:gd name="T56" fmla="*/ 2142 w 2396"/>
              <a:gd name="T57" fmla="*/ 1243 h 2335"/>
              <a:gd name="T58" fmla="*/ 1967 w 2396"/>
              <a:gd name="T59" fmla="*/ 1157 h 2335"/>
              <a:gd name="T60" fmla="*/ 1848 w 2396"/>
              <a:gd name="T61" fmla="*/ 1596 h 2335"/>
              <a:gd name="T62" fmla="*/ 1918 w 2396"/>
              <a:gd name="T63" fmla="*/ 2093 h 2335"/>
              <a:gd name="T64" fmla="*/ 1821 w 2396"/>
              <a:gd name="T65" fmla="*/ 2303 h 2335"/>
              <a:gd name="T66" fmla="*/ 1665 w 2396"/>
              <a:gd name="T67" fmla="*/ 2284 h 2335"/>
              <a:gd name="T68" fmla="*/ 1807 w 2396"/>
              <a:gd name="T69" fmla="*/ 2102 h 2335"/>
              <a:gd name="T70" fmla="*/ 1732 w 2396"/>
              <a:gd name="T71" fmla="*/ 1754 h 2335"/>
              <a:gd name="T72" fmla="*/ 1612 w 2396"/>
              <a:gd name="T73" fmla="*/ 1644 h 2335"/>
              <a:gd name="T74" fmla="*/ 1406 w 2396"/>
              <a:gd name="T75" fmla="*/ 1969 h 2335"/>
              <a:gd name="T76" fmla="*/ 1131 w 2396"/>
              <a:gd name="T77" fmla="*/ 2201 h 2335"/>
              <a:gd name="T78" fmla="*/ 1012 w 2396"/>
              <a:gd name="T79" fmla="*/ 2221 h 2335"/>
              <a:gd name="T80" fmla="*/ 1060 w 2396"/>
              <a:gd name="T81" fmla="*/ 2117 h 2335"/>
              <a:gd name="T82" fmla="*/ 1141 w 2396"/>
              <a:gd name="T83" fmla="*/ 2041 h 2335"/>
              <a:gd name="T84" fmla="*/ 1375 w 2396"/>
              <a:gd name="T85" fmla="*/ 1849 h 2335"/>
              <a:gd name="T86" fmla="*/ 1457 w 2396"/>
              <a:gd name="T87" fmla="*/ 1505 h 2335"/>
              <a:gd name="T88" fmla="*/ 1165 w 2396"/>
              <a:gd name="T89" fmla="*/ 1561 h 2335"/>
              <a:gd name="T90" fmla="*/ 1021 w 2396"/>
              <a:gd name="T91" fmla="*/ 1567 h 2335"/>
              <a:gd name="T92" fmla="*/ 787 w 2396"/>
              <a:gd name="T93" fmla="*/ 1536 h 2335"/>
              <a:gd name="T94" fmla="*/ 538 w 2396"/>
              <a:gd name="T95" fmla="*/ 1622 h 2335"/>
              <a:gd name="T96" fmla="*/ 478 w 2396"/>
              <a:gd name="T97" fmla="*/ 1876 h 2335"/>
              <a:gd name="T98" fmla="*/ 529 w 2396"/>
              <a:gd name="T99" fmla="*/ 2018 h 2335"/>
              <a:gd name="T100" fmla="*/ 446 w 2396"/>
              <a:gd name="T101" fmla="*/ 1979 h 2335"/>
              <a:gd name="T102" fmla="*/ 340 w 2396"/>
              <a:gd name="T103" fmla="*/ 1935 h 2335"/>
              <a:gd name="T104" fmla="*/ 211 w 2396"/>
              <a:gd name="T105" fmla="*/ 2111 h 2335"/>
              <a:gd name="T106" fmla="*/ 171 w 2396"/>
              <a:gd name="T107" fmla="*/ 2162 h 2335"/>
              <a:gd name="T108" fmla="*/ 41 w 2396"/>
              <a:gd name="T109" fmla="*/ 2198 h 2335"/>
              <a:gd name="T110" fmla="*/ 149 w 2396"/>
              <a:gd name="T111" fmla="*/ 2066 h 2335"/>
              <a:gd name="T112" fmla="*/ 310 w 2396"/>
              <a:gd name="T113" fmla="*/ 1798 h 2335"/>
              <a:gd name="T114" fmla="*/ 407 w 2396"/>
              <a:gd name="T115" fmla="*/ 1525 h 2335"/>
              <a:gd name="T116" fmla="*/ 423 w 2396"/>
              <a:gd name="T117" fmla="*/ 1350 h 2335"/>
              <a:gd name="T118" fmla="*/ 395 w 2396"/>
              <a:gd name="T119" fmla="*/ 914 h 2335"/>
              <a:gd name="T120" fmla="*/ 179 w 2396"/>
              <a:gd name="T121" fmla="*/ 1014 h 2335"/>
              <a:gd name="T122" fmla="*/ 92 w 2396"/>
              <a:gd name="T123" fmla="*/ 1110 h 2335"/>
              <a:gd name="T124" fmla="*/ 14 w 2396"/>
              <a:gd name="T125" fmla="*/ 1058 h 23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6" h="2335">
                <a:moveTo>
                  <a:pt x="0" y="1003"/>
                </a:moveTo>
                <a:cubicBezTo>
                  <a:pt x="3" y="988"/>
                  <a:pt x="5" y="973"/>
                  <a:pt x="9" y="958"/>
                </a:cubicBezTo>
                <a:cubicBezTo>
                  <a:pt x="12" y="945"/>
                  <a:pt x="15" y="931"/>
                  <a:pt x="19" y="918"/>
                </a:cubicBezTo>
                <a:cubicBezTo>
                  <a:pt x="22" y="907"/>
                  <a:pt x="25" y="898"/>
                  <a:pt x="14" y="888"/>
                </a:cubicBezTo>
                <a:cubicBezTo>
                  <a:pt x="7" y="882"/>
                  <a:pt x="10" y="876"/>
                  <a:pt x="17" y="868"/>
                </a:cubicBezTo>
                <a:cubicBezTo>
                  <a:pt x="24" y="859"/>
                  <a:pt x="31" y="849"/>
                  <a:pt x="35" y="838"/>
                </a:cubicBezTo>
                <a:cubicBezTo>
                  <a:pt x="50" y="804"/>
                  <a:pt x="54" y="766"/>
                  <a:pt x="58" y="730"/>
                </a:cubicBezTo>
                <a:cubicBezTo>
                  <a:pt x="58" y="722"/>
                  <a:pt x="57" y="715"/>
                  <a:pt x="55" y="708"/>
                </a:cubicBezTo>
                <a:cubicBezTo>
                  <a:pt x="50" y="692"/>
                  <a:pt x="52" y="679"/>
                  <a:pt x="63" y="667"/>
                </a:cubicBezTo>
                <a:cubicBezTo>
                  <a:pt x="68" y="661"/>
                  <a:pt x="71" y="653"/>
                  <a:pt x="73" y="645"/>
                </a:cubicBezTo>
                <a:cubicBezTo>
                  <a:pt x="75" y="638"/>
                  <a:pt x="75" y="630"/>
                  <a:pt x="75" y="623"/>
                </a:cubicBezTo>
                <a:cubicBezTo>
                  <a:pt x="75" y="605"/>
                  <a:pt x="80" y="589"/>
                  <a:pt x="93" y="575"/>
                </a:cubicBezTo>
                <a:cubicBezTo>
                  <a:pt x="110" y="556"/>
                  <a:pt x="108" y="556"/>
                  <a:pt x="94" y="536"/>
                </a:cubicBezTo>
                <a:cubicBezTo>
                  <a:pt x="78" y="510"/>
                  <a:pt x="64" y="484"/>
                  <a:pt x="49" y="458"/>
                </a:cubicBezTo>
                <a:cubicBezTo>
                  <a:pt x="47" y="453"/>
                  <a:pt x="46" y="447"/>
                  <a:pt x="44" y="442"/>
                </a:cubicBezTo>
                <a:cubicBezTo>
                  <a:pt x="45" y="441"/>
                  <a:pt x="46" y="441"/>
                  <a:pt x="46" y="440"/>
                </a:cubicBezTo>
                <a:cubicBezTo>
                  <a:pt x="53" y="445"/>
                  <a:pt x="60" y="449"/>
                  <a:pt x="66" y="453"/>
                </a:cubicBezTo>
                <a:cubicBezTo>
                  <a:pt x="81" y="463"/>
                  <a:pt x="95" y="474"/>
                  <a:pt x="113" y="479"/>
                </a:cubicBezTo>
                <a:cubicBezTo>
                  <a:pt x="121" y="481"/>
                  <a:pt x="128" y="488"/>
                  <a:pt x="136" y="491"/>
                </a:cubicBezTo>
                <a:cubicBezTo>
                  <a:pt x="150" y="498"/>
                  <a:pt x="164" y="505"/>
                  <a:pt x="179" y="511"/>
                </a:cubicBezTo>
                <a:cubicBezTo>
                  <a:pt x="184" y="512"/>
                  <a:pt x="193" y="512"/>
                  <a:pt x="197" y="508"/>
                </a:cubicBezTo>
                <a:cubicBezTo>
                  <a:pt x="211" y="496"/>
                  <a:pt x="228" y="491"/>
                  <a:pt x="246" y="488"/>
                </a:cubicBezTo>
                <a:cubicBezTo>
                  <a:pt x="325" y="474"/>
                  <a:pt x="403" y="479"/>
                  <a:pt x="478" y="507"/>
                </a:cubicBezTo>
                <a:cubicBezTo>
                  <a:pt x="517" y="522"/>
                  <a:pt x="556" y="538"/>
                  <a:pt x="590" y="563"/>
                </a:cubicBezTo>
                <a:cubicBezTo>
                  <a:pt x="599" y="570"/>
                  <a:pt x="610" y="576"/>
                  <a:pt x="621" y="580"/>
                </a:cubicBezTo>
                <a:cubicBezTo>
                  <a:pt x="636" y="585"/>
                  <a:pt x="649" y="593"/>
                  <a:pt x="660" y="604"/>
                </a:cubicBezTo>
                <a:cubicBezTo>
                  <a:pt x="678" y="621"/>
                  <a:pt x="697" y="637"/>
                  <a:pt x="715" y="654"/>
                </a:cubicBezTo>
                <a:cubicBezTo>
                  <a:pt x="726" y="665"/>
                  <a:pt x="736" y="676"/>
                  <a:pt x="746" y="688"/>
                </a:cubicBezTo>
                <a:cubicBezTo>
                  <a:pt x="757" y="700"/>
                  <a:pt x="767" y="713"/>
                  <a:pt x="783" y="721"/>
                </a:cubicBezTo>
                <a:cubicBezTo>
                  <a:pt x="787" y="723"/>
                  <a:pt x="791" y="727"/>
                  <a:pt x="794" y="731"/>
                </a:cubicBezTo>
                <a:cubicBezTo>
                  <a:pt x="800" y="739"/>
                  <a:pt x="807" y="739"/>
                  <a:pt x="811" y="730"/>
                </a:cubicBezTo>
                <a:cubicBezTo>
                  <a:pt x="815" y="718"/>
                  <a:pt x="817" y="705"/>
                  <a:pt x="820" y="693"/>
                </a:cubicBezTo>
                <a:cubicBezTo>
                  <a:pt x="822" y="684"/>
                  <a:pt x="823" y="675"/>
                  <a:pt x="826" y="667"/>
                </a:cubicBezTo>
                <a:cubicBezTo>
                  <a:pt x="828" y="659"/>
                  <a:pt x="825" y="654"/>
                  <a:pt x="819" y="651"/>
                </a:cubicBezTo>
                <a:cubicBezTo>
                  <a:pt x="804" y="642"/>
                  <a:pt x="788" y="635"/>
                  <a:pt x="773" y="627"/>
                </a:cubicBezTo>
                <a:cubicBezTo>
                  <a:pt x="747" y="614"/>
                  <a:pt x="721" y="602"/>
                  <a:pt x="695" y="590"/>
                </a:cubicBezTo>
                <a:cubicBezTo>
                  <a:pt x="692" y="588"/>
                  <a:pt x="689" y="585"/>
                  <a:pt x="686" y="583"/>
                </a:cubicBezTo>
                <a:cubicBezTo>
                  <a:pt x="687" y="582"/>
                  <a:pt x="687" y="581"/>
                  <a:pt x="688" y="579"/>
                </a:cubicBezTo>
                <a:cubicBezTo>
                  <a:pt x="693" y="581"/>
                  <a:pt x="698" y="582"/>
                  <a:pt x="703" y="585"/>
                </a:cubicBezTo>
                <a:cubicBezTo>
                  <a:pt x="735" y="599"/>
                  <a:pt x="766" y="615"/>
                  <a:pt x="798" y="628"/>
                </a:cubicBezTo>
                <a:cubicBezTo>
                  <a:pt x="869" y="659"/>
                  <a:pt x="886" y="658"/>
                  <a:pt x="956" y="626"/>
                </a:cubicBezTo>
                <a:cubicBezTo>
                  <a:pt x="971" y="619"/>
                  <a:pt x="986" y="611"/>
                  <a:pt x="1000" y="602"/>
                </a:cubicBezTo>
                <a:cubicBezTo>
                  <a:pt x="1016" y="592"/>
                  <a:pt x="1024" y="577"/>
                  <a:pt x="1021" y="558"/>
                </a:cubicBezTo>
                <a:cubicBezTo>
                  <a:pt x="1019" y="551"/>
                  <a:pt x="1020" y="544"/>
                  <a:pt x="1017" y="538"/>
                </a:cubicBezTo>
                <a:cubicBezTo>
                  <a:pt x="1005" y="503"/>
                  <a:pt x="1011" y="469"/>
                  <a:pt x="1019" y="435"/>
                </a:cubicBezTo>
                <a:cubicBezTo>
                  <a:pt x="1030" y="387"/>
                  <a:pt x="1040" y="338"/>
                  <a:pt x="1050" y="290"/>
                </a:cubicBezTo>
                <a:cubicBezTo>
                  <a:pt x="1054" y="273"/>
                  <a:pt x="1046" y="262"/>
                  <a:pt x="1028" y="259"/>
                </a:cubicBezTo>
                <a:cubicBezTo>
                  <a:pt x="1024" y="259"/>
                  <a:pt x="1021" y="259"/>
                  <a:pt x="1017" y="259"/>
                </a:cubicBezTo>
                <a:cubicBezTo>
                  <a:pt x="1001" y="260"/>
                  <a:pt x="1000" y="260"/>
                  <a:pt x="997" y="244"/>
                </a:cubicBezTo>
                <a:cubicBezTo>
                  <a:pt x="995" y="234"/>
                  <a:pt x="994" y="224"/>
                  <a:pt x="992" y="214"/>
                </a:cubicBezTo>
                <a:cubicBezTo>
                  <a:pt x="991" y="205"/>
                  <a:pt x="992" y="195"/>
                  <a:pt x="980" y="191"/>
                </a:cubicBezTo>
                <a:cubicBezTo>
                  <a:pt x="977" y="190"/>
                  <a:pt x="976" y="183"/>
                  <a:pt x="976" y="179"/>
                </a:cubicBezTo>
                <a:cubicBezTo>
                  <a:pt x="975" y="164"/>
                  <a:pt x="974" y="163"/>
                  <a:pt x="960" y="161"/>
                </a:cubicBezTo>
                <a:cubicBezTo>
                  <a:pt x="950" y="159"/>
                  <a:pt x="940" y="158"/>
                  <a:pt x="930" y="156"/>
                </a:cubicBezTo>
                <a:cubicBezTo>
                  <a:pt x="922" y="155"/>
                  <a:pt x="920" y="149"/>
                  <a:pt x="926" y="143"/>
                </a:cubicBezTo>
                <a:cubicBezTo>
                  <a:pt x="929" y="139"/>
                  <a:pt x="934" y="135"/>
                  <a:pt x="939" y="133"/>
                </a:cubicBezTo>
                <a:cubicBezTo>
                  <a:pt x="949" y="129"/>
                  <a:pt x="954" y="121"/>
                  <a:pt x="957" y="111"/>
                </a:cubicBezTo>
                <a:cubicBezTo>
                  <a:pt x="964" y="86"/>
                  <a:pt x="975" y="64"/>
                  <a:pt x="991" y="45"/>
                </a:cubicBezTo>
                <a:cubicBezTo>
                  <a:pt x="1012" y="21"/>
                  <a:pt x="1039" y="7"/>
                  <a:pt x="1069" y="1"/>
                </a:cubicBezTo>
                <a:cubicBezTo>
                  <a:pt x="1072" y="1"/>
                  <a:pt x="1076" y="0"/>
                  <a:pt x="1079" y="2"/>
                </a:cubicBezTo>
                <a:cubicBezTo>
                  <a:pt x="1099" y="9"/>
                  <a:pt x="1119" y="15"/>
                  <a:pt x="1137" y="25"/>
                </a:cubicBezTo>
                <a:cubicBezTo>
                  <a:pt x="1169" y="42"/>
                  <a:pt x="1184" y="71"/>
                  <a:pt x="1187" y="107"/>
                </a:cubicBezTo>
                <a:cubicBezTo>
                  <a:pt x="1191" y="147"/>
                  <a:pt x="1191" y="147"/>
                  <a:pt x="1163" y="175"/>
                </a:cubicBezTo>
                <a:cubicBezTo>
                  <a:pt x="1160" y="179"/>
                  <a:pt x="1156" y="183"/>
                  <a:pt x="1152" y="187"/>
                </a:cubicBezTo>
                <a:cubicBezTo>
                  <a:pt x="1148" y="192"/>
                  <a:pt x="1141" y="199"/>
                  <a:pt x="1142" y="204"/>
                </a:cubicBezTo>
                <a:cubicBezTo>
                  <a:pt x="1143" y="220"/>
                  <a:pt x="1143" y="236"/>
                  <a:pt x="1157" y="249"/>
                </a:cubicBezTo>
                <a:cubicBezTo>
                  <a:pt x="1200" y="285"/>
                  <a:pt x="1229" y="329"/>
                  <a:pt x="1236" y="387"/>
                </a:cubicBezTo>
                <a:cubicBezTo>
                  <a:pt x="1241" y="425"/>
                  <a:pt x="1238" y="463"/>
                  <a:pt x="1235" y="502"/>
                </a:cubicBezTo>
                <a:cubicBezTo>
                  <a:pt x="1231" y="548"/>
                  <a:pt x="1232" y="594"/>
                  <a:pt x="1230" y="640"/>
                </a:cubicBezTo>
                <a:cubicBezTo>
                  <a:pt x="1229" y="666"/>
                  <a:pt x="1234" y="689"/>
                  <a:pt x="1247" y="712"/>
                </a:cubicBezTo>
                <a:cubicBezTo>
                  <a:pt x="1260" y="735"/>
                  <a:pt x="1267" y="760"/>
                  <a:pt x="1264" y="787"/>
                </a:cubicBezTo>
                <a:cubicBezTo>
                  <a:pt x="1264" y="794"/>
                  <a:pt x="1262" y="801"/>
                  <a:pt x="1260" y="809"/>
                </a:cubicBezTo>
                <a:cubicBezTo>
                  <a:pt x="1259" y="815"/>
                  <a:pt x="1262" y="818"/>
                  <a:pt x="1267" y="817"/>
                </a:cubicBezTo>
                <a:cubicBezTo>
                  <a:pt x="1275" y="814"/>
                  <a:pt x="1282" y="811"/>
                  <a:pt x="1289" y="806"/>
                </a:cubicBezTo>
                <a:cubicBezTo>
                  <a:pt x="1298" y="800"/>
                  <a:pt x="1305" y="791"/>
                  <a:pt x="1314" y="786"/>
                </a:cubicBezTo>
                <a:cubicBezTo>
                  <a:pt x="1322" y="781"/>
                  <a:pt x="1332" y="779"/>
                  <a:pt x="1341" y="778"/>
                </a:cubicBezTo>
                <a:cubicBezTo>
                  <a:pt x="1348" y="777"/>
                  <a:pt x="1353" y="783"/>
                  <a:pt x="1353" y="791"/>
                </a:cubicBezTo>
                <a:cubicBezTo>
                  <a:pt x="1352" y="803"/>
                  <a:pt x="1352" y="816"/>
                  <a:pt x="1349" y="828"/>
                </a:cubicBezTo>
                <a:cubicBezTo>
                  <a:pt x="1343" y="857"/>
                  <a:pt x="1349" y="883"/>
                  <a:pt x="1369" y="905"/>
                </a:cubicBezTo>
                <a:cubicBezTo>
                  <a:pt x="1372" y="907"/>
                  <a:pt x="1377" y="908"/>
                  <a:pt x="1381" y="909"/>
                </a:cubicBezTo>
                <a:cubicBezTo>
                  <a:pt x="1386" y="910"/>
                  <a:pt x="1392" y="910"/>
                  <a:pt x="1397" y="911"/>
                </a:cubicBezTo>
                <a:cubicBezTo>
                  <a:pt x="1407" y="915"/>
                  <a:pt x="1412" y="923"/>
                  <a:pt x="1410" y="934"/>
                </a:cubicBezTo>
                <a:cubicBezTo>
                  <a:pt x="1409" y="943"/>
                  <a:pt x="1413" y="945"/>
                  <a:pt x="1420" y="945"/>
                </a:cubicBezTo>
                <a:cubicBezTo>
                  <a:pt x="1439" y="943"/>
                  <a:pt x="1459" y="942"/>
                  <a:pt x="1479" y="940"/>
                </a:cubicBezTo>
                <a:cubicBezTo>
                  <a:pt x="1542" y="933"/>
                  <a:pt x="1605" y="931"/>
                  <a:pt x="1668" y="940"/>
                </a:cubicBezTo>
                <a:cubicBezTo>
                  <a:pt x="1689" y="942"/>
                  <a:pt x="1709" y="949"/>
                  <a:pt x="1729" y="958"/>
                </a:cubicBezTo>
                <a:cubicBezTo>
                  <a:pt x="1775" y="978"/>
                  <a:pt x="1820" y="1000"/>
                  <a:pt x="1865" y="1022"/>
                </a:cubicBezTo>
                <a:cubicBezTo>
                  <a:pt x="1868" y="1023"/>
                  <a:pt x="1871" y="1024"/>
                  <a:pt x="1873" y="1026"/>
                </a:cubicBezTo>
                <a:cubicBezTo>
                  <a:pt x="1891" y="1041"/>
                  <a:pt x="1911" y="1045"/>
                  <a:pt x="1934" y="1044"/>
                </a:cubicBezTo>
                <a:cubicBezTo>
                  <a:pt x="1979" y="1043"/>
                  <a:pt x="2025" y="1044"/>
                  <a:pt x="2069" y="1054"/>
                </a:cubicBezTo>
                <a:cubicBezTo>
                  <a:pt x="2082" y="1056"/>
                  <a:pt x="2094" y="1060"/>
                  <a:pt x="2105" y="1065"/>
                </a:cubicBezTo>
                <a:cubicBezTo>
                  <a:pt x="2154" y="1090"/>
                  <a:pt x="2199" y="1120"/>
                  <a:pt x="2239" y="1157"/>
                </a:cubicBezTo>
                <a:cubicBezTo>
                  <a:pt x="2244" y="1161"/>
                  <a:pt x="2249" y="1167"/>
                  <a:pt x="2253" y="1173"/>
                </a:cubicBezTo>
                <a:cubicBezTo>
                  <a:pt x="2253" y="1173"/>
                  <a:pt x="2253" y="1174"/>
                  <a:pt x="2252" y="1175"/>
                </a:cubicBezTo>
                <a:cubicBezTo>
                  <a:pt x="2248" y="1174"/>
                  <a:pt x="2244" y="1174"/>
                  <a:pt x="2238" y="1173"/>
                </a:cubicBezTo>
                <a:cubicBezTo>
                  <a:pt x="2239" y="1180"/>
                  <a:pt x="2240" y="1186"/>
                  <a:pt x="2243" y="1192"/>
                </a:cubicBezTo>
                <a:cubicBezTo>
                  <a:pt x="2251" y="1211"/>
                  <a:pt x="2258" y="1230"/>
                  <a:pt x="2268" y="1249"/>
                </a:cubicBezTo>
                <a:cubicBezTo>
                  <a:pt x="2285" y="1282"/>
                  <a:pt x="2293" y="1317"/>
                  <a:pt x="2296" y="1354"/>
                </a:cubicBezTo>
                <a:cubicBezTo>
                  <a:pt x="2301" y="1397"/>
                  <a:pt x="2300" y="1440"/>
                  <a:pt x="2297" y="1483"/>
                </a:cubicBezTo>
                <a:cubicBezTo>
                  <a:pt x="2295" y="1512"/>
                  <a:pt x="2293" y="1505"/>
                  <a:pt x="2317" y="1515"/>
                </a:cubicBezTo>
                <a:cubicBezTo>
                  <a:pt x="2343" y="1526"/>
                  <a:pt x="2362" y="1545"/>
                  <a:pt x="2365" y="1575"/>
                </a:cubicBezTo>
                <a:cubicBezTo>
                  <a:pt x="2369" y="1612"/>
                  <a:pt x="2372" y="1649"/>
                  <a:pt x="2376" y="1686"/>
                </a:cubicBezTo>
                <a:cubicBezTo>
                  <a:pt x="2378" y="1698"/>
                  <a:pt x="2380" y="1709"/>
                  <a:pt x="2382" y="1721"/>
                </a:cubicBezTo>
                <a:cubicBezTo>
                  <a:pt x="2374" y="1721"/>
                  <a:pt x="2374" y="1721"/>
                  <a:pt x="2368" y="1736"/>
                </a:cubicBezTo>
                <a:cubicBezTo>
                  <a:pt x="2380" y="1740"/>
                  <a:pt x="2381" y="1750"/>
                  <a:pt x="2382" y="1759"/>
                </a:cubicBezTo>
                <a:cubicBezTo>
                  <a:pt x="2386" y="1789"/>
                  <a:pt x="2388" y="1818"/>
                  <a:pt x="2391" y="1848"/>
                </a:cubicBezTo>
                <a:cubicBezTo>
                  <a:pt x="2393" y="1866"/>
                  <a:pt x="2395" y="1884"/>
                  <a:pt x="2396" y="1904"/>
                </a:cubicBezTo>
                <a:cubicBezTo>
                  <a:pt x="2391" y="1904"/>
                  <a:pt x="2385" y="1904"/>
                  <a:pt x="2379" y="1903"/>
                </a:cubicBezTo>
                <a:cubicBezTo>
                  <a:pt x="2342" y="1896"/>
                  <a:pt x="2307" y="1883"/>
                  <a:pt x="2276" y="1862"/>
                </a:cubicBezTo>
                <a:cubicBezTo>
                  <a:pt x="2261" y="1852"/>
                  <a:pt x="2249" y="1838"/>
                  <a:pt x="2238" y="1824"/>
                </a:cubicBezTo>
                <a:cubicBezTo>
                  <a:pt x="2193" y="1760"/>
                  <a:pt x="2163" y="1690"/>
                  <a:pt x="2153" y="1612"/>
                </a:cubicBezTo>
                <a:cubicBezTo>
                  <a:pt x="2148" y="1571"/>
                  <a:pt x="2152" y="1530"/>
                  <a:pt x="2161" y="1490"/>
                </a:cubicBezTo>
                <a:cubicBezTo>
                  <a:pt x="2167" y="1463"/>
                  <a:pt x="2165" y="1438"/>
                  <a:pt x="2151" y="1414"/>
                </a:cubicBezTo>
                <a:cubicBezTo>
                  <a:pt x="2141" y="1397"/>
                  <a:pt x="2134" y="1378"/>
                  <a:pt x="2126" y="1360"/>
                </a:cubicBezTo>
                <a:cubicBezTo>
                  <a:pt x="2122" y="1352"/>
                  <a:pt x="2122" y="1344"/>
                  <a:pt x="2125" y="1336"/>
                </a:cubicBezTo>
                <a:cubicBezTo>
                  <a:pt x="2139" y="1306"/>
                  <a:pt x="2141" y="1275"/>
                  <a:pt x="2142" y="1243"/>
                </a:cubicBezTo>
                <a:cubicBezTo>
                  <a:pt x="2143" y="1240"/>
                  <a:pt x="2142" y="1236"/>
                  <a:pt x="2139" y="1233"/>
                </a:cubicBezTo>
                <a:cubicBezTo>
                  <a:pt x="2104" y="1199"/>
                  <a:pt x="2067" y="1165"/>
                  <a:pt x="2032" y="1129"/>
                </a:cubicBezTo>
                <a:cubicBezTo>
                  <a:pt x="2016" y="1114"/>
                  <a:pt x="2001" y="1113"/>
                  <a:pt x="1982" y="1121"/>
                </a:cubicBezTo>
                <a:cubicBezTo>
                  <a:pt x="1956" y="1132"/>
                  <a:pt x="1956" y="1132"/>
                  <a:pt x="1967" y="1157"/>
                </a:cubicBezTo>
                <a:cubicBezTo>
                  <a:pt x="1984" y="1192"/>
                  <a:pt x="1993" y="1228"/>
                  <a:pt x="1987" y="1267"/>
                </a:cubicBezTo>
                <a:cubicBezTo>
                  <a:pt x="1986" y="1273"/>
                  <a:pt x="1984" y="1280"/>
                  <a:pt x="1982" y="1287"/>
                </a:cubicBezTo>
                <a:cubicBezTo>
                  <a:pt x="1962" y="1350"/>
                  <a:pt x="1936" y="1410"/>
                  <a:pt x="1907" y="1470"/>
                </a:cubicBezTo>
                <a:cubicBezTo>
                  <a:pt x="1887" y="1512"/>
                  <a:pt x="1868" y="1554"/>
                  <a:pt x="1848" y="1596"/>
                </a:cubicBezTo>
                <a:cubicBezTo>
                  <a:pt x="1836" y="1620"/>
                  <a:pt x="1837" y="1643"/>
                  <a:pt x="1848" y="1665"/>
                </a:cubicBezTo>
                <a:cubicBezTo>
                  <a:pt x="1873" y="1717"/>
                  <a:pt x="1899" y="1770"/>
                  <a:pt x="1927" y="1820"/>
                </a:cubicBezTo>
                <a:cubicBezTo>
                  <a:pt x="1942" y="1847"/>
                  <a:pt x="1949" y="1873"/>
                  <a:pt x="1942" y="1902"/>
                </a:cubicBezTo>
                <a:cubicBezTo>
                  <a:pt x="1926" y="1965"/>
                  <a:pt x="1922" y="2029"/>
                  <a:pt x="1918" y="2093"/>
                </a:cubicBezTo>
                <a:cubicBezTo>
                  <a:pt x="1913" y="2151"/>
                  <a:pt x="1906" y="2208"/>
                  <a:pt x="1901" y="2266"/>
                </a:cubicBezTo>
                <a:cubicBezTo>
                  <a:pt x="1900" y="2277"/>
                  <a:pt x="1894" y="2285"/>
                  <a:pt x="1884" y="2290"/>
                </a:cubicBezTo>
                <a:cubicBezTo>
                  <a:pt x="1867" y="2298"/>
                  <a:pt x="1848" y="2301"/>
                  <a:pt x="1829" y="2302"/>
                </a:cubicBezTo>
                <a:cubicBezTo>
                  <a:pt x="1826" y="2303"/>
                  <a:pt x="1824" y="2303"/>
                  <a:pt x="1821" y="2303"/>
                </a:cubicBezTo>
                <a:cubicBezTo>
                  <a:pt x="1798" y="2300"/>
                  <a:pt x="1778" y="2303"/>
                  <a:pt x="1763" y="2324"/>
                </a:cubicBezTo>
                <a:cubicBezTo>
                  <a:pt x="1760" y="2329"/>
                  <a:pt x="1754" y="2331"/>
                  <a:pt x="1749" y="2335"/>
                </a:cubicBezTo>
                <a:cubicBezTo>
                  <a:pt x="1745" y="2335"/>
                  <a:pt x="1742" y="2335"/>
                  <a:pt x="1738" y="2335"/>
                </a:cubicBezTo>
                <a:cubicBezTo>
                  <a:pt x="1709" y="2325"/>
                  <a:pt x="1686" y="2306"/>
                  <a:pt x="1665" y="2284"/>
                </a:cubicBezTo>
                <a:cubicBezTo>
                  <a:pt x="1669" y="2282"/>
                  <a:pt x="1671" y="2281"/>
                  <a:pt x="1674" y="2280"/>
                </a:cubicBezTo>
                <a:cubicBezTo>
                  <a:pt x="1704" y="2267"/>
                  <a:pt x="1733" y="2255"/>
                  <a:pt x="1762" y="2242"/>
                </a:cubicBezTo>
                <a:cubicBezTo>
                  <a:pt x="1777" y="2235"/>
                  <a:pt x="1786" y="2224"/>
                  <a:pt x="1788" y="2208"/>
                </a:cubicBezTo>
                <a:cubicBezTo>
                  <a:pt x="1795" y="2172"/>
                  <a:pt x="1801" y="2137"/>
                  <a:pt x="1807" y="2102"/>
                </a:cubicBezTo>
                <a:cubicBezTo>
                  <a:pt x="1813" y="2065"/>
                  <a:pt x="1818" y="2028"/>
                  <a:pt x="1824" y="1991"/>
                </a:cubicBezTo>
                <a:cubicBezTo>
                  <a:pt x="1824" y="1985"/>
                  <a:pt x="1824" y="1979"/>
                  <a:pt x="1823" y="1974"/>
                </a:cubicBezTo>
                <a:cubicBezTo>
                  <a:pt x="1817" y="1954"/>
                  <a:pt x="1810" y="1934"/>
                  <a:pt x="1803" y="1914"/>
                </a:cubicBezTo>
                <a:cubicBezTo>
                  <a:pt x="1784" y="1859"/>
                  <a:pt x="1764" y="1804"/>
                  <a:pt x="1732" y="1754"/>
                </a:cubicBezTo>
                <a:cubicBezTo>
                  <a:pt x="1720" y="1735"/>
                  <a:pt x="1710" y="1714"/>
                  <a:pt x="1699" y="1695"/>
                </a:cubicBezTo>
                <a:cubicBezTo>
                  <a:pt x="1683" y="1668"/>
                  <a:pt x="1667" y="1642"/>
                  <a:pt x="1651" y="1616"/>
                </a:cubicBezTo>
                <a:cubicBezTo>
                  <a:pt x="1647" y="1608"/>
                  <a:pt x="1642" y="1609"/>
                  <a:pt x="1637" y="1614"/>
                </a:cubicBezTo>
                <a:cubicBezTo>
                  <a:pt x="1628" y="1624"/>
                  <a:pt x="1619" y="1634"/>
                  <a:pt x="1612" y="1644"/>
                </a:cubicBezTo>
                <a:cubicBezTo>
                  <a:pt x="1581" y="1689"/>
                  <a:pt x="1565" y="1740"/>
                  <a:pt x="1553" y="1792"/>
                </a:cubicBezTo>
                <a:cubicBezTo>
                  <a:pt x="1546" y="1823"/>
                  <a:pt x="1539" y="1853"/>
                  <a:pt x="1531" y="1884"/>
                </a:cubicBezTo>
                <a:cubicBezTo>
                  <a:pt x="1529" y="1896"/>
                  <a:pt x="1522" y="1904"/>
                  <a:pt x="1509" y="1908"/>
                </a:cubicBezTo>
                <a:cubicBezTo>
                  <a:pt x="1471" y="1921"/>
                  <a:pt x="1438" y="1943"/>
                  <a:pt x="1406" y="1969"/>
                </a:cubicBezTo>
                <a:cubicBezTo>
                  <a:pt x="1342" y="2019"/>
                  <a:pt x="1276" y="2068"/>
                  <a:pt x="1212" y="2117"/>
                </a:cubicBezTo>
                <a:cubicBezTo>
                  <a:pt x="1192" y="2132"/>
                  <a:pt x="1171" y="2142"/>
                  <a:pt x="1148" y="2148"/>
                </a:cubicBezTo>
                <a:cubicBezTo>
                  <a:pt x="1136" y="2151"/>
                  <a:pt x="1125" y="2156"/>
                  <a:pt x="1113" y="2161"/>
                </a:cubicBezTo>
                <a:cubicBezTo>
                  <a:pt x="1119" y="2176"/>
                  <a:pt x="1126" y="2188"/>
                  <a:pt x="1131" y="2201"/>
                </a:cubicBezTo>
                <a:cubicBezTo>
                  <a:pt x="1132" y="2205"/>
                  <a:pt x="1132" y="2211"/>
                  <a:pt x="1129" y="2213"/>
                </a:cubicBezTo>
                <a:cubicBezTo>
                  <a:pt x="1119" y="2223"/>
                  <a:pt x="1109" y="2232"/>
                  <a:pt x="1098" y="2241"/>
                </a:cubicBezTo>
                <a:cubicBezTo>
                  <a:pt x="1095" y="2244"/>
                  <a:pt x="1089" y="2245"/>
                  <a:pt x="1084" y="2245"/>
                </a:cubicBezTo>
                <a:cubicBezTo>
                  <a:pt x="1058" y="2243"/>
                  <a:pt x="1034" y="2236"/>
                  <a:pt x="1012" y="2221"/>
                </a:cubicBezTo>
                <a:cubicBezTo>
                  <a:pt x="997" y="2212"/>
                  <a:pt x="997" y="2193"/>
                  <a:pt x="1010" y="2180"/>
                </a:cubicBezTo>
                <a:cubicBezTo>
                  <a:pt x="1012" y="2178"/>
                  <a:pt x="1015" y="2173"/>
                  <a:pt x="1015" y="2170"/>
                </a:cubicBezTo>
                <a:cubicBezTo>
                  <a:pt x="1013" y="2160"/>
                  <a:pt x="1018" y="2153"/>
                  <a:pt x="1025" y="2146"/>
                </a:cubicBezTo>
                <a:cubicBezTo>
                  <a:pt x="1036" y="2136"/>
                  <a:pt x="1048" y="2126"/>
                  <a:pt x="1060" y="2117"/>
                </a:cubicBezTo>
                <a:cubicBezTo>
                  <a:pt x="1073" y="2108"/>
                  <a:pt x="1086" y="2100"/>
                  <a:pt x="1099" y="2092"/>
                </a:cubicBezTo>
                <a:cubicBezTo>
                  <a:pt x="1107" y="2087"/>
                  <a:pt x="1113" y="2081"/>
                  <a:pt x="1114" y="2071"/>
                </a:cubicBezTo>
                <a:cubicBezTo>
                  <a:pt x="1114" y="2067"/>
                  <a:pt x="1117" y="2062"/>
                  <a:pt x="1120" y="2059"/>
                </a:cubicBezTo>
                <a:cubicBezTo>
                  <a:pt x="1127" y="2053"/>
                  <a:pt x="1134" y="2046"/>
                  <a:pt x="1141" y="2041"/>
                </a:cubicBezTo>
                <a:cubicBezTo>
                  <a:pt x="1206" y="1995"/>
                  <a:pt x="1270" y="1949"/>
                  <a:pt x="1334" y="1903"/>
                </a:cubicBezTo>
                <a:cubicBezTo>
                  <a:pt x="1342" y="1898"/>
                  <a:pt x="1349" y="1893"/>
                  <a:pt x="1350" y="1883"/>
                </a:cubicBezTo>
                <a:cubicBezTo>
                  <a:pt x="1351" y="1879"/>
                  <a:pt x="1354" y="1876"/>
                  <a:pt x="1356" y="1873"/>
                </a:cubicBezTo>
                <a:cubicBezTo>
                  <a:pt x="1363" y="1865"/>
                  <a:pt x="1370" y="1858"/>
                  <a:pt x="1375" y="1849"/>
                </a:cubicBezTo>
                <a:cubicBezTo>
                  <a:pt x="1390" y="1818"/>
                  <a:pt x="1405" y="1787"/>
                  <a:pt x="1417" y="1754"/>
                </a:cubicBezTo>
                <a:cubicBezTo>
                  <a:pt x="1426" y="1729"/>
                  <a:pt x="1430" y="1703"/>
                  <a:pt x="1435" y="1676"/>
                </a:cubicBezTo>
                <a:cubicBezTo>
                  <a:pt x="1446" y="1623"/>
                  <a:pt x="1456" y="1569"/>
                  <a:pt x="1467" y="1515"/>
                </a:cubicBezTo>
                <a:cubicBezTo>
                  <a:pt x="1469" y="1506"/>
                  <a:pt x="1465" y="1504"/>
                  <a:pt x="1457" y="1505"/>
                </a:cubicBezTo>
                <a:cubicBezTo>
                  <a:pt x="1446" y="1506"/>
                  <a:pt x="1435" y="1507"/>
                  <a:pt x="1425" y="1510"/>
                </a:cubicBezTo>
                <a:cubicBezTo>
                  <a:pt x="1354" y="1525"/>
                  <a:pt x="1284" y="1542"/>
                  <a:pt x="1212" y="1549"/>
                </a:cubicBezTo>
                <a:cubicBezTo>
                  <a:pt x="1203" y="1550"/>
                  <a:pt x="1195" y="1553"/>
                  <a:pt x="1186" y="1555"/>
                </a:cubicBezTo>
                <a:cubicBezTo>
                  <a:pt x="1179" y="1557"/>
                  <a:pt x="1172" y="1561"/>
                  <a:pt x="1165" y="1561"/>
                </a:cubicBezTo>
                <a:cubicBezTo>
                  <a:pt x="1145" y="1562"/>
                  <a:pt x="1126" y="1562"/>
                  <a:pt x="1106" y="1561"/>
                </a:cubicBezTo>
                <a:cubicBezTo>
                  <a:pt x="1095" y="1560"/>
                  <a:pt x="1087" y="1563"/>
                  <a:pt x="1080" y="1571"/>
                </a:cubicBezTo>
                <a:cubicBezTo>
                  <a:pt x="1069" y="1584"/>
                  <a:pt x="1056" y="1587"/>
                  <a:pt x="1040" y="1585"/>
                </a:cubicBezTo>
                <a:cubicBezTo>
                  <a:pt x="1024" y="1583"/>
                  <a:pt x="1024" y="1583"/>
                  <a:pt x="1021" y="1567"/>
                </a:cubicBezTo>
                <a:cubicBezTo>
                  <a:pt x="1020" y="1555"/>
                  <a:pt x="1017" y="1552"/>
                  <a:pt x="1005" y="1550"/>
                </a:cubicBezTo>
                <a:cubicBezTo>
                  <a:pt x="991" y="1547"/>
                  <a:pt x="978" y="1546"/>
                  <a:pt x="965" y="1544"/>
                </a:cubicBezTo>
                <a:cubicBezTo>
                  <a:pt x="909" y="1539"/>
                  <a:pt x="853" y="1535"/>
                  <a:pt x="798" y="1530"/>
                </a:cubicBezTo>
                <a:cubicBezTo>
                  <a:pt x="792" y="1529"/>
                  <a:pt x="789" y="1531"/>
                  <a:pt x="787" y="1536"/>
                </a:cubicBezTo>
                <a:cubicBezTo>
                  <a:pt x="781" y="1556"/>
                  <a:pt x="766" y="1566"/>
                  <a:pt x="746" y="1569"/>
                </a:cubicBezTo>
                <a:cubicBezTo>
                  <a:pt x="737" y="1570"/>
                  <a:pt x="728" y="1572"/>
                  <a:pt x="719" y="1572"/>
                </a:cubicBezTo>
                <a:cubicBezTo>
                  <a:pt x="668" y="1576"/>
                  <a:pt x="619" y="1586"/>
                  <a:pt x="570" y="1600"/>
                </a:cubicBezTo>
                <a:cubicBezTo>
                  <a:pt x="556" y="1604"/>
                  <a:pt x="546" y="1610"/>
                  <a:pt x="538" y="1622"/>
                </a:cubicBezTo>
                <a:cubicBezTo>
                  <a:pt x="504" y="1677"/>
                  <a:pt x="469" y="1731"/>
                  <a:pt x="434" y="1786"/>
                </a:cubicBezTo>
                <a:cubicBezTo>
                  <a:pt x="433" y="1788"/>
                  <a:pt x="432" y="1793"/>
                  <a:pt x="434" y="1796"/>
                </a:cubicBezTo>
                <a:cubicBezTo>
                  <a:pt x="445" y="1821"/>
                  <a:pt x="457" y="1845"/>
                  <a:pt x="469" y="1870"/>
                </a:cubicBezTo>
                <a:cubicBezTo>
                  <a:pt x="470" y="1873"/>
                  <a:pt x="475" y="1876"/>
                  <a:pt x="478" y="1876"/>
                </a:cubicBezTo>
                <a:cubicBezTo>
                  <a:pt x="496" y="1878"/>
                  <a:pt x="515" y="1878"/>
                  <a:pt x="534" y="1880"/>
                </a:cubicBezTo>
                <a:cubicBezTo>
                  <a:pt x="551" y="1881"/>
                  <a:pt x="559" y="1887"/>
                  <a:pt x="564" y="1904"/>
                </a:cubicBezTo>
                <a:cubicBezTo>
                  <a:pt x="569" y="1921"/>
                  <a:pt x="567" y="1938"/>
                  <a:pt x="564" y="1954"/>
                </a:cubicBezTo>
                <a:cubicBezTo>
                  <a:pt x="558" y="1979"/>
                  <a:pt x="547" y="2001"/>
                  <a:pt x="529" y="2018"/>
                </a:cubicBezTo>
                <a:cubicBezTo>
                  <a:pt x="523" y="2024"/>
                  <a:pt x="516" y="2030"/>
                  <a:pt x="506" y="2028"/>
                </a:cubicBezTo>
                <a:cubicBezTo>
                  <a:pt x="498" y="2026"/>
                  <a:pt x="489" y="2025"/>
                  <a:pt x="480" y="2023"/>
                </a:cubicBezTo>
                <a:cubicBezTo>
                  <a:pt x="460" y="2020"/>
                  <a:pt x="450" y="2010"/>
                  <a:pt x="447" y="1990"/>
                </a:cubicBezTo>
                <a:cubicBezTo>
                  <a:pt x="447" y="1986"/>
                  <a:pt x="446" y="1982"/>
                  <a:pt x="446" y="1979"/>
                </a:cubicBezTo>
                <a:cubicBezTo>
                  <a:pt x="445" y="1963"/>
                  <a:pt x="438" y="1952"/>
                  <a:pt x="425" y="1945"/>
                </a:cubicBezTo>
                <a:cubicBezTo>
                  <a:pt x="415" y="1939"/>
                  <a:pt x="405" y="1936"/>
                  <a:pt x="395" y="1932"/>
                </a:cubicBezTo>
                <a:cubicBezTo>
                  <a:pt x="387" y="1929"/>
                  <a:pt x="379" y="1928"/>
                  <a:pt x="371" y="1925"/>
                </a:cubicBezTo>
                <a:cubicBezTo>
                  <a:pt x="354" y="1917"/>
                  <a:pt x="350" y="1918"/>
                  <a:pt x="340" y="1935"/>
                </a:cubicBezTo>
                <a:cubicBezTo>
                  <a:pt x="338" y="1939"/>
                  <a:pt x="336" y="1943"/>
                  <a:pt x="334" y="1946"/>
                </a:cubicBezTo>
                <a:cubicBezTo>
                  <a:pt x="314" y="1981"/>
                  <a:pt x="295" y="2016"/>
                  <a:pt x="275" y="2049"/>
                </a:cubicBezTo>
                <a:cubicBezTo>
                  <a:pt x="265" y="2065"/>
                  <a:pt x="253" y="2080"/>
                  <a:pt x="241" y="2094"/>
                </a:cubicBezTo>
                <a:cubicBezTo>
                  <a:pt x="234" y="2104"/>
                  <a:pt x="224" y="2110"/>
                  <a:pt x="211" y="2111"/>
                </a:cubicBezTo>
                <a:cubicBezTo>
                  <a:pt x="205" y="2111"/>
                  <a:pt x="199" y="2116"/>
                  <a:pt x="194" y="2119"/>
                </a:cubicBezTo>
                <a:cubicBezTo>
                  <a:pt x="190" y="2121"/>
                  <a:pt x="187" y="2125"/>
                  <a:pt x="184" y="2125"/>
                </a:cubicBezTo>
                <a:cubicBezTo>
                  <a:pt x="173" y="2128"/>
                  <a:pt x="171" y="2135"/>
                  <a:pt x="170" y="2143"/>
                </a:cubicBezTo>
                <a:cubicBezTo>
                  <a:pt x="170" y="2150"/>
                  <a:pt x="170" y="2156"/>
                  <a:pt x="171" y="2162"/>
                </a:cubicBezTo>
                <a:cubicBezTo>
                  <a:pt x="171" y="2176"/>
                  <a:pt x="169" y="2190"/>
                  <a:pt x="162" y="2203"/>
                </a:cubicBezTo>
                <a:cubicBezTo>
                  <a:pt x="154" y="2216"/>
                  <a:pt x="143" y="2224"/>
                  <a:pt x="127" y="2222"/>
                </a:cubicBezTo>
                <a:cubicBezTo>
                  <a:pt x="120" y="2221"/>
                  <a:pt x="113" y="2221"/>
                  <a:pt x="106" y="2220"/>
                </a:cubicBezTo>
                <a:cubicBezTo>
                  <a:pt x="83" y="2218"/>
                  <a:pt x="60" y="2213"/>
                  <a:pt x="41" y="2198"/>
                </a:cubicBezTo>
                <a:cubicBezTo>
                  <a:pt x="37" y="2195"/>
                  <a:pt x="32" y="2190"/>
                  <a:pt x="32" y="2186"/>
                </a:cubicBezTo>
                <a:cubicBezTo>
                  <a:pt x="27" y="2152"/>
                  <a:pt x="60" y="2108"/>
                  <a:pt x="93" y="2102"/>
                </a:cubicBezTo>
                <a:cubicBezTo>
                  <a:pt x="98" y="2101"/>
                  <a:pt x="104" y="2100"/>
                  <a:pt x="108" y="2097"/>
                </a:cubicBezTo>
                <a:cubicBezTo>
                  <a:pt x="122" y="2087"/>
                  <a:pt x="135" y="2077"/>
                  <a:pt x="149" y="2066"/>
                </a:cubicBezTo>
                <a:cubicBezTo>
                  <a:pt x="152" y="2063"/>
                  <a:pt x="155" y="2059"/>
                  <a:pt x="157" y="2055"/>
                </a:cubicBezTo>
                <a:cubicBezTo>
                  <a:pt x="164" y="2043"/>
                  <a:pt x="170" y="2031"/>
                  <a:pt x="177" y="2020"/>
                </a:cubicBezTo>
                <a:cubicBezTo>
                  <a:pt x="186" y="2005"/>
                  <a:pt x="195" y="1991"/>
                  <a:pt x="204" y="1976"/>
                </a:cubicBezTo>
                <a:cubicBezTo>
                  <a:pt x="239" y="1917"/>
                  <a:pt x="274" y="1857"/>
                  <a:pt x="310" y="1798"/>
                </a:cubicBezTo>
                <a:cubicBezTo>
                  <a:pt x="313" y="1792"/>
                  <a:pt x="314" y="1787"/>
                  <a:pt x="312" y="1781"/>
                </a:cubicBezTo>
                <a:cubicBezTo>
                  <a:pt x="302" y="1755"/>
                  <a:pt x="295" y="1728"/>
                  <a:pt x="284" y="1703"/>
                </a:cubicBezTo>
                <a:cubicBezTo>
                  <a:pt x="265" y="1658"/>
                  <a:pt x="293" y="1574"/>
                  <a:pt x="347" y="1553"/>
                </a:cubicBezTo>
                <a:cubicBezTo>
                  <a:pt x="367" y="1545"/>
                  <a:pt x="387" y="1535"/>
                  <a:pt x="407" y="1525"/>
                </a:cubicBezTo>
                <a:cubicBezTo>
                  <a:pt x="410" y="1524"/>
                  <a:pt x="414" y="1521"/>
                  <a:pt x="415" y="1518"/>
                </a:cubicBezTo>
                <a:cubicBezTo>
                  <a:pt x="424" y="1494"/>
                  <a:pt x="431" y="1471"/>
                  <a:pt x="440" y="1447"/>
                </a:cubicBezTo>
                <a:cubicBezTo>
                  <a:pt x="446" y="1432"/>
                  <a:pt x="447" y="1417"/>
                  <a:pt x="442" y="1402"/>
                </a:cubicBezTo>
                <a:cubicBezTo>
                  <a:pt x="436" y="1384"/>
                  <a:pt x="430" y="1367"/>
                  <a:pt x="423" y="1350"/>
                </a:cubicBezTo>
                <a:cubicBezTo>
                  <a:pt x="418" y="1340"/>
                  <a:pt x="416" y="1330"/>
                  <a:pt x="417" y="1318"/>
                </a:cubicBezTo>
                <a:cubicBezTo>
                  <a:pt x="420" y="1258"/>
                  <a:pt x="425" y="1198"/>
                  <a:pt x="442" y="1139"/>
                </a:cubicBezTo>
                <a:cubicBezTo>
                  <a:pt x="446" y="1126"/>
                  <a:pt x="447" y="1112"/>
                  <a:pt x="446" y="1099"/>
                </a:cubicBezTo>
                <a:cubicBezTo>
                  <a:pt x="438" y="1035"/>
                  <a:pt x="418" y="974"/>
                  <a:pt x="395" y="914"/>
                </a:cubicBezTo>
                <a:cubicBezTo>
                  <a:pt x="393" y="906"/>
                  <a:pt x="388" y="904"/>
                  <a:pt x="381" y="907"/>
                </a:cubicBezTo>
                <a:cubicBezTo>
                  <a:pt x="335" y="922"/>
                  <a:pt x="288" y="937"/>
                  <a:pt x="241" y="952"/>
                </a:cubicBezTo>
                <a:cubicBezTo>
                  <a:pt x="224" y="958"/>
                  <a:pt x="213" y="969"/>
                  <a:pt x="204" y="984"/>
                </a:cubicBezTo>
                <a:cubicBezTo>
                  <a:pt x="196" y="995"/>
                  <a:pt x="188" y="1005"/>
                  <a:pt x="179" y="1014"/>
                </a:cubicBezTo>
                <a:cubicBezTo>
                  <a:pt x="171" y="1021"/>
                  <a:pt x="168" y="1028"/>
                  <a:pt x="173" y="1038"/>
                </a:cubicBezTo>
                <a:cubicBezTo>
                  <a:pt x="176" y="1046"/>
                  <a:pt x="174" y="1052"/>
                  <a:pt x="168" y="1059"/>
                </a:cubicBezTo>
                <a:cubicBezTo>
                  <a:pt x="155" y="1074"/>
                  <a:pt x="139" y="1085"/>
                  <a:pt x="120" y="1092"/>
                </a:cubicBezTo>
                <a:cubicBezTo>
                  <a:pt x="110" y="1095"/>
                  <a:pt x="102" y="1104"/>
                  <a:pt x="92" y="1110"/>
                </a:cubicBezTo>
                <a:cubicBezTo>
                  <a:pt x="87" y="1113"/>
                  <a:pt x="81" y="1116"/>
                  <a:pt x="76" y="1117"/>
                </a:cubicBezTo>
                <a:cubicBezTo>
                  <a:pt x="60" y="1118"/>
                  <a:pt x="44" y="1104"/>
                  <a:pt x="40" y="1090"/>
                </a:cubicBezTo>
                <a:cubicBezTo>
                  <a:pt x="38" y="1085"/>
                  <a:pt x="35" y="1081"/>
                  <a:pt x="32" y="1078"/>
                </a:cubicBezTo>
                <a:cubicBezTo>
                  <a:pt x="26" y="1071"/>
                  <a:pt x="18" y="1065"/>
                  <a:pt x="14" y="1058"/>
                </a:cubicBezTo>
                <a:cubicBezTo>
                  <a:pt x="8" y="1048"/>
                  <a:pt x="4" y="1036"/>
                  <a:pt x="0" y="1025"/>
                </a:cubicBezTo>
                <a:cubicBezTo>
                  <a:pt x="0" y="1018"/>
                  <a:pt x="0" y="1010"/>
                  <a:pt x="0" y="10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537DCD0C-62B4-9618-4D3A-B43B9DE308CC}"/>
              </a:ext>
            </a:extLst>
          </p:cNvPr>
          <p:cNvCxnSpPr/>
          <p:nvPr/>
        </p:nvCxnSpPr>
        <p:spPr>
          <a:xfrm>
            <a:off x="885372" y="880826"/>
            <a:ext cx="6226628" cy="0"/>
          </a:xfrm>
          <a:prstGeom prst="line">
            <a:avLst/>
          </a:prstGeom>
          <a:ln w="28575">
            <a:solidFill>
              <a:srgbClr val="E7A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25">
            <a:extLst>
              <a:ext uri="{FF2B5EF4-FFF2-40B4-BE49-F238E27FC236}">
                <a16:creationId xmlns:a16="http://schemas.microsoft.com/office/drawing/2014/main" id="{0289D59F-066C-D18C-8D55-11B85DF1269D}"/>
              </a:ext>
            </a:extLst>
          </p:cNvPr>
          <p:cNvSpPr txBox="1"/>
          <p:nvPr/>
        </p:nvSpPr>
        <p:spPr>
          <a:xfrm>
            <a:off x="885372" y="143455"/>
            <a:ext cx="6364514" cy="76944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altLang="ko-KR" sz="4400" b="1">
                <a:solidFill>
                  <a:srgbClr val="AB9375"/>
                </a:solidFill>
                <a:effectLst/>
                <a:latin typeface="+mj-lt"/>
              </a:rPr>
              <a:t>INFOGRAPHIC </a:t>
            </a:r>
            <a:r>
              <a:rPr lang="en-US" altLang="ko-KR" sz="4400">
                <a:solidFill>
                  <a:srgbClr val="AB9375"/>
                </a:solidFill>
                <a:effectLst/>
                <a:latin typeface="+mj-lt"/>
              </a:rPr>
              <a:t>STYLE</a:t>
            </a:r>
            <a:endParaRPr lang="ko-KR" altLang="en-US" sz="4400">
              <a:solidFill>
                <a:srgbClr val="AB9375"/>
              </a:solidFill>
              <a:effectLst/>
              <a:latin typeface="+mj-lt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2751A7D6-9FA0-493C-489B-23351B1A0F0A}"/>
              </a:ext>
            </a:extLst>
          </p:cNvPr>
          <p:cNvSpPr/>
          <p:nvPr/>
        </p:nvSpPr>
        <p:spPr>
          <a:xfrm rot="1800000">
            <a:off x="309598" y="336282"/>
            <a:ext cx="372209" cy="383784"/>
          </a:xfrm>
          <a:prstGeom prst="rect">
            <a:avLst/>
          </a:pr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8ACC05D3-47EA-CA77-BE56-BE9DCF85FE91}"/>
              </a:ext>
            </a:extLst>
          </p:cNvPr>
          <p:cNvCxnSpPr/>
          <p:nvPr/>
        </p:nvCxnSpPr>
        <p:spPr>
          <a:xfrm>
            <a:off x="1023258" y="989684"/>
            <a:ext cx="622662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955837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B0FFD86B-AAE4-0A95-1166-290633424A4A}"/>
              </a:ext>
            </a:extLst>
          </p:cNvPr>
          <p:cNvSpPr/>
          <p:nvPr/>
        </p:nvSpPr>
        <p:spPr>
          <a:xfrm>
            <a:off x="2664911" y="3446892"/>
            <a:ext cx="8363963" cy="1038518"/>
          </a:xfrm>
          <a:custGeom>
            <a:gdLst>
              <a:gd name="connsiteX0" fmla="*/ 0 w 8363963"/>
              <a:gd name="connsiteY0" fmla="*/ 0 h 1038518"/>
              <a:gd name="connsiteX1" fmla="*/ 8007057 w 8363963"/>
              <a:gd name="connsiteY1" fmla="*/ 0 h 1038518"/>
              <a:gd name="connsiteX2" fmla="*/ 8363963 w 8363963"/>
              <a:gd name="connsiteY2" fmla="*/ 516013 h 1038518"/>
              <a:gd name="connsiteX3" fmla="*/ 8004960 w 8363963"/>
              <a:gd name="connsiteY3" fmla="*/ 1038518 h 1038518"/>
              <a:gd name="connsiteX4" fmla="*/ 174151 w 8363963"/>
              <a:gd name="connsiteY4" fmla="*/ 1038518 h 1038518"/>
              <a:gd name="connsiteX5" fmla="*/ 0 w 8363963"/>
              <a:gd name="connsiteY5" fmla="*/ 736880 h 10385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63963" h="1038518">
                <a:moveTo>
                  <a:pt x="0" y="0"/>
                </a:moveTo>
                <a:lnTo>
                  <a:pt x="8007057" y="0"/>
                </a:lnTo>
                <a:lnTo>
                  <a:pt x="8363963" y="516013"/>
                </a:lnTo>
                <a:lnTo>
                  <a:pt x="8004960" y="1038518"/>
                </a:lnTo>
                <a:lnTo>
                  <a:pt x="174151" y="1038518"/>
                </a:lnTo>
                <a:lnTo>
                  <a:pt x="0" y="73688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" name="Straight Connector 82">
            <a:extLst>
              <a:ext uri="{FF2B5EF4-FFF2-40B4-BE49-F238E27FC236}">
                <a16:creationId xmlns:a16="http://schemas.microsoft.com/office/drawing/2014/main" id="{2002D4C3-DF2E-41B9-AFFE-2ED09E0A8B66}"/>
              </a:ext>
            </a:extLst>
          </p:cNvPr>
          <p:cNvCxnSpPr/>
          <p:nvPr/>
        </p:nvCxnSpPr>
        <p:spPr>
          <a:xfrm>
            <a:off x="2664910" y="3966153"/>
            <a:ext cx="8375134" cy="0"/>
          </a:xfrm>
          <a:prstGeom prst="line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2">
            <a:extLst>
              <a:ext uri="{FF2B5EF4-FFF2-40B4-BE49-F238E27FC236}">
                <a16:creationId xmlns:a16="http://schemas.microsoft.com/office/drawing/2014/main" id="{08B1ED8D-9458-4B7A-939D-27DEB88891DC}"/>
              </a:ext>
            </a:extLst>
          </p:cNvPr>
          <p:cNvSpPr/>
          <p:nvPr/>
        </p:nvSpPr>
        <p:spPr>
          <a:xfrm>
            <a:off x="4193464" y="3457874"/>
            <a:ext cx="720080" cy="1027536"/>
          </a:xfrm>
          <a:prstGeom prst="chevron">
            <a:avLst/>
          </a:pr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Chevron 16">
            <a:extLst>
              <a:ext uri="{FF2B5EF4-FFF2-40B4-BE49-F238E27FC236}">
                <a16:creationId xmlns:a16="http://schemas.microsoft.com/office/drawing/2014/main" id="{5633BDB2-FC1D-4E81-B98F-2BE50B5A2E01}"/>
              </a:ext>
            </a:extLst>
          </p:cNvPr>
          <p:cNvSpPr/>
          <p:nvPr/>
        </p:nvSpPr>
        <p:spPr>
          <a:xfrm>
            <a:off x="5700923" y="3457874"/>
            <a:ext cx="720080" cy="1027536"/>
          </a:xfrm>
          <a:prstGeom prst="chevron">
            <a:avLst/>
          </a:pr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Chevron 17">
            <a:extLst>
              <a:ext uri="{FF2B5EF4-FFF2-40B4-BE49-F238E27FC236}">
                <a16:creationId xmlns:a16="http://schemas.microsoft.com/office/drawing/2014/main" id="{858F536E-6161-43BD-AE7E-78D2BE89723D}"/>
              </a:ext>
            </a:extLst>
          </p:cNvPr>
          <p:cNvSpPr/>
          <p:nvPr/>
        </p:nvSpPr>
        <p:spPr>
          <a:xfrm>
            <a:off x="7299595" y="3457874"/>
            <a:ext cx="720080" cy="1027536"/>
          </a:xfrm>
          <a:prstGeom prst="chevron">
            <a:avLst/>
          </a:pr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Chevron 18">
            <a:extLst>
              <a:ext uri="{FF2B5EF4-FFF2-40B4-BE49-F238E27FC236}">
                <a16:creationId xmlns:a16="http://schemas.microsoft.com/office/drawing/2014/main" id="{4030F4F0-0967-4F81-9A11-B4208CDF2177}"/>
              </a:ext>
            </a:extLst>
          </p:cNvPr>
          <p:cNvSpPr/>
          <p:nvPr/>
        </p:nvSpPr>
        <p:spPr>
          <a:xfrm>
            <a:off x="8807010" y="3457874"/>
            <a:ext cx="720080" cy="1027536"/>
          </a:xfrm>
          <a:prstGeom prst="chevron">
            <a:avLst/>
          </a:prstGeom>
          <a:solidFill>
            <a:srgbClr val="AB9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D260A97-257D-4617-A69E-0ADF8CE22176}"/>
              </a:ext>
            </a:extLst>
          </p:cNvPr>
          <p:cNvGrpSpPr/>
          <p:nvPr/>
        </p:nvGrpSpPr>
        <p:grpSpPr>
          <a:xfrm>
            <a:off x="2818042" y="4543671"/>
            <a:ext cx="1663418" cy="1477328"/>
            <a:chOff x="2725123" y="4283314"/>
            <a:chExt cx="1292073" cy="147732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F19BBC-0D16-4FB9-9311-A14F5A0AA040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83D3FFF-46DC-4941-B6EE-8284A78E90F2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rgbClr val="E7AE2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rgbClr val="E7AE2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741C30-FFB2-4A57-8D8B-B6E674E0C1B2}"/>
              </a:ext>
            </a:extLst>
          </p:cNvPr>
          <p:cNvGrpSpPr/>
          <p:nvPr/>
        </p:nvGrpSpPr>
        <p:grpSpPr>
          <a:xfrm>
            <a:off x="5898932" y="4543671"/>
            <a:ext cx="1663418" cy="1477328"/>
            <a:chOff x="2725123" y="4283314"/>
            <a:chExt cx="1292073" cy="147732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AD3479-0A59-4393-9567-0E5EA81E84C7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7B3871F-46EB-48CE-8F82-2917223D7910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rgbClr val="E7AE2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rgbClr val="E7AE2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23E8BD-CBC0-47A8-B1F4-73766E83DDA8}"/>
              </a:ext>
            </a:extLst>
          </p:cNvPr>
          <p:cNvGrpSpPr/>
          <p:nvPr/>
        </p:nvGrpSpPr>
        <p:grpSpPr>
          <a:xfrm>
            <a:off x="4358488" y="1899281"/>
            <a:ext cx="1663418" cy="1477328"/>
            <a:chOff x="2725123" y="4283314"/>
            <a:chExt cx="1292073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0333C4B-7226-4CA2-AA30-DB025C662E39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CBC146-7636-464A-9B81-7BD0C5868E6F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rgbClr val="E7AE2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rgbClr val="E7AE2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3D870C8-23E9-4A12-9C36-4D7803BBA708}"/>
              </a:ext>
            </a:extLst>
          </p:cNvPr>
          <p:cNvGrpSpPr/>
          <p:nvPr/>
        </p:nvGrpSpPr>
        <p:grpSpPr>
          <a:xfrm>
            <a:off x="7439378" y="1899281"/>
            <a:ext cx="1663418" cy="1477328"/>
            <a:chOff x="2725123" y="4283314"/>
            <a:chExt cx="1292073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3B276D-08F8-439B-95E8-27E11D68591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68B04F5-56B4-4090-A840-A06DE0B08320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rgbClr val="E7AE2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rgbClr val="E7AE2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3" name="Chevron 17">
            <a:extLst>
              <a:ext uri="{FF2B5EF4-FFF2-40B4-BE49-F238E27FC236}">
                <a16:creationId xmlns:a16="http://schemas.microsoft.com/office/drawing/2014/main" id="{A09B8E10-8B42-4F37-9CC0-87F4659FCF3B}"/>
              </a:ext>
            </a:extLst>
          </p:cNvPr>
          <p:cNvSpPr/>
          <p:nvPr/>
        </p:nvSpPr>
        <p:spPr>
          <a:xfrm>
            <a:off x="10319964" y="3457874"/>
            <a:ext cx="720080" cy="1027536"/>
          </a:xfrm>
          <a:prstGeom prst="chevron">
            <a:avLst/>
          </a:prstGeom>
          <a:solidFill>
            <a:srgbClr val="BFAD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4" name="Group 22">
            <a:extLst>
              <a:ext uri="{FF2B5EF4-FFF2-40B4-BE49-F238E27FC236}">
                <a16:creationId xmlns:a16="http://schemas.microsoft.com/office/drawing/2014/main" id="{DA28A11F-CB2E-44DD-BA52-CB05E22C77AA}"/>
              </a:ext>
            </a:extLst>
          </p:cNvPr>
          <p:cNvGrpSpPr/>
          <p:nvPr/>
        </p:nvGrpSpPr>
        <p:grpSpPr>
          <a:xfrm>
            <a:off x="8979820" y="4543671"/>
            <a:ext cx="1663418" cy="1477328"/>
            <a:chOff x="2725123" y="4283314"/>
            <a:chExt cx="1292073" cy="147732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3F646AF-01C7-4B65-9360-C105489A890E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3B0ACB4-7C7B-4322-8E5C-E8DE854AA469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rgbClr val="E7AE2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rgbClr val="E7AE2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7" name="Rectangle 130">
            <a:extLst>
              <a:ext uri="{FF2B5EF4-FFF2-40B4-BE49-F238E27FC236}">
                <a16:creationId xmlns:a16="http://schemas.microsoft.com/office/drawing/2014/main" id="{532CC66B-4E09-4507-8F58-1B7314781BB0}"/>
              </a:ext>
            </a:extLst>
          </p:cNvPr>
          <p:cNvSpPr/>
          <p:nvPr/>
        </p:nvSpPr>
        <p:spPr>
          <a:xfrm>
            <a:off x="8339965" y="3808103"/>
            <a:ext cx="338397" cy="339933"/>
          </a:xfrm>
          <a:custGeom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E7AE2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Round Same Side Corner Rectangle 11">
            <a:extLst>
              <a:ext uri="{FF2B5EF4-FFF2-40B4-BE49-F238E27FC236}">
                <a16:creationId xmlns:a16="http://schemas.microsoft.com/office/drawing/2014/main" id="{5B3424D8-7E47-4941-A60A-36CE39B6A93E}"/>
              </a:ext>
            </a:extLst>
          </p:cNvPr>
          <p:cNvSpPr>
            <a:spLocks noChangeAspect="1"/>
          </p:cNvSpPr>
          <p:nvPr/>
        </p:nvSpPr>
        <p:spPr>
          <a:xfrm rot="9900000">
            <a:off x="9881648" y="3853618"/>
            <a:ext cx="396000" cy="336326"/>
          </a:xfrm>
          <a:custGeom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FE896330-6056-4328-B53C-E4DD81B6FB39}"/>
              </a:ext>
            </a:extLst>
          </p:cNvPr>
          <p:cNvSpPr/>
          <p:nvPr/>
        </p:nvSpPr>
        <p:spPr>
          <a:xfrm>
            <a:off x="5187414" y="3836880"/>
            <a:ext cx="389370" cy="325482"/>
          </a:xfrm>
          <a:custGeom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E7AE2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id="{9C184150-1AF7-4C9C-8A06-43F7898964C6}"/>
              </a:ext>
            </a:extLst>
          </p:cNvPr>
          <p:cNvSpPr/>
          <p:nvPr/>
        </p:nvSpPr>
        <p:spPr>
          <a:xfrm>
            <a:off x="3823344" y="3815590"/>
            <a:ext cx="352176" cy="303924"/>
          </a:xfrm>
          <a:custGeom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E7AE2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1" name="Round Same Side Corner Rectangle 36">
            <a:extLst>
              <a:ext uri="{FF2B5EF4-FFF2-40B4-BE49-F238E27FC236}">
                <a16:creationId xmlns:a16="http://schemas.microsoft.com/office/drawing/2014/main" id="{FFE04D44-6F49-4C64-9F20-3CD08A51671B}"/>
              </a:ext>
            </a:extLst>
          </p:cNvPr>
          <p:cNvSpPr>
            <a:spLocks noChangeAspect="1"/>
          </p:cNvSpPr>
          <p:nvPr/>
        </p:nvSpPr>
        <p:spPr>
          <a:xfrm>
            <a:off x="6812382" y="3815590"/>
            <a:ext cx="396000" cy="313084"/>
          </a:xfrm>
          <a:custGeom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E7AE2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" name="Freeform 65">
            <a:extLst>
              <a:ext uri="{FF2B5EF4-FFF2-40B4-BE49-F238E27FC236}">
                <a16:creationId xmlns:a16="http://schemas.microsoft.com/office/drawing/2014/main" id="{B6D8E657-01E7-4C6D-2389-9E46B8989E31}"/>
              </a:ext>
            </a:extLst>
          </p:cNvPr>
          <p:cNvSpPr/>
          <p:nvPr/>
        </p:nvSpPr>
        <p:spPr bwMode="auto">
          <a:xfrm flipH="1">
            <a:off x="90516" y="2037330"/>
            <a:ext cx="3239361" cy="3156878"/>
          </a:xfrm>
          <a:custGeom>
            <a:gdLst>
              <a:gd name="T0" fmla="*/ 14 w 2396"/>
              <a:gd name="T1" fmla="*/ 888 h 2335"/>
              <a:gd name="T2" fmla="*/ 55 w 2396"/>
              <a:gd name="T3" fmla="*/ 708 h 2335"/>
              <a:gd name="T4" fmla="*/ 93 w 2396"/>
              <a:gd name="T5" fmla="*/ 575 h 2335"/>
              <a:gd name="T6" fmla="*/ 46 w 2396"/>
              <a:gd name="T7" fmla="*/ 440 h 2335"/>
              <a:gd name="T8" fmla="*/ 179 w 2396"/>
              <a:gd name="T9" fmla="*/ 511 h 2335"/>
              <a:gd name="T10" fmla="*/ 590 w 2396"/>
              <a:gd name="T11" fmla="*/ 563 h 2335"/>
              <a:gd name="T12" fmla="*/ 746 w 2396"/>
              <a:gd name="T13" fmla="*/ 688 h 2335"/>
              <a:gd name="T14" fmla="*/ 820 w 2396"/>
              <a:gd name="T15" fmla="*/ 693 h 2335"/>
              <a:gd name="T16" fmla="*/ 695 w 2396"/>
              <a:gd name="T17" fmla="*/ 590 h 2335"/>
              <a:gd name="T18" fmla="*/ 798 w 2396"/>
              <a:gd name="T19" fmla="*/ 628 h 2335"/>
              <a:gd name="T20" fmla="*/ 1017 w 2396"/>
              <a:gd name="T21" fmla="*/ 538 h 2335"/>
              <a:gd name="T22" fmla="*/ 1017 w 2396"/>
              <a:gd name="T23" fmla="*/ 259 h 2335"/>
              <a:gd name="T24" fmla="*/ 976 w 2396"/>
              <a:gd name="T25" fmla="*/ 179 h 2335"/>
              <a:gd name="T26" fmla="*/ 939 w 2396"/>
              <a:gd name="T27" fmla="*/ 133 h 2335"/>
              <a:gd name="T28" fmla="*/ 1079 w 2396"/>
              <a:gd name="T29" fmla="*/ 2 h 2335"/>
              <a:gd name="T30" fmla="*/ 1152 w 2396"/>
              <a:gd name="T31" fmla="*/ 187 h 2335"/>
              <a:gd name="T32" fmla="*/ 1235 w 2396"/>
              <a:gd name="T33" fmla="*/ 502 h 2335"/>
              <a:gd name="T34" fmla="*/ 1260 w 2396"/>
              <a:gd name="T35" fmla="*/ 809 h 2335"/>
              <a:gd name="T36" fmla="*/ 1341 w 2396"/>
              <a:gd name="T37" fmla="*/ 778 h 2335"/>
              <a:gd name="T38" fmla="*/ 1381 w 2396"/>
              <a:gd name="T39" fmla="*/ 909 h 2335"/>
              <a:gd name="T40" fmla="*/ 1479 w 2396"/>
              <a:gd name="T41" fmla="*/ 940 h 2335"/>
              <a:gd name="T42" fmla="*/ 1873 w 2396"/>
              <a:gd name="T43" fmla="*/ 1026 h 2335"/>
              <a:gd name="T44" fmla="*/ 2239 w 2396"/>
              <a:gd name="T45" fmla="*/ 1157 h 2335"/>
              <a:gd name="T46" fmla="*/ 2243 w 2396"/>
              <a:gd name="T47" fmla="*/ 1192 h 2335"/>
              <a:gd name="T48" fmla="*/ 2317 w 2396"/>
              <a:gd name="T49" fmla="*/ 1515 h 2335"/>
              <a:gd name="T50" fmla="*/ 2368 w 2396"/>
              <a:gd name="T51" fmla="*/ 1736 h 2335"/>
              <a:gd name="T52" fmla="*/ 2379 w 2396"/>
              <a:gd name="T53" fmla="*/ 1903 h 2335"/>
              <a:gd name="T54" fmla="*/ 2161 w 2396"/>
              <a:gd name="T55" fmla="*/ 1490 h 2335"/>
              <a:gd name="T56" fmla="*/ 2142 w 2396"/>
              <a:gd name="T57" fmla="*/ 1243 h 2335"/>
              <a:gd name="T58" fmla="*/ 1967 w 2396"/>
              <a:gd name="T59" fmla="*/ 1157 h 2335"/>
              <a:gd name="T60" fmla="*/ 1848 w 2396"/>
              <a:gd name="T61" fmla="*/ 1596 h 2335"/>
              <a:gd name="T62" fmla="*/ 1918 w 2396"/>
              <a:gd name="T63" fmla="*/ 2093 h 2335"/>
              <a:gd name="T64" fmla="*/ 1821 w 2396"/>
              <a:gd name="T65" fmla="*/ 2303 h 2335"/>
              <a:gd name="T66" fmla="*/ 1665 w 2396"/>
              <a:gd name="T67" fmla="*/ 2284 h 2335"/>
              <a:gd name="T68" fmla="*/ 1807 w 2396"/>
              <a:gd name="T69" fmla="*/ 2102 h 2335"/>
              <a:gd name="T70" fmla="*/ 1732 w 2396"/>
              <a:gd name="T71" fmla="*/ 1754 h 2335"/>
              <a:gd name="T72" fmla="*/ 1612 w 2396"/>
              <a:gd name="T73" fmla="*/ 1644 h 2335"/>
              <a:gd name="T74" fmla="*/ 1406 w 2396"/>
              <a:gd name="T75" fmla="*/ 1969 h 2335"/>
              <a:gd name="T76" fmla="*/ 1131 w 2396"/>
              <a:gd name="T77" fmla="*/ 2201 h 2335"/>
              <a:gd name="T78" fmla="*/ 1012 w 2396"/>
              <a:gd name="T79" fmla="*/ 2221 h 2335"/>
              <a:gd name="T80" fmla="*/ 1060 w 2396"/>
              <a:gd name="T81" fmla="*/ 2117 h 2335"/>
              <a:gd name="T82" fmla="*/ 1141 w 2396"/>
              <a:gd name="T83" fmla="*/ 2041 h 2335"/>
              <a:gd name="T84" fmla="*/ 1375 w 2396"/>
              <a:gd name="T85" fmla="*/ 1849 h 2335"/>
              <a:gd name="T86" fmla="*/ 1457 w 2396"/>
              <a:gd name="T87" fmla="*/ 1505 h 2335"/>
              <a:gd name="T88" fmla="*/ 1165 w 2396"/>
              <a:gd name="T89" fmla="*/ 1561 h 2335"/>
              <a:gd name="T90" fmla="*/ 1021 w 2396"/>
              <a:gd name="T91" fmla="*/ 1567 h 2335"/>
              <a:gd name="T92" fmla="*/ 787 w 2396"/>
              <a:gd name="T93" fmla="*/ 1536 h 2335"/>
              <a:gd name="T94" fmla="*/ 538 w 2396"/>
              <a:gd name="T95" fmla="*/ 1622 h 2335"/>
              <a:gd name="T96" fmla="*/ 478 w 2396"/>
              <a:gd name="T97" fmla="*/ 1876 h 2335"/>
              <a:gd name="T98" fmla="*/ 529 w 2396"/>
              <a:gd name="T99" fmla="*/ 2018 h 2335"/>
              <a:gd name="T100" fmla="*/ 446 w 2396"/>
              <a:gd name="T101" fmla="*/ 1979 h 2335"/>
              <a:gd name="T102" fmla="*/ 340 w 2396"/>
              <a:gd name="T103" fmla="*/ 1935 h 2335"/>
              <a:gd name="T104" fmla="*/ 211 w 2396"/>
              <a:gd name="T105" fmla="*/ 2111 h 2335"/>
              <a:gd name="T106" fmla="*/ 171 w 2396"/>
              <a:gd name="T107" fmla="*/ 2162 h 2335"/>
              <a:gd name="T108" fmla="*/ 41 w 2396"/>
              <a:gd name="T109" fmla="*/ 2198 h 2335"/>
              <a:gd name="T110" fmla="*/ 149 w 2396"/>
              <a:gd name="T111" fmla="*/ 2066 h 2335"/>
              <a:gd name="T112" fmla="*/ 310 w 2396"/>
              <a:gd name="T113" fmla="*/ 1798 h 2335"/>
              <a:gd name="T114" fmla="*/ 407 w 2396"/>
              <a:gd name="T115" fmla="*/ 1525 h 2335"/>
              <a:gd name="T116" fmla="*/ 423 w 2396"/>
              <a:gd name="T117" fmla="*/ 1350 h 2335"/>
              <a:gd name="T118" fmla="*/ 395 w 2396"/>
              <a:gd name="T119" fmla="*/ 914 h 2335"/>
              <a:gd name="T120" fmla="*/ 179 w 2396"/>
              <a:gd name="T121" fmla="*/ 1014 h 2335"/>
              <a:gd name="T122" fmla="*/ 92 w 2396"/>
              <a:gd name="T123" fmla="*/ 1110 h 2335"/>
              <a:gd name="T124" fmla="*/ 14 w 2396"/>
              <a:gd name="T125" fmla="*/ 1058 h 23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6" h="2335">
                <a:moveTo>
                  <a:pt x="0" y="1003"/>
                </a:moveTo>
                <a:cubicBezTo>
                  <a:pt x="3" y="988"/>
                  <a:pt x="5" y="973"/>
                  <a:pt x="9" y="958"/>
                </a:cubicBezTo>
                <a:cubicBezTo>
                  <a:pt x="12" y="945"/>
                  <a:pt x="15" y="931"/>
                  <a:pt x="19" y="918"/>
                </a:cubicBezTo>
                <a:cubicBezTo>
                  <a:pt x="22" y="907"/>
                  <a:pt x="25" y="898"/>
                  <a:pt x="14" y="888"/>
                </a:cubicBezTo>
                <a:cubicBezTo>
                  <a:pt x="7" y="882"/>
                  <a:pt x="10" y="876"/>
                  <a:pt x="17" y="868"/>
                </a:cubicBezTo>
                <a:cubicBezTo>
                  <a:pt x="24" y="859"/>
                  <a:pt x="31" y="849"/>
                  <a:pt x="35" y="838"/>
                </a:cubicBezTo>
                <a:cubicBezTo>
                  <a:pt x="50" y="804"/>
                  <a:pt x="54" y="766"/>
                  <a:pt x="58" y="730"/>
                </a:cubicBezTo>
                <a:cubicBezTo>
                  <a:pt x="58" y="722"/>
                  <a:pt x="57" y="715"/>
                  <a:pt x="55" y="708"/>
                </a:cubicBezTo>
                <a:cubicBezTo>
                  <a:pt x="50" y="692"/>
                  <a:pt x="52" y="679"/>
                  <a:pt x="63" y="667"/>
                </a:cubicBezTo>
                <a:cubicBezTo>
                  <a:pt x="68" y="661"/>
                  <a:pt x="71" y="653"/>
                  <a:pt x="73" y="645"/>
                </a:cubicBezTo>
                <a:cubicBezTo>
                  <a:pt x="75" y="638"/>
                  <a:pt x="75" y="630"/>
                  <a:pt x="75" y="623"/>
                </a:cubicBezTo>
                <a:cubicBezTo>
                  <a:pt x="75" y="605"/>
                  <a:pt x="80" y="589"/>
                  <a:pt x="93" y="575"/>
                </a:cubicBezTo>
                <a:cubicBezTo>
                  <a:pt x="110" y="556"/>
                  <a:pt x="108" y="556"/>
                  <a:pt x="94" y="536"/>
                </a:cubicBezTo>
                <a:cubicBezTo>
                  <a:pt x="78" y="510"/>
                  <a:pt x="64" y="484"/>
                  <a:pt x="49" y="458"/>
                </a:cubicBezTo>
                <a:cubicBezTo>
                  <a:pt x="47" y="453"/>
                  <a:pt x="46" y="447"/>
                  <a:pt x="44" y="442"/>
                </a:cubicBezTo>
                <a:cubicBezTo>
                  <a:pt x="45" y="441"/>
                  <a:pt x="46" y="441"/>
                  <a:pt x="46" y="440"/>
                </a:cubicBezTo>
                <a:cubicBezTo>
                  <a:pt x="53" y="445"/>
                  <a:pt x="60" y="449"/>
                  <a:pt x="66" y="453"/>
                </a:cubicBezTo>
                <a:cubicBezTo>
                  <a:pt x="81" y="463"/>
                  <a:pt x="95" y="474"/>
                  <a:pt x="113" y="479"/>
                </a:cubicBezTo>
                <a:cubicBezTo>
                  <a:pt x="121" y="481"/>
                  <a:pt x="128" y="488"/>
                  <a:pt x="136" y="491"/>
                </a:cubicBezTo>
                <a:cubicBezTo>
                  <a:pt x="150" y="498"/>
                  <a:pt x="164" y="505"/>
                  <a:pt x="179" y="511"/>
                </a:cubicBezTo>
                <a:cubicBezTo>
                  <a:pt x="184" y="512"/>
                  <a:pt x="193" y="512"/>
                  <a:pt x="197" y="508"/>
                </a:cubicBezTo>
                <a:cubicBezTo>
                  <a:pt x="211" y="496"/>
                  <a:pt x="228" y="491"/>
                  <a:pt x="246" y="488"/>
                </a:cubicBezTo>
                <a:cubicBezTo>
                  <a:pt x="325" y="474"/>
                  <a:pt x="403" y="479"/>
                  <a:pt x="478" y="507"/>
                </a:cubicBezTo>
                <a:cubicBezTo>
                  <a:pt x="517" y="522"/>
                  <a:pt x="556" y="538"/>
                  <a:pt x="590" y="563"/>
                </a:cubicBezTo>
                <a:cubicBezTo>
                  <a:pt x="599" y="570"/>
                  <a:pt x="610" y="576"/>
                  <a:pt x="621" y="580"/>
                </a:cubicBezTo>
                <a:cubicBezTo>
                  <a:pt x="636" y="585"/>
                  <a:pt x="649" y="593"/>
                  <a:pt x="660" y="604"/>
                </a:cubicBezTo>
                <a:cubicBezTo>
                  <a:pt x="678" y="621"/>
                  <a:pt x="697" y="637"/>
                  <a:pt x="715" y="654"/>
                </a:cubicBezTo>
                <a:cubicBezTo>
                  <a:pt x="726" y="665"/>
                  <a:pt x="736" y="676"/>
                  <a:pt x="746" y="688"/>
                </a:cubicBezTo>
                <a:cubicBezTo>
                  <a:pt x="757" y="700"/>
                  <a:pt x="767" y="713"/>
                  <a:pt x="783" y="721"/>
                </a:cubicBezTo>
                <a:cubicBezTo>
                  <a:pt x="787" y="723"/>
                  <a:pt x="791" y="727"/>
                  <a:pt x="794" y="731"/>
                </a:cubicBezTo>
                <a:cubicBezTo>
                  <a:pt x="800" y="739"/>
                  <a:pt x="807" y="739"/>
                  <a:pt x="811" y="730"/>
                </a:cubicBezTo>
                <a:cubicBezTo>
                  <a:pt x="815" y="718"/>
                  <a:pt x="817" y="705"/>
                  <a:pt x="820" y="693"/>
                </a:cubicBezTo>
                <a:cubicBezTo>
                  <a:pt x="822" y="684"/>
                  <a:pt x="823" y="675"/>
                  <a:pt x="826" y="667"/>
                </a:cubicBezTo>
                <a:cubicBezTo>
                  <a:pt x="828" y="659"/>
                  <a:pt x="825" y="654"/>
                  <a:pt x="819" y="651"/>
                </a:cubicBezTo>
                <a:cubicBezTo>
                  <a:pt x="804" y="642"/>
                  <a:pt x="788" y="635"/>
                  <a:pt x="773" y="627"/>
                </a:cubicBezTo>
                <a:cubicBezTo>
                  <a:pt x="747" y="614"/>
                  <a:pt x="721" y="602"/>
                  <a:pt x="695" y="590"/>
                </a:cubicBezTo>
                <a:cubicBezTo>
                  <a:pt x="692" y="588"/>
                  <a:pt x="689" y="585"/>
                  <a:pt x="686" y="583"/>
                </a:cubicBezTo>
                <a:cubicBezTo>
                  <a:pt x="687" y="582"/>
                  <a:pt x="687" y="581"/>
                  <a:pt x="688" y="579"/>
                </a:cubicBezTo>
                <a:cubicBezTo>
                  <a:pt x="693" y="581"/>
                  <a:pt x="698" y="582"/>
                  <a:pt x="703" y="585"/>
                </a:cubicBezTo>
                <a:cubicBezTo>
                  <a:pt x="735" y="599"/>
                  <a:pt x="766" y="615"/>
                  <a:pt x="798" y="628"/>
                </a:cubicBezTo>
                <a:cubicBezTo>
                  <a:pt x="869" y="659"/>
                  <a:pt x="886" y="658"/>
                  <a:pt x="956" y="626"/>
                </a:cubicBezTo>
                <a:cubicBezTo>
                  <a:pt x="971" y="619"/>
                  <a:pt x="986" y="611"/>
                  <a:pt x="1000" y="602"/>
                </a:cubicBezTo>
                <a:cubicBezTo>
                  <a:pt x="1016" y="592"/>
                  <a:pt x="1024" y="577"/>
                  <a:pt x="1021" y="558"/>
                </a:cubicBezTo>
                <a:cubicBezTo>
                  <a:pt x="1019" y="551"/>
                  <a:pt x="1020" y="544"/>
                  <a:pt x="1017" y="538"/>
                </a:cubicBezTo>
                <a:cubicBezTo>
                  <a:pt x="1005" y="503"/>
                  <a:pt x="1011" y="469"/>
                  <a:pt x="1019" y="435"/>
                </a:cubicBezTo>
                <a:cubicBezTo>
                  <a:pt x="1030" y="387"/>
                  <a:pt x="1040" y="338"/>
                  <a:pt x="1050" y="290"/>
                </a:cubicBezTo>
                <a:cubicBezTo>
                  <a:pt x="1054" y="273"/>
                  <a:pt x="1046" y="262"/>
                  <a:pt x="1028" y="259"/>
                </a:cubicBezTo>
                <a:cubicBezTo>
                  <a:pt x="1024" y="259"/>
                  <a:pt x="1021" y="259"/>
                  <a:pt x="1017" y="259"/>
                </a:cubicBezTo>
                <a:cubicBezTo>
                  <a:pt x="1001" y="260"/>
                  <a:pt x="1000" y="260"/>
                  <a:pt x="997" y="244"/>
                </a:cubicBezTo>
                <a:cubicBezTo>
                  <a:pt x="995" y="234"/>
                  <a:pt x="994" y="224"/>
                  <a:pt x="992" y="214"/>
                </a:cubicBezTo>
                <a:cubicBezTo>
                  <a:pt x="991" y="205"/>
                  <a:pt x="992" y="195"/>
                  <a:pt x="980" y="191"/>
                </a:cubicBezTo>
                <a:cubicBezTo>
                  <a:pt x="977" y="190"/>
                  <a:pt x="976" y="183"/>
                  <a:pt x="976" y="179"/>
                </a:cubicBezTo>
                <a:cubicBezTo>
                  <a:pt x="975" y="164"/>
                  <a:pt x="974" y="163"/>
                  <a:pt x="960" y="161"/>
                </a:cubicBezTo>
                <a:cubicBezTo>
                  <a:pt x="950" y="159"/>
                  <a:pt x="940" y="158"/>
                  <a:pt x="930" y="156"/>
                </a:cubicBezTo>
                <a:cubicBezTo>
                  <a:pt x="922" y="155"/>
                  <a:pt x="920" y="149"/>
                  <a:pt x="926" y="143"/>
                </a:cubicBezTo>
                <a:cubicBezTo>
                  <a:pt x="929" y="139"/>
                  <a:pt x="934" y="135"/>
                  <a:pt x="939" y="133"/>
                </a:cubicBezTo>
                <a:cubicBezTo>
                  <a:pt x="949" y="129"/>
                  <a:pt x="954" y="121"/>
                  <a:pt x="957" y="111"/>
                </a:cubicBezTo>
                <a:cubicBezTo>
                  <a:pt x="964" y="86"/>
                  <a:pt x="975" y="64"/>
                  <a:pt x="991" y="45"/>
                </a:cubicBezTo>
                <a:cubicBezTo>
                  <a:pt x="1012" y="21"/>
                  <a:pt x="1039" y="7"/>
                  <a:pt x="1069" y="1"/>
                </a:cubicBezTo>
                <a:cubicBezTo>
                  <a:pt x="1072" y="1"/>
                  <a:pt x="1076" y="0"/>
                  <a:pt x="1079" y="2"/>
                </a:cubicBezTo>
                <a:cubicBezTo>
                  <a:pt x="1099" y="9"/>
                  <a:pt x="1119" y="15"/>
                  <a:pt x="1137" y="25"/>
                </a:cubicBezTo>
                <a:cubicBezTo>
                  <a:pt x="1169" y="42"/>
                  <a:pt x="1184" y="71"/>
                  <a:pt x="1187" y="107"/>
                </a:cubicBezTo>
                <a:cubicBezTo>
                  <a:pt x="1191" y="147"/>
                  <a:pt x="1191" y="147"/>
                  <a:pt x="1163" y="175"/>
                </a:cubicBezTo>
                <a:cubicBezTo>
                  <a:pt x="1160" y="179"/>
                  <a:pt x="1156" y="183"/>
                  <a:pt x="1152" y="187"/>
                </a:cubicBezTo>
                <a:cubicBezTo>
                  <a:pt x="1148" y="192"/>
                  <a:pt x="1141" y="199"/>
                  <a:pt x="1142" y="204"/>
                </a:cubicBezTo>
                <a:cubicBezTo>
                  <a:pt x="1143" y="220"/>
                  <a:pt x="1143" y="236"/>
                  <a:pt x="1157" y="249"/>
                </a:cubicBezTo>
                <a:cubicBezTo>
                  <a:pt x="1200" y="285"/>
                  <a:pt x="1229" y="329"/>
                  <a:pt x="1236" y="387"/>
                </a:cubicBezTo>
                <a:cubicBezTo>
                  <a:pt x="1241" y="425"/>
                  <a:pt x="1238" y="463"/>
                  <a:pt x="1235" y="502"/>
                </a:cubicBezTo>
                <a:cubicBezTo>
                  <a:pt x="1231" y="548"/>
                  <a:pt x="1232" y="594"/>
                  <a:pt x="1230" y="640"/>
                </a:cubicBezTo>
                <a:cubicBezTo>
                  <a:pt x="1229" y="666"/>
                  <a:pt x="1234" y="689"/>
                  <a:pt x="1247" y="712"/>
                </a:cubicBezTo>
                <a:cubicBezTo>
                  <a:pt x="1260" y="735"/>
                  <a:pt x="1267" y="760"/>
                  <a:pt x="1264" y="787"/>
                </a:cubicBezTo>
                <a:cubicBezTo>
                  <a:pt x="1264" y="794"/>
                  <a:pt x="1262" y="801"/>
                  <a:pt x="1260" y="809"/>
                </a:cubicBezTo>
                <a:cubicBezTo>
                  <a:pt x="1259" y="815"/>
                  <a:pt x="1262" y="818"/>
                  <a:pt x="1267" y="817"/>
                </a:cubicBezTo>
                <a:cubicBezTo>
                  <a:pt x="1275" y="814"/>
                  <a:pt x="1282" y="811"/>
                  <a:pt x="1289" y="806"/>
                </a:cubicBezTo>
                <a:cubicBezTo>
                  <a:pt x="1298" y="800"/>
                  <a:pt x="1305" y="791"/>
                  <a:pt x="1314" y="786"/>
                </a:cubicBezTo>
                <a:cubicBezTo>
                  <a:pt x="1322" y="781"/>
                  <a:pt x="1332" y="779"/>
                  <a:pt x="1341" y="778"/>
                </a:cubicBezTo>
                <a:cubicBezTo>
                  <a:pt x="1348" y="777"/>
                  <a:pt x="1353" y="783"/>
                  <a:pt x="1353" y="791"/>
                </a:cubicBezTo>
                <a:cubicBezTo>
                  <a:pt x="1352" y="803"/>
                  <a:pt x="1352" y="816"/>
                  <a:pt x="1349" y="828"/>
                </a:cubicBezTo>
                <a:cubicBezTo>
                  <a:pt x="1343" y="857"/>
                  <a:pt x="1349" y="883"/>
                  <a:pt x="1369" y="905"/>
                </a:cubicBezTo>
                <a:cubicBezTo>
                  <a:pt x="1372" y="907"/>
                  <a:pt x="1377" y="908"/>
                  <a:pt x="1381" y="909"/>
                </a:cubicBezTo>
                <a:cubicBezTo>
                  <a:pt x="1386" y="910"/>
                  <a:pt x="1392" y="910"/>
                  <a:pt x="1397" y="911"/>
                </a:cubicBezTo>
                <a:cubicBezTo>
                  <a:pt x="1407" y="915"/>
                  <a:pt x="1412" y="923"/>
                  <a:pt x="1410" y="934"/>
                </a:cubicBezTo>
                <a:cubicBezTo>
                  <a:pt x="1409" y="943"/>
                  <a:pt x="1413" y="945"/>
                  <a:pt x="1420" y="945"/>
                </a:cubicBezTo>
                <a:cubicBezTo>
                  <a:pt x="1439" y="943"/>
                  <a:pt x="1459" y="942"/>
                  <a:pt x="1479" y="940"/>
                </a:cubicBezTo>
                <a:cubicBezTo>
                  <a:pt x="1542" y="933"/>
                  <a:pt x="1605" y="931"/>
                  <a:pt x="1668" y="940"/>
                </a:cubicBezTo>
                <a:cubicBezTo>
                  <a:pt x="1689" y="942"/>
                  <a:pt x="1709" y="949"/>
                  <a:pt x="1729" y="958"/>
                </a:cubicBezTo>
                <a:cubicBezTo>
                  <a:pt x="1775" y="978"/>
                  <a:pt x="1820" y="1000"/>
                  <a:pt x="1865" y="1022"/>
                </a:cubicBezTo>
                <a:cubicBezTo>
                  <a:pt x="1868" y="1023"/>
                  <a:pt x="1871" y="1024"/>
                  <a:pt x="1873" y="1026"/>
                </a:cubicBezTo>
                <a:cubicBezTo>
                  <a:pt x="1891" y="1041"/>
                  <a:pt x="1911" y="1045"/>
                  <a:pt x="1934" y="1044"/>
                </a:cubicBezTo>
                <a:cubicBezTo>
                  <a:pt x="1979" y="1043"/>
                  <a:pt x="2025" y="1044"/>
                  <a:pt x="2069" y="1054"/>
                </a:cubicBezTo>
                <a:cubicBezTo>
                  <a:pt x="2082" y="1056"/>
                  <a:pt x="2094" y="1060"/>
                  <a:pt x="2105" y="1065"/>
                </a:cubicBezTo>
                <a:cubicBezTo>
                  <a:pt x="2154" y="1090"/>
                  <a:pt x="2199" y="1120"/>
                  <a:pt x="2239" y="1157"/>
                </a:cubicBezTo>
                <a:cubicBezTo>
                  <a:pt x="2244" y="1161"/>
                  <a:pt x="2249" y="1167"/>
                  <a:pt x="2253" y="1173"/>
                </a:cubicBezTo>
                <a:cubicBezTo>
                  <a:pt x="2253" y="1173"/>
                  <a:pt x="2253" y="1174"/>
                  <a:pt x="2252" y="1175"/>
                </a:cubicBezTo>
                <a:cubicBezTo>
                  <a:pt x="2248" y="1174"/>
                  <a:pt x="2244" y="1174"/>
                  <a:pt x="2238" y="1173"/>
                </a:cubicBezTo>
                <a:cubicBezTo>
                  <a:pt x="2239" y="1180"/>
                  <a:pt x="2240" y="1186"/>
                  <a:pt x="2243" y="1192"/>
                </a:cubicBezTo>
                <a:cubicBezTo>
                  <a:pt x="2251" y="1211"/>
                  <a:pt x="2258" y="1230"/>
                  <a:pt x="2268" y="1249"/>
                </a:cubicBezTo>
                <a:cubicBezTo>
                  <a:pt x="2285" y="1282"/>
                  <a:pt x="2293" y="1317"/>
                  <a:pt x="2296" y="1354"/>
                </a:cubicBezTo>
                <a:cubicBezTo>
                  <a:pt x="2301" y="1397"/>
                  <a:pt x="2300" y="1440"/>
                  <a:pt x="2297" y="1483"/>
                </a:cubicBezTo>
                <a:cubicBezTo>
                  <a:pt x="2295" y="1512"/>
                  <a:pt x="2293" y="1505"/>
                  <a:pt x="2317" y="1515"/>
                </a:cubicBezTo>
                <a:cubicBezTo>
                  <a:pt x="2343" y="1526"/>
                  <a:pt x="2362" y="1545"/>
                  <a:pt x="2365" y="1575"/>
                </a:cubicBezTo>
                <a:cubicBezTo>
                  <a:pt x="2369" y="1612"/>
                  <a:pt x="2372" y="1649"/>
                  <a:pt x="2376" y="1686"/>
                </a:cubicBezTo>
                <a:cubicBezTo>
                  <a:pt x="2378" y="1698"/>
                  <a:pt x="2380" y="1709"/>
                  <a:pt x="2382" y="1721"/>
                </a:cubicBezTo>
                <a:cubicBezTo>
                  <a:pt x="2374" y="1721"/>
                  <a:pt x="2374" y="1721"/>
                  <a:pt x="2368" y="1736"/>
                </a:cubicBezTo>
                <a:cubicBezTo>
                  <a:pt x="2380" y="1740"/>
                  <a:pt x="2381" y="1750"/>
                  <a:pt x="2382" y="1759"/>
                </a:cubicBezTo>
                <a:cubicBezTo>
                  <a:pt x="2386" y="1789"/>
                  <a:pt x="2388" y="1818"/>
                  <a:pt x="2391" y="1848"/>
                </a:cubicBezTo>
                <a:cubicBezTo>
                  <a:pt x="2393" y="1866"/>
                  <a:pt x="2395" y="1884"/>
                  <a:pt x="2396" y="1904"/>
                </a:cubicBezTo>
                <a:cubicBezTo>
                  <a:pt x="2391" y="1904"/>
                  <a:pt x="2385" y="1904"/>
                  <a:pt x="2379" y="1903"/>
                </a:cubicBezTo>
                <a:cubicBezTo>
                  <a:pt x="2342" y="1896"/>
                  <a:pt x="2307" y="1883"/>
                  <a:pt x="2276" y="1862"/>
                </a:cubicBezTo>
                <a:cubicBezTo>
                  <a:pt x="2261" y="1852"/>
                  <a:pt x="2249" y="1838"/>
                  <a:pt x="2238" y="1824"/>
                </a:cubicBezTo>
                <a:cubicBezTo>
                  <a:pt x="2193" y="1760"/>
                  <a:pt x="2163" y="1690"/>
                  <a:pt x="2153" y="1612"/>
                </a:cubicBezTo>
                <a:cubicBezTo>
                  <a:pt x="2148" y="1571"/>
                  <a:pt x="2152" y="1530"/>
                  <a:pt x="2161" y="1490"/>
                </a:cubicBezTo>
                <a:cubicBezTo>
                  <a:pt x="2167" y="1463"/>
                  <a:pt x="2165" y="1438"/>
                  <a:pt x="2151" y="1414"/>
                </a:cubicBezTo>
                <a:cubicBezTo>
                  <a:pt x="2141" y="1397"/>
                  <a:pt x="2134" y="1378"/>
                  <a:pt x="2126" y="1360"/>
                </a:cubicBezTo>
                <a:cubicBezTo>
                  <a:pt x="2122" y="1352"/>
                  <a:pt x="2122" y="1344"/>
                  <a:pt x="2125" y="1336"/>
                </a:cubicBezTo>
                <a:cubicBezTo>
                  <a:pt x="2139" y="1306"/>
                  <a:pt x="2141" y="1275"/>
                  <a:pt x="2142" y="1243"/>
                </a:cubicBezTo>
                <a:cubicBezTo>
                  <a:pt x="2143" y="1240"/>
                  <a:pt x="2142" y="1236"/>
                  <a:pt x="2139" y="1233"/>
                </a:cubicBezTo>
                <a:cubicBezTo>
                  <a:pt x="2104" y="1199"/>
                  <a:pt x="2067" y="1165"/>
                  <a:pt x="2032" y="1129"/>
                </a:cubicBezTo>
                <a:cubicBezTo>
                  <a:pt x="2016" y="1114"/>
                  <a:pt x="2001" y="1113"/>
                  <a:pt x="1982" y="1121"/>
                </a:cubicBezTo>
                <a:cubicBezTo>
                  <a:pt x="1956" y="1132"/>
                  <a:pt x="1956" y="1132"/>
                  <a:pt x="1967" y="1157"/>
                </a:cubicBezTo>
                <a:cubicBezTo>
                  <a:pt x="1984" y="1192"/>
                  <a:pt x="1993" y="1228"/>
                  <a:pt x="1987" y="1267"/>
                </a:cubicBezTo>
                <a:cubicBezTo>
                  <a:pt x="1986" y="1273"/>
                  <a:pt x="1984" y="1280"/>
                  <a:pt x="1982" y="1287"/>
                </a:cubicBezTo>
                <a:cubicBezTo>
                  <a:pt x="1962" y="1350"/>
                  <a:pt x="1936" y="1410"/>
                  <a:pt x="1907" y="1470"/>
                </a:cubicBezTo>
                <a:cubicBezTo>
                  <a:pt x="1887" y="1512"/>
                  <a:pt x="1868" y="1554"/>
                  <a:pt x="1848" y="1596"/>
                </a:cubicBezTo>
                <a:cubicBezTo>
                  <a:pt x="1836" y="1620"/>
                  <a:pt x="1837" y="1643"/>
                  <a:pt x="1848" y="1665"/>
                </a:cubicBezTo>
                <a:cubicBezTo>
                  <a:pt x="1873" y="1717"/>
                  <a:pt x="1899" y="1770"/>
                  <a:pt x="1927" y="1820"/>
                </a:cubicBezTo>
                <a:cubicBezTo>
                  <a:pt x="1942" y="1847"/>
                  <a:pt x="1949" y="1873"/>
                  <a:pt x="1942" y="1902"/>
                </a:cubicBezTo>
                <a:cubicBezTo>
                  <a:pt x="1926" y="1965"/>
                  <a:pt x="1922" y="2029"/>
                  <a:pt x="1918" y="2093"/>
                </a:cubicBezTo>
                <a:cubicBezTo>
                  <a:pt x="1913" y="2151"/>
                  <a:pt x="1906" y="2208"/>
                  <a:pt x="1901" y="2266"/>
                </a:cubicBezTo>
                <a:cubicBezTo>
                  <a:pt x="1900" y="2277"/>
                  <a:pt x="1894" y="2285"/>
                  <a:pt x="1884" y="2290"/>
                </a:cubicBezTo>
                <a:cubicBezTo>
                  <a:pt x="1867" y="2298"/>
                  <a:pt x="1848" y="2301"/>
                  <a:pt x="1829" y="2302"/>
                </a:cubicBezTo>
                <a:cubicBezTo>
                  <a:pt x="1826" y="2303"/>
                  <a:pt x="1824" y="2303"/>
                  <a:pt x="1821" y="2303"/>
                </a:cubicBezTo>
                <a:cubicBezTo>
                  <a:pt x="1798" y="2300"/>
                  <a:pt x="1778" y="2303"/>
                  <a:pt x="1763" y="2324"/>
                </a:cubicBezTo>
                <a:cubicBezTo>
                  <a:pt x="1760" y="2329"/>
                  <a:pt x="1754" y="2331"/>
                  <a:pt x="1749" y="2335"/>
                </a:cubicBezTo>
                <a:cubicBezTo>
                  <a:pt x="1745" y="2335"/>
                  <a:pt x="1742" y="2335"/>
                  <a:pt x="1738" y="2335"/>
                </a:cubicBezTo>
                <a:cubicBezTo>
                  <a:pt x="1709" y="2325"/>
                  <a:pt x="1686" y="2306"/>
                  <a:pt x="1665" y="2284"/>
                </a:cubicBezTo>
                <a:cubicBezTo>
                  <a:pt x="1669" y="2282"/>
                  <a:pt x="1671" y="2281"/>
                  <a:pt x="1674" y="2280"/>
                </a:cubicBezTo>
                <a:cubicBezTo>
                  <a:pt x="1704" y="2267"/>
                  <a:pt x="1733" y="2255"/>
                  <a:pt x="1762" y="2242"/>
                </a:cubicBezTo>
                <a:cubicBezTo>
                  <a:pt x="1777" y="2235"/>
                  <a:pt x="1786" y="2224"/>
                  <a:pt x="1788" y="2208"/>
                </a:cubicBezTo>
                <a:cubicBezTo>
                  <a:pt x="1795" y="2172"/>
                  <a:pt x="1801" y="2137"/>
                  <a:pt x="1807" y="2102"/>
                </a:cubicBezTo>
                <a:cubicBezTo>
                  <a:pt x="1813" y="2065"/>
                  <a:pt x="1818" y="2028"/>
                  <a:pt x="1824" y="1991"/>
                </a:cubicBezTo>
                <a:cubicBezTo>
                  <a:pt x="1824" y="1985"/>
                  <a:pt x="1824" y="1979"/>
                  <a:pt x="1823" y="1974"/>
                </a:cubicBezTo>
                <a:cubicBezTo>
                  <a:pt x="1817" y="1954"/>
                  <a:pt x="1810" y="1934"/>
                  <a:pt x="1803" y="1914"/>
                </a:cubicBezTo>
                <a:cubicBezTo>
                  <a:pt x="1784" y="1859"/>
                  <a:pt x="1764" y="1804"/>
                  <a:pt x="1732" y="1754"/>
                </a:cubicBezTo>
                <a:cubicBezTo>
                  <a:pt x="1720" y="1735"/>
                  <a:pt x="1710" y="1714"/>
                  <a:pt x="1699" y="1695"/>
                </a:cubicBezTo>
                <a:cubicBezTo>
                  <a:pt x="1683" y="1668"/>
                  <a:pt x="1667" y="1642"/>
                  <a:pt x="1651" y="1616"/>
                </a:cubicBezTo>
                <a:cubicBezTo>
                  <a:pt x="1647" y="1608"/>
                  <a:pt x="1642" y="1609"/>
                  <a:pt x="1637" y="1614"/>
                </a:cubicBezTo>
                <a:cubicBezTo>
                  <a:pt x="1628" y="1624"/>
                  <a:pt x="1619" y="1634"/>
                  <a:pt x="1612" y="1644"/>
                </a:cubicBezTo>
                <a:cubicBezTo>
                  <a:pt x="1581" y="1689"/>
                  <a:pt x="1565" y="1740"/>
                  <a:pt x="1553" y="1792"/>
                </a:cubicBezTo>
                <a:cubicBezTo>
                  <a:pt x="1546" y="1823"/>
                  <a:pt x="1539" y="1853"/>
                  <a:pt x="1531" y="1884"/>
                </a:cubicBezTo>
                <a:cubicBezTo>
                  <a:pt x="1529" y="1896"/>
                  <a:pt x="1522" y="1904"/>
                  <a:pt x="1509" y="1908"/>
                </a:cubicBezTo>
                <a:cubicBezTo>
                  <a:pt x="1471" y="1921"/>
                  <a:pt x="1438" y="1943"/>
                  <a:pt x="1406" y="1969"/>
                </a:cubicBezTo>
                <a:cubicBezTo>
                  <a:pt x="1342" y="2019"/>
                  <a:pt x="1276" y="2068"/>
                  <a:pt x="1212" y="2117"/>
                </a:cubicBezTo>
                <a:cubicBezTo>
                  <a:pt x="1192" y="2132"/>
                  <a:pt x="1171" y="2142"/>
                  <a:pt x="1148" y="2148"/>
                </a:cubicBezTo>
                <a:cubicBezTo>
                  <a:pt x="1136" y="2151"/>
                  <a:pt x="1125" y="2156"/>
                  <a:pt x="1113" y="2161"/>
                </a:cubicBezTo>
                <a:cubicBezTo>
                  <a:pt x="1119" y="2176"/>
                  <a:pt x="1126" y="2188"/>
                  <a:pt x="1131" y="2201"/>
                </a:cubicBezTo>
                <a:cubicBezTo>
                  <a:pt x="1132" y="2205"/>
                  <a:pt x="1132" y="2211"/>
                  <a:pt x="1129" y="2213"/>
                </a:cubicBezTo>
                <a:cubicBezTo>
                  <a:pt x="1119" y="2223"/>
                  <a:pt x="1109" y="2232"/>
                  <a:pt x="1098" y="2241"/>
                </a:cubicBezTo>
                <a:cubicBezTo>
                  <a:pt x="1095" y="2244"/>
                  <a:pt x="1089" y="2245"/>
                  <a:pt x="1084" y="2245"/>
                </a:cubicBezTo>
                <a:cubicBezTo>
                  <a:pt x="1058" y="2243"/>
                  <a:pt x="1034" y="2236"/>
                  <a:pt x="1012" y="2221"/>
                </a:cubicBezTo>
                <a:cubicBezTo>
                  <a:pt x="997" y="2212"/>
                  <a:pt x="997" y="2193"/>
                  <a:pt x="1010" y="2180"/>
                </a:cubicBezTo>
                <a:cubicBezTo>
                  <a:pt x="1012" y="2178"/>
                  <a:pt x="1015" y="2173"/>
                  <a:pt x="1015" y="2170"/>
                </a:cubicBezTo>
                <a:cubicBezTo>
                  <a:pt x="1013" y="2160"/>
                  <a:pt x="1018" y="2153"/>
                  <a:pt x="1025" y="2146"/>
                </a:cubicBezTo>
                <a:cubicBezTo>
                  <a:pt x="1036" y="2136"/>
                  <a:pt x="1048" y="2126"/>
                  <a:pt x="1060" y="2117"/>
                </a:cubicBezTo>
                <a:cubicBezTo>
                  <a:pt x="1073" y="2108"/>
                  <a:pt x="1086" y="2100"/>
                  <a:pt x="1099" y="2092"/>
                </a:cubicBezTo>
                <a:cubicBezTo>
                  <a:pt x="1107" y="2087"/>
                  <a:pt x="1113" y="2081"/>
                  <a:pt x="1114" y="2071"/>
                </a:cubicBezTo>
                <a:cubicBezTo>
                  <a:pt x="1114" y="2067"/>
                  <a:pt x="1117" y="2062"/>
                  <a:pt x="1120" y="2059"/>
                </a:cubicBezTo>
                <a:cubicBezTo>
                  <a:pt x="1127" y="2053"/>
                  <a:pt x="1134" y="2046"/>
                  <a:pt x="1141" y="2041"/>
                </a:cubicBezTo>
                <a:cubicBezTo>
                  <a:pt x="1206" y="1995"/>
                  <a:pt x="1270" y="1949"/>
                  <a:pt x="1334" y="1903"/>
                </a:cubicBezTo>
                <a:cubicBezTo>
                  <a:pt x="1342" y="1898"/>
                  <a:pt x="1349" y="1893"/>
                  <a:pt x="1350" y="1883"/>
                </a:cubicBezTo>
                <a:cubicBezTo>
                  <a:pt x="1351" y="1879"/>
                  <a:pt x="1354" y="1876"/>
                  <a:pt x="1356" y="1873"/>
                </a:cubicBezTo>
                <a:cubicBezTo>
                  <a:pt x="1363" y="1865"/>
                  <a:pt x="1370" y="1858"/>
                  <a:pt x="1375" y="1849"/>
                </a:cubicBezTo>
                <a:cubicBezTo>
                  <a:pt x="1390" y="1818"/>
                  <a:pt x="1405" y="1787"/>
                  <a:pt x="1417" y="1754"/>
                </a:cubicBezTo>
                <a:cubicBezTo>
                  <a:pt x="1426" y="1729"/>
                  <a:pt x="1430" y="1703"/>
                  <a:pt x="1435" y="1676"/>
                </a:cubicBezTo>
                <a:cubicBezTo>
                  <a:pt x="1446" y="1623"/>
                  <a:pt x="1456" y="1569"/>
                  <a:pt x="1467" y="1515"/>
                </a:cubicBezTo>
                <a:cubicBezTo>
                  <a:pt x="1469" y="1506"/>
                  <a:pt x="1465" y="1504"/>
                  <a:pt x="1457" y="1505"/>
                </a:cubicBezTo>
                <a:cubicBezTo>
                  <a:pt x="1446" y="1506"/>
                  <a:pt x="1435" y="1507"/>
                  <a:pt x="1425" y="1510"/>
                </a:cubicBezTo>
                <a:cubicBezTo>
                  <a:pt x="1354" y="1525"/>
                  <a:pt x="1284" y="1542"/>
                  <a:pt x="1212" y="1549"/>
                </a:cubicBezTo>
                <a:cubicBezTo>
                  <a:pt x="1203" y="1550"/>
                  <a:pt x="1195" y="1553"/>
                  <a:pt x="1186" y="1555"/>
                </a:cubicBezTo>
                <a:cubicBezTo>
                  <a:pt x="1179" y="1557"/>
                  <a:pt x="1172" y="1561"/>
                  <a:pt x="1165" y="1561"/>
                </a:cubicBezTo>
                <a:cubicBezTo>
                  <a:pt x="1145" y="1562"/>
                  <a:pt x="1126" y="1562"/>
                  <a:pt x="1106" y="1561"/>
                </a:cubicBezTo>
                <a:cubicBezTo>
                  <a:pt x="1095" y="1560"/>
                  <a:pt x="1087" y="1563"/>
                  <a:pt x="1080" y="1571"/>
                </a:cubicBezTo>
                <a:cubicBezTo>
                  <a:pt x="1069" y="1584"/>
                  <a:pt x="1056" y="1587"/>
                  <a:pt x="1040" y="1585"/>
                </a:cubicBezTo>
                <a:cubicBezTo>
                  <a:pt x="1024" y="1583"/>
                  <a:pt x="1024" y="1583"/>
                  <a:pt x="1021" y="1567"/>
                </a:cubicBezTo>
                <a:cubicBezTo>
                  <a:pt x="1020" y="1555"/>
                  <a:pt x="1017" y="1552"/>
                  <a:pt x="1005" y="1550"/>
                </a:cubicBezTo>
                <a:cubicBezTo>
                  <a:pt x="991" y="1547"/>
                  <a:pt x="978" y="1546"/>
                  <a:pt x="965" y="1544"/>
                </a:cubicBezTo>
                <a:cubicBezTo>
                  <a:pt x="909" y="1539"/>
                  <a:pt x="853" y="1535"/>
                  <a:pt x="798" y="1530"/>
                </a:cubicBezTo>
                <a:cubicBezTo>
                  <a:pt x="792" y="1529"/>
                  <a:pt x="789" y="1531"/>
                  <a:pt x="787" y="1536"/>
                </a:cubicBezTo>
                <a:cubicBezTo>
                  <a:pt x="781" y="1556"/>
                  <a:pt x="766" y="1566"/>
                  <a:pt x="746" y="1569"/>
                </a:cubicBezTo>
                <a:cubicBezTo>
                  <a:pt x="737" y="1570"/>
                  <a:pt x="728" y="1572"/>
                  <a:pt x="719" y="1572"/>
                </a:cubicBezTo>
                <a:cubicBezTo>
                  <a:pt x="668" y="1576"/>
                  <a:pt x="619" y="1586"/>
                  <a:pt x="570" y="1600"/>
                </a:cubicBezTo>
                <a:cubicBezTo>
                  <a:pt x="556" y="1604"/>
                  <a:pt x="546" y="1610"/>
                  <a:pt x="538" y="1622"/>
                </a:cubicBezTo>
                <a:cubicBezTo>
                  <a:pt x="504" y="1677"/>
                  <a:pt x="469" y="1731"/>
                  <a:pt x="434" y="1786"/>
                </a:cubicBezTo>
                <a:cubicBezTo>
                  <a:pt x="433" y="1788"/>
                  <a:pt x="432" y="1793"/>
                  <a:pt x="434" y="1796"/>
                </a:cubicBezTo>
                <a:cubicBezTo>
                  <a:pt x="445" y="1821"/>
                  <a:pt x="457" y="1845"/>
                  <a:pt x="469" y="1870"/>
                </a:cubicBezTo>
                <a:cubicBezTo>
                  <a:pt x="470" y="1873"/>
                  <a:pt x="475" y="1876"/>
                  <a:pt x="478" y="1876"/>
                </a:cubicBezTo>
                <a:cubicBezTo>
                  <a:pt x="496" y="1878"/>
                  <a:pt x="515" y="1878"/>
                  <a:pt x="534" y="1880"/>
                </a:cubicBezTo>
                <a:cubicBezTo>
                  <a:pt x="551" y="1881"/>
                  <a:pt x="559" y="1887"/>
                  <a:pt x="564" y="1904"/>
                </a:cubicBezTo>
                <a:cubicBezTo>
                  <a:pt x="569" y="1921"/>
                  <a:pt x="567" y="1938"/>
                  <a:pt x="564" y="1954"/>
                </a:cubicBezTo>
                <a:cubicBezTo>
                  <a:pt x="558" y="1979"/>
                  <a:pt x="547" y="2001"/>
                  <a:pt x="529" y="2018"/>
                </a:cubicBezTo>
                <a:cubicBezTo>
                  <a:pt x="523" y="2024"/>
                  <a:pt x="516" y="2030"/>
                  <a:pt x="506" y="2028"/>
                </a:cubicBezTo>
                <a:cubicBezTo>
                  <a:pt x="498" y="2026"/>
                  <a:pt x="489" y="2025"/>
                  <a:pt x="480" y="2023"/>
                </a:cubicBezTo>
                <a:cubicBezTo>
                  <a:pt x="460" y="2020"/>
                  <a:pt x="450" y="2010"/>
                  <a:pt x="447" y="1990"/>
                </a:cubicBezTo>
                <a:cubicBezTo>
                  <a:pt x="447" y="1986"/>
                  <a:pt x="446" y="1982"/>
                  <a:pt x="446" y="1979"/>
                </a:cubicBezTo>
                <a:cubicBezTo>
                  <a:pt x="445" y="1963"/>
                  <a:pt x="438" y="1952"/>
                  <a:pt x="425" y="1945"/>
                </a:cubicBezTo>
                <a:cubicBezTo>
                  <a:pt x="415" y="1939"/>
                  <a:pt x="405" y="1936"/>
                  <a:pt x="395" y="1932"/>
                </a:cubicBezTo>
                <a:cubicBezTo>
                  <a:pt x="387" y="1929"/>
                  <a:pt x="379" y="1928"/>
                  <a:pt x="371" y="1925"/>
                </a:cubicBezTo>
                <a:cubicBezTo>
                  <a:pt x="354" y="1917"/>
                  <a:pt x="350" y="1918"/>
                  <a:pt x="340" y="1935"/>
                </a:cubicBezTo>
                <a:cubicBezTo>
                  <a:pt x="338" y="1939"/>
                  <a:pt x="336" y="1943"/>
                  <a:pt x="334" y="1946"/>
                </a:cubicBezTo>
                <a:cubicBezTo>
                  <a:pt x="314" y="1981"/>
                  <a:pt x="295" y="2016"/>
                  <a:pt x="275" y="2049"/>
                </a:cubicBezTo>
                <a:cubicBezTo>
                  <a:pt x="265" y="2065"/>
                  <a:pt x="253" y="2080"/>
                  <a:pt x="241" y="2094"/>
                </a:cubicBezTo>
                <a:cubicBezTo>
                  <a:pt x="234" y="2104"/>
                  <a:pt x="224" y="2110"/>
                  <a:pt x="211" y="2111"/>
                </a:cubicBezTo>
                <a:cubicBezTo>
                  <a:pt x="205" y="2111"/>
                  <a:pt x="199" y="2116"/>
                  <a:pt x="194" y="2119"/>
                </a:cubicBezTo>
                <a:cubicBezTo>
                  <a:pt x="190" y="2121"/>
                  <a:pt x="187" y="2125"/>
                  <a:pt x="184" y="2125"/>
                </a:cubicBezTo>
                <a:cubicBezTo>
                  <a:pt x="173" y="2128"/>
                  <a:pt x="171" y="2135"/>
                  <a:pt x="170" y="2143"/>
                </a:cubicBezTo>
                <a:cubicBezTo>
                  <a:pt x="170" y="2150"/>
                  <a:pt x="170" y="2156"/>
                  <a:pt x="171" y="2162"/>
                </a:cubicBezTo>
                <a:cubicBezTo>
                  <a:pt x="171" y="2176"/>
                  <a:pt x="169" y="2190"/>
                  <a:pt x="162" y="2203"/>
                </a:cubicBezTo>
                <a:cubicBezTo>
                  <a:pt x="154" y="2216"/>
                  <a:pt x="143" y="2224"/>
                  <a:pt x="127" y="2222"/>
                </a:cubicBezTo>
                <a:cubicBezTo>
                  <a:pt x="120" y="2221"/>
                  <a:pt x="113" y="2221"/>
                  <a:pt x="106" y="2220"/>
                </a:cubicBezTo>
                <a:cubicBezTo>
                  <a:pt x="83" y="2218"/>
                  <a:pt x="60" y="2213"/>
                  <a:pt x="41" y="2198"/>
                </a:cubicBezTo>
                <a:cubicBezTo>
                  <a:pt x="37" y="2195"/>
                  <a:pt x="32" y="2190"/>
                  <a:pt x="32" y="2186"/>
                </a:cubicBezTo>
                <a:cubicBezTo>
                  <a:pt x="27" y="2152"/>
                  <a:pt x="60" y="2108"/>
                  <a:pt x="93" y="2102"/>
                </a:cubicBezTo>
                <a:cubicBezTo>
                  <a:pt x="98" y="2101"/>
                  <a:pt x="104" y="2100"/>
                  <a:pt x="108" y="2097"/>
                </a:cubicBezTo>
                <a:cubicBezTo>
                  <a:pt x="122" y="2087"/>
                  <a:pt x="135" y="2077"/>
                  <a:pt x="149" y="2066"/>
                </a:cubicBezTo>
                <a:cubicBezTo>
                  <a:pt x="152" y="2063"/>
                  <a:pt x="155" y="2059"/>
                  <a:pt x="157" y="2055"/>
                </a:cubicBezTo>
                <a:cubicBezTo>
                  <a:pt x="164" y="2043"/>
                  <a:pt x="170" y="2031"/>
                  <a:pt x="177" y="2020"/>
                </a:cubicBezTo>
                <a:cubicBezTo>
                  <a:pt x="186" y="2005"/>
                  <a:pt x="195" y="1991"/>
                  <a:pt x="204" y="1976"/>
                </a:cubicBezTo>
                <a:cubicBezTo>
                  <a:pt x="239" y="1917"/>
                  <a:pt x="274" y="1857"/>
                  <a:pt x="310" y="1798"/>
                </a:cubicBezTo>
                <a:cubicBezTo>
                  <a:pt x="313" y="1792"/>
                  <a:pt x="314" y="1787"/>
                  <a:pt x="312" y="1781"/>
                </a:cubicBezTo>
                <a:cubicBezTo>
                  <a:pt x="302" y="1755"/>
                  <a:pt x="295" y="1728"/>
                  <a:pt x="284" y="1703"/>
                </a:cubicBezTo>
                <a:cubicBezTo>
                  <a:pt x="265" y="1658"/>
                  <a:pt x="293" y="1574"/>
                  <a:pt x="347" y="1553"/>
                </a:cubicBezTo>
                <a:cubicBezTo>
                  <a:pt x="367" y="1545"/>
                  <a:pt x="387" y="1535"/>
                  <a:pt x="407" y="1525"/>
                </a:cubicBezTo>
                <a:cubicBezTo>
                  <a:pt x="410" y="1524"/>
                  <a:pt x="414" y="1521"/>
                  <a:pt x="415" y="1518"/>
                </a:cubicBezTo>
                <a:cubicBezTo>
                  <a:pt x="424" y="1494"/>
                  <a:pt x="431" y="1471"/>
                  <a:pt x="440" y="1447"/>
                </a:cubicBezTo>
                <a:cubicBezTo>
                  <a:pt x="446" y="1432"/>
                  <a:pt x="447" y="1417"/>
                  <a:pt x="442" y="1402"/>
                </a:cubicBezTo>
                <a:cubicBezTo>
                  <a:pt x="436" y="1384"/>
                  <a:pt x="430" y="1367"/>
                  <a:pt x="423" y="1350"/>
                </a:cubicBezTo>
                <a:cubicBezTo>
                  <a:pt x="418" y="1340"/>
                  <a:pt x="416" y="1330"/>
                  <a:pt x="417" y="1318"/>
                </a:cubicBezTo>
                <a:cubicBezTo>
                  <a:pt x="420" y="1258"/>
                  <a:pt x="425" y="1198"/>
                  <a:pt x="442" y="1139"/>
                </a:cubicBezTo>
                <a:cubicBezTo>
                  <a:pt x="446" y="1126"/>
                  <a:pt x="447" y="1112"/>
                  <a:pt x="446" y="1099"/>
                </a:cubicBezTo>
                <a:cubicBezTo>
                  <a:pt x="438" y="1035"/>
                  <a:pt x="418" y="974"/>
                  <a:pt x="395" y="914"/>
                </a:cubicBezTo>
                <a:cubicBezTo>
                  <a:pt x="393" y="906"/>
                  <a:pt x="388" y="904"/>
                  <a:pt x="381" y="907"/>
                </a:cubicBezTo>
                <a:cubicBezTo>
                  <a:pt x="335" y="922"/>
                  <a:pt x="288" y="937"/>
                  <a:pt x="241" y="952"/>
                </a:cubicBezTo>
                <a:cubicBezTo>
                  <a:pt x="224" y="958"/>
                  <a:pt x="213" y="969"/>
                  <a:pt x="204" y="984"/>
                </a:cubicBezTo>
                <a:cubicBezTo>
                  <a:pt x="196" y="995"/>
                  <a:pt x="188" y="1005"/>
                  <a:pt x="179" y="1014"/>
                </a:cubicBezTo>
                <a:cubicBezTo>
                  <a:pt x="171" y="1021"/>
                  <a:pt x="168" y="1028"/>
                  <a:pt x="173" y="1038"/>
                </a:cubicBezTo>
                <a:cubicBezTo>
                  <a:pt x="176" y="1046"/>
                  <a:pt x="174" y="1052"/>
                  <a:pt x="168" y="1059"/>
                </a:cubicBezTo>
                <a:cubicBezTo>
                  <a:pt x="155" y="1074"/>
                  <a:pt x="139" y="1085"/>
                  <a:pt x="120" y="1092"/>
                </a:cubicBezTo>
                <a:cubicBezTo>
                  <a:pt x="110" y="1095"/>
                  <a:pt x="102" y="1104"/>
                  <a:pt x="92" y="1110"/>
                </a:cubicBezTo>
                <a:cubicBezTo>
                  <a:pt x="87" y="1113"/>
                  <a:pt x="81" y="1116"/>
                  <a:pt x="76" y="1117"/>
                </a:cubicBezTo>
                <a:cubicBezTo>
                  <a:pt x="60" y="1118"/>
                  <a:pt x="44" y="1104"/>
                  <a:pt x="40" y="1090"/>
                </a:cubicBezTo>
                <a:cubicBezTo>
                  <a:pt x="38" y="1085"/>
                  <a:pt x="35" y="1081"/>
                  <a:pt x="32" y="1078"/>
                </a:cubicBezTo>
                <a:cubicBezTo>
                  <a:pt x="26" y="1071"/>
                  <a:pt x="18" y="1065"/>
                  <a:pt x="14" y="1058"/>
                </a:cubicBezTo>
                <a:cubicBezTo>
                  <a:pt x="8" y="1048"/>
                  <a:pt x="4" y="1036"/>
                  <a:pt x="0" y="1025"/>
                </a:cubicBezTo>
                <a:cubicBezTo>
                  <a:pt x="0" y="1018"/>
                  <a:pt x="0" y="1010"/>
                  <a:pt x="0" y="1003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C385C661-4FE2-1D0A-8A7B-67D04B1909DA}"/>
              </a:ext>
            </a:extLst>
          </p:cNvPr>
          <p:cNvSpPr/>
          <p:nvPr/>
        </p:nvSpPr>
        <p:spPr>
          <a:xfrm rot="1800000">
            <a:off x="10876112" y="453915"/>
            <a:ext cx="688775" cy="710195"/>
          </a:xfrm>
          <a:prstGeom prst="rect">
            <a:avLst/>
          </a:pr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0" name="Freeform 90">
            <a:extLst>
              <a:ext uri="{FF2B5EF4-FFF2-40B4-BE49-F238E27FC236}">
                <a16:creationId xmlns:a16="http://schemas.microsoft.com/office/drawing/2014/main" id="{C0674C8F-4848-F10A-2724-D673C44EDD29}"/>
              </a:ext>
            </a:extLst>
          </p:cNvPr>
          <p:cNvSpPr/>
          <p:nvPr/>
        </p:nvSpPr>
        <p:spPr bwMode="auto">
          <a:xfrm flipH="1">
            <a:off x="10500304" y="143455"/>
            <a:ext cx="1024038" cy="1393371"/>
          </a:xfrm>
          <a:custGeom>
            <a:gdLst>
              <a:gd name="T0" fmla="*/ 734 w 1795"/>
              <a:gd name="T1" fmla="*/ 80 h 2442"/>
              <a:gd name="T2" fmla="*/ 712 w 1795"/>
              <a:gd name="T3" fmla="*/ 205 h 2442"/>
              <a:gd name="T4" fmla="*/ 739 w 1795"/>
              <a:gd name="T5" fmla="*/ 183 h 2442"/>
              <a:gd name="T6" fmla="*/ 844 w 1795"/>
              <a:gd name="T7" fmla="*/ 35 h 2442"/>
              <a:gd name="T8" fmla="*/ 848 w 1795"/>
              <a:gd name="T9" fmla="*/ 53 h 2442"/>
              <a:gd name="T10" fmla="*/ 799 w 1795"/>
              <a:gd name="T11" fmla="*/ 259 h 2442"/>
              <a:gd name="T12" fmla="*/ 870 w 1795"/>
              <a:gd name="T13" fmla="*/ 315 h 2442"/>
              <a:gd name="T14" fmla="*/ 990 w 1795"/>
              <a:gd name="T15" fmla="*/ 414 h 2442"/>
              <a:gd name="T16" fmla="*/ 1045 w 1795"/>
              <a:gd name="T17" fmla="*/ 469 h 2442"/>
              <a:gd name="T18" fmla="*/ 1114 w 1795"/>
              <a:gd name="T19" fmla="*/ 631 h 2442"/>
              <a:gd name="T20" fmla="*/ 1306 w 1795"/>
              <a:gd name="T21" fmla="*/ 957 h 2442"/>
              <a:gd name="T22" fmla="*/ 1409 w 1795"/>
              <a:gd name="T23" fmla="*/ 1097 h 2442"/>
              <a:gd name="T24" fmla="*/ 1365 w 1795"/>
              <a:gd name="T25" fmla="*/ 1248 h 2442"/>
              <a:gd name="T26" fmla="*/ 1134 w 1795"/>
              <a:gd name="T27" fmla="*/ 1236 h 2442"/>
              <a:gd name="T28" fmla="*/ 1004 w 1795"/>
              <a:gd name="T29" fmla="*/ 1117 h 2442"/>
              <a:gd name="T30" fmla="*/ 797 w 1795"/>
              <a:gd name="T31" fmla="*/ 1023 h 2442"/>
              <a:gd name="T32" fmla="*/ 693 w 1795"/>
              <a:gd name="T33" fmla="*/ 942 h 2442"/>
              <a:gd name="T34" fmla="*/ 709 w 1795"/>
              <a:gd name="T35" fmla="*/ 1051 h 2442"/>
              <a:gd name="T36" fmla="*/ 875 w 1795"/>
              <a:gd name="T37" fmla="*/ 1320 h 2442"/>
              <a:gd name="T38" fmla="*/ 1039 w 1795"/>
              <a:gd name="T39" fmla="*/ 1524 h 2442"/>
              <a:gd name="T40" fmla="*/ 1219 w 1795"/>
              <a:gd name="T41" fmla="*/ 1557 h 2442"/>
              <a:gd name="T42" fmla="*/ 1451 w 1795"/>
              <a:gd name="T43" fmla="*/ 1551 h 2442"/>
              <a:gd name="T44" fmla="*/ 1730 w 1795"/>
              <a:gd name="T45" fmla="*/ 1894 h 2442"/>
              <a:gd name="T46" fmla="*/ 1790 w 1795"/>
              <a:gd name="T47" fmla="*/ 2018 h 2442"/>
              <a:gd name="T48" fmla="*/ 1717 w 1795"/>
              <a:gd name="T49" fmla="*/ 2224 h 2442"/>
              <a:gd name="T50" fmla="*/ 1428 w 1795"/>
              <a:gd name="T51" fmla="*/ 2408 h 2442"/>
              <a:gd name="T52" fmla="*/ 1207 w 1795"/>
              <a:gd name="T53" fmla="*/ 2437 h 2442"/>
              <a:gd name="T54" fmla="*/ 1139 w 1795"/>
              <a:gd name="T55" fmla="*/ 2430 h 2442"/>
              <a:gd name="T56" fmla="*/ 1148 w 1795"/>
              <a:gd name="T57" fmla="*/ 2350 h 2442"/>
              <a:gd name="T58" fmla="*/ 1229 w 1795"/>
              <a:gd name="T59" fmla="*/ 2234 h 2442"/>
              <a:gd name="T60" fmla="*/ 1289 w 1795"/>
              <a:gd name="T61" fmla="*/ 2202 h 2442"/>
              <a:gd name="T62" fmla="*/ 1477 w 1795"/>
              <a:gd name="T63" fmla="*/ 2191 h 2442"/>
              <a:gd name="T64" fmla="*/ 1611 w 1795"/>
              <a:gd name="T65" fmla="*/ 2027 h 2442"/>
              <a:gd name="T66" fmla="*/ 1467 w 1795"/>
              <a:gd name="T67" fmla="*/ 1859 h 2442"/>
              <a:gd name="T68" fmla="*/ 1375 w 1795"/>
              <a:gd name="T69" fmla="*/ 1773 h 2442"/>
              <a:gd name="T70" fmla="*/ 1292 w 1795"/>
              <a:gd name="T71" fmla="*/ 1779 h 2442"/>
              <a:gd name="T72" fmla="*/ 1035 w 1795"/>
              <a:gd name="T73" fmla="*/ 1896 h 2442"/>
              <a:gd name="T74" fmla="*/ 838 w 1795"/>
              <a:gd name="T75" fmla="*/ 2066 h 2442"/>
              <a:gd name="T76" fmla="*/ 612 w 1795"/>
              <a:gd name="T77" fmla="*/ 2114 h 2442"/>
              <a:gd name="T78" fmla="*/ 301 w 1795"/>
              <a:gd name="T79" fmla="*/ 2020 h 2442"/>
              <a:gd name="T80" fmla="*/ 147 w 1795"/>
              <a:gd name="T81" fmla="*/ 1875 h 2442"/>
              <a:gd name="T82" fmla="*/ 198 w 1795"/>
              <a:gd name="T83" fmla="*/ 1728 h 2442"/>
              <a:gd name="T84" fmla="*/ 72 w 1795"/>
              <a:gd name="T85" fmla="*/ 1371 h 2442"/>
              <a:gd name="T86" fmla="*/ 6 w 1795"/>
              <a:gd name="T87" fmla="*/ 1076 h 2442"/>
              <a:gd name="T88" fmla="*/ 7 w 1795"/>
              <a:gd name="T89" fmla="*/ 860 h 2442"/>
              <a:gd name="T90" fmla="*/ 106 w 1795"/>
              <a:gd name="T91" fmla="*/ 570 h 2442"/>
              <a:gd name="T92" fmla="*/ 260 w 1795"/>
              <a:gd name="T93" fmla="*/ 428 h 2442"/>
              <a:gd name="T94" fmla="*/ 624 w 1795"/>
              <a:gd name="T95" fmla="*/ 152 h 2442"/>
              <a:gd name="T96" fmla="*/ 739 w 1795"/>
              <a:gd name="T97" fmla="*/ 1 h 24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94" h="2442">
                <a:moveTo>
                  <a:pt x="739" y="1"/>
                </a:moveTo>
                <a:cubicBezTo>
                  <a:pt x="747" y="28"/>
                  <a:pt x="741" y="54"/>
                  <a:pt x="734" y="80"/>
                </a:cubicBezTo>
                <a:cubicBezTo>
                  <a:pt x="726" y="112"/>
                  <a:pt x="718" y="145"/>
                  <a:pt x="711" y="177"/>
                </a:cubicBezTo>
                <a:cubicBezTo>
                  <a:pt x="709" y="186"/>
                  <a:pt x="712" y="196"/>
                  <a:pt x="712" y="205"/>
                </a:cubicBezTo>
                <a:cubicBezTo>
                  <a:pt x="714" y="206"/>
                  <a:pt x="716" y="206"/>
                  <a:pt x="717" y="207"/>
                </a:cubicBezTo>
                <a:cubicBezTo>
                  <a:pt x="725" y="199"/>
                  <a:pt x="733" y="192"/>
                  <a:pt x="739" y="183"/>
                </a:cubicBezTo>
                <a:cubicBezTo>
                  <a:pt x="767" y="143"/>
                  <a:pt x="794" y="102"/>
                  <a:pt x="821" y="61"/>
                </a:cubicBezTo>
                <a:cubicBezTo>
                  <a:pt x="828" y="52"/>
                  <a:pt x="836" y="44"/>
                  <a:pt x="844" y="35"/>
                </a:cubicBezTo>
                <a:cubicBezTo>
                  <a:pt x="845" y="36"/>
                  <a:pt x="847" y="37"/>
                  <a:pt x="848" y="37"/>
                </a:cubicBezTo>
                <a:cubicBezTo>
                  <a:pt x="848" y="42"/>
                  <a:pt x="849" y="48"/>
                  <a:pt x="848" y="53"/>
                </a:cubicBezTo>
                <a:cubicBezTo>
                  <a:pt x="834" y="107"/>
                  <a:pt x="819" y="161"/>
                  <a:pt x="806" y="215"/>
                </a:cubicBezTo>
                <a:cubicBezTo>
                  <a:pt x="802" y="229"/>
                  <a:pt x="800" y="244"/>
                  <a:pt x="799" y="259"/>
                </a:cubicBezTo>
                <a:cubicBezTo>
                  <a:pt x="798" y="272"/>
                  <a:pt x="803" y="282"/>
                  <a:pt x="816" y="288"/>
                </a:cubicBezTo>
                <a:cubicBezTo>
                  <a:pt x="834" y="296"/>
                  <a:pt x="852" y="305"/>
                  <a:pt x="870" y="315"/>
                </a:cubicBezTo>
                <a:cubicBezTo>
                  <a:pt x="887" y="324"/>
                  <a:pt x="904" y="335"/>
                  <a:pt x="922" y="345"/>
                </a:cubicBezTo>
                <a:cubicBezTo>
                  <a:pt x="950" y="362"/>
                  <a:pt x="971" y="387"/>
                  <a:pt x="990" y="414"/>
                </a:cubicBezTo>
                <a:cubicBezTo>
                  <a:pt x="996" y="422"/>
                  <a:pt x="1006" y="428"/>
                  <a:pt x="1013" y="436"/>
                </a:cubicBezTo>
                <a:cubicBezTo>
                  <a:pt x="1024" y="447"/>
                  <a:pt x="1034" y="459"/>
                  <a:pt x="1045" y="469"/>
                </a:cubicBezTo>
                <a:cubicBezTo>
                  <a:pt x="1080" y="499"/>
                  <a:pt x="1087" y="541"/>
                  <a:pt x="1097" y="581"/>
                </a:cubicBezTo>
                <a:cubicBezTo>
                  <a:pt x="1101" y="598"/>
                  <a:pt x="1106" y="615"/>
                  <a:pt x="1114" y="631"/>
                </a:cubicBezTo>
                <a:cubicBezTo>
                  <a:pt x="1151" y="703"/>
                  <a:pt x="1188" y="775"/>
                  <a:pt x="1228" y="845"/>
                </a:cubicBezTo>
                <a:cubicBezTo>
                  <a:pt x="1251" y="884"/>
                  <a:pt x="1279" y="921"/>
                  <a:pt x="1306" y="957"/>
                </a:cubicBezTo>
                <a:cubicBezTo>
                  <a:pt x="1331" y="993"/>
                  <a:pt x="1359" y="1026"/>
                  <a:pt x="1386" y="1061"/>
                </a:cubicBezTo>
                <a:cubicBezTo>
                  <a:pt x="1394" y="1072"/>
                  <a:pt x="1401" y="1085"/>
                  <a:pt x="1409" y="1097"/>
                </a:cubicBezTo>
                <a:cubicBezTo>
                  <a:pt x="1428" y="1127"/>
                  <a:pt x="1421" y="1158"/>
                  <a:pt x="1413" y="1190"/>
                </a:cubicBezTo>
                <a:cubicBezTo>
                  <a:pt x="1406" y="1218"/>
                  <a:pt x="1386" y="1234"/>
                  <a:pt x="1365" y="1248"/>
                </a:cubicBezTo>
                <a:cubicBezTo>
                  <a:pt x="1335" y="1267"/>
                  <a:pt x="1302" y="1280"/>
                  <a:pt x="1267" y="1288"/>
                </a:cubicBezTo>
                <a:cubicBezTo>
                  <a:pt x="1221" y="1299"/>
                  <a:pt x="1159" y="1275"/>
                  <a:pt x="1134" y="1236"/>
                </a:cubicBezTo>
                <a:cubicBezTo>
                  <a:pt x="1122" y="1217"/>
                  <a:pt x="1111" y="1199"/>
                  <a:pt x="1099" y="1181"/>
                </a:cubicBezTo>
                <a:cubicBezTo>
                  <a:pt x="1076" y="1146"/>
                  <a:pt x="1041" y="1130"/>
                  <a:pt x="1004" y="1117"/>
                </a:cubicBezTo>
                <a:cubicBezTo>
                  <a:pt x="959" y="1102"/>
                  <a:pt x="913" y="1088"/>
                  <a:pt x="869" y="1071"/>
                </a:cubicBezTo>
                <a:cubicBezTo>
                  <a:pt x="841" y="1061"/>
                  <a:pt x="818" y="1044"/>
                  <a:pt x="797" y="1023"/>
                </a:cubicBezTo>
                <a:cubicBezTo>
                  <a:pt x="772" y="996"/>
                  <a:pt x="745" y="971"/>
                  <a:pt x="718" y="947"/>
                </a:cubicBezTo>
                <a:cubicBezTo>
                  <a:pt x="713" y="942"/>
                  <a:pt x="701" y="943"/>
                  <a:pt x="693" y="942"/>
                </a:cubicBezTo>
                <a:cubicBezTo>
                  <a:pt x="691" y="942"/>
                  <a:pt x="688" y="950"/>
                  <a:pt x="687" y="954"/>
                </a:cubicBezTo>
                <a:cubicBezTo>
                  <a:pt x="683" y="989"/>
                  <a:pt x="695" y="1021"/>
                  <a:pt x="709" y="1051"/>
                </a:cubicBezTo>
                <a:cubicBezTo>
                  <a:pt x="727" y="1089"/>
                  <a:pt x="749" y="1125"/>
                  <a:pt x="770" y="1161"/>
                </a:cubicBezTo>
                <a:cubicBezTo>
                  <a:pt x="802" y="1216"/>
                  <a:pt x="834" y="1271"/>
                  <a:pt x="875" y="1320"/>
                </a:cubicBezTo>
                <a:cubicBezTo>
                  <a:pt x="891" y="1338"/>
                  <a:pt x="907" y="1355"/>
                  <a:pt x="924" y="1372"/>
                </a:cubicBezTo>
                <a:cubicBezTo>
                  <a:pt x="967" y="1419"/>
                  <a:pt x="1010" y="1467"/>
                  <a:pt x="1039" y="1524"/>
                </a:cubicBezTo>
                <a:cubicBezTo>
                  <a:pt x="1047" y="1540"/>
                  <a:pt x="1061" y="1549"/>
                  <a:pt x="1080" y="1553"/>
                </a:cubicBezTo>
                <a:cubicBezTo>
                  <a:pt x="1126" y="1564"/>
                  <a:pt x="1173" y="1562"/>
                  <a:pt x="1219" y="1557"/>
                </a:cubicBezTo>
                <a:cubicBezTo>
                  <a:pt x="1274" y="1553"/>
                  <a:pt x="1328" y="1544"/>
                  <a:pt x="1382" y="1537"/>
                </a:cubicBezTo>
                <a:cubicBezTo>
                  <a:pt x="1407" y="1534"/>
                  <a:pt x="1429" y="1542"/>
                  <a:pt x="1451" y="1551"/>
                </a:cubicBezTo>
                <a:cubicBezTo>
                  <a:pt x="1509" y="1575"/>
                  <a:pt x="1553" y="1616"/>
                  <a:pt x="1586" y="1668"/>
                </a:cubicBezTo>
                <a:cubicBezTo>
                  <a:pt x="1634" y="1744"/>
                  <a:pt x="1684" y="1818"/>
                  <a:pt x="1730" y="1894"/>
                </a:cubicBezTo>
                <a:cubicBezTo>
                  <a:pt x="1753" y="1932"/>
                  <a:pt x="1769" y="1973"/>
                  <a:pt x="1788" y="2013"/>
                </a:cubicBezTo>
                <a:cubicBezTo>
                  <a:pt x="1789" y="2014"/>
                  <a:pt x="1790" y="2016"/>
                  <a:pt x="1790" y="2018"/>
                </a:cubicBezTo>
                <a:cubicBezTo>
                  <a:pt x="1790" y="2064"/>
                  <a:pt x="1795" y="2110"/>
                  <a:pt x="1779" y="2155"/>
                </a:cubicBezTo>
                <a:cubicBezTo>
                  <a:pt x="1767" y="2187"/>
                  <a:pt x="1741" y="2205"/>
                  <a:pt x="1717" y="2224"/>
                </a:cubicBezTo>
                <a:cubicBezTo>
                  <a:pt x="1641" y="2285"/>
                  <a:pt x="1556" y="2331"/>
                  <a:pt x="1471" y="2377"/>
                </a:cubicBezTo>
                <a:cubicBezTo>
                  <a:pt x="1456" y="2385"/>
                  <a:pt x="1440" y="2395"/>
                  <a:pt x="1428" y="2408"/>
                </a:cubicBezTo>
                <a:cubicBezTo>
                  <a:pt x="1404" y="2434"/>
                  <a:pt x="1375" y="2436"/>
                  <a:pt x="1344" y="2431"/>
                </a:cubicBezTo>
                <a:cubicBezTo>
                  <a:pt x="1298" y="2423"/>
                  <a:pt x="1252" y="2427"/>
                  <a:pt x="1207" y="2437"/>
                </a:cubicBezTo>
                <a:cubicBezTo>
                  <a:pt x="1193" y="2440"/>
                  <a:pt x="1178" y="2442"/>
                  <a:pt x="1163" y="2441"/>
                </a:cubicBezTo>
                <a:cubicBezTo>
                  <a:pt x="1155" y="2441"/>
                  <a:pt x="1145" y="2436"/>
                  <a:pt x="1139" y="2430"/>
                </a:cubicBezTo>
                <a:cubicBezTo>
                  <a:pt x="1134" y="2426"/>
                  <a:pt x="1135" y="2416"/>
                  <a:pt x="1134" y="2409"/>
                </a:cubicBezTo>
                <a:cubicBezTo>
                  <a:pt x="1133" y="2388"/>
                  <a:pt x="1137" y="2368"/>
                  <a:pt x="1148" y="2350"/>
                </a:cubicBezTo>
                <a:cubicBezTo>
                  <a:pt x="1152" y="2344"/>
                  <a:pt x="1156" y="2338"/>
                  <a:pt x="1159" y="2332"/>
                </a:cubicBezTo>
                <a:cubicBezTo>
                  <a:pt x="1175" y="2294"/>
                  <a:pt x="1201" y="2263"/>
                  <a:pt x="1229" y="2234"/>
                </a:cubicBezTo>
                <a:cubicBezTo>
                  <a:pt x="1232" y="2230"/>
                  <a:pt x="1235" y="2226"/>
                  <a:pt x="1237" y="2223"/>
                </a:cubicBezTo>
                <a:cubicBezTo>
                  <a:pt x="1249" y="2203"/>
                  <a:pt x="1266" y="2196"/>
                  <a:pt x="1289" y="2202"/>
                </a:cubicBezTo>
                <a:cubicBezTo>
                  <a:pt x="1305" y="2207"/>
                  <a:pt x="1321" y="2215"/>
                  <a:pt x="1337" y="2218"/>
                </a:cubicBezTo>
                <a:cubicBezTo>
                  <a:pt x="1387" y="2227"/>
                  <a:pt x="1434" y="2216"/>
                  <a:pt x="1477" y="2191"/>
                </a:cubicBezTo>
                <a:cubicBezTo>
                  <a:pt x="1516" y="2170"/>
                  <a:pt x="1554" y="2144"/>
                  <a:pt x="1590" y="2117"/>
                </a:cubicBezTo>
                <a:cubicBezTo>
                  <a:pt x="1618" y="2097"/>
                  <a:pt x="1627" y="2060"/>
                  <a:pt x="1611" y="2027"/>
                </a:cubicBezTo>
                <a:cubicBezTo>
                  <a:pt x="1603" y="2013"/>
                  <a:pt x="1593" y="1999"/>
                  <a:pt x="1582" y="1987"/>
                </a:cubicBezTo>
                <a:cubicBezTo>
                  <a:pt x="1544" y="1944"/>
                  <a:pt x="1505" y="1902"/>
                  <a:pt x="1467" y="1859"/>
                </a:cubicBezTo>
                <a:cubicBezTo>
                  <a:pt x="1446" y="1835"/>
                  <a:pt x="1425" y="1811"/>
                  <a:pt x="1398" y="1793"/>
                </a:cubicBezTo>
                <a:cubicBezTo>
                  <a:pt x="1390" y="1788"/>
                  <a:pt x="1383" y="1779"/>
                  <a:pt x="1375" y="1773"/>
                </a:cubicBezTo>
                <a:cubicBezTo>
                  <a:pt x="1357" y="1761"/>
                  <a:pt x="1337" y="1759"/>
                  <a:pt x="1317" y="1768"/>
                </a:cubicBezTo>
                <a:cubicBezTo>
                  <a:pt x="1309" y="1771"/>
                  <a:pt x="1301" y="1775"/>
                  <a:pt x="1292" y="1779"/>
                </a:cubicBezTo>
                <a:cubicBezTo>
                  <a:pt x="1267" y="1790"/>
                  <a:pt x="1241" y="1802"/>
                  <a:pt x="1215" y="1811"/>
                </a:cubicBezTo>
                <a:cubicBezTo>
                  <a:pt x="1151" y="1832"/>
                  <a:pt x="1090" y="1857"/>
                  <a:pt x="1035" y="1896"/>
                </a:cubicBezTo>
                <a:cubicBezTo>
                  <a:pt x="1001" y="1920"/>
                  <a:pt x="970" y="1949"/>
                  <a:pt x="938" y="1976"/>
                </a:cubicBezTo>
                <a:cubicBezTo>
                  <a:pt x="905" y="2006"/>
                  <a:pt x="872" y="2036"/>
                  <a:pt x="838" y="2066"/>
                </a:cubicBezTo>
                <a:cubicBezTo>
                  <a:pt x="810" y="2091"/>
                  <a:pt x="775" y="2104"/>
                  <a:pt x="737" y="2107"/>
                </a:cubicBezTo>
                <a:cubicBezTo>
                  <a:pt x="696" y="2111"/>
                  <a:pt x="653" y="2118"/>
                  <a:pt x="612" y="2114"/>
                </a:cubicBezTo>
                <a:cubicBezTo>
                  <a:pt x="538" y="2105"/>
                  <a:pt x="466" y="2086"/>
                  <a:pt x="398" y="2054"/>
                </a:cubicBezTo>
                <a:cubicBezTo>
                  <a:pt x="367" y="2039"/>
                  <a:pt x="333" y="2031"/>
                  <a:pt x="301" y="2020"/>
                </a:cubicBezTo>
                <a:cubicBezTo>
                  <a:pt x="245" y="1999"/>
                  <a:pt x="203" y="1959"/>
                  <a:pt x="170" y="1911"/>
                </a:cubicBezTo>
                <a:cubicBezTo>
                  <a:pt x="162" y="1899"/>
                  <a:pt x="154" y="1887"/>
                  <a:pt x="147" y="1875"/>
                </a:cubicBezTo>
                <a:cubicBezTo>
                  <a:pt x="137" y="1857"/>
                  <a:pt x="140" y="1844"/>
                  <a:pt x="157" y="1834"/>
                </a:cubicBezTo>
                <a:cubicBezTo>
                  <a:pt x="198" y="1809"/>
                  <a:pt x="209" y="1771"/>
                  <a:pt x="198" y="1728"/>
                </a:cubicBezTo>
                <a:cubicBezTo>
                  <a:pt x="187" y="1687"/>
                  <a:pt x="171" y="1647"/>
                  <a:pt x="157" y="1606"/>
                </a:cubicBezTo>
                <a:cubicBezTo>
                  <a:pt x="129" y="1528"/>
                  <a:pt x="98" y="1451"/>
                  <a:pt x="72" y="1371"/>
                </a:cubicBezTo>
                <a:cubicBezTo>
                  <a:pt x="58" y="1328"/>
                  <a:pt x="53" y="1283"/>
                  <a:pt x="43" y="1238"/>
                </a:cubicBezTo>
                <a:cubicBezTo>
                  <a:pt x="31" y="1184"/>
                  <a:pt x="17" y="1131"/>
                  <a:pt x="6" y="1076"/>
                </a:cubicBezTo>
                <a:cubicBezTo>
                  <a:pt x="2" y="1054"/>
                  <a:pt x="0" y="1030"/>
                  <a:pt x="1" y="1007"/>
                </a:cubicBezTo>
                <a:cubicBezTo>
                  <a:pt x="2" y="958"/>
                  <a:pt x="3" y="909"/>
                  <a:pt x="7" y="860"/>
                </a:cubicBezTo>
                <a:cubicBezTo>
                  <a:pt x="12" y="811"/>
                  <a:pt x="17" y="763"/>
                  <a:pt x="29" y="715"/>
                </a:cubicBezTo>
                <a:cubicBezTo>
                  <a:pt x="42" y="661"/>
                  <a:pt x="70" y="613"/>
                  <a:pt x="106" y="570"/>
                </a:cubicBezTo>
                <a:cubicBezTo>
                  <a:pt x="130" y="541"/>
                  <a:pt x="156" y="514"/>
                  <a:pt x="181" y="486"/>
                </a:cubicBezTo>
                <a:cubicBezTo>
                  <a:pt x="204" y="462"/>
                  <a:pt x="230" y="442"/>
                  <a:pt x="260" y="428"/>
                </a:cubicBezTo>
                <a:cubicBezTo>
                  <a:pt x="348" y="385"/>
                  <a:pt x="430" y="332"/>
                  <a:pt x="510" y="275"/>
                </a:cubicBezTo>
                <a:cubicBezTo>
                  <a:pt x="557" y="241"/>
                  <a:pt x="592" y="198"/>
                  <a:pt x="624" y="152"/>
                </a:cubicBezTo>
                <a:cubicBezTo>
                  <a:pt x="656" y="107"/>
                  <a:pt x="685" y="60"/>
                  <a:pt x="716" y="14"/>
                </a:cubicBezTo>
                <a:cubicBezTo>
                  <a:pt x="721" y="6"/>
                  <a:pt x="728" y="0"/>
                  <a:pt x="739" y="1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D1207702-99B7-D0B3-FDB9-06F8EAB54248}"/>
              </a:ext>
            </a:extLst>
          </p:cNvPr>
          <p:cNvCxnSpPr/>
          <p:nvPr/>
        </p:nvCxnSpPr>
        <p:spPr>
          <a:xfrm>
            <a:off x="885372" y="880826"/>
            <a:ext cx="6226628" cy="0"/>
          </a:xfrm>
          <a:prstGeom prst="line">
            <a:avLst/>
          </a:prstGeom>
          <a:ln w="28575">
            <a:solidFill>
              <a:srgbClr val="E7A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25">
            <a:extLst>
              <a:ext uri="{FF2B5EF4-FFF2-40B4-BE49-F238E27FC236}">
                <a16:creationId xmlns:a16="http://schemas.microsoft.com/office/drawing/2014/main" id="{56C2C231-8502-09EC-7EB7-A3D4466CBA6D}"/>
              </a:ext>
            </a:extLst>
          </p:cNvPr>
          <p:cNvSpPr txBox="1"/>
          <p:nvPr/>
        </p:nvSpPr>
        <p:spPr>
          <a:xfrm>
            <a:off x="885372" y="143455"/>
            <a:ext cx="6364514" cy="76944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sz="4400" b="1">
                <a:solidFill>
                  <a:srgbClr val="AB9375"/>
                </a:solidFill>
                <a:effectLst/>
                <a:latin typeface="+mj-lt"/>
              </a:rPr>
              <a:t>INFOGRAPHIC </a:t>
            </a:r>
            <a:r>
              <a:rPr lang="en-US" altLang="ko-KR" sz="4400">
                <a:solidFill>
                  <a:srgbClr val="AB9375"/>
                </a:solidFill>
                <a:effectLst/>
                <a:latin typeface="+mj-lt"/>
              </a:rPr>
              <a:t>STYLE</a:t>
            </a:r>
            <a:endParaRPr lang="ko-KR" altLang="en-US" sz="4400">
              <a:solidFill>
                <a:srgbClr val="AB9375"/>
              </a:solidFill>
              <a:effectLst/>
              <a:latin typeface="+mj-lt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02DAA2E5-1F1C-EACD-1459-B2F6F752A872}"/>
              </a:ext>
            </a:extLst>
          </p:cNvPr>
          <p:cNvSpPr/>
          <p:nvPr/>
        </p:nvSpPr>
        <p:spPr>
          <a:xfrm rot="1800000">
            <a:off x="309598" y="336282"/>
            <a:ext cx="372209" cy="383784"/>
          </a:xfrm>
          <a:prstGeom prst="rect">
            <a:avLst/>
          </a:pr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6764AC51-C051-AAAC-2319-A66D9A903333}"/>
              </a:ext>
            </a:extLst>
          </p:cNvPr>
          <p:cNvCxnSpPr/>
          <p:nvPr/>
        </p:nvCxnSpPr>
        <p:spPr>
          <a:xfrm>
            <a:off x="1023258" y="989684"/>
            <a:ext cx="622662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8B97DAB-35E2-4374-A2E9-BEC37EF531C5}"/>
              </a:ext>
            </a:extLst>
          </p:cNvPr>
          <p:cNvSpPr txBox="1"/>
          <p:nvPr/>
        </p:nvSpPr>
        <p:spPr>
          <a:xfrm>
            <a:off x="967154" y="4391885"/>
            <a:ext cx="176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Your Text  Here</a:t>
            </a:r>
            <a:endParaRPr lang="ko-KR" altLang="en-US" sz="1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E4C28C-D69F-4745-98A2-BFAB6BF87935}"/>
              </a:ext>
            </a:extLst>
          </p:cNvPr>
          <p:cNvSpPr txBox="1"/>
          <p:nvPr/>
        </p:nvSpPr>
        <p:spPr>
          <a:xfrm>
            <a:off x="3091995" y="4391885"/>
            <a:ext cx="176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Your Text  Here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F7CFB5-C06F-4E23-A51E-19066D2CF7BB}"/>
              </a:ext>
            </a:extLst>
          </p:cNvPr>
          <p:cNvSpPr txBox="1"/>
          <p:nvPr/>
        </p:nvSpPr>
        <p:spPr>
          <a:xfrm>
            <a:off x="5216837" y="4391885"/>
            <a:ext cx="176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Your Text  Here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13CA94-FFAD-4E27-814B-3FD38019AD67}"/>
              </a:ext>
            </a:extLst>
          </p:cNvPr>
          <p:cNvSpPr txBox="1"/>
          <p:nvPr/>
        </p:nvSpPr>
        <p:spPr>
          <a:xfrm>
            <a:off x="7341679" y="4391885"/>
            <a:ext cx="176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Your Text  Here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32082A-7A49-48E1-A03F-DAB8096D25AB}"/>
              </a:ext>
            </a:extLst>
          </p:cNvPr>
          <p:cNvSpPr txBox="1"/>
          <p:nvPr/>
        </p:nvSpPr>
        <p:spPr>
          <a:xfrm>
            <a:off x="9466520" y="4391885"/>
            <a:ext cx="176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Your Text  Here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3EADAF-6513-4A51-9AAE-7B2456511895}"/>
              </a:ext>
            </a:extLst>
          </p:cNvPr>
          <p:cNvSpPr txBox="1"/>
          <p:nvPr/>
        </p:nvSpPr>
        <p:spPr>
          <a:xfrm>
            <a:off x="1643447" y="5657463"/>
            <a:ext cx="890072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Example Text : I hope and I believe that this Template will your Time, Money and Reputation. Get a modern PowerPoint  Presentation that is beautifully designed. Get a modern PowerPoint  Presentation that is beautifully designed. You can simply impress your audience and add a unique zing and appeal to your Presentations.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C2CDEC-45ED-4E0F-A9D5-3C3A8A4873C5}"/>
              </a:ext>
            </a:extLst>
          </p:cNvPr>
          <p:cNvSpPr txBox="1"/>
          <p:nvPr/>
        </p:nvSpPr>
        <p:spPr>
          <a:xfrm>
            <a:off x="1643447" y="5282436"/>
            <a:ext cx="8900728" cy="3547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ko-KR" sz="2400">
                <a:solidFill>
                  <a:srgbClr val="E7AE21"/>
                </a:solidFill>
                <a:cs typeface="Arial" panose="020b0604020202020204" pitchFamily="34" charset="0"/>
              </a:rPr>
              <a:t>We Create Quality Professional PPT Presentation</a:t>
            </a:r>
          </a:p>
        </p:txBody>
      </p:sp>
      <p:pic>
        <p:nvPicPr>
          <p:cNvPr id="30" name="Marcador de posición de imagen 29">
            <a:extLst>
              <a:ext uri="{FF2B5EF4-FFF2-40B4-BE49-F238E27FC236}">
                <a16:creationId xmlns:a16="http://schemas.microsoft.com/office/drawing/2014/main" id="{60A07122-FC48-022E-5811-7A1E77D7BA6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34" name="Marcador de posición de imagen 33">
            <a:extLst>
              <a:ext uri="{FF2B5EF4-FFF2-40B4-BE49-F238E27FC236}">
                <a16:creationId xmlns:a16="http://schemas.microsoft.com/office/drawing/2014/main" id="{96EF6F54-1A4C-3943-436D-874C11F41B5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42" name="Marcador de posición de imagen 41">
            <a:extLst>
              <a:ext uri="{FF2B5EF4-FFF2-40B4-BE49-F238E27FC236}">
                <a16:creationId xmlns:a16="http://schemas.microsoft.com/office/drawing/2014/main" id="{5D32CA5D-A6C0-F77E-426B-8DCB44CC38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44" name="Marcador de posición de imagen 43">
            <a:extLst>
              <a:ext uri="{FF2B5EF4-FFF2-40B4-BE49-F238E27FC236}">
                <a16:creationId xmlns:a16="http://schemas.microsoft.com/office/drawing/2014/main" id="{34825D3A-6E4E-9C5D-BD99-2C20EB5B24F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46" name="Marcador de posición de imagen 45">
            <a:extLst>
              <a:ext uri="{FF2B5EF4-FFF2-40B4-BE49-F238E27FC236}">
                <a16:creationId xmlns:a16="http://schemas.microsoft.com/office/drawing/2014/main" id="{A26A127A-ED7F-5191-7AB8-857F30E234E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49" name="TextBox 25">
            <a:extLst>
              <a:ext uri="{FF2B5EF4-FFF2-40B4-BE49-F238E27FC236}">
                <a16:creationId xmlns:a16="http://schemas.microsoft.com/office/drawing/2014/main" id="{99FFBE1B-73C7-9F27-883C-E9C26467C6BA}"/>
              </a:ext>
            </a:extLst>
          </p:cNvPr>
          <p:cNvSpPr txBox="1"/>
          <p:nvPr/>
        </p:nvSpPr>
        <p:spPr>
          <a:xfrm>
            <a:off x="885372" y="143455"/>
            <a:ext cx="6364514" cy="76944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pPr algn="ctr"/>
            <a:r>
              <a:rPr lang="en-US" altLang="ko-KR" sz="4400" b="1">
                <a:solidFill>
                  <a:srgbClr val="AB9375"/>
                </a:solidFill>
                <a:effectLst/>
                <a:latin typeface="+mj-lt"/>
              </a:rPr>
              <a:t>OURTEAM </a:t>
            </a:r>
            <a:r>
              <a:rPr lang="en-US" altLang="ko-KR" sz="4400">
                <a:solidFill>
                  <a:srgbClr val="AB9375"/>
                </a:solidFill>
                <a:effectLst/>
                <a:latin typeface="+mj-lt"/>
              </a:rPr>
              <a:t>STYLE</a:t>
            </a:r>
            <a:endParaRPr lang="ko-KR" altLang="en-US" sz="4400">
              <a:solidFill>
                <a:srgbClr val="AB9375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B2FCB2A6-00C3-6825-0CDB-581D19E006D9}"/>
              </a:ext>
            </a:extLst>
          </p:cNvPr>
          <p:cNvPicPr>
            <a:picLocks noGrp="1" noChangeAspect="1"/>
          </p:cNvPicPr>
          <p:nvPr>
            <p:ph type="pic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A668CCB3-1FBD-0786-2255-9E560E0FD22D}"/>
              </a:ext>
            </a:extLst>
          </p:cNvPr>
          <p:cNvPicPr>
            <a:picLocks noGrp="1" noChangeAspect="1"/>
          </p:cNvPicPr>
          <p:nvPr>
            <p:ph type="pic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B370610-768B-4FF6-A8CD-7548C158FA3E}"/>
              </a:ext>
            </a:extLst>
          </p:cNvPr>
          <p:cNvSpPr txBox="1"/>
          <p:nvPr/>
        </p:nvSpPr>
        <p:spPr>
          <a:xfrm>
            <a:off x="8347189" y="943708"/>
            <a:ext cx="2520000" cy="540000"/>
          </a:xfrm>
          <a:prstGeom prst="rect">
            <a:avLst/>
          </a:prstGeom>
          <a:solidFill>
            <a:srgbClr val="BFAD97"/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>
                <a:cs typeface="Arial" panose="020b0604020202020204" pitchFamily="34" charset="0"/>
              </a:rPr>
              <a:t>Designed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7D321F2-7BC6-4F9A-9C36-AC8FF5293DAF}"/>
              </a:ext>
            </a:extLst>
          </p:cNvPr>
          <p:cNvSpPr txBox="1"/>
          <p:nvPr/>
        </p:nvSpPr>
        <p:spPr>
          <a:xfrm>
            <a:off x="1366087" y="4025075"/>
            <a:ext cx="2520000" cy="540000"/>
          </a:xfrm>
          <a:prstGeom prst="rect">
            <a:avLst/>
          </a:prstGeom>
          <a:solidFill>
            <a:srgbClr val="AB9375"/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>
                <a:cs typeface="Arial" panose="020b0604020202020204" pitchFamily="34" charset="0"/>
              </a:rPr>
              <a:t>Portfolio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AB000E6C-6108-4279-BB18-45A673B81F33}"/>
              </a:ext>
            </a:extLst>
          </p:cNvPr>
          <p:cNvSpPr/>
          <p:nvPr/>
        </p:nvSpPr>
        <p:spPr>
          <a:xfrm>
            <a:off x="9273647" y="4675788"/>
            <a:ext cx="337388" cy="337388"/>
          </a:xfrm>
          <a:custGeom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3F3416B-DEC2-4D76-8E75-2DFB6E061DE8}"/>
              </a:ext>
            </a:extLst>
          </p:cNvPr>
          <p:cNvSpPr/>
          <p:nvPr/>
        </p:nvSpPr>
        <p:spPr>
          <a:xfrm>
            <a:off x="2802237" y="1197489"/>
            <a:ext cx="337388" cy="337388"/>
          </a:xfrm>
          <a:custGeom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A4637CE-E525-46C9-84EC-1E66D2393A70}"/>
              </a:ext>
            </a:extLst>
          </p:cNvPr>
          <p:cNvSpPr/>
          <p:nvPr/>
        </p:nvSpPr>
        <p:spPr>
          <a:xfrm>
            <a:off x="9143999" y="1661555"/>
            <a:ext cx="23123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19F62DF-4525-45B3-BDA8-FE4EA75F30C3}"/>
              </a:ext>
            </a:extLst>
          </p:cNvPr>
          <p:cNvSpPr/>
          <p:nvPr/>
        </p:nvSpPr>
        <p:spPr>
          <a:xfrm>
            <a:off x="658554" y="1628800"/>
            <a:ext cx="2312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zing. You can simply impress your audience and add a unique zing and appeal to your Presentations. </a:t>
            </a:r>
          </a:p>
        </p:txBody>
      </p:sp>
      <p:grpSp>
        <p:nvGrpSpPr>
          <p:cNvPr id="10" name="Group 58">
            <a:extLst>
              <a:ext uri="{FF2B5EF4-FFF2-40B4-BE49-F238E27FC236}">
                <a16:creationId xmlns:a16="http://schemas.microsoft.com/office/drawing/2014/main" id="{ACB4DF8F-719D-BB5B-1086-8C9D942E3347}"/>
              </a:ext>
            </a:extLst>
          </p:cNvPr>
          <p:cNvGrpSpPr>
            <a:grpSpLocks noChangeAspect="1"/>
          </p:cNvGrpSpPr>
          <p:nvPr/>
        </p:nvGrpSpPr>
        <p:grpSpPr>
          <a:xfrm>
            <a:off x="9636674" y="4844482"/>
            <a:ext cx="2057670" cy="1944176"/>
            <a:chOff x="2046" y="755"/>
            <a:chExt cx="2230" cy="2107"/>
          </a:xfrm>
          <a:solidFill>
            <a:srgbClr val="AB9375"/>
          </a:solidFill>
        </p:grpSpPr>
        <p:sp>
          <p:nvSpPr>
            <p:cNvPr id="14" name="Freeform 59">
              <a:extLst>
                <a:ext uri="{FF2B5EF4-FFF2-40B4-BE49-F238E27FC236}">
                  <a16:creationId xmlns:a16="http://schemas.microsoft.com/office/drawing/2014/main" id="{70F0F8D0-835C-6819-68C2-57B43DCC31B9}"/>
                </a:ext>
              </a:extLst>
            </p:cNvPr>
            <p:cNvSpPr/>
            <p:nvPr/>
          </p:nvSpPr>
          <p:spPr bwMode="auto">
            <a:xfrm>
              <a:off x="2046" y="755"/>
              <a:ext cx="2230" cy="2107"/>
            </a:xfrm>
            <a:custGeom>
              <a:gdLst>
                <a:gd name="T0" fmla="*/ 208 w 1466"/>
                <a:gd name="T1" fmla="*/ 399 h 1385"/>
                <a:gd name="T2" fmla="*/ 417 w 1466"/>
                <a:gd name="T3" fmla="*/ 349 h 1385"/>
                <a:gd name="T4" fmla="*/ 460 w 1466"/>
                <a:gd name="T5" fmla="*/ 270 h 1385"/>
                <a:gd name="T6" fmla="*/ 350 w 1466"/>
                <a:gd name="T7" fmla="*/ 246 h 1385"/>
                <a:gd name="T8" fmla="*/ 349 w 1466"/>
                <a:gd name="T9" fmla="*/ 144 h 1385"/>
                <a:gd name="T10" fmla="*/ 558 w 1466"/>
                <a:gd name="T11" fmla="*/ 46 h 1385"/>
                <a:gd name="T12" fmla="*/ 593 w 1466"/>
                <a:gd name="T13" fmla="*/ 27 h 1385"/>
                <a:gd name="T14" fmla="*/ 682 w 1466"/>
                <a:gd name="T15" fmla="*/ 254 h 1385"/>
                <a:gd name="T16" fmla="*/ 653 w 1466"/>
                <a:gd name="T17" fmla="*/ 145 h 1385"/>
                <a:gd name="T18" fmla="*/ 642 w 1466"/>
                <a:gd name="T19" fmla="*/ 60 h 1385"/>
                <a:gd name="T20" fmla="*/ 683 w 1466"/>
                <a:gd name="T21" fmla="*/ 96 h 1385"/>
                <a:gd name="T22" fmla="*/ 799 w 1466"/>
                <a:gd name="T23" fmla="*/ 127 h 1385"/>
                <a:gd name="T24" fmla="*/ 759 w 1466"/>
                <a:gd name="T25" fmla="*/ 179 h 1385"/>
                <a:gd name="T26" fmla="*/ 818 w 1466"/>
                <a:gd name="T27" fmla="*/ 219 h 1385"/>
                <a:gd name="T28" fmla="*/ 895 w 1466"/>
                <a:gd name="T29" fmla="*/ 278 h 1385"/>
                <a:gd name="T30" fmla="*/ 862 w 1466"/>
                <a:gd name="T31" fmla="*/ 325 h 1385"/>
                <a:gd name="T32" fmla="*/ 759 w 1466"/>
                <a:gd name="T33" fmla="*/ 346 h 1385"/>
                <a:gd name="T34" fmla="*/ 785 w 1466"/>
                <a:gd name="T35" fmla="*/ 390 h 1385"/>
                <a:gd name="T36" fmla="*/ 735 w 1466"/>
                <a:gd name="T37" fmla="*/ 416 h 1385"/>
                <a:gd name="T38" fmla="*/ 711 w 1466"/>
                <a:gd name="T39" fmla="*/ 449 h 1385"/>
                <a:gd name="T40" fmla="*/ 738 w 1466"/>
                <a:gd name="T41" fmla="*/ 564 h 1385"/>
                <a:gd name="T42" fmla="*/ 1099 w 1466"/>
                <a:gd name="T43" fmla="*/ 736 h 1385"/>
                <a:gd name="T44" fmla="*/ 1145 w 1466"/>
                <a:gd name="T45" fmla="*/ 406 h 1385"/>
                <a:gd name="T46" fmla="*/ 1188 w 1466"/>
                <a:gd name="T47" fmla="*/ 479 h 1385"/>
                <a:gd name="T48" fmla="*/ 1402 w 1466"/>
                <a:gd name="T49" fmla="*/ 410 h 1385"/>
                <a:gd name="T50" fmla="*/ 1462 w 1466"/>
                <a:gd name="T51" fmla="*/ 408 h 1385"/>
                <a:gd name="T52" fmla="*/ 1413 w 1466"/>
                <a:gd name="T53" fmla="*/ 489 h 1385"/>
                <a:gd name="T54" fmla="*/ 1395 w 1466"/>
                <a:gd name="T55" fmla="*/ 509 h 1385"/>
                <a:gd name="T56" fmla="*/ 1342 w 1466"/>
                <a:gd name="T57" fmla="*/ 550 h 1385"/>
                <a:gd name="T58" fmla="*/ 1366 w 1466"/>
                <a:gd name="T59" fmla="*/ 608 h 1385"/>
                <a:gd name="T60" fmla="*/ 1276 w 1466"/>
                <a:gd name="T61" fmla="*/ 659 h 1385"/>
                <a:gd name="T62" fmla="*/ 1344 w 1466"/>
                <a:gd name="T63" fmla="*/ 709 h 1385"/>
                <a:gd name="T64" fmla="*/ 1326 w 1466"/>
                <a:gd name="T65" fmla="*/ 754 h 1385"/>
                <a:gd name="T66" fmla="*/ 1297 w 1466"/>
                <a:gd name="T67" fmla="*/ 796 h 1385"/>
                <a:gd name="T68" fmla="*/ 1251 w 1466"/>
                <a:gd name="T69" fmla="*/ 847 h 1385"/>
                <a:gd name="T70" fmla="*/ 1138 w 1466"/>
                <a:gd name="T71" fmla="*/ 816 h 1385"/>
                <a:gd name="T72" fmla="*/ 1100 w 1466"/>
                <a:gd name="T73" fmla="*/ 1066 h 1385"/>
                <a:gd name="T74" fmla="*/ 1064 w 1466"/>
                <a:gd name="T75" fmla="*/ 1288 h 1385"/>
                <a:gd name="T76" fmla="*/ 1004 w 1466"/>
                <a:gd name="T77" fmla="*/ 1349 h 1385"/>
                <a:gd name="T78" fmla="*/ 906 w 1466"/>
                <a:gd name="T79" fmla="*/ 1322 h 1385"/>
                <a:gd name="T80" fmla="*/ 974 w 1466"/>
                <a:gd name="T81" fmla="*/ 1085 h 1385"/>
                <a:gd name="T82" fmla="*/ 823 w 1466"/>
                <a:gd name="T83" fmla="*/ 1164 h 1385"/>
                <a:gd name="T84" fmla="*/ 702 w 1466"/>
                <a:gd name="T85" fmla="*/ 1274 h 1385"/>
                <a:gd name="T86" fmla="*/ 639 w 1466"/>
                <a:gd name="T87" fmla="*/ 1290 h 1385"/>
                <a:gd name="T88" fmla="*/ 802 w 1466"/>
                <a:gd name="T89" fmla="*/ 1102 h 1385"/>
                <a:gd name="T90" fmla="*/ 800 w 1466"/>
                <a:gd name="T91" fmla="*/ 905 h 1385"/>
                <a:gd name="T92" fmla="*/ 815 w 1466"/>
                <a:gd name="T93" fmla="*/ 887 h 1385"/>
                <a:gd name="T94" fmla="*/ 500 w 1466"/>
                <a:gd name="T95" fmla="*/ 796 h 1385"/>
                <a:gd name="T96" fmla="*/ 415 w 1466"/>
                <a:gd name="T97" fmla="*/ 752 h 1385"/>
                <a:gd name="T98" fmla="*/ 221 w 1466"/>
                <a:gd name="T99" fmla="*/ 676 h 1385"/>
                <a:gd name="T100" fmla="*/ 274 w 1466"/>
                <a:gd name="T101" fmla="*/ 838 h 1385"/>
                <a:gd name="T102" fmla="*/ 302 w 1466"/>
                <a:gd name="T103" fmla="*/ 911 h 1385"/>
                <a:gd name="T104" fmla="*/ 177 w 1466"/>
                <a:gd name="T105" fmla="*/ 795 h 1385"/>
                <a:gd name="T106" fmla="*/ 297 w 1466"/>
                <a:gd name="T107" fmla="*/ 628 h 1385"/>
                <a:gd name="T108" fmla="*/ 247 w 1466"/>
                <a:gd name="T109" fmla="*/ 598 h 1385"/>
                <a:gd name="T110" fmla="*/ 132 w 1466"/>
                <a:gd name="T111" fmla="*/ 565 h 1385"/>
                <a:gd name="T112" fmla="*/ 111 w 1466"/>
                <a:gd name="T113" fmla="*/ 635 h 1385"/>
                <a:gd name="T114" fmla="*/ 4 w 1466"/>
                <a:gd name="T115" fmla="*/ 634 h 13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66" h="1385">
                  <a:moveTo>
                    <a:pt x="43" y="587"/>
                  </a:moveTo>
                  <a:cubicBezTo>
                    <a:pt x="44" y="577"/>
                    <a:pt x="40" y="568"/>
                    <a:pt x="38" y="559"/>
                  </a:cubicBezTo>
                  <a:cubicBezTo>
                    <a:pt x="35" y="546"/>
                    <a:pt x="45" y="523"/>
                    <a:pt x="56" y="515"/>
                  </a:cubicBezTo>
                  <a:cubicBezTo>
                    <a:pt x="66" y="507"/>
                    <a:pt x="75" y="498"/>
                    <a:pt x="84" y="489"/>
                  </a:cubicBezTo>
                  <a:cubicBezTo>
                    <a:pt x="98" y="475"/>
                    <a:pt x="110" y="459"/>
                    <a:pt x="125" y="445"/>
                  </a:cubicBezTo>
                  <a:cubicBezTo>
                    <a:pt x="134" y="437"/>
                    <a:pt x="139" y="425"/>
                    <a:pt x="143" y="414"/>
                  </a:cubicBezTo>
                  <a:cubicBezTo>
                    <a:pt x="149" y="402"/>
                    <a:pt x="158" y="398"/>
                    <a:pt x="170" y="396"/>
                  </a:cubicBezTo>
                  <a:cubicBezTo>
                    <a:pt x="178" y="395"/>
                    <a:pt x="186" y="395"/>
                    <a:pt x="194" y="392"/>
                  </a:cubicBezTo>
                  <a:cubicBezTo>
                    <a:pt x="197" y="390"/>
                    <a:pt x="205" y="396"/>
                    <a:pt x="208" y="399"/>
                  </a:cubicBezTo>
                  <a:cubicBezTo>
                    <a:pt x="214" y="408"/>
                    <a:pt x="218" y="418"/>
                    <a:pt x="221" y="428"/>
                  </a:cubicBezTo>
                  <a:cubicBezTo>
                    <a:pt x="221" y="429"/>
                    <a:pt x="222" y="430"/>
                    <a:pt x="223" y="431"/>
                  </a:cubicBezTo>
                  <a:cubicBezTo>
                    <a:pt x="234" y="446"/>
                    <a:pt x="245" y="461"/>
                    <a:pt x="258" y="475"/>
                  </a:cubicBezTo>
                  <a:cubicBezTo>
                    <a:pt x="263" y="479"/>
                    <a:pt x="269" y="483"/>
                    <a:pt x="274" y="487"/>
                  </a:cubicBezTo>
                  <a:cubicBezTo>
                    <a:pt x="285" y="494"/>
                    <a:pt x="295" y="503"/>
                    <a:pt x="306" y="510"/>
                  </a:cubicBezTo>
                  <a:cubicBezTo>
                    <a:pt x="306" y="510"/>
                    <a:pt x="306" y="510"/>
                    <a:pt x="306" y="509"/>
                  </a:cubicBezTo>
                  <a:cubicBezTo>
                    <a:pt x="315" y="485"/>
                    <a:pt x="332" y="466"/>
                    <a:pt x="350" y="449"/>
                  </a:cubicBezTo>
                  <a:cubicBezTo>
                    <a:pt x="358" y="441"/>
                    <a:pt x="363" y="431"/>
                    <a:pt x="369" y="421"/>
                  </a:cubicBezTo>
                  <a:cubicBezTo>
                    <a:pt x="384" y="397"/>
                    <a:pt x="399" y="371"/>
                    <a:pt x="417" y="349"/>
                  </a:cubicBezTo>
                  <a:cubicBezTo>
                    <a:pt x="431" y="331"/>
                    <a:pt x="446" y="315"/>
                    <a:pt x="462" y="299"/>
                  </a:cubicBezTo>
                  <a:cubicBezTo>
                    <a:pt x="470" y="291"/>
                    <a:pt x="479" y="288"/>
                    <a:pt x="489" y="287"/>
                  </a:cubicBezTo>
                  <a:cubicBezTo>
                    <a:pt x="490" y="287"/>
                    <a:pt x="492" y="287"/>
                    <a:pt x="493" y="286"/>
                  </a:cubicBezTo>
                  <a:cubicBezTo>
                    <a:pt x="501" y="283"/>
                    <a:pt x="508" y="280"/>
                    <a:pt x="516" y="276"/>
                  </a:cubicBezTo>
                  <a:cubicBezTo>
                    <a:pt x="530" y="269"/>
                    <a:pt x="539" y="257"/>
                    <a:pt x="548" y="245"/>
                  </a:cubicBezTo>
                  <a:cubicBezTo>
                    <a:pt x="550" y="243"/>
                    <a:pt x="553" y="239"/>
                    <a:pt x="550" y="236"/>
                  </a:cubicBezTo>
                  <a:cubicBezTo>
                    <a:pt x="547" y="234"/>
                    <a:pt x="544" y="238"/>
                    <a:pt x="542" y="241"/>
                  </a:cubicBezTo>
                  <a:cubicBezTo>
                    <a:pt x="531" y="255"/>
                    <a:pt x="517" y="265"/>
                    <a:pt x="499" y="271"/>
                  </a:cubicBezTo>
                  <a:cubicBezTo>
                    <a:pt x="486" y="275"/>
                    <a:pt x="473" y="275"/>
                    <a:pt x="460" y="270"/>
                  </a:cubicBezTo>
                  <a:cubicBezTo>
                    <a:pt x="455" y="269"/>
                    <a:pt x="451" y="264"/>
                    <a:pt x="447" y="260"/>
                  </a:cubicBezTo>
                  <a:cubicBezTo>
                    <a:pt x="442" y="255"/>
                    <a:pt x="438" y="253"/>
                    <a:pt x="431" y="255"/>
                  </a:cubicBezTo>
                  <a:cubicBezTo>
                    <a:pt x="426" y="257"/>
                    <a:pt x="420" y="257"/>
                    <a:pt x="415" y="258"/>
                  </a:cubicBezTo>
                  <a:cubicBezTo>
                    <a:pt x="400" y="260"/>
                    <a:pt x="388" y="269"/>
                    <a:pt x="376" y="277"/>
                  </a:cubicBezTo>
                  <a:cubicBezTo>
                    <a:pt x="365" y="284"/>
                    <a:pt x="356" y="292"/>
                    <a:pt x="343" y="292"/>
                  </a:cubicBezTo>
                  <a:cubicBezTo>
                    <a:pt x="335" y="292"/>
                    <a:pt x="328" y="290"/>
                    <a:pt x="322" y="286"/>
                  </a:cubicBezTo>
                  <a:cubicBezTo>
                    <a:pt x="315" y="281"/>
                    <a:pt x="310" y="276"/>
                    <a:pt x="304" y="272"/>
                  </a:cubicBezTo>
                  <a:cubicBezTo>
                    <a:pt x="300" y="269"/>
                    <a:pt x="302" y="268"/>
                    <a:pt x="305" y="267"/>
                  </a:cubicBezTo>
                  <a:cubicBezTo>
                    <a:pt x="320" y="260"/>
                    <a:pt x="335" y="253"/>
                    <a:pt x="350" y="246"/>
                  </a:cubicBezTo>
                  <a:cubicBezTo>
                    <a:pt x="353" y="245"/>
                    <a:pt x="354" y="243"/>
                    <a:pt x="353" y="241"/>
                  </a:cubicBezTo>
                  <a:cubicBezTo>
                    <a:pt x="353" y="238"/>
                    <a:pt x="351" y="237"/>
                    <a:pt x="348" y="237"/>
                  </a:cubicBezTo>
                  <a:cubicBezTo>
                    <a:pt x="333" y="236"/>
                    <a:pt x="319" y="234"/>
                    <a:pt x="304" y="234"/>
                  </a:cubicBezTo>
                  <a:cubicBezTo>
                    <a:pt x="297" y="235"/>
                    <a:pt x="290" y="232"/>
                    <a:pt x="283" y="231"/>
                  </a:cubicBezTo>
                  <a:cubicBezTo>
                    <a:pt x="280" y="231"/>
                    <a:pt x="279" y="229"/>
                    <a:pt x="280" y="227"/>
                  </a:cubicBezTo>
                  <a:cubicBezTo>
                    <a:pt x="283" y="219"/>
                    <a:pt x="282" y="212"/>
                    <a:pt x="281" y="205"/>
                  </a:cubicBezTo>
                  <a:cubicBezTo>
                    <a:pt x="277" y="189"/>
                    <a:pt x="284" y="177"/>
                    <a:pt x="294" y="167"/>
                  </a:cubicBezTo>
                  <a:cubicBezTo>
                    <a:pt x="301" y="159"/>
                    <a:pt x="312" y="157"/>
                    <a:pt x="322" y="155"/>
                  </a:cubicBezTo>
                  <a:cubicBezTo>
                    <a:pt x="331" y="153"/>
                    <a:pt x="340" y="149"/>
                    <a:pt x="349" y="144"/>
                  </a:cubicBezTo>
                  <a:cubicBezTo>
                    <a:pt x="366" y="133"/>
                    <a:pt x="385" y="122"/>
                    <a:pt x="404" y="112"/>
                  </a:cubicBezTo>
                  <a:cubicBezTo>
                    <a:pt x="416" y="106"/>
                    <a:pt x="429" y="101"/>
                    <a:pt x="441" y="95"/>
                  </a:cubicBezTo>
                  <a:cubicBezTo>
                    <a:pt x="459" y="86"/>
                    <a:pt x="477" y="76"/>
                    <a:pt x="497" y="70"/>
                  </a:cubicBezTo>
                  <a:cubicBezTo>
                    <a:pt x="500" y="69"/>
                    <a:pt x="499" y="67"/>
                    <a:pt x="500" y="65"/>
                  </a:cubicBezTo>
                  <a:cubicBezTo>
                    <a:pt x="501" y="60"/>
                    <a:pt x="501" y="55"/>
                    <a:pt x="503" y="51"/>
                  </a:cubicBezTo>
                  <a:cubicBezTo>
                    <a:pt x="507" y="43"/>
                    <a:pt x="512" y="38"/>
                    <a:pt x="521" y="37"/>
                  </a:cubicBezTo>
                  <a:cubicBezTo>
                    <a:pt x="533" y="36"/>
                    <a:pt x="544" y="39"/>
                    <a:pt x="555" y="41"/>
                  </a:cubicBezTo>
                  <a:cubicBezTo>
                    <a:pt x="557" y="41"/>
                    <a:pt x="559" y="41"/>
                    <a:pt x="560" y="42"/>
                  </a:cubicBezTo>
                  <a:cubicBezTo>
                    <a:pt x="561" y="44"/>
                    <a:pt x="559" y="45"/>
                    <a:pt x="558" y="46"/>
                  </a:cubicBezTo>
                  <a:cubicBezTo>
                    <a:pt x="551" y="48"/>
                    <a:pt x="546" y="53"/>
                    <a:pt x="540" y="55"/>
                  </a:cubicBezTo>
                  <a:cubicBezTo>
                    <a:pt x="531" y="58"/>
                    <a:pt x="523" y="70"/>
                    <a:pt x="524" y="80"/>
                  </a:cubicBezTo>
                  <a:cubicBezTo>
                    <a:pt x="524" y="82"/>
                    <a:pt x="525" y="84"/>
                    <a:pt x="527" y="84"/>
                  </a:cubicBezTo>
                  <a:cubicBezTo>
                    <a:pt x="529" y="85"/>
                    <a:pt x="530" y="84"/>
                    <a:pt x="532" y="82"/>
                  </a:cubicBezTo>
                  <a:cubicBezTo>
                    <a:pt x="532" y="81"/>
                    <a:pt x="533" y="81"/>
                    <a:pt x="533" y="80"/>
                  </a:cubicBezTo>
                  <a:cubicBezTo>
                    <a:pt x="535" y="71"/>
                    <a:pt x="542" y="66"/>
                    <a:pt x="549" y="62"/>
                  </a:cubicBezTo>
                  <a:cubicBezTo>
                    <a:pt x="570" y="49"/>
                    <a:pt x="584" y="32"/>
                    <a:pt x="591" y="8"/>
                  </a:cubicBezTo>
                  <a:cubicBezTo>
                    <a:pt x="592" y="5"/>
                    <a:pt x="594" y="2"/>
                    <a:pt x="595" y="0"/>
                  </a:cubicBezTo>
                  <a:cubicBezTo>
                    <a:pt x="596" y="9"/>
                    <a:pt x="594" y="18"/>
                    <a:pt x="593" y="27"/>
                  </a:cubicBezTo>
                  <a:cubicBezTo>
                    <a:pt x="592" y="39"/>
                    <a:pt x="589" y="51"/>
                    <a:pt x="588" y="63"/>
                  </a:cubicBezTo>
                  <a:cubicBezTo>
                    <a:pt x="587" y="70"/>
                    <a:pt x="584" y="76"/>
                    <a:pt x="581" y="83"/>
                  </a:cubicBezTo>
                  <a:cubicBezTo>
                    <a:pt x="580" y="86"/>
                    <a:pt x="577" y="88"/>
                    <a:pt x="573" y="88"/>
                  </a:cubicBezTo>
                  <a:cubicBezTo>
                    <a:pt x="571" y="88"/>
                    <a:pt x="569" y="88"/>
                    <a:pt x="567" y="89"/>
                  </a:cubicBezTo>
                  <a:cubicBezTo>
                    <a:pt x="571" y="92"/>
                    <a:pt x="575" y="95"/>
                    <a:pt x="580" y="97"/>
                  </a:cubicBezTo>
                  <a:cubicBezTo>
                    <a:pt x="585" y="100"/>
                    <a:pt x="589" y="105"/>
                    <a:pt x="595" y="107"/>
                  </a:cubicBezTo>
                  <a:cubicBezTo>
                    <a:pt x="606" y="112"/>
                    <a:pt x="612" y="122"/>
                    <a:pt x="621" y="130"/>
                  </a:cubicBezTo>
                  <a:cubicBezTo>
                    <a:pt x="626" y="133"/>
                    <a:pt x="628" y="138"/>
                    <a:pt x="632" y="143"/>
                  </a:cubicBezTo>
                  <a:cubicBezTo>
                    <a:pt x="660" y="174"/>
                    <a:pt x="675" y="212"/>
                    <a:pt x="682" y="254"/>
                  </a:cubicBezTo>
                  <a:cubicBezTo>
                    <a:pt x="686" y="281"/>
                    <a:pt x="686" y="309"/>
                    <a:pt x="681" y="337"/>
                  </a:cubicBezTo>
                  <a:cubicBezTo>
                    <a:pt x="674" y="378"/>
                    <a:pt x="663" y="418"/>
                    <a:pt x="651" y="459"/>
                  </a:cubicBezTo>
                  <a:cubicBezTo>
                    <a:pt x="648" y="467"/>
                    <a:pt x="652" y="474"/>
                    <a:pt x="656" y="481"/>
                  </a:cubicBezTo>
                  <a:cubicBezTo>
                    <a:pt x="657" y="481"/>
                    <a:pt x="657" y="482"/>
                    <a:pt x="658" y="483"/>
                  </a:cubicBezTo>
                  <a:cubicBezTo>
                    <a:pt x="660" y="484"/>
                    <a:pt x="658" y="488"/>
                    <a:pt x="662" y="487"/>
                  </a:cubicBezTo>
                  <a:cubicBezTo>
                    <a:pt x="665" y="487"/>
                    <a:pt x="665" y="483"/>
                    <a:pt x="666" y="481"/>
                  </a:cubicBezTo>
                  <a:cubicBezTo>
                    <a:pt x="672" y="456"/>
                    <a:pt x="680" y="432"/>
                    <a:pt x="686" y="407"/>
                  </a:cubicBezTo>
                  <a:cubicBezTo>
                    <a:pt x="695" y="367"/>
                    <a:pt x="700" y="327"/>
                    <a:pt x="701" y="286"/>
                  </a:cubicBezTo>
                  <a:cubicBezTo>
                    <a:pt x="702" y="233"/>
                    <a:pt x="684" y="187"/>
                    <a:pt x="653" y="145"/>
                  </a:cubicBezTo>
                  <a:cubicBezTo>
                    <a:pt x="642" y="130"/>
                    <a:pt x="631" y="116"/>
                    <a:pt x="616" y="105"/>
                  </a:cubicBezTo>
                  <a:cubicBezTo>
                    <a:pt x="611" y="100"/>
                    <a:pt x="606" y="96"/>
                    <a:pt x="600" y="93"/>
                  </a:cubicBezTo>
                  <a:cubicBezTo>
                    <a:pt x="596" y="91"/>
                    <a:pt x="598" y="88"/>
                    <a:pt x="599" y="86"/>
                  </a:cubicBezTo>
                  <a:cubicBezTo>
                    <a:pt x="600" y="76"/>
                    <a:pt x="602" y="67"/>
                    <a:pt x="604" y="58"/>
                  </a:cubicBezTo>
                  <a:cubicBezTo>
                    <a:pt x="605" y="53"/>
                    <a:pt x="607" y="48"/>
                    <a:pt x="607" y="44"/>
                  </a:cubicBezTo>
                  <a:cubicBezTo>
                    <a:pt x="607" y="38"/>
                    <a:pt x="610" y="37"/>
                    <a:pt x="614" y="38"/>
                  </a:cubicBezTo>
                  <a:cubicBezTo>
                    <a:pt x="620" y="38"/>
                    <a:pt x="625" y="39"/>
                    <a:pt x="631" y="40"/>
                  </a:cubicBezTo>
                  <a:cubicBezTo>
                    <a:pt x="644" y="41"/>
                    <a:pt x="658" y="43"/>
                    <a:pt x="673" y="41"/>
                  </a:cubicBezTo>
                  <a:cubicBezTo>
                    <a:pt x="664" y="51"/>
                    <a:pt x="652" y="52"/>
                    <a:pt x="642" y="60"/>
                  </a:cubicBezTo>
                  <a:cubicBezTo>
                    <a:pt x="647" y="60"/>
                    <a:pt x="651" y="60"/>
                    <a:pt x="655" y="60"/>
                  </a:cubicBezTo>
                  <a:cubicBezTo>
                    <a:pt x="664" y="60"/>
                    <a:pt x="674" y="60"/>
                    <a:pt x="683" y="59"/>
                  </a:cubicBezTo>
                  <a:cubicBezTo>
                    <a:pt x="691" y="59"/>
                    <a:pt x="698" y="63"/>
                    <a:pt x="705" y="65"/>
                  </a:cubicBezTo>
                  <a:cubicBezTo>
                    <a:pt x="711" y="67"/>
                    <a:pt x="718" y="68"/>
                    <a:pt x="724" y="69"/>
                  </a:cubicBezTo>
                  <a:cubicBezTo>
                    <a:pt x="726" y="69"/>
                    <a:pt x="729" y="71"/>
                    <a:pt x="731" y="67"/>
                  </a:cubicBezTo>
                  <a:cubicBezTo>
                    <a:pt x="732" y="66"/>
                    <a:pt x="734" y="67"/>
                    <a:pt x="733" y="69"/>
                  </a:cubicBezTo>
                  <a:cubicBezTo>
                    <a:pt x="732" y="72"/>
                    <a:pt x="731" y="75"/>
                    <a:pt x="728" y="77"/>
                  </a:cubicBezTo>
                  <a:cubicBezTo>
                    <a:pt x="720" y="82"/>
                    <a:pt x="712" y="85"/>
                    <a:pt x="703" y="87"/>
                  </a:cubicBezTo>
                  <a:cubicBezTo>
                    <a:pt x="696" y="89"/>
                    <a:pt x="688" y="91"/>
                    <a:pt x="683" y="96"/>
                  </a:cubicBezTo>
                  <a:cubicBezTo>
                    <a:pt x="682" y="97"/>
                    <a:pt x="681" y="98"/>
                    <a:pt x="680" y="99"/>
                  </a:cubicBezTo>
                  <a:cubicBezTo>
                    <a:pt x="692" y="99"/>
                    <a:pt x="703" y="100"/>
                    <a:pt x="715" y="99"/>
                  </a:cubicBezTo>
                  <a:cubicBezTo>
                    <a:pt x="736" y="98"/>
                    <a:pt x="757" y="99"/>
                    <a:pt x="778" y="103"/>
                  </a:cubicBezTo>
                  <a:cubicBezTo>
                    <a:pt x="786" y="105"/>
                    <a:pt x="794" y="108"/>
                    <a:pt x="802" y="111"/>
                  </a:cubicBezTo>
                  <a:cubicBezTo>
                    <a:pt x="810" y="113"/>
                    <a:pt x="818" y="116"/>
                    <a:pt x="827" y="115"/>
                  </a:cubicBezTo>
                  <a:cubicBezTo>
                    <a:pt x="828" y="115"/>
                    <a:pt x="831" y="114"/>
                    <a:pt x="831" y="116"/>
                  </a:cubicBezTo>
                  <a:cubicBezTo>
                    <a:pt x="832" y="118"/>
                    <a:pt x="830" y="119"/>
                    <a:pt x="829" y="120"/>
                  </a:cubicBezTo>
                  <a:cubicBezTo>
                    <a:pt x="827" y="123"/>
                    <a:pt x="824" y="125"/>
                    <a:pt x="820" y="126"/>
                  </a:cubicBezTo>
                  <a:cubicBezTo>
                    <a:pt x="813" y="127"/>
                    <a:pt x="807" y="129"/>
                    <a:pt x="799" y="127"/>
                  </a:cubicBezTo>
                  <a:cubicBezTo>
                    <a:pt x="796" y="125"/>
                    <a:pt x="792" y="127"/>
                    <a:pt x="788" y="129"/>
                  </a:cubicBezTo>
                  <a:cubicBezTo>
                    <a:pt x="783" y="131"/>
                    <a:pt x="779" y="133"/>
                    <a:pt x="774" y="136"/>
                  </a:cubicBezTo>
                  <a:cubicBezTo>
                    <a:pt x="764" y="141"/>
                    <a:pt x="754" y="145"/>
                    <a:pt x="742" y="144"/>
                  </a:cubicBezTo>
                  <a:cubicBezTo>
                    <a:pt x="737" y="144"/>
                    <a:pt x="732" y="146"/>
                    <a:pt x="726" y="148"/>
                  </a:cubicBezTo>
                  <a:cubicBezTo>
                    <a:pt x="732" y="150"/>
                    <a:pt x="736" y="152"/>
                    <a:pt x="742" y="152"/>
                  </a:cubicBezTo>
                  <a:cubicBezTo>
                    <a:pt x="749" y="152"/>
                    <a:pt x="757" y="153"/>
                    <a:pt x="765" y="153"/>
                  </a:cubicBezTo>
                  <a:cubicBezTo>
                    <a:pt x="776" y="154"/>
                    <a:pt x="787" y="158"/>
                    <a:pt x="797" y="163"/>
                  </a:cubicBezTo>
                  <a:cubicBezTo>
                    <a:pt x="790" y="167"/>
                    <a:pt x="783" y="168"/>
                    <a:pt x="776" y="171"/>
                  </a:cubicBezTo>
                  <a:cubicBezTo>
                    <a:pt x="770" y="173"/>
                    <a:pt x="764" y="175"/>
                    <a:pt x="759" y="179"/>
                  </a:cubicBezTo>
                  <a:cubicBezTo>
                    <a:pt x="756" y="181"/>
                    <a:pt x="756" y="183"/>
                    <a:pt x="760" y="184"/>
                  </a:cubicBezTo>
                  <a:cubicBezTo>
                    <a:pt x="775" y="190"/>
                    <a:pt x="790" y="193"/>
                    <a:pt x="806" y="189"/>
                  </a:cubicBezTo>
                  <a:cubicBezTo>
                    <a:pt x="821" y="185"/>
                    <a:pt x="835" y="187"/>
                    <a:pt x="849" y="193"/>
                  </a:cubicBezTo>
                  <a:cubicBezTo>
                    <a:pt x="856" y="196"/>
                    <a:pt x="863" y="199"/>
                    <a:pt x="871" y="198"/>
                  </a:cubicBezTo>
                  <a:cubicBezTo>
                    <a:pt x="874" y="198"/>
                    <a:pt x="876" y="199"/>
                    <a:pt x="877" y="202"/>
                  </a:cubicBezTo>
                  <a:cubicBezTo>
                    <a:pt x="878" y="205"/>
                    <a:pt x="875" y="206"/>
                    <a:pt x="874" y="207"/>
                  </a:cubicBezTo>
                  <a:cubicBezTo>
                    <a:pt x="865" y="213"/>
                    <a:pt x="855" y="214"/>
                    <a:pt x="845" y="215"/>
                  </a:cubicBezTo>
                  <a:cubicBezTo>
                    <a:pt x="841" y="216"/>
                    <a:pt x="837" y="215"/>
                    <a:pt x="833" y="215"/>
                  </a:cubicBezTo>
                  <a:cubicBezTo>
                    <a:pt x="827" y="215"/>
                    <a:pt x="822" y="216"/>
                    <a:pt x="818" y="219"/>
                  </a:cubicBezTo>
                  <a:cubicBezTo>
                    <a:pt x="809" y="227"/>
                    <a:pt x="798" y="227"/>
                    <a:pt x="788" y="230"/>
                  </a:cubicBezTo>
                  <a:cubicBezTo>
                    <a:pt x="787" y="230"/>
                    <a:pt x="786" y="230"/>
                    <a:pt x="786" y="230"/>
                  </a:cubicBezTo>
                  <a:cubicBezTo>
                    <a:pt x="784" y="232"/>
                    <a:pt x="780" y="230"/>
                    <a:pt x="779" y="233"/>
                  </a:cubicBezTo>
                  <a:cubicBezTo>
                    <a:pt x="779" y="235"/>
                    <a:pt x="783" y="235"/>
                    <a:pt x="785" y="236"/>
                  </a:cubicBezTo>
                  <a:cubicBezTo>
                    <a:pt x="788" y="239"/>
                    <a:pt x="788" y="240"/>
                    <a:pt x="785" y="243"/>
                  </a:cubicBezTo>
                  <a:cubicBezTo>
                    <a:pt x="777" y="248"/>
                    <a:pt x="777" y="248"/>
                    <a:pt x="785" y="253"/>
                  </a:cubicBezTo>
                  <a:cubicBezTo>
                    <a:pt x="803" y="267"/>
                    <a:pt x="823" y="266"/>
                    <a:pt x="843" y="264"/>
                  </a:cubicBezTo>
                  <a:cubicBezTo>
                    <a:pt x="855" y="263"/>
                    <a:pt x="865" y="265"/>
                    <a:pt x="875" y="271"/>
                  </a:cubicBezTo>
                  <a:cubicBezTo>
                    <a:pt x="881" y="274"/>
                    <a:pt x="888" y="275"/>
                    <a:pt x="895" y="278"/>
                  </a:cubicBezTo>
                  <a:cubicBezTo>
                    <a:pt x="891" y="283"/>
                    <a:pt x="886" y="285"/>
                    <a:pt x="881" y="286"/>
                  </a:cubicBezTo>
                  <a:cubicBezTo>
                    <a:pt x="879" y="286"/>
                    <a:pt x="876" y="287"/>
                    <a:pt x="874" y="287"/>
                  </a:cubicBezTo>
                  <a:cubicBezTo>
                    <a:pt x="851" y="285"/>
                    <a:pt x="829" y="290"/>
                    <a:pt x="807" y="297"/>
                  </a:cubicBezTo>
                  <a:cubicBezTo>
                    <a:pt x="799" y="300"/>
                    <a:pt x="790" y="297"/>
                    <a:pt x="781" y="297"/>
                  </a:cubicBezTo>
                  <a:cubicBezTo>
                    <a:pt x="777" y="298"/>
                    <a:pt x="773" y="297"/>
                    <a:pt x="768" y="299"/>
                  </a:cubicBezTo>
                  <a:cubicBezTo>
                    <a:pt x="770" y="300"/>
                    <a:pt x="771" y="301"/>
                    <a:pt x="773" y="302"/>
                  </a:cubicBezTo>
                  <a:cubicBezTo>
                    <a:pt x="779" y="306"/>
                    <a:pt x="786" y="308"/>
                    <a:pt x="792" y="310"/>
                  </a:cubicBezTo>
                  <a:cubicBezTo>
                    <a:pt x="803" y="315"/>
                    <a:pt x="815" y="312"/>
                    <a:pt x="826" y="314"/>
                  </a:cubicBezTo>
                  <a:cubicBezTo>
                    <a:pt x="838" y="317"/>
                    <a:pt x="851" y="318"/>
                    <a:pt x="862" y="325"/>
                  </a:cubicBezTo>
                  <a:cubicBezTo>
                    <a:pt x="865" y="327"/>
                    <a:pt x="869" y="328"/>
                    <a:pt x="873" y="328"/>
                  </a:cubicBezTo>
                  <a:cubicBezTo>
                    <a:pt x="874" y="329"/>
                    <a:pt x="875" y="329"/>
                    <a:pt x="876" y="331"/>
                  </a:cubicBezTo>
                  <a:cubicBezTo>
                    <a:pt x="876" y="333"/>
                    <a:pt x="876" y="334"/>
                    <a:pt x="874" y="335"/>
                  </a:cubicBezTo>
                  <a:cubicBezTo>
                    <a:pt x="867" y="341"/>
                    <a:pt x="860" y="341"/>
                    <a:pt x="852" y="339"/>
                  </a:cubicBezTo>
                  <a:cubicBezTo>
                    <a:pt x="844" y="338"/>
                    <a:pt x="836" y="336"/>
                    <a:pt x="828" y="335"/>
                  </a:cubicBezTo>
                  <a:cubicBezTo>
                    <a:pt x="822" y="335"/>
                    <a:pt x="818" y="339"/>
                    <a:pt x="813" y="341"/>
                  </a:cubicBezTo>
                  <a:cubicBezTo>
                    <a:pt x="802" y="346"/>
                    <a:pt x="792" y="347"/>
                    <a:pt x="780" y="345"/>
                  </a:cubicBezTo>
                  <a:cubicBezTo>
                    <a:pt x="775" y="343"/>
                    <a:pt x="769" y="343"/>
                    <a:pt x="763" y="344"/>
                  </a:cubicBezTo>
                  <a:cubicBezTo>
                    <a:pt x="761" y="344"/>
                    <a:pt x="759" y="345"/>
                    <a:pt x="759" y="346"/>
                  </a:cubicBezTo>
                  <a:cubicBezTo>
                    <a:pt x="759" y="348"/>
                    <a:pt x="760" y="349"/>
                    <a:pt x="762" y="350"/>
                  </a:cubicBezTo>
                  <a:cubicBezTo>
                    <a:pt x="770" y="355"/>
                    <a:pt x="779" y="357"/>
                    <a:pt x="788" y="359"/>
                  </a:cubicBezTo>
                  <a:cubicBezTo>
                    <a:pt x="793" y="360"/>
                    <a:pt x="797" y="363"/>
                    <a:pt x="802" y="366"/>
                  </a:cubicBezTo>
                  <a:cubicBezTo>
                    <a:pt x="797" y="368"/>
                    <a:pt x="793" y="368"/>
                    <a:pt x="788" y="369"/>
                  </a:cubicBezTo>
                  <a:cubicBezTo>
                    <a:pt x="783" y="369"/>
                    <a:pt x="778" y="368"/>
                    <a:pt x="773" y="372"/>
                  </a:cubicBezTo>
                  <a:cubicBezTo>
                    <a:pt x="769" y="375"/>
                    <a:pt x="763" y="373"/>
                    <a:pt x="759" y="373"/>
                  </a:cubicBezTo>
                  <a:cubicBezTo>
                    <a:pt x="757" y="373"/>
                    <a:pt x="754" y="372"/>
                    <a:pt x="753" y="375"/>
                  </a:cubicBezTo>
                  <a:cubicBezTo>
                    <a:pt x="752" y="377"/>
                    <a:pt x="755" y="378"/>
                    <a:pt x="756" y="379"/>
                  </a:cubicBezTo>
                  <a:cubicBezTo>
                    <a:pt x="764" y="389"/>
                    <a:pt x="775" y="388"/>
                    <a:pt x="785" y="390"/>
                  </a:cubicBezTo>
                  <a:cubicBezTo>
                    <a:pt x="796" y="392"/>
                    <a:pt x="807" y="393"/>
                    <a:pt x="817" y="400"/>
                  </a:cubicBezTo>
                  <a:cubicBezTo>
                    <a:pt x="822" y="403"/>
                    <a:pt x="829" y="403"/>
                    <a:pt x="834" y="407"/>
                  </a:cubicBezTo>
                  <a:cubicBezTo>
                    <a:pt x="836" y="408"/>
                    <a:pt x="839" y="409"/>
                    <a:pt x="838" y="411"/>
                  </a:cubicBezTo>
                  <a:cubicBezTo>
                    <a:pt x="838" y="415"/>
                    <a:pt x="835" y="414"/>
                    <a:pt x="833" y="414"/>
                  </a:cubicBezTo>
                  <a:cubicBezTo>
                    <a:pt x="824" y="414"/>
                    <a:pt x="816" y="415"/>
                    <a:pt x="807" y="415"/>
                  </a:cubicBezTo>
                  <a:cubicBezTo>
                    <a:pt x="794" y="413"/>
                    <a:pt x="781" y="417"/>
                    <a:pt x="768" y="419"/>
                  </a:cubicBezTo>
                  <a:cubicBezTo>
                    <a:pt x="760" y="421"/>
                    <a:pt x="754" y="418"/>
                    <a:pt x="746" y="416"/>
                  </a:cubicBezTo>
                  <a:cubicBezTo>
                    <a:pt x="744" y="416"/>
                    <a:pt x="741" y="414"/>
                    <a:pt x="739" y="414"/>
                  </a:cubicBezTo>
                  <a:cubicBezTo>
                    <a:pt x="737" y="414"/>
                    <a:pt x="736" y="415"/>
                    <a:pt x="735" y="416"/>
                  </a:cubicBezTo>
                  <a:cubicBezTo>
                    <a:pt x="735" y="418"/>
                    <a:pt x="736" y="418"/>
                    <a:pt x="737" y="419"/>
                  </a:cubicBezTo>
                  <a:cubicBezTo>
                    <a:pt x="743" y="423"/>
                    <a:pt x="749" y="428"/>
                    <a:pt x="758" y="431"/>
                  </a:cubicBezTo>
                  <a:cubicBezTo>
                    <a:pt x="765" y="433"/>
                    <a:pt x="772" y="433"/>
                    <a:pt x="779" y="435"/>
                  </a:cubicBezTo>
                  <a:cubicBezTo>
                    <a:pt x="783" y="436"/>
                    <a:pt x="787" y="438"/>
                    <a:pt x="790" y="441"/>
                  </a:cubicBezTo>
                  <a:cubicBezTo>
                    <a:pt x="794" y="445"/>
                    <a:pt x="801" y="447"/>
                    <a:pt x="805" y="453"/>
                  </a:cubicBezTo>
                  <a:cubicBezTo>
                    <a:pt x="800" y="456"/>
                    <a:pt x="794" y="457"/>
                    <a:pt x="789" y="455"/>
                  </a:cubicBezTo>
                  <a:cubicBezTo>
                    <a:pt x="780" y="452"/>
                    <a:pt x="772" y="454"/>
                    <a:pt x="764" y="455"/>
                  </a:cubicBezTo>
                  <a:cubicBezTo>
                    <a:pt x="749" y="457"/>
                    <a:pt x="734" y="457"/>
                    <a:pt x="720" y="449"/>
                  </a:cubicBezTo>
                  <a:cubicBezTo>
                    <a:pt x="718" y="448"/>
                    <a:pt x="713" y="447"/>
                    <a:pt x="711" y="449"/>
                  </a:cubicBezTo>
                  <a:cubicBezTo>
                    <a:pt x="710" y="453"/>
                    <a:pt x="714" y="455"/>
                    <a:pt x="717" y="456"/>
                  </a:cubicBezTo>
                  <a:cubicBezTo>
                    <a:pt x="723" y="459"/>
                    <a:pt x="728" y="461"/>
                    <a:pt x="734" y="463"/>
                  </a:cubicBezTo>
                  <a:cubicBezTo>
                    <a:pt x="739" y="465"/>
                    <a:pt x="743" y="467"/>
                    <a:pt x="747" y="471"/>
                  </a:cubicBezTo>
                  <a:cubicBezTo>
                    <a:pt x="750" y="473"/>
                    <a:pt x="750" y="474"/>
                    <a:pt x="747" y="475"/>
                  </a:cubicBezTo>
                  <a:cubicBezTo>
                    <a:pt x="739" y="477"/>
                    <a:pt x="731" y="480"/>
                    <a:pt x="724" y="483"/>
                  </a:cubicBezTo>
                  <a:cubicBezTo>
                    <a:pt x="709" y="487"/>
                    <a:pt x="694" y="507"/>
                    <a:pt x="695" y="522"/>
                  </a:cubicBezTo>
                  <a:cubicBezTo>
                    <a:pt x="695" y="526"/>
                    <a:pt x="696" y="529"/>
                    <a:pt x="699" y="531"/>
                  </a:cubicBezTo>
                  <a:cubicBezTo>
                    <a:pt x="703" y="536"/>
                    <a:pt x="708" y="539"/>
                    <a:pt x="713" y="543"/>
                  </a:cubicBezTo>
                  <a:cubicBezTo>
                    <a:pt x="722" y="550"/>
                    <a:pt x="729" y="558"/>
                    <a:pt x="738" y="564"/>
                  </a:cubicBezTo>
                  <a:cubicBezTo>
                    <a:pt x="750" y="572"/>
                    <a:pt x="761" y="582"/>
                    <a:pt x="775" y="588"/>
                  </a:cubicBezTo>
                  <a:cubicBezTo>
                    <a:pt x="782" y="591"/>
                    <a:pt x="788" y="596"/>
                    <a:pt x="795" y="599"/>
                  </a:cubicBezTo>
                  <a:cubicBezTo>
                    <a:pt x="804" y="603"/>
                    <a:pt x="813" y="607"/>
                    <a:pt x="822" y="610"/>
                  </a:cubicBezTo>
                  <a:cubicBezTo>
                    <a:pt x="838" y="615"/>
                    <a:pt x="853" y="622"/>
                    <a:pt x="868" y="627"/>
                  </a:cubicBezTo>
                  <a:cubicBezTo>
                    <a:pt x="898" y="636"/>
                    <a:pt x="929" y="645"/>
                    <a:pt x="960" y="649"/>
                  </a:cubicBezTo>
                  <a:cubicBezTo>
                    <a:pt x="967" y="650"/>
                    <a:pt x="974" y="652"/>
                    <a:pt x="980" y="656"/>
                  </a:cubicBezTo>
                  <a:cubicBezTo>
                    <a:pt x="996" y="667"/>
                    <a:pt x="1014" y="675"/>
                    <a:pt x="1027" y="689"/>
                  </a:cubicBezTo>
                  <a:cubicBezTo>
                    <a:pt x="1041" y="703"/>
                    <a:pt x="1056" y="715"/>
                    <a:pt x="1072" y="726"/>
                  </a:cubicBezTo>
                  <a:cubicBezTo>
                    <a:pt x="1080" y="732"/>
                    <a:pt x="1089" y="736"/>
                    <a:pt x="1099" y="736"/>
                  </a:cubicBezTo>
                  <a:cubicBezTo>
                    <a:pt x="1106" y="736"/>
                    <a:pt x="1113" y="736"/>
                    <a:pt x="1119" y="736"/>
                  </a:cubicBezTo>
                  <a:cubicBezTo>
                    <a:pt x="1128" y="735"/>
                    <a:pt x="1135" y="731"/>
                    <a:pt x="1142" y="727"/>
                  </a:cubicBezTo>
                  <a:cubicBezTo>
                    <a:pt x="1157" y="718"/>
                    <a:pt x="1156" y="703"/>
                    <a:pt x="1159" y="689"/>
                  </a:cubicBezTo>
                  <a:cubicBezTo>
                    <a:pt x="1165" y="657"/>
                    <a:pt x="1153" y="629"/>
                    <a:pt x="1142" y="601"/>
                  </a:cubicBezTo>
                  <a:cubicBezTo>
                    <a:pt x="1134" y="580"/>
                    <a:pt x="1127" y="558"/>
                    <a:pt x="1124" y="536"/>
                  </a:cubicBezTo>
                  <a:cubicBezTo>
                    <a:pt x="1121" y="512"/>
                    <a:pt x="1126" y="491"/>
                    <a:pt x="1147" y="475"/>
                  </a:cubicBezTo>
                  <a:cubicBezTo>
                    <a:pt x="1151" y="471"/>
                    <a:pt x="1156" y="467"/>
                    <a:pt x="1161" y="463"/>
                  </a:cubicBezTo>
                  <a:cubicBezTo>
                    <a:pt x="1171" y="455"/>
                    <a:pt x="1174" y="437"/>
                    <a:pt x="1162" y="425"/>
                  </a:cubicBezTo>
                  <a:cubicBezTo>
                    <a:pt x="1156" y="418"/>
                    <a:pt x="1150" y="412"/>
                    <a:pt x="1145" y="406"/>
                  </a:cubicBezTo>
                  <a:cubicBezTo>
                    <a:pt x="1142" y="403"/>
                    <a:pt x="1137" y="402"/>
                    <a:pt x="1134" y="400"/>
                  </a:cubicBezTo>
                  <a:cubicBezTo>
                    <a:pt x="1134" y="399"/>
                    <a:pt x="1131" y="399"/>
                    <a:pt x="1132" y="397"/>
                  </a:cubicBezTo>
                  <a:cubicBezTo>
                    <a:pt x="1133" y="395"/>
                    <a:pt x="1135" y="396"/>
                    <a:pt x="1136" y="397"/>
                  </a:cubicBezTo>
                  <a:cubicBezTo>
                    <a:pt x="1138" y="398"/>
                    <a:pt x="1139" y="399"/>
                    <a:pt x="1141" y="400"/>
                  </a:cubicBezTo>
                  <a:cubicBezTo>
                    <a:pt x="1156" y="408"/>
                    <a:pt x="1168" y="419"/>
                    <a:pt x="1179" y="432"/>
                  </a:cubicBezTo>
                  <a:cubicBezTo>
                    <a:pt x="1183" y="438"/>
                    <a:pt x="1188" y="442"/>
                    <a:pt x="1190" y="449"/>
                  </a:cubicBezTo>
                  <a:cubicBezTo>
                    <a:pt x="1192" y="458"/>
                    <a:pt x="1190" y="467"/>
                    <a:pt x="1186" y="475"/>
                  </a:cubicBezTo>
                  <a:cubicBezTo>
                    <a:pt x="1183" y="480"/>
                    <a:pt x="1179" y="484"/>
                    <a:pt x="1180" y="491"/>
                  </a:cubicBezTo>
                  <a:cubicBezTo>
                    <a:pt x="1182" y="487"/>
                    <a:pt x="1186" y="484"/>
                    <a:pt x="1188" y="479"/>
                  </a:cubicBezTo>
                  <a:cubicBezTo>
                    <a:pt x="1197" y="466"/>
                    <a:pt x="1205" y="451"/>
                    <a:pt x="1215" y="438"/>
                  </a:cubicBezTo>
                  <a:cubicBezTo>
                    <a:pt x="1225" y="426"/>
                    <a:pt x="1238" y="420"/>
                    <a:pt x="1254" y="419"/>
                  </a:cubicBezTo>
                  <a:cubicBezTo>
                    <a:pt x="1269" y="418"/>
                    <a:pt x="1283" y="418"/>
                    <a:pt x="1298" y="420"/>
                  </a:cubicBezTo>
                  <a:cubicBezTo>
                    <a:pt x="1305" y="421"/>
                    <a:pt x="1312" y="424"/>
                    <a:pt x="1318" y="426"/>
                  </a:cubicBezTo>
                  <a:cubicBezTo>
                    <a:pt x="1336" y="430"/>
                    <a:pt x="1353" y="437"/>
                    <a:pt x="1370" y="442"/>
                  </a:cubicBezTo>
                  <a:cubicBezTo>
                    <a:pt x="1378" y="444"/>
                    <a:pt x="1386" y="448"/>
                    <a:pt x="1395" y="449"/>
                  </a:cubicBezTo>
                  <a:cubicBezTo>
                    <a:pt x="1399" y="449"/>
                    <a:pt x="1403" y="448"/>
                    <a:pt x="1405" y="443"/>
                  </a:cubicBezTo>
                  <a:cubicBezTo>
                    <a:pt x="1408" y="439"/>
                    <a:pt x="1407" y="435"/>
                    <a:pt x="1404" y="431"/>
                  </a:cubicBezTo>
                  <a:cubicBezTo>
                    <a:pt x="1398" y="425"/>
                    <a:pt x="1399" y="418"/>
                    <a:pt x="1402" y="410"/>
                  </a:cubicBezTo>
                  <a:cubicBezTo>
                    <a:pt x="1404" y="406"/>
                    <a:pt x="1407" y="403"/>
                    <a:pt x="1412" y="403"/>
                  </a:cubicBezTo>
                  <a:cubicBezTo>
                    <a:pt x="1419" y="403"/>
                    <a:pt x="1426" y="402"/>
                    <a:pt x="1433" y="407"/>
                  </a:cubicBezTo>
                  <a:cubicBezTo>
                    <a:pt x="1436" y="409"/>
                    <a:pt x="1438" y="408"/>
                    <a:pt x="1438" y="404"/>
                  </a:cubicBezTo>
                  <a:cubicBezTo>
                    <a:pt x="1438" y="397"/>
                    <a:pt x="1436" y="391"/>
                    <a:pt x="1432" y="386"/>
                  </a:cubicBezTo>
                  <a:cubicBezTo>
                    <a:pt x="1424" y="377"/>
                    <a:pt x="1415" y="370"/>
                    <a:pt x="1406" y="363"/>
                  </a:cubicBezTo>
                  <a:cubicBezTo>
                    <a:pt x="1404" y="362"/>
                    <a:pt x="1403" y="361"/>
                    <a:pt x="1404" y="360"/>
                  </a:cubicBezTo>
                  <a:cubicBezTo>
                    <a:pt x="1405" y="358"/>
                    <a:pt x="1406" y="360"/>
                    <a:pt x="1407" y="360"/>
                  </a:cubicBezTo>
                  <a:cubicBezTo>
                    <a:pt x="1423" y="368"/>
                    <a:pt x="1437" y="379"/>
                    <a:pt x="1450" y="391"/>
                  </a:cubicBezTo>
                  <a:cubicBezTo>
                    <a:pt x="1455" y="396"/>
                    <a:pt x="1459" y="402"/>
                    <a:pt x="1462" y="408"/>
                  </a:cubicBezTo>
                  <a:cubicBezTo>
                    <a:pt x="1465" y="412"/>
                    <a:pt x="1466" y="417"/>
                    <a:pt x="1463" y="421"/>
                  </a:cubicBezTo>
                  <a:cubicBezTo>
                    <a:pt x="1459" y="426"/>
                    <a:pt x="1455" y="431"/>
                    <a:pt x="1448" y="429"/>
                  </a:cubicBezTo>
                  <a:cubicBezTo>
                    <a:pt x="1442" y="429"/>
                    <a:pt x="1437" y="427"/>
                    <a:pt x="1431" y="425"/>
                  </a:cubicBezTo>
                  <a:cubicBezTo>
                    <a:pt x="1429" y="425"/>
                    <a:pt x="1426" y="424"/>
                    <a:pt x="1425" y="426"/>
                  </a:cubicBezTo>
                  <a:cubicBezTo>
                    <a:pt x="1423" y="428"/>
                    <a:pt x="1425" y="431"/>
                    <a:pt x="1426" y="433"/>
                  </a:cubicBezTo>
                  <a:cubicBezTo>
                    <a:pt x="1430" y="437"/>
                    <a:pt x="1433" y="442"/>
                    <a:pt x="1436" y="447"/>
                  </a:cubicBezTo>
                  <a:cubicBezTo>
                    <a:pt x="1440" y="453"/>
                    <a:pt x="1441" y="460"/>
                    <a:pt x="1441" y="468"/>
                  </a:cubicBezTo>
                  <a:cubicBezTo>
                    <a:pt x="1440" y="474"/>
                    <a:pt x="1436" y="478"/>
                    <a:pt x="1432" y="481"/>
                  </a:cubicBezTo>
                  <a:cubicBezTo>
                    <a:pt x="1427" y="486"/>
                    <a:pt x="1421" y="489"/>
                    <a:pt x="1413" y="489"/>
                  </a:cubicBezTo>
                  <a:cubicBezTo>
                    <a:pt x="1407" y="488"/>
                    <a:pt x="1401" y="488"/>
                    <a:pt x="1395" y="489"/>
                  </a:cubicBezTo>
                  <a:cubicBezTo>
                    <a:pt x="1383" y="490"/>
                    <a:pt x="1372" y="487"/>
                    <a:pt x="1361" y="484"/>
                  </a:cubicBezTo>
                  <a:cubicBezTo>
                    <a:pt x="1353" y="483"/>
                    <a:pt x="1345" y="482"/>
                    <a:pt x="1337" y="482"/>
                  </a:cubicBezTo>
                  <a:cubicBezTo>
                    <a:pt x="1328" y="481"/>
                    <a:pt x="1322" y="486"/>
                    <a:pt x="1314" y="489"/>
                  </a:cubicBezTo>
                  <a:cubicBezTo>
                    <a:pt x="1313" y="489"/>
                    <a:pt x="1312" y="490"/>
                    <a:pt x="1312" y="492"/>
                  </a:cubicBezTo>
                  <a:cubicBezTo>
                    <a:pt x="1313" y="494"/>
                    <a:pt x="1315" y="493"/>
                    <a:pt x="1317" y="493"/>
                  </a:cubicBezTo>
                  <a:cubicBezTo>
                    <a:pt x="1331" y="494"/>
                    <a:pt x="1343" y="499"/>
                    <a:pt x="1355" y="505"/>
                  </a:cubicBezTo>
                  <a:cubicBezTo>
                    <a:pt x="1359" y="507"/>
                    <a:pt x="1362" y="508"/>
                    <a:pt x="1367" y="508"/>
                  </a:cubicBezTo>
                  <a:cubicBezTo>
                    <a:pt x="1376" y="508"/>
                    <a:pt x="1385" y="508"/>
                    <a:pt x="1395" y="509"/>
                  </a:cubicBezTo>
                  <a:cubicBezTo>
                    <a:pt x="1400" y="510"/>
                    <a:pt x="1405" y="512"/>
                    <a:pt x="1409" y="516"/>
                  </a:cubicBezTo>
                  <a:cubicBezTo>
                    <a:pt x="1417" y="524"/>
                    <a:pt x="1427" y="531"/>
                    <a:pt x="1439" y="532"/>
                  </a:cubicBezTo>
                  <a:cubicBezTo>
                    <a:pt x="1442" y="533"/>
                    <a:pt x="1443" y="533"/>
                    <a:pt x="1441" y="536"/>
                  </a:cubicBezTo>
                  <a:cubicBezTo>
                    <a:pt x="1436" y="545"/>
                    <a:pt x="1418" y="547"/>
                    <a:pt x="1412" y="544"/>
                  </a:cubicBezTo>
                  <a:cubicBezTo>
                    <a:pt x="1401" y="539"/>
                    <a:pt x="1390" y="537"/>
                    <a:pt x="1379" y="545"/>
                  </a:cubicBezTo>
                  <a:cubicBezTo>
                    <a:pt x="1371" y="550"/>
                    <a:pt x="1363" y="551"/>
                    <a:pt x="1353" y="547"/>
                  </a:cubicBezTo>
                  <a:cubicBezTo>
                    <a:pt x="1350" y="546"/>
                    <a:pt x="1346" y="545"/>
                    <a:pt x="1343" y="546"/>
                  </a:cubicBezTo>
                  <a:cubicBezTo>
                    <a:pt x="1341" y="546"/>
                    <a:pt x="1340" y="547"/>
                    <a:pt x="1340" y="548"/>
                  </a:cubicBezTo>
                  <a:cubicBezTo>
                    <a:pt x="1339" y="550"/>
                    <a:pt x="1341" y="550"/>
                    <a:pt x="1342" y="550"/>
                  </a:cubicBezTo>
                  <a:cubicBezTo>
                    <a:pt x="1344" y="551"/>
                    <a:pt x="1346" y="552"/>
                    <a:pt x="1347" y="553"/>
                  </a:cubicBezTo>
                  <a:cubicBezTo>
                    <a:pt x="1359" y="561"/>
                    <a:pt x="1371" y="567"/>
                    <a:pt x="1386" y="567"/>
                  </a:cubicBezTo>
                  <a:cubicBezTo>
                    <a:pt x="1392" y="567"/>
                    <a:pt x="1397" y="572"/>
                    <a:pt x="1401" y="576"/>
                  </a:cubicBezTo>
                  <a:cubicBezTo>
                    <a:pt x="1406" y="581"/>
                    <a:pt x="1412" y="585"/>
                    <a:pt x="1420" y="585"/>
                  </a:cubicBezTo>
                  <a:cubicBezTo>
                    <a:pt x="1416" y="593"/>
                    <a:pt x="1410" y="596"/>
                    <a:pt x="1402" y="594"/>
                  </a:cubicBezTo>
                  <a:cubicBezTo>
                    <a:pt x="1400" y="593"/>
                    <a:pt x="1398" y="593"/>
                    <a:pt x="1397" y="592"/>
                  </a:cubicBezTo>
                  <a:cubicBezTo>
                    <a:pt x="1387" y="586"/>
                    <a:pt x="1378" y="588"/>
                    <a:pt x="1369" y="595"/>
                  </a:cubicBezTo>
                  <a:cubicBezTo>
                    <a:pt x="1362" y="600"/>
                    <a:pt x="1354" y="601"/>
                    <a:pt x="1346" y="603"/>
                  </a:cubicBezTo>
                  <a:cubicBezTo>
                    <a:pt x="1352" y="607"/>
                    <a:pt x="1359" y="608"/>
                    <a:pt x="1366" y="608"/>
                  </a:cubicBezTo>
                  <a:cubicBezTo>
                    <a:pt x="1368" y="607"/>
                    <a:pt x="1370" y="608"/>
                    <a:pt x="1372" y="609"/>
                  </a:cubicBezTo>
                  <a:cubicBezTo>
                    <a:pt x="1380" y="614"/>
                    <a:pt x="1389" y="619"/>
                    <a:pt x="1397" y="625"/>
                  </a:cubicBezTo>
                  <a:cubicBezTo>
                    <a:pt x="1402" y="628"/>
                    <a:pt x="1396" y="631"/>
                    <a:pt x="1395" y="631"/>
                  </a:cubicBezTo>
                  <a:cubicBezTo>
                    <a:pt x="1390" y="634"/>
                    <a:pt x="1385" y="639"/>
                    <a:pt x="1378" y="636"/>
                  </a:cubicBezTo>
                  <a:cubicBezTo>
                    <a:pt x="1373" y="635"/>
                    <a:pt x="1369" y="637"/>
                    <a:pt x="1365" y="640"/>
                  </a:cubicBezTo>
                  <a:cubicBezTo>
                    <a:pt x="1357" y="648"/>
                    <a:pt x="1347" y="649"/>
                    <a:pt x="1337" y="646"/>
                  </a:cubicBezTo>
                  <a:cubicBezTo>
                    <a:pt x="1332" y="645"/>
                    <a:pt x="1327" y="646"/>
                    <a:pt x="1323" y="650"/>
                  </a:cubicBezTo>
                  <a:cubicBezTo>
                    <a:pt x="1316" y="656"/>
                    <a:pt x="1307" y="659"/>
                    <a:pt x="1297" y="659"/>
                  </a:cubicBezTo>
                  <a:cubicBezTo>
                    <a:pt x="1290" y="659"/>
                    <a:pt x="1283" y="659"/>
                    <a:pt x="1276" y="659"/>
                  </a:cubicBezTo>
                  <a:cubicBezTo>
                    <a:pt x="1265" y="659"/>
                    <a:pt x="1256" y="663"/>
                    <a:pt x="1247" y="669"/>
                  </a:cubicBezTo>
                  <a:cubicBezTo>
                    <a:pt x="1241" y="673"/>
                    <a:pt x="1235" y="676"/>
                    <a:pt x="1231" y="683"/>
                  </a:cubicBezTo>
                  <a:cubicBezTo>
                    <a:pt x="1236" y="684"/>
                    <a:pt x="1240" y="682"/>
                    <a:pt x="1244" y="681"/>
                  </a:cubicBezTo>
                  <a:cubicBezTo>
                    <a:pt x="1256" y="676"/>
                    <a:pt x="1268" y="676"/>
                    <a:pt x="1279" y="682"/>
                  </a:cubicBezTo>
                  <a:cubicBezTo>
                    <a:pt x="1283" y="684"/>
                    <a:pt x="1287" y="683"/>
                    <a:pt x="1291" y="683"/>
                  </a:cubicBezTo>
                  <a:cubicBezTo>
                    <a:pt x="1300" y="684"/>
                    <a:pt x="1309" y="681"/>
                    <a:pt x="1318" y="683"/>
                  </a:cubicBezTo>
                  <a:cubicBezTo>
                    <a:pt x="1319" y="683"/>
                    <a:pt x="1321" y="683"/>
                    <a:pt x="1321" y="684"/>
                  </a:cubicBezTo>
                  <a:cubicBezTo>
                    <a:pt x="1328" y="691"/>
                    <a:pt x="1339" y="693"/>
                    <a:pt x="1346" y="701"/>
                  </a:cubicBezTo>
                  <a:cubicBezTo>
                    <a:pt x="1349" y="705"/>
                    <a:pt x="1349" y="707"/>
                    <a:pt x="1344" y="709"/>
                  </a:cubicBezTo>
                  <a:cubicBezTo>
                    <a:pt x="1338" y="712"/>
                    <a:pt x="1332" y="713"/>
                    <a:pt x="1326" y="710"/>
                  </a:cubicBezTo>
                  <a:cubicBezTo>
                    <a:pt x="1321" y="708"/>
                    <a:pt x="1316" y="710"/>
                    <a:pt x="1311" y="712"/>
                  </a:cubicBezTo>
                  <a:cubicBezTo>
                    <a:pt x="1306" y="714"/>
                    <a:pt x="1302" y="716"/>
                    <a:pt x="1298" y="719"/>
                  </a:cubicBezTo>
                  <a:cubicBezTo>
                    <a:pt x="1295" y="721"/>
                    <a:pt x="1291" y="719"/>
                    <a:pt x="1287" y="720"/>
                  </a:cubicBezTo>
                  <a:cubicBezTo>
                    <a:pt x="1285" y="720"/>
                    <a:pt x="1283" y="719"/>
                    <a:pt x="1282" y="722"/>
                  </a:cubicBezTo>
                  <a:cubicBezTo>
                    <a:pt x="1282" y="724"/>
                    <a:pt x="1284" y="724"/>
                    <a:pt x="1286" y="725"/>
                  </a:cubicBezTo>
                  <a:cubicBezTo>
                    <a:pt x="1289" y="727"/>
                    <a:pt x="1292" y="729"/>
                    <a:pt x="1295" y="732"/>
                  </a:cubicBezTo>
                  <a:cubicBezTo>
                    <a:pt x="1300" y="739"/>
                    <a:pt x="1307" y="743"/>
                    <a:pt x="1315" y="744"/>
                  </a:cubicBezTo>
                  <a:cubicBezTo>
                    <a:pt x="1320" y="745"/>
                    <a:pt x="1325" y="748"/>
                    <a:pt x="1326" y="754"/>
                  </a:cubicBezTo>
                  <a:cubicBezTo>
                    <a:pt x="1320" y="754"/>
                    <a:pt x="1315" y="757"/>
                    <a:pt x="1311" y="761"/>
                  </a:cubicBezTo>
                  <a:cubicBezTo>
                    <a:pt x="1302" y="768"/>
                    <a:pt x="1295" y="768"/>
                    <a:pt x="1286" y="762"/>
                  </a:cubicBezTo>
                  <a:cubicBezTo>
                    <a:pt x="1279" y="756"/>
                    <a:pt x="1271" y="758"/>
                    <a:pt x="1263" y="759"/>
                  </a:cubicBezTo>
                  <a:cubicBezTo>
                    <a:pt x="1261" y="759"/>
                    <a:pt x="1260" y="761"/>
                    <a:pt x="1260" y="763"/>
                  </a:cubicBezTo>
                  <a:cubicBezTo>
                    <a:pt x="1260" y="765"/>
                    <a:pt x="1261" y="767"/>
                    <a:pt x="1264" y="766"/>
                  </a:cubicBezTo>
                  <a:cubicBezTo>
                    <a:pt x="1268" y="766"/>
                    <a:pt x="1271" y="769"/>
                    <a:pt x="1273" y="772"/>
                  </a:cubicBezTo>
                  <a:cubicBezTo>
                    <a:pt x="1278" y="778"/>
                    <a:pt x="1285" y="779"/>
                    <a:pt x="1291" y="782"/>
                  </a:cubicBezTo>
                  <a:cubicBezTo>
                    <a:pt x="1296" y="783"/>
                    <a:pt x="1298" y="788"/>
                    <a:pt x="1300" y="792"/>
                  </a:cubicBezTo>
                  <a:cubicBezTo>
                    <a:pt x="1301" y="794"/>
                    <a:pt x="1300" y="796"/>
                    <a:pt x="1297" y="796"/>
                  </a:cubicBezTo>
                  <a:cubicBezTo>
                    <a:pt x="1295" y="796"/>
                    <a:pt x="1292" y="796"/>
                    <a:pt x="1290" y="797"/>
                  </a:cubicBezTo>
                  <a:cubicBezTo>
                    <a:pt x="1285" y="797"/>
                    <a:pt x="1281" y="797"/>
                    <a:pt x="1277" y="800"/>
                  </a:cubicBezTo>
                  <a:cubicBezTo>
                    <a:pt x="1273" y="802"/>
                    <a:pt x="1268" y="802"/>
                    <a:pt x="1264" y="800"/>
                  </a:cubicBezTo>
                  <a:cubicBezTo>
                    <a:pt x="1259" y="797"/>
                    <a:pt x="1255" y="796"/>
                    <a:pt x="1250" y="797"/>
                  </a:cubicBezTo>
                  <a:cubicBezTo>
                    <a:pt x="1241" y="799"/>
                    <a:pt x="1234" y="796"/>
                    <a:pt x="1227" y="791"/>
                  </a:cubicBezTo>
                  <a:cubicBezTo>
                    <a:pt x="1225" y="789"/>
                    <a:pt x="1222" y="789"/>
                    <a:pt x="1219" y="790"/>
                  </a:cubicBezTo>
                  <a:cubicBezTo>
                    <a:pt x="1219" y="790"/>
                    <a:pt x="1219" y="791"/>
                    <a:pt x="1219" y="791"/>
                  </a:cubicBezTo>
                  <a:cubicBezTo>
                    <a:pt x="1230" y="801"/>
                    <a:pt x="1235" y="816"/>
                    <a:pt x="1247" y="827"/>
                  </a:cubicBezTo>
                  <a:cubicBezTo>
                    <a:pt x="1252" y="832"/>
                    <a:pt x="1251" y="840"/>
                    <a:pt x="1251" y="847"/>
                  </a:cubicBezTo>
                  <a:cubicBezTo>
                    <a:pt x="1251" y="851"/>
                    <a:pt x="1248" y="850"/>
                    <a:pt x="1246" y="848"/>
                  </a:cubicBezTo>
                  <a:cubicBezTo>
                    <a:pt x="1241" y="844"/>
                    <a:pt x="1235" y="842"/>
                    <a:pt x="1229" y="843"/>
                  </a:cubicBezTo>
                  <a:cubicBezTo>
                    <a:pt x="1217" y="844"/>
                    <a:pt x="1208" y="841"/>
                    <a:pt x="1203" y="829"/>
                  </a:cubicBezTo>
                  <a:cubicBezTo>
                    <a:pt x="1202" y="828"/>
                    <a:pt x="1201" y="827"/>
                    <a:pt x="1199" y="827"/>
                  </a:cubicBezTo>
                  <a:cubicBezTo>
                    <a:pt x="1202" y="844"/>
                    <a:pt x="1190" y="856"/>
                    <a:pt x="1183" y="870"/>
                  </a:cubicBezTo>
                  <a:cubicBezTo>
                    <a:pt x="1182" y="873"/>
                    <a:pt x="1180" y="876"/>
                    <a:pt x="1178" y="878"/>
                  </a:cubicBezTo>
                  <a:cubicBezTo>
                    <a:pt x="1179" y="872"/>
                    <a:pt x="1182" y="866"/>
                    <a:pt x="1183" y="860"/>
                  </a:cubicBezTo>
                  <a:cubicBezTo>
                    <a:pt x="1186" y="846"/>
                    <a:pt x="1180" y="837"/>
                    <a:pt x="1168" y="832"/>
                  </a:cubicBezTo>
                  <a:cubicBezTo>
                    <a:pt x="1158" y="827"/>
                    <a:pt x="1147" y="823"/>
                    <a:pt x="1138" y="816"/>
                  </a:cubicBezTo>
                  <a:cubicBezTo>
                    <a:pt x="1135" y="813"/>
                    <a:pt x="1133" y="807"/>
                    <a:pt x="1130" y="803"/>
                  </a:cubicBezTo>
                  <a:cubicBezTo>
                    <a:pt x="1126" y="796"/>
                    <a:pt x="1118" y="795"/>
                    <a:pt x="1112" y="801"/>
                  </a:cubicBezTo>
                  <a:cubicBezTo>
                    <a:pt x="1111" y="802"/>
                    <a:pt x="1111" y="803"/>
                    <a:pt x="1112" y="804"/>
                  </a:cubicBezTo>
                  <a:cubicBezTo>
                    <a:pt x="1122" y="828"/>
                    <a:pt x="1117" y="852"/>
                    <a:pt x="1109" y="876"/>
                  </a:cubicBezTo>
                  <a:cubicBezTo>
                    <a:pt x="1098" y="909"/>
                    <a:pt x="1080" y="938"/>
                    <a:pt x="1062" y="967"/>
                  </a:cubicBezTo>
                  <a:cubicBezTo>
                    <a:pt x="1057" y="975"/>
                    <a:pt x="1053" y="983"/>
                    <a:pt x="1049" y="991"/>
                  </a:cubicBezTo>
                  <a:cubicBezTo>
                    <a:pt x="1047" y="995"/>
                    <a:pt x="1047" y="998"/>
                    <a:pt x="1050" y="1001"/>
                  </a:cubicBezTo>
                  <a:cubicBezTo>
                    <a:pt x="1063" y="1011"/>
                    <a:pt x="1069" y="1026"/>
                    <a:pt x="1079" y="1038"/>
                  </a:cubicBezTo>
                  <a:cubicBezTo>
                    <a:pt x="1085" y="1048"/>
                    <a:pt x="1093" y="1057"/>
                    <a:pt x="1100" y="1066"/>
                  </a:cubicBezTo>
                  <a:cubicBezTo>
                    <a:pt x="1103" y="1070"/>
                    <a:pt x="1107" y="1073"/>
                    <a:pt x="1111" y="1075"/>
                  </a:cubicBezTo>
                  <a:cubicBezTo>
                    <a:pt x="1120" y="1079"/>
                    <a:pt x="1126" y="1092"/>
                    <a:pt x="1126" y="1101"/>
                  </a:cubicBezTo>
                  <a:cubicBezTo>
                    <a:pt x="1126" y="1120"/>
                    <a:pt x="1117" y="1136"/>
                    <a:pt x="1105" y="1149"/>
                  </a:cubicBezTo>
                  <a:cubicBezTo>
                    <a:pt x="1082" y="1175"/>
                    <a:pt x="1070" y="1207"/>
                    <a:pt x="1057" y="1238"/>
                  </a:cubicBezTo>
                  <a:cubicBezTo>
                    <a:pt x="1054" y="1243"/>
                    <a:pt x="1056" y="1248"/>
                    <a:pt x="1060" y="1252"/>
                  </a:cubicBezTo>
                  <a:cubicBezTo>
                    <a:pt x="1065" y="1255"/>
                    <a:pt x="1067" y="1260"/>
                    <a:pt x="1071" y="1265"/>
                  </a:cubicBezTo>
                  <a:cubicBezTo>
                    <a:pt x="1073" y="1267"/>
                    <a:pt x="1074" y="1270"/>
                    <a:pt x="1074" y="1273"/>
                  </a:cubicBezTo>
                  <a:cubicBezTo>
                    <a:pt x="1075" y="1277"/>
                    <a:pt x="1075" y="1281"/>
                    <a:pt x="1073" y="1284"/>
                  </a:cubicBezTo>
                  <a:cubicBezTo>
                    <a:pt x="1072" y="1290"/>
                    <a:pt x="1067" y="1287"/>
                    <a:pt x="1064" y="1288"/>
                  </a:cubicBezTo>
                  <a:cubicBezTo>
                    <a:pt x="1052" y="1289"/>
                    <a:pt x="1040" y="1291"/>
                    <a:pt x="1030" y="1297"/>
                  </a:cubicBezTo>
                  <a:cubicBezTo>
                    <a:pt x="1020" y="1303"/>
                    <a:pt x="1014" y="1312"/>
                    <a:pt x="1008" y="1321"/>
                  </a:cubicBezTo>
                  <a:cubicBezTo>
                    <a:pt x="1006" y="1323"/>
                    <a:pt x="1004" y="1324"/>
                    <a:pt x="1000" y="1324"/>
                  </a:cubicBezTo>
                  <a:cubicBezTo>
                    <a:pt x="991" y="1324"/>
                    <a:pt x="981" y="1324"/>
                    <a:pt x="971" y="1324"/>
                  </a:cubicBezTo>
                  <a:cubicBezTo>
                    <a:pt x="967" y="1324"/>
                    <a:pt x="960" y="1331"/>
                    <a:pt x="960" y="1335"/>
                  </a:cubicBezTo>
                  <a:cubicBezTo>
                    <a:pt x="960" y="1337"/>
                    <a:pt x="962" y="1337"/>
                    <a:pt x="963" y="1337"/>
                  </a:cubicBezTo>
                  <a:cubicBezTo>
                    <a:pt x="975" y="1338"/>
                    <a:pt x="986" y="1340"/>
                    <a:pt x="997" y="1341"/>
                  </a:cubicBezTo>
                  <a:cubicBezTo>
                    <a:pt x="998" y="1341"/>
                    <a:pt x="999" y="1341"/>
                    <a:pt x="1000" y="1341"/>
                  </a:cubicBezTo>
                  <a:cubicBezTo>
                    <a:pt x="1004" y="1343"/>
                    <a:pt x="1006" y="1344"/>
                    <a:pt x="1004" y="1349"/>
                  </a:cubicBezTo>
                  <a:cubicBezTo>
                    <a:pt x="996" y="1369"/>
                    <a:pt x="983" y="1383"/>
                    <a:pt x="960" y="1384"/>
                  </a:cubicBezTo>
                  <a:cubicBezTo>
                    <a:pt x="959" y="1384"/>
                    <a:pt x="957" y="1384"/>
                    <a:pt x="956" y="1385"/>
                  </a:cubicBezTo>
                  <a:cubicBezTo>
                    <a:pt x="945" y="1385"/>
                    <a:pt x="934" y="1385"/>
                    <a:pt x="923" y="1385"/>
                  </a:cubicBezTo>
                  <a:cubicBezTo>
                    <a:pt x="914" y="1384"/>
                    <a:pt x="906" y="1383"/>
                    <a:pt x="897" y="1381"/>
                  </a:cubicBezTo>
                  <a:cubicBezTo>
                    <a:pt x="895" y="1380"/>
                    <a:pt x="892" y="1379"/>
                    <a:pt x="890" y="1378"/>
                  </a:cubicBezTo>
                  <a:cubicBezTo>
                    <a:pt x="887" y="1376"/>
                    <a:pt x="886" y="1373"/>
                    <a:pt x="888" y="1370"/>
                  </a:cubicBezTo>
                  <a:cubicBezTo>
                    <a:pt x="889" y="1368"/>
                    <a:pt x="890" y="1365"/>
                    <a:pt x="892" y="1364"/>
                  </a:cubicBezTo>
                  <a:cubicBezTo>
                    <a:pt x="899" y="1354"/>
                    <a:pt x="903" y="1343"/>
                    <a:pt x="907" y="1332"/>
                  </a:cubicBezTo>
                  <a:cubicBezTo>
                    <a:pt x="908" y="1329"/>
                    <a:pt x="908" y="1325"/>
                    <a:pt x="906" y="1322"/>
                  </a:cubicBezTo>
                  <a:cubicBezTo>
                    <a:pt x="904" y="1317"/>
                    <a:pt x="904" y="1316"/>
                    <a:pt x="910" y="1314"/>
                  </a:cubicBezTo>
                  <a:cubicBezTo>
                    <a:pt x="919" y="1311"/>
                    <a:pt x="928" y="1307"/>
                    <a:pt x="937" y="1303"/>
                  </a:cubicBezTo>
                  <a:cubicBezTo>
                    <a:pt x="946" y="1299"/>
                    <a:pt x="954" y="1293"/>
                    <a:pt x="959" y="1284"/>
                  </a:cubicBezTo>
                  <a:cubicBezTo>
                    <a:pt x="968" y="1271"/>
                    <a:pt x="979" y="1259"/>
                    <a:pt x="990" y="1247"/>
                  </a:cubicBezTo>
                  <a:cubicBezTo>
                    <a:pt x="998" y="1239"/>
                    <a:pt x="1004" y="1229"/>
                    <a:pt x="1010" y="1219"/>
                  </a:cubicBezTo>
                  <a:cubicBezTo>
                    <a:pt x="1022" y="1199"/>
                    <a:pt x="1031" y="1177"/>
                    <a:pt x="1038" y="1155"/>
                  </a:cubicBezTo>
                  <a:cubicBezTo>
                    <a:pt x="1040" y="1150"/>
                    <a:pt x="1039" y="1145"/>
                    <a:pt x="1036" y="1141"/>
                  </a:cubicBezTo>
                  <a:cubicBezTo>
                    <a:pt x="1027" y="1130"/>
                    <a:pt x="1016" y="1119"/>
                    <a:pt x="1007" y="1107"/>
                  </a:cubicBezTo>
                  <a:cubicBezTo>
                    <a:pt x="998" y="1096"/>
                    <a:pt x="987" y="1089"/>
                    <a:pt x="974" y="1085"/>
                  </a:cubicBezTo>
                  <a:cubicBezTo>
                    <a:pt x="963" y="1081"/>
                    <a:pt x="952" y="1076"/>
                    <a:pt x="943" y="1071"/>
                  </a:cubicBezTo>
                  <a:cubicBezTo>
                    <a:pt x="934" y="1065"/>
                    <a:pt x="925" y="1058"/>
                    <a:pt x="917" y="1052"/>
                  </a:cubicBezTo>
                  <a:cubicBezTo>
                    <a:pt x="913" y="1049"/>
                    <a:pt x="908" y="1047"/>
                    <a:pt x="904" y="1044"/>
                  </a:cubicBezTo>
                  <a:cubicBezTo>
                    <a:pt x="903" y="1043"/>
                    <a:pt x="902" y="1041"/>
                    <a:pt x="901" y="1042"/>
                  </a:cubicBezTo>
                  <a:cubicBezTo>
                    <a:pt x="899" y="1043"/>
                    <a:pt x="900" y="1045"/>
                    <a:pt x="900" y="1046"/>
                  </a:cubicBezTo>
                  <a:cubicBezTo>
                    <a:pt x="902" y="1060"/>
                    <a:pt x="904" y="1073"/>
                    <a:pt x="907" y="1086"/>
                  </a:cubicBezTo>
                  <a:cubicBezTo>
                    <a:pt x="909" y="1097"/>
                    <a:pt x="905" y="1104"/>
                    <a:pt x="897" y="1110"/>
                  </a:cubicBezTo>
                  <a:cubicBezTo>
                    <a:pt x="888" y="1118"/>
                    <a:pt x="877" y="1125"/>
                    <a:pt x="866" y="1130"/>
                  </a:cubicBezTo>
                  <a:cubicBezTo>
                    <a:pt x="847" y="1137"/>
                    <a:pt x="835" y="1150"/>
                    <a:pt x="823" y="1164"/>
                  </a:cubicBezTo>
                  <a:cubicBezTo>
                    <a:pt x="815" y="1174"/>
                    <a:pt x="808" y="1185"/>
                    <a:pt x="800" y="1195"/>
                  </a:cubicBezTo>
                  <a:cubicBezTo>
                    <a:pt x="797" y="1199"/>
                    <a:pt x="797" y="1202"/>
                    <a:pt x="800" y="1206"/>
                  </a:cubicBezTo>
                  <a:cubicBezTo>
                    <a:pt x="807" y="1214"/>
                    <a:pt x="808" y="1223"/>
                    <a:pt x="807" y="1233"/>
                  </a:cubicBezTo>
                  <a:cubicBezTo>
                    <a:pt x="807" y="1237"/>
                    <a:pt x="805" y="1239"/>
                    <a:pt x="801" y="1240"/>
                  </a:cubicBezTo>
                  <a:cubicBezTo>
                    <a:pt x="789" y="1241"/>
                    <a:pt x="777" y="1244"/>
                    <a:pt x="766" y="1248"/>
                  </a:cubicBezTo>
                  <a:cubicBezTo>
                    <a:pt x="760" y="1250"/>
                    <a:pt x="755" y="1252"/>
                    <a:pt x="751" y="1256"/>
                  </a:cubicBezTo>
                  <a:cubicBezTo>
                    <a:pt x="742" y="1269"/>
                    <a:pt x="729" y="1270"/>
                    <a:pt x="715" y="1268"/>
                  </a:cubicBezTo>
                  <a:cubicBezTo>
                    <a:pt x="712" y="1267"/>
                    <a:pt x="709" y="1267"/>
                    <a:pt x="706" y="1268"/>
                  </a:cubicBezTo>
                  <a:cubicBezTo>
                    <a:pt x="703" y="1269"/>
                    <a:pt x="702" y="1271"/>
                    <a:pt x="702" y="1274"/>
                  </a:cubicBezTo>
                  <a:cubicBezTo>
                    <a:pt x="702" y="1277"/>
                    <a:pt x="705" y="1278"/>
                    <a:pt x="707" y="1278"/>
                  </a:cubicBezTo>
                  <a:cubicBezTo>
                    <a:pt x="715" y="1280"/>
                    <a:pt x="724" y="1281"/>
                    <a:pt x="732" y="1282"/>
                  </a:cubicBezTo>
                  <a:cubicBezTo>
                    <a:pt x="739" y="1284"/>
                    <a:pt x="740" y="1286"/>
                    <a:pt x="738" y="1292"/>
                  </a:cubicBezTo>
                  <a:cubicBezTo>
                    <a:pt x="732" y="1306"/>
                    <a:pt x="723" y="1317"/>
                    <a:pt x="710" y="1324"/>
                  </a:cubicBezTo>
                  <a:cubicBezTo>
                    <a:pt x="708" y="1324"/>
                    <a:pt x="707" y="1325"/>
                    <a:pt x="705" y="1325"/>
                  </a:cubicBezTo>
                  <a:cubicBezTo>
                    <a:pt x="686" y="1327"/>
                    <a:pt x="667" y="1330"/>
                    <a:pt x="647" y="1326"/>
                  </a:cubicBezTo>
                  <a:cubicBezTo>
                    <a:pt x="643" y="1325"/>
                    <a:pt x="639" y="1325"/>
                    <a:pt x="635" y="1323"/>
                  </a:cubicBezTo>
                  <a:cubicBezTo>
                    <a:pt x="629" y="1321"/>
                    <a:pt x="628" y="1320"/>
                    <a:pt x="630" y="1314"/>
                  </a:cubicBezTo>
                  <a:cubicBezTo>
                    <a:pt x="632" y="1305"/>
                    <a:pt x="636" y="1298"/>
                    <a:pt x="639" y="1290"/>
                  </a:cubicBezTo>
                  <a:cubicBezTo>
                    <a:pt x="642" y="1285"/>
                    <a:pt x="644" y="1279"/>
                    <a:pt x="646" y="1273"/>
                  </a:cubicBezTo>
                  <a:cubicBezTo>
                    <a:pt x="647" y="1269"/>
                    <a:pt x="648" y="1265"/>
                    <a:pt x="645" y="1261"/>
                  </a:cubicBezTo>
                  <a:cubicBezTo>
                    <a:pt x="642" y="1257"/>
                    <a:pt x="646" y="1256"/>
                    <a:pt x="648" y="1256"/>
                  </a:cubicBezTo>
                  <a:cubicBezTo>
                    <a:pt x="657" y="1254"/>
                    <a:pt x="665" y="1252"/>
                    <a:pt x="673" y="1249"/>
                  </a:cubicBezTo>
                  <a:cubicBezTo>
                    <a:pt x="679" y="1247"/>
                    <a:pt x="684" y="1244"/>
                    <a:pt x="687" y="1239"/>
                  </a:cubicBezTo>
                  <a:cubicBezTo>
                    <a:pt x="700" y="1220"/>
                    <a:pt x="716" y="1206"/>
                    <a:pt x="734" y="1193"/>
                  </a:cubicBezTo>
                  <a:cubicBezTo>
                    <a:pt x="749" y="1183"/>
                    <a:pt x="759" y="1168"/>
                    <a:pt x="769" y="1154"/>
                  </a:cubicBezTo>
                  <a:cubicBezTo>
                    <a:pt x="778" y="1141"/>
                    <a:pt x="787" y="1127"/>
                    <a:pt x="797" y="1115"/>
                  </a:cubicBezTo>
                  <a:cubicBezTo>
                    <a:pt x="800" y="1111"/>
                    <a:pt x="801" y="1107"/>
                    <a:pt x="802" y="1102"/>
                  </a:cubicBezTo>
                  <a:cubicBezTo>
                    <a:pt x="805" y="1085"/>
                    <a:pt x="806" y="1068"/>
                    <a:pt x="804" y="1051"/>
                  </a:cubicBezTo>
                  <a:cubicBezTo>
                    <a:pt x="804" y="1048"/>
                    <a:pt x="804" y="1045"/>
                    <a:pt x="804" y="1041"/>
                  </a:cubicBezTo>
                  <a:cubicBezTo>
                    <a:pt x="805" y="1034"/>
                    <a:pt x="801" y="1028"/>
                    <a:pt x="796" y="1023"/>
                  </a:cubicBezTo>
                  <a:cubicBezTo>
                    <a:pt x="781" y="1006"/>
                    <a:pt x="764" y="989"/>
                    <a:pt x="748" y="972"/>
                  </a:cubicBezTo>
                  <a:cubicBezTo>
                    <a:pt x="742" y="965"/>
                    <a:pt x="737" y="958"/>
                    <a:pt x="733" y="949"/>
                  </a:cubicBezTo>
                  <a:cubicBezTo>
                    <a:pt x="725" y="935"/>
                    <a:pt x="719" y="919"/>
                    <a:pt x="714" y="903"/>
                  </a:cubicBezTo>
                  <a:cubicBezTo>
                    <a:pt x="712" y="896"/>
                    <a:pt x="714" y="894"/>
                    <a:pt x="721" y="895"/>
                  </a:cubicBezTo>
                  <a:cubicBezTo>
                    <a:pt x="739" y="899"/>
                    <a:pt x="757" y="902"/>
                    <a:pt x="776" y="903"/>
                  </a:cubicBezTo>
                  <a:cubicBezTo>
                    <a:pt x="784" y="903"/>
                    <a:pt x="792" y="905"/>
                    <a:pt x="800" y="905"/>
                  </a:cubicBezTo>
                  <a:cubicBezTo>
                    <a:pt x="804" y="905"/>
                    <a:pt x="807" y="908"/>
                    <a:pt x="808" y="913"/>
                  </a:cubicBezTo>
                  <a:cubicBezTo>
                    <a:pt x="809" y="917"/>
                    <a:pt x="810" y="922"/>
                    <a:pt x="811" y="927"/>
                  </a:cubicBezTo>
                  <a:cubicBezTo>
                    <a:pt x="815" y="941"/>
                    <a:pt x="823" y="954"/>
                    <a:pt x="829" y="968"/>
                  </a:cubicBezTo>
                  <a:cubicBezTo>
                    <a:pt x="829" y="969"/>
                    <a:pt x="830" y="970"/>
                    <a:pt x="830" y="970"/>
                  </a:cubicBezTo>
                  <a:cubicBezTo>
                    <a:pt x="832" y="972"/>
                    <a:pt x="832" y="975"/>
                    <a:pt x="834" y="974"/>
                  </a:cubicBezTo>
                  <a:cubicBezTo>
                    <a:pt x="837" y="973"/>
                    <a:pt x="836" y="970"/>
                    <a:pt x="835" y="968"/>
                  </a:cubicBezTo>
                  <a:cubicBezTo>
                    <a:pt x="827" y="948"/>
                    <a:pt x="826" y="928"/>
                    <a:pt x="825" y="907"/>
                  </a:cubicBezTo>
                  <a:cubicBezTo>
                    <a:pt x="824" y="903"/>
                    <a:pt x="823" y="898"/>
                    <a:pt x="823" y="894"/>
                  </a:cubicBezTo>
                  <a:cubicBezTo>
                    <a:pt x="823" y="889"/>
                    <a:pt x="819" y="888"/>
                    <a:pt x="815" y="887"/>
                  </a:cubicBezTo>
                  <a:cubicBezTo>
                    <a:pt x="804" y="886"/>
                    <a:pt x="793" y="884"/>
                    <a:pt x="782" y="883"/>
                  </a:cubicBezTo>
                  <a:cubicBezTo>
                    <a:pt x="768" y="880"/>
                    <a:pt x="754" y="880"/>
                    <a:pt x="740" y="878"/>
                  </a:cubicBezTo>
                  <a:cubicBezTo>
                    <a:pt x="723" y="875"/>
                    <a:pt x="706" y="873"/>
                    <a:pt x="689" y="869"/>
                  </a:cubicBezTo>
                  <a:cubicBezTo>
                    <a:pt x="679" y="866"/>
                    <a:pt x="669" y="863"/>
                    <a:pt x="659" y="862"/>
                  </a:cubicBezTo>
                  <a:cubicBezTo>
                    <a:pt x="653" y="861"/>
                    <a:pt x="648" y="859"/>
                    <a:pt x="642" y="856"/>
                  </a:cubicBezTo>
                  <a:cubicBezTo>
                    <a:pt x="632" y="852"/>
                    <a:pt x="621" y="849"/>
                    <a:pt x="610" y="847"/>
                  </a:cubicBezTo>
                  <a:cubicBezTo>
                    <a:pt x="595" y="843"/>
                    <a:pt x="580" y="838"/>
                    <a:pt x="566" y="831"/>
                  </a:cubicBezTo>
                  <a:cubicBezTo>
                    <a:pt x="556" y="825"/>
                    <a:pt x="545" y="820"/>
                    <a:pt x="535" y="815"/>
                  </a:cubicBezTo>
                  <a:cubicBezTo>
                    <a:pt x="523" y="809"/>
                    <a:pt x="512" y="802"/>
                    <a:pt x="500" y="796"/>
                  </a:cubicBezTo>
                  <a:cubicBezTo>
                    <a:pt x="490" y="791"/>
                    <a:pt x="481" y="786"/>
                    <a:pt x="472" y="780"/>
                  </a:cubicBezTo>
                  <a:cubicBezTo>
                    <a:pt x="461" y="772"/>
                    <a:pt x="450" y="766"/>
                    <a:pt x="439" y="759"/>
                  </a:cubicBezTo>
                  <a:cubicBezTo>
                    <a:pt x="436" y="757"/>
                    <a:pt x="436" y="754"/>
                    <a:pt x="437" y="751"/>
                  </a:cubicBezTo>
                  <a:cubicBezTo>
                    <a:pt x="438" y="739"/>
                    <a:pt x="439" y="727"/>
                    <a:pt x="440" y="715"/>
                  </a:cubicBezTo>
                  <a:cubicBezTo>
                    <a:pt x="441" y="705"/>
                    <a:pt x="442" y="695"/>
                    <a:pt x="440" y="685"/>
                  </a:cubicBezTo>
                  <a:cubicBezTo>
                    <a:pt x="440" y="684"/>
                    <a:pt x="440" y="682"/>
                    <a:pt x="438" y="681"/>
                  </a:cubicBezTo>
                  <a:cubicBezTo>
                    <a:pt x="436" y="683"/>
                    <a:pt x="436" y="687"/>
                    <a:pt x="436" y="690"/>
                  </a:cubicBezTo>
                  <a:cubicBezTo>
                    <a:pt x="435" y="708"/>
                    <a:pt x="432" y="726"/>
                    <a:pt x="422" y="742"/>
                  </a:cubicBezTo>
                  <a:cubicBezTo>
                    <a:pt x="420" y="745"/>
                    <a:pt x="417" y="748"/>
                    <a:pt x="415" y="752"/>
                  </a:cubicBezTo>
                  <a:cubicBezTo>
                    <a:pt x="413" y="754"/>
                    <a:pt x="410" y="755"/>
                    <a:pt x="408" y="755"/>
                  </a:cubicBezTo>
                  <a:cubicBezTo>
                    <a:pt x="399" y="756"/>
                    <a:pt x="389" y="756"/>
                    <a:pt x="381" y="752"/>
                  </a:cubicBezTo>
                  <a:cubicBezTo>
                    <a:pt x="375" y="750"/>
                    <a:pt x="369" y="748"/>
                    <a:pt x="363" y="746"/>
                  </a:cubicBezTo>
                  <a:cubicBezTo>
                    <a:pt x="361" y="746"/>
                    <a:pt x="358" y="745"/>
                    <a:pt x="356" y="744"/>
                  </a:cubicBezTo>
                  <a:cubicBezTo>
                    <a:pt x="343" y="736"/>
                    <a:pt x="327" y="730"/>
                    <a:pt x="314" y="721"/>
                  </a:cubicBezTo>
                  <a:cubicBezTo>
                    <a:pt x="305" y="714"/>
                    <a:pt x="295" y="709"/>
                    <a:pt x="285" y="703"/>
                  </a:cubicBezTo>
                  <a:cubicBezTo>
                    <a:pt x="276" y="697"/>
                    <a:pt x="267" y="691"/>
                    <a:pt x="257" y="686"/>
                  </a:cubicBezTo>
                  <a:cubicBezTo>
                    <a:pt x="247" y="681"/>
                    <a:pt x="237" y="679"/>
                    <a:pt x="227" y="676"/>
                  </a:cubicBezTo>
                  <a:cubicBezTo>
                    <a:pt x="225" y="675"/>
                    <a:pt x="223" y="676"/>
                    <a:pt x="221" y="676"/>
                  </a:cubicBezTo>
                  <a:cubicBezTo>
                    <a:pt x="217" y="676"/>
                    <a:pt x="215" y="677"/>
                    <a:pt x="215" y="682"/>
                  </a:cubicBezTo>
                  <a:cubicBezTo>
                    <a:pt x="215" y="702"/>
                    <a:pt x="216" y="722"/>
                    <a:pt x="219" y="742"/>
                  </a:cubicBezTo>
                  <a:cubicBezTo>
                    <a:pt x="219" y="746"/>
                    <a:pt x="222" y="747"/>
                    <a:pt x="225" y="746"/>
                  </a:cubicBezTo>
                  <a:cubicBezTo>
                    <a:pt x="237" y="743"/>
                    <a:pt x="249" y="745"/>
                    <a:pt x="261" y="747"/>
                  </a:cubicBezTo>
                  <a:cubicBezTo>
                    <a:pt x="270" y="748"/>
                    <a:pt x="272" y="750"/>
                    <a:pt x="270" y="759"/>
                  </a:cubicBezTo>
                  <a:cubicBezTo>
                    <a:pt x="268" y="770"/>
                    <a:pt x="265" y="780"/>
                    <a:pt x="267" y="791"/>
                  </a:cubicBezTo>
                  <a:cubicBezTo>
                    <a:pt x="268" y="798"/>
                    <a:pt x="272" y="803"/>
                    <a:pt x="280" y="804"/>
                  </a:cubicBezTo>
                  <a:cubicBezTo>
                    <a:pt x="287" y="806"/>
                    <a:pt x="287" y="807"/>
                    <a:pt x="284" y="813"/>
                  </a:cubicBezTo>
                  <a:cubicBezTo>
                    <a:pt x="280" y="821"/>
                    <a:pt x="277" y="830"/>
                    <a:pt x="274" y="838"/>
                  </a:cubicBezTo>
                  <a:cubicBezTo>
                    <a:pt x="274" y="840"/>
                    <a:pt x="273" y="842"/>
                    <a:pt x="273" y="843"/>
                  </a:cubicBezTo>
                  <a:cubicBezTo>
                    <a:pt x="272" y="845"/>
                    <a:pt x="272" y="848"/>
                    <a:pt x="275" y="849"/>
                  </a:cubicBezTo>
                  <a:cubicBezTo>
                    <a:pt x="277" y="850"/>
                    <a:pt x="279" y="848"/>
                    <a:pt x="280" y="846"/>
                  </a:cubicBezTo>
                  <a:cubicBezTo>
                    <a:pt x="280" y="845"/>
                    <a:pt x="280" y="846"/>
                    <a:pt x="280" y="846"/>
                  </a:cubicBezTo>
                  <a:cubicBezTo>
                    <a:pt x="285" y="834"/>
                    <a:pt x="292" y="824"/>
                    <a:pt x="297" y="813"/>
                  </a:cubicBezTo>
                  <a:cubicBezTo>
                    <a:pt x="299" y="808"/>
                    <a:pt x="301" y="807"/>
                    <a:pt x="306" y="811"/>
                  </a:cubicBezTo>
                  <a:cubicBezTo>
                    <a:pt x="321" y="826"/>
                    <a:pt x="325" y="843"/>
                    <a:pt x="321" y="863"/>
                  </a:cubicBezTo>
                  <a:cubicBezTo>
                    <a:pt x="317" y="878"/>
                    <a:pt x="311" y="892"/>
                    <a:pt x="305" y="906"/>
                  </a:cubicBezTo>
                  <a:cubicBezTo>
                    <a:pt x="304" y="908"/>
                    <a:pt x="303" y="910"/>
                    <a:pt x="302" y="911"/>
                  </a:cubicBezTo>
                  <a:cubicBezTo>
                    <a:pt x="295" y="922"/>
                    <a:pt x="288" y="924"/>
                    <a:pt x="280" y="912"/>
                  </a:cubicBezTo>
                  <a:cubicBezTo>
                    <a:pt x="275" y="903"/>
                    <a:pt x="266" y="898"/>
                    <a:pt x="259" y="891"/>
                  </a:cubicBezTo>
                  <a:cubicBezTo>
                    <a:pt x="256" y="888"/>
                    <a:pt x="253" y="889"/>
                    <a:pt x="250" y="893"/>
                  </a:cubicBezTo>
                  <a:cubicBezTo>
                    <a:pt x="248" y="894"/>
                    <a:pt x="247" y="897"/>
                    <a:pt x="244" y="896"/>
                  </a:cubicBezTo>
                  <a:cubicBezTo>
                    <a:pt x="242" y="895"/>
                    <a:pt x="242" y="892"/>
                    <a:pt x="242" y="889"/>
                  </a:cubicBezTo>
                  <a:cubicBezTo>
                    <a:pt x="245" y="876"/>
                    <a:pt x="241" y="863"/>
                    <a:pt x="237" y="850"/>
                  </a:cubicBezTo>
                  <a:cubicBezTo>
                    <a:pt x="235" y="844"/>
                    <a:pt x="228" y="841"/>
                    <a:pt x="223" y="837"/>
                  </a:cubicBezTo>
                  <a:cubicBezTo>
                    <a:pt x="215" y="831"/>
                    <a:pt x="205" y="828"/>
                    <a:pt x="196" y="822"/>
                  </a:cubicBezTo>
                  <a:cubicBezTo>
                    <a:pt x="185" y="816"/>
                    <a:pt x="178" y="807"/>
                    <a:pt x="177" y="795"/>
                  </a:cubicBezTo>
                  <a:cubicBezTo>
                    <a:pt x="174" y="768"/>
                    <a:pt x="172" y="742"/>
                    <a:pt x="171" y="715"/>
                  </a:cubicBezTo>
                  <a:cubicBezTo>
                    <a:pt x="170" y="697"/>
                    <a:pt x="166" y="680"/>
                    <a:pt x="159" y="663"/>
                  </a:cubicBezTo>
                  <a:cubicBezTo>
                    <a:pt x="157" y="655"/>
                    <a:pt x="153" y="647"/>
                    <a:pt x="156" y="639"/>
                  </a:cubicBezTo>
                  <a:cubicBezTo>
                    <a:pt x="161" y="629"/>
                    <a:pt x="165" y="618"/>
                    <a:pt x="171" y="609"/>
                  </a:cubicBezTo>
                  <a:cubicBezTo>
                    <a:pt x="177" y="599"/>
                    <a:pt x="186" y="596"/>
                    <a:pt x="197" y="599"/>
                  </a:cubicBezTo>
                  <a:cubicBezTo>
                    <a:pt x="207" y="602"/>
                    <a:pt x="217" y="607"/>
                    <a:pt x="226" y="611"/>
                  </a:cubicBezTo>
                  <a:cubicBezTo>
                    <a:pt x="240" y="618"/>
                    <a:pt x="255" y="620"/>
                    <a:pt x="270" y="624"/>
                  </a:cubicBezTo>
                  <a:cubicBezTo>
                    <a:pt x="277" y="626"/>
                    <a:pt x="284" y="628"/>
                    <a:pt x="291" y="628"/>
                  </a:cubicBezTo>
                  <a:cubicBezTo>
                    <a:pt x="293" y="628"/>
                    <a:pt x="295" y="629"/>
                    <a:pt x="297" y="628"/>
                  </a:cubicBezTo>
                  <a:cubicBezTo>
                    <a:pt x="305" y="627"/>
                    <a:pt x="306" y="626"/>
                    <a:pt x="304" y="617"/>
                  </a:cubicBezTo>
                  <a:cubicBezTo>
                    <a:pt x="300" y="604"/>
                    <a:pt x="299" y="591"/>
                    <a:pt x="297" y="578"/>
                  </a:cubicBezTo>
                  <a:cubicBezTo>
                    <a:pt x="296" y="569"/>
                    <a:pt x="296" y="560"/>
                    <a:pt x="298" y="551"/>
                  </a:cubicBezTo>
                  <a:cubicBezTo>
                    <a:pt x="298" y="550"/>
                    <a:pt x="299" y="549"/>
                    <a:pt x="298" y="548"/>
                  </a:cubicBezTo>
                  <a:cubicBezTo>
                    <a:pt x="296" y="548"/>
                    <a:pt x="296" y="549"/>
                    <a:pt x="295" y="549"/>
                  </a:cubicBezTo>
                  <a:cubicBezTo>
                    <a:pt x="290" y="561"/>
                    <a:pt x="286" y="573"/>
                    <a:pt x="288" y="586"/>
                  </a:cubicBezTo>
                  <a:cubicBezTo>
                    <a:pt x="289" y="593"/>
                    <a:pt x="290" y="600"/>
                    <a:pt x="290" y="607"/>
                  </a:cubicBezTo>
                  <a:cubicBezTo>
                    <a:pt x="289" y="612"/>
                    <a:pt x="287" y="614"/>
                    <a:pt x="282" y="612"/>
                  </a:cubicBezTo>
                  <a:cubicBezTo>
                    <a:pt x="271" y="606"/>
                    <a:pt x="258" y="604"/>
                    <a:pt x="247" y="598"/>
                  </a:cubicBezTo>
                  <a:cubicBezTo>
                    <a:pt x="240" y="594"/>
                    <a:pt x="235" y="589"/>
                    <a:pt x="233" y="581"/>
                  </a:cubicBezTo>
                  <a:cubicBezTo>
                    <a:pt x="231" y="577"/>
                    <a:pt x="230" y="572"/>
                    <a:pt x="229" y="567"/>
                  </a:cubicBezTo>
                  <a:cubicBezTo>
                    <a:pt x="225" y="541"/>
                    <a:pt x="213" y="519"/>
                    <a:pt x="198" y="498"/>
                  </a:cubicBezTo>
                  <a:cubicBezTo>
                    <a:pt x="192" y="490"/>
                    <a:pt x="186" y="483"/>
                    <a:pt x="179" y="476"/>
                  </a:cubicBezTo>
                  <a:cubicBezTo>
                    <a:pt x="174" y="471"/>
                    <a:pt x="171" y="471"/>
                    <a:pt x="166" y="476"/>
                  </a:cubicBezTo>
                  <a:cubicBezTo>
                    <a:pt x="152" y="491"/>
                    <a:pt x="136" y="504"/>
                    <a:pt x="121" y="518"/>
                  </a:cubicBezTo>
                  <a:cubicBezTo>
                    <a:pt x="118" y="521"/>
                    <a:pt x="114" y="525"/>
                    <a:pt x="111" y="529"/>
                  </a:cubicBezTo>
                  <a:cubicBezTo>
                    <a:pt x="110" y="532"/>
                    <a:pt x="110" y="534"/>
                    <a:pt x="113" y="536"/>
                  </a:cubicBezTo>
                  <a:cubicBezTo>
                    <a:pt x="123" y="543"/>
                    <a:pt x="129" y="553"/>
                    <a:pt x="132" y="565"/>
                  </a:cubicBezTo>
                  <a:cubicBezTo>
                    <a:pt x="133" y="570"/>
                    <a:pt x="132" y="573"/>
                    <a:pt x="128" y="576"/>
                  </a:cubicBezTo>
                  <a:cubicBezTo>
                    <a:pt x="121" y="581"/>
                    <a:pt x="114" y="585"/>
                    <a:pt x="109" y="592"/>
                  </a:cubicBezTo>
                  <a:cubicBezTo>
                    <a:pt x="106" y="596"/>
                    <a:pt x="104" y="600"/>
                    <a:pt x="103" y="605"/>
                  </a:cubicBezTo>
                  <a:cubicBezTo>
                    <a:pt x="103" y="611"/>
                    <a:pt x="100" y="613"/>
                    <a:pt x="95" y="615"/>
                  </a:cubicBezTo>
                  <a:cubicBezTo>
                    <a:pt x="88" y="616"/>
                    <a:pt x="82" y="618"/>
                    <a:pt x="77" y="620"/>
                  </a:cubicBezTo>
                  <a:cubicBezTo>
                    <a:pt x="74" y="621"/>
                    <a:pt x="72" y="622"/>
                    <a:pt x="72" y="625"/>
                  </a:cubicBezTo>
                  <a:cubicBezTo>
                    <a:pt x="73" y="628"/>
                    <a:pt x="75" y="628"/>
                    <a:pt x="78" y="628"/>
                  </a:cubicBezTo>
                  <a:cubicBezTo>
                    <a:pt x="87" y="627"/>
                    <a:pt x="97" y="629"/>
                    <a:pt x="106" y="629"/>
                  </a:cubicBezTo>
                  <a:cubicBezTo>
                    <a:pt x="110" y="629"/>
                    <a:pt x="112" y="631"/>
                    <a:pt x="111" y="635"/>
                  </a:cubicBezTo>
                  <a:cubicBezTo>
                    <a:pt x="110" y="641"/>
                    <a:pt x="110" y="646"/>
                    <a:pt x="109" y="651"/>
                  </a:cubicBezTo>
                  <a:cubicBezTo>
                    <a:pt x="107" y="665"/>
                    <a:pt x="98" y="672"/>
                    <a:pt x="86" y="677"/>
                  </a:cubicBezTo>
                  <a:cubicBezTo>
                    <a:pt x="77" y="681"/>
                    <a:pt x="68" y="684"/>
                    <a:pt x="59" y="686"/>
                  </a:cubicBezTo>
                  <a:cubicBezTo>
                    <a:pt x="48" y="688"/>
                    <a:pt x="37" y="689"/>
                    <a:pt x="26" y="688"/>
                  </a:cubicBezTo>
                  <a:cubicBezTo>
                    <a:pt x="21" y="687"/>
                    <a:pt x="18" y="683"/>
                    <a:pt x="19" y="678"/>
                  </a:cubicBezTo>
                  <a:cubicBezTo>
                    <a:pt x="20" y="669"/>
                    <a:pt x="20" y="659"/>
                    <a:pt x="22" y="650"/>
                  </a:cubicBezTo>
                  <a:cubicBezTo>
                    <a:pt x="23" y="648"/>
                    <a:pt x="23" y="645"/>
                    <a:pt x="22" y="642"/>
                  </a:cubicBezTo>
                  <a:cubicBezTo>
                    <a:pt x="21" y="637"/>
                    <a:pt x="19" y="635"/>
                    <a:pt x="14" y="635"/>
                  </a:cubicBezTo>
                  <a:cubicBezTo>
                    <a:pt x="11" y="634"/>
                    <a:pt x="8" y="635"/>
                    <a:pt x="4" y="634"/>
                  </a:cubicBezTo>
                  <a:cubicBezTo>
                    <a:pt x="3" y="634"/>
                    <a:pt x="1" y="634"/>
                    <a:pt x="0" y="632"/>
                  </a:cubicBezTo>
                  <a:cubicBezTo>
                    <a:pt x="0" y="630"/>
                    <a:pt x="2" y="629"/>
                    <a:pt x="4" y="628"/>
                  </a:cubicBezTo>
                  <a:cubicBezTo>
                    <a:pt x="7" y="627"/>
                    <a:pt x="11" y="627"/>
                    <a:pt x="15" y="625"/>
                  </a:cubicBezTo>
                  <a:cubicBezTo>
                    <a:pt x="29" y="619"/>
                    <a:pt x="35" y="607"/>
                    <a:pt x="41" y="593"/>
                  </a:cubicBezTo>
                  <a:cubicBezTo>
                    <a:pt x="41" y="591"/>
                    <a:pt x="41" y="589"/>
                    <a:pt x="43" y="5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60">
              <a:extLst>
                <a:ext uri="{FF2B5EF4-FFF2-40B4-BE49-F238E27FC236}">
                  <a16:creationId xmlns:a16="http://schemas.microsoft.com/office/drawing/2014/main" id="{A24BD419-309D-1DF9-D168-1020B497E609}"/>
                </a:ext>
              </a:extLst>
            </p:cNvPr>
            <p:cNvSpPr/>
            <p:nvPr/>
          </p:nvSpPr>
          <p:spPr bwMode="auto">
            <a:xfrm>
              <a:off x="2689" y="931"/>
              <a:ext cx="72" cy="47"/>
            </a:xfrm>
            <a:custGeom>
              <a:gdLst>
                <a:gd name="T0" fmla="*/ 0 w 47"/>
                <a:gd name="T1" fmla="*/ 12 h 31"/>
                <a:gd name="T2" fmla="*/ 12 w 47"/>
                <a:gd name="T3" fmla="*/ 7 h 31"/>
                <a:gd name="T4" fmla="*/ 30 w 47"/>
                <a:gd name="T5" fmla="*/ 2 h 31"/>
                <a:gd name="T6" fmla="*/ 46 w 47"/>
                <a:gd name="T7" fmla="*/ 11 h 31"/>
                <a:gd name="T8" fmla="*/ 47 w 47"/>
                <a:gd name="T9" fmla="*/ 15 h 31"/>
                <a:gd name="T10" fmla="*/ 41 w 47"/>
                <a:gd name="T11" fmla="*/ 28 h 31"/>
                <a:gd name="T12" fmla="*/ 22 w 47"/>
                <a:gd name="T13" fmla="*/ 25 h 31"/>
                <a:gd name="T14" fmla="*/ 13 w 47"/>
                <a:gd name="T15" fmla="*/ 16 h 31"/>
                <a:gd name="T16" fmla="*/ 7 w 47"/>
                <a:gd name="T17" fmla="*/ 13 h 31"/>
                <a:gd name="T18" fmla="*/ 1 w 47"/>
                <a:gd name="T19" fmla="*/ 13 h 31"/>
                <a:gd name="T20" fmla="*/ 0 w 47"/>
                <a:gd name="T21" fmla="*/ 12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31">
                  <a:moveTo>
                    <a:pt x="0" y="12"/>
                  </a:moveTo>
                  <a:cubicBezTo>
                    <a:pt x="4" y="10"/>
                    <a:pt x="8" y="8"/>
                    <a:pt x="12" y="7"/>
                  </a:cubicBezTo>
                  <a:cubicBezTo>
                    <a:pt x="18" y="5"/>
                    <a:pt x="24" y="3"/>
                    <a:pt x="30" y="2"/>
                  </a:cubicBezTo>
                  <a:cubicBezTo>
                    <a:pt x="37" y="0"/>
                    <a:pt x="44" y="4"/>
                    <a:pt x="46" y="11"/>
                  </a:cubicBezTo>
                  <a:cubicBezTo>
                    <a:pt x="46" y="12"/>
                    <a:pt x="47" y="13"/>
                    <a:pt x="47" y="15"/>
                  </a:cubicBezTo>
                  <a:cubicBezTo>
                    <a:pt x="46" y="20"/>
                    <a:pt x="47" y="25"/>
                    <a:pt x="41" y="28"/>
                  </a:cubicBezTo>
                  <a:cubicBezTo>
                    <a:pt x="36" y="31"/>
                    <a:pt x="26" y="29"/>
                    <a:pt x="22" y="25"/>
                  </a:cubicBezTo>
                  <a:cubicBezTo>
                    <a:pt x="19" y="22"/>
                    <a:pt x="16" y="20"/>
                    <a:pt x="13" y="16"/>
                  </a:cubicBezTo>
                  <a:cubicBezTo>
                    <a:pt x="12" y="14"/>
                    <a:pt x="9" y="13"/>
                    <a:pt x="7" y="13"/>
                  </a:cubicBezTo>
                  <a:cubicBezTo>
                    <a:pt x="5" y="13"/>
                    <a:pt x="3" y="13"/>
                    <a:pt x="1" y="13"/>
                  </a:cubicBezTo>
                  <a:cubicBezTo>
                    <a:pt x="1" y="12"/>
                    <a:pt x="1" y="12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AD9079FD-1737-8E55-9976-50F2AF22EB7F}"/>
                </a:ext>
              </a:extLst>
            </p:cNvPr>
            <p:cNvSpPr/>
            <p:nvPr/>
          </p:nvSpPr>
          <p:spPr bwMode="auto">
            <a:xfrm>
              <a:off x="2510" y="1016"/>
              <a:ext cx="48" cy="49"/>
            </a:xfrm>
            <a:custGeom>
              <a:gdLst>
                <a:gd name="T0" fmla="*/ 0 w 32"/>
                <a:gd name="T1" fmla="*/ 9 h 32"/>
                <a:gd name="T2" fmla="*/ 21 w 32"/>
                <a:gd name="T3" fmla="*/ 5 h 32"/>
                <a:gd name="T4" fmla="*/ 30 w 32"/>
                <a:gd name="T5" fmla="*/ 23 h 32"/>
                <a:gd name="T6" fmla="*/ 10 w 32"/>
                <a:gd name="T7" fmla="*/ 31 h 32"/>
                <a:gd name="T8" fmla="*/ 16 w 32"/>
                <a:gd name="T9" fmla="*/ 22 h 32"/>
                <a:gd name="T10" fmla="*/ 12 w 32"/>
                <a:gd name="T11" fmla="*/ 11 h 32"/>
                <a:gd name="T12" fmla="*/ 0 w 32"/>
                <a:gd name="T13" fmla="*/ 9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2">
                  <a:moveTo>
                    <a:pt x="0" y="9"/>
                  </a:moveTo>
                  <a:cubicBezTo>
                    <a:pt x="7" y="4"/>
                    <a:pt x="14" y="0"/>
                    <a:pt x="21" y="5"/>
                  </a:cubicBezTo>
                  <a:cubicBezTo>
                    <a:pt x="30" y="10"/>
                    <a:pt x="32" y="17"/>
                    <a:pt x="30" y="23"/>
                  </a:cubicBezTo>
                  <a:cubicBezTo>
                    <a:pt x="26" y="32"/>
                    <a:pt x="18" y="32"/>
                    <a:pt x="10" y="31"/>
                  </a:cubicBezTo>
                  <a:cubicBezTo>
                    <a:pt x="12" y="28"/>
                    <a:pt x="15" y="26"/>
                    <a:pt x="16" y="22"/>
                  </a:cubicBezTo>
                  <a:cubicBezTo>
                    <a:pt x="17" y="18"/>
                    <a:pt x="14" y="14"/>
                    <a:pt x="12" y="11"/>
                  </a:cubicBezTo>
                  <a:cubicBezTo>
                    <a:pt x="10" y="7"/>
                    <a:pt x="5" y="8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8" name="Group 58">
            <a:extLst>
              <a:ext uri="{FF2B5EF4-FFF2-40B4-BE49-F238E27FC236}">
                <a16:creationId xmlns:a16="http://schemas.microsoft.com/office/drawing/2014/main" id="{8D109BD5-27ED-BEEA-1D8D-A6C50F2FFC30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1210097" y="4844482"/>
            <a:ext cx="2057670" cy="1944176"/>
            <a:chOff x="2046" y="755"/>
            <a:chExt cx="2230" cy="2107"/>
          </a:xfrm>
          <a:solidFill>
            <a:srgbClr val="AB9375"/>
          </a:solidFill>
        </p:grpSpPr>
        <p:sp>
          <p:nvSpPr>
            <p:cNvPr id="19" name="Freeform 59">
              <a:extLst>
                <a:ext uri="{FF2B5EF4-FFF2-40B4-BE49-F238E27FC236}">
                  <a16:creationId xmlns:a16="http://schemas.microsoft.com/office/drawing/2014/main" id="{9CE799BC-DD1E-2628-F1DC-D7A36F2F7EAC}"/>
                </a:ext>
              </a:extLst>
            </p:cNvPr>
            <p:cNvSpPr/>
            <p:nvPr/>
          </p:nvSpPr>
          <p:spPr bwMode="auto">
            <a:xfrm>
              <a:off x="2046" y="755"/>
              <a:ext cx="2230" cy="2107"/>
            </a:xfrm>
            <a:custGeom>
              <a:gdLst>
                <a:gd name="T0" fmla="*/ 208 w 1466"/>
                <a:gd name="T1" fmla="*/ 399 h 1385"/>
                <a:gd name="T2" fmla="*/ 417 w 1466"/>
                <a:gd name="T3" fmla="*/ 349 h 1385"/>
                <a:gd name="T4" fmla="*/ 460 w 1466"/>
                <a:gd name="T5" fmla="*/ 270 h 1385"/>
                <a:gd name="T6" fmla="*/ 350 w 1466"/>
                <a:gd name="T7" fmla="*/ 246 h 1385"/>
                <a:gd name="T8" fmla="*/ 349 w 1466"/>
                <a:gd name="T9" fmla="*/ 144 h 1385"/>
                <a:gd name="T10" fmla="*/ 558 w 1466"/>
                <a:gd name="T11" fmla="*/ 46 h 1385"/>
                <a:gd name="T12" fmla="*/ 593 w 1466"/>
                <a:gd name="T13" fmla="*/ 27 h 1385"/>
                <a:gd name="T14" fmla="*/ 682 w 1466"/>
                <a:gd name="T15" fmla="*/ 254 h 1385"/>
                <a:gd name="T16" fmla="*/ 653 w 1466"/>
                <a:gd name="T17" fmla="*/ 145 h 1385"/>
                <a:gd name="T18" fmla="*/ 642 w 1466"/>
                <a:gd name="T19" fmla="*/ 60 h 1385"/>
                <a:gd name="T20" fmla="*/ 683 w 1466"/>
                <a:gd name="T21" fmla="*/ 96 h 1385"/>
                <a:gd name="T22" fmla="*/ 799 w 1466"/>
                <a:gd name="T23" fmla="*/ 127 h 1385"/>
                <a:gd name="T24" fmla="*/ 759 w 1466"/>
                <a:gd name="T25" fmla="*/ 179 h 1385"/>
                <a:gd name="T26" fmla="*/ 818 w 1466"/>
                <a:gd name="T27" fmla="*/ 219 h 1385"/>
                <a:gd name="T28" fmla="*/ 895 w 1466"/>
                <a:gd name="T29" fmla="*/ 278 h 1385"/>
                <a:gd name="T30" fmla="*/ 862 w 1466"/>
                <a:gd name="T31" fmla="*/ 325 h 1385"/>
                <a:gd name="T32" fmla="*/ 759 w 1466"/>
                <a:gd name="T33" fmla="*/ 346 h 1385"/>
                <a:gd name="T34" fmla="*/ 785 w 1466"/>
                <a:gd name="T35" fmla="*/ 390 h 1385"/>
                <a:gd name="T36" fmla="*/ 735 w 1466"/>
                <a:gd name="T37" fmla="*/ 416 h 1385"/>
                <a:gd name="T38" fmla="*/ 711 w 1466"/>
                <a:gd name="T39" fmla="*/ 449 h 1385"/>
                <a:gd name="T40" fmla="*/ 738 w 1466"/>
                <a:gd name="T41" fmla="*/ 564 h 1385"/>
                <a:gd name="T42" fmla="*/ 1099 w 1466"/>
                <a:gd name="T43" fmla="*/ 736 h 1385"/>
                <a:gd name="T44" fmla="*/ 1145 w 1466"/>
                <a:gd name="T45" fmla="*/ 406 h 1385"/>
                <a:gd name="T46" fmla="*/ 1188 w 1466"/>
                <a:gd name="T47" fmla="*/ 479 h 1385"/>
                <a:gd name="T48" fmla="*/ 1402 w 1466"/>
                <a:gd name="T49" fmla="*/ 410 h 1385"/>
                <a:gd name="T50" fmla="*/ 1462 w 1466"/>
                <a:gd name="T51" fmla="*/ 408 h 1385"/>
                <a:gd name="T52" fmla="*/ 1413 w 1466"/>
                <a:gd name="T53" fmla="*/ 489 h 1385"/>
                <a:gd name="T54" fmla="*/ 1395 w 1466"/>
                <a:gd name="T55" fmla="*/ 509 h 1385"/>
                <a:gd name="T56" fmla="*/ 1342 w 1466"/>
                <a:gd name="T57" fmla="*/ 550 h 1385"/>
                <a:gd name="T58" fmla="*/ 1366 w 1466"/>
                <a:gd name="T59" fmla="*/ 608 h 1385"/>
                <a:gd name="T60" fmla="*/ 1276 w 1466"/>
                <a:gd name="T61" fmla="*/ 659 h 1385"/>
                <a:gd name="T62" fmla="*/ 1344 w 1466"/>
                <a:gd name="T63" fmla="*/ 709 h 1385"/>
                <a:gd name="T64" fmla="*/ 1326 w 1466"/>
                <a:gd name="T65" fmla="*/ 754 h 1385"/>
                <a:gd name="T66" fmla="*/ 1297 w 1466"/>
                <a:gd name="T67" fmla="*/ 796 h 1385"/>
                <a:gd name="T68" fmla="*/ 1251 w 1466"/>
                <a:gd name="T69" fmla="*/ 847 h 1385"/>
                <a:gd name="T70" fmla="*/ 1138 w 1466"/>
                <a:gd name="T71" fmla="*/ 816 h 1385"/>
                <a:gd name="T72" fmla="*/ 1100 w 1466"/>
                <a:gd name="T73" fmla="*/ 1066 h 1385"/>
                <a:gd name="T74" fmla="*/ 1064 w 1466"/>
                <a:gd name="T75" fmla="*/ 1288 h 1385"/>
                <a:gd name="T76" fmla="*/ 1004 w 1466"/>
                <a:gd name="T77" fmla="*/ 1349 h 1385"/>
                <a:gd name="T78" fmla="*/ 906 w 1466"/>
                <a:gd name="T79" fmla="*/ 1322 h 1385"/>
                <a:gd name="T80" fmla="*/ 974 w 1466"/>
                <a:gd name="T81" fmla="*/ 1085 h 1385"/>
                <a:gd name="T82" fmla="*/ 823 w 1466"/>
                <a:gd name="T83" fmla="*/ 1164 h 1385"/>
                <a:gd name="T84" fmla="*/ 702 w 1466"/>
                <a:gd name="T85" fmla="*/ 1274 h 1385"/>
                <a:gd name="T86" fmla="*/ 639 w 1466"/>
                <a:gd name="T87" fmla="*/ 1290 h 1385"/>
                <a:gd name="T88" fmla="*/ 802 w 1466"/>
                <a:gd name="T89" fmla="*/ 1102 h 1385"/>
                <a:gd name="T90" fmla="*/ 800 w 1466"/>
                <a:gd name="T91" fmla="*/ 905 h 1385"/>
                <a:gd name="T92" fmla="*/ 815 w 1466"/>
                <a:gd name="T93" fmla="*/ 887 h 1385"/>
                <a:gd name="T94" fmla="*/ 500 w 1466"/>
                <a:gd name="T95" fmla="*/ 796 h 1385"/>
                <a:gd name="T96" fmla="*/ 415 w 1466"/>
                <a:gd name="T97" fmla="*/ 752 h 1385"/>
                <a:gd name="T98" fmla="*/ 221 w 1466"/>
                <a:gd name="T99" fmla="*/ 676 h 1385"/>
                <a:gd name="T100" fmla="*/ 274 w 1466"/>
                <a:gd name="T101" fmla="*/ 838 h 1385"/>
                <a:gd name="T102" fmla="*/ 302 w 1466"/>
                <a:gd name="T103" fmla="*/ 911 h 1385"/>
                <a:gd name="T104" fmla="*/ 177 w 1466"/>
                <a:gd name="T105" fmla="*/ 795 h 1385"/>
                <a:gd name="T106" fmla="*/ 297 w 1466"/>
                <a:gd name="T107" fmla="*/ 628 h 1385"/>
                <a:gd name="T108" fmla="*/ 247 w 1466"/>
                <a:gd name="T109" fmla="*/ 598 h 1385"/>
                <a:gd name="T110" fmla="*/ 132 w 1466"/>
                <a:gd name="T111" fmla="*/ 565 h 1385"/>
                <a:gd name="T112" fmla="*/ 111 w 1466"/>
                <a:gd name="T113" fmla="*/ 635 h 1385"/>
                <a:gd name="T114" fmla="*/ 4 w 1466"/>
                <a:gd name="T115" fmla="*/ 634 h 13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66" h="1385">
                  <a:moveTo>
                    <a:pt x="43" y="587"/>
                  </a:moveTo>
                  <a:cubicBezTo>
                    <a:pt x="44" y="577"/>
                    <a:pt x="40" y="568"/>
                    <a:pt x="38" y="559"/>
                  </a:cubicBezTo>
                  <a:cubicBezTo>
                    <a:pt x="35" y="546"/>
                    <a:pt x="45" y="523"/>
                    <a:pt x="56" y="515"/>
                  </a:cubicBezTo>
                  <a:cubicBezTo>
                    <a:pt x="66" y="507"/>
                    <a:pt x="75" y="498"/>
                    <a:pt x="84" y="489"/>
                  </a:cubicBezTo>
                  <a:cubicBezTo>
                    <a:pt x="98" y="475"/>
                    <a:pt x="110" y="459"/>
                    <a:pt x="125" y="445"/>
                  </a:cubicBezTo>
                  <a:cubicBezTo>
                    <a:pt x="134" y="437"/>
                    <a:pt x="139" y="425"/>
                    <a:pt x="143" y="414"/>
                  </a:cubicBezTo>
                  <a:cubicBezTo>
                    <a:pt x="149" y="402"/>
                    <a:pt x="158" y="398"/>
                    <a:pt x="170" y="396"/>
                  </a:cubicBezTo>
                  <a:cubicBezTo>
                    <a:pt x="178" y="395"/>
                    <a:pt x="186" y="395"/>
                    <a:pt x="194" y="392"/>
                  </a:cubicBezTo>
                  <a:cubicBezTo>
                    <a:pt x="197" y="390"/>
                    <a:pt x="205" y="396"/>
                    <a:pt x="208" y="399"/>
                  </a:cubicBezTo>
                  <a:cubicBezTo>
                    <a:pt x="214" y="408"/>
                    <a:pt x="218" y="418"/>
                    <a:pt x="221" y="428"/>
                  </a:cubicBezTo>
                  <a:cubicBezTo>
                    <a:pt x="221" y="429"/>
                    <a:pt x="222" y="430"/>
                    <a:pt x="223" y="431"/>
                  </a:cubicBezTo>
                  <a:cubicBezTo>
                    <a:pt x="234" y="446"/>
                    <a:pt x="245" y="461"/>
                    <a:pt x="258" y="475"/>
                  </a:cubicBezTo>
                  <a:cubicBezTo>
                    <a:pt x="263" y="479"/>
                    <a:pt x="269" y="483"/>
                    <a:pt x="274" y="487"/>
                  </a:cubicBezTo>
                  <a:cubicBezTo>
                    <a:pt x="285" y="494"/>
                    <a:pt x="295" y="503"/>
                    <a:pt x="306" y="510"/>
                  </a:cubicBezTo>
                  <a:cubicBezTo>
                    <a:pt x="306" y="510"/>
                    <a:pt x="306" y="510"/>
                    <a:pt x="306" y="509"/>
                  </a:cubicBezTo>
                  <a:cubicBezTo>
                    <a:pt x="315" y="485"/>
                    <a:pt x="332" y="466"/>
                    <a:pt x="350" y="449"/>
                  </a:cubicBezTo>
                  <a:cubicBezTo>
                    <a:pt x="358" y="441"/>
                    <a:pt x="363" y="431"/>
                    <a:pt x="369" y="421"/>
                  </a:cubicBezTo>
                  <a:cubicBezTo>
                    <a:pt x="384" y="397"/>
                    <a:pt x="399" y="371"/>
                    <a:pt x="417" y="349"/>
                  </a:cubicBezTo>
                  <a:cubicBezTo>
                    <a:pt x="431" y="331"/>
                    <a:pt x="446" y="315"/>
                    <a:pt x="462" y="299"/>
                  </a:cubicBezTo>
                  <a:cubicBezTo>
                    <a:pt x="470" y="291"/>
                    <a:pt x="479" y="288"/>
                    <a:pt x="489" y="287"/>
                  </a:cubicBezTo>
                  <a:cubicBezTo>
                    <a:pt x="490" y="287"/>
                    <a:pt x="492" y="287"/>
                    <a:pt x="493" y="286"/>
                  </a:cubicBezTo>
                  <a:cubicBezTo>
                    <a:pt x="501" y="283"/>
                    <a:pt x="508" y="280"/>
                    <a:pt x="516" y="276"/>
                  </a:cubicBezTo>
                  <a:cubicBezTo>
                    <a:pt x="530" y="269"/>
                    <a:pt x="539" y="257"/>
                    <a:pt x="548" y="245"/>
                  </a:cubicBezTo>
                  <a:cubicBezTo>
                    <a:pt x="550" y="243"/>
                    <a:pt x="553" y="239"/>
                    <a:pt x="550" y="236"/>
                  </a:cubicBezTo>
                  <a:cubicBezTo>
                    <a:pt x="547" y="234"/>
                    <a:pt x="544" y="238"/>
                    <a:pt x="542" y="241"/>
                  </a:cubicBezTo>
                  <a:cubicBezTo>
                    <a:pt x="531" y="255"/>
                    <a:pt x="517" y="265"/>
                    <a:pt x="499" y="271"/>
                  </a:cubicBezTo>
                  <a:cubicBezTo>
                    <a:pt x="486" y="275"/>
                    <a:pt x="473" y="275"/>
                    <a:pt x="460" y="270"/>
                  </a:cubicBezTo>
                  <a:cubicBezTo>
                    <a:pt x="455" y="269"/>
                    <a:pt x="451" y="264"/>
                    <a:pt x="447" y="260"/>
                  </a:cubicBezTo>
                  <a:cubicBezTo>
                    <a:pt x="442" y="255"/>
                    <a:pt x="438" y="253"/>
                    <a:pt x="431" y="255"/>
                  </a:cubicBezTo>
                  <a:cubicBezTo>
                    <a:pt x="426" y="257"/>
                    <a:pt x="420" y="257"/>
                    <a:pt x="415" y="258"/>
                  </a:cubicBezTo>
                  <a:cubicBezTo>
                    <a:pt x="400" y="260"/>
                    <a:pt x="388" y="269"/>
                    <a:pt x="376" y="277"/>
                  </a:cubicBezTo>
                  <a:cubicBezTo>
                    <a:pt x="365" y="284"/>
                    <a:pt x="356" y="292"/>
                    <a:pt x="343" y="292"/>
                  </a:cubicBezTo>
                  <a:cubicBezTo>
                    <a:pt x="335" y="292"/>
                    <a:pt x="328" y="290"/>
                    <a:pt x="322" y="286"/>
                  </a:cubicBezTo>
                  <a:cubicBezTo>
                    <a:pt x="315" y="281"/>
                    <a:pt x="310" y="276"/>
                    <a:pt x="304" y="272"/>
                  </a:cubicBezTo>
                  <a:cubicBezTo>
                    <a:pt x="300" y="269"/>
                    <a:pt x="302" y="268"/>
                    <a:pt x="305" y="267"/>
                  </a:cubicBezTo>
                  <a:cubicBezTo>
                    <a:pt x="320" y="260"/>
                    <a:pt x="335" y="253"/>
                    <a:pt x="350" y="246"/>
                  </a:cubicBezTo>
                  <a:cubicBezTo>
                    <a:pt x="353" y="245"/>
                    <a:pt x="354" y="243"/>
                    <a:pt x="353" y="241"/>
                  </a:cubicBezTo>
                  <a:cubicBezTo>
                    <a:pt x="353" y="238"/>
                    <a:pt x="351" y="237"/>
                    <a:pt x="348" y="237"/>
                  </a:cubicBezTo>
                  <a:cubicBezTo>
                    <a:pt x="333" y="236"/>
                    <a:pt x="319" y="234"/>
                    <a:pt x="304" y="234"/>
                  </a:cubicBezTo>
                  <a:cubicBezTo>
                    <a:pt x="297" y="235"/>
                    <a:pt x="290" y="232"/>
                    <a:pt x="283" y="231"/>
                  </a:cubicBezTo>
                  <a:cubicBezTo>
                    <a:pt x="280" y="231"/>
                    <a:pt x="279" y="229"/>
                    <a:pt x="280" y="227"/>
                  </a:cubicBezTo>
                  <a:cubicBezTo>
                    <a:pt x="283" y="219"/>
                    <a:pt x="282" y="212"/>
                    <a:pt x="281" y="205"/>
                  </a:cubicBezTo>
                  <a:cubicBezTo>
                    <a:pt x="277" y="189"/>
                    <a:pt x="284" y="177"/>
                    <a:pt x="294" y="167"/>
                  </a:cubicBezTo>
                  <a:cubicBezTo>
                    <a:pt x="301" y="159"/>
                    <a:pt x="312" y="157"/>
                    <a:pt x="322" y="155"/>
                  </a:cubicBezTo>
                  <a:cubicBezTo>
                    <a:pt x="331" y="153"/>
                    <a:pt x="340" y="149"/>
                    <a:pt x="349" y="144"/>
                  </a:cubicBezTo>
                  <a:cubicBezTo>
                    <a:pt x="366" y="133"/>
                    <a:pt x="385" y="122"/>
                    <a:pt x="404" y="112"/>
                  </a:cubicBezTo>
                  <a:cubicBezTo>
                    <a:pt x="416" y="106"/>
                    <a:pt x="429" y="101"/>
                    <a:pt x="441" y="95"/>
                  </a:cubicBezTo>
                  <a:cubicBezTo>
                    <a:pt x="459" y="86"/>
                    <a:pt x="477" y="76"/>
                    <a:pt x="497" y="70"/>
                  </a:cubicBezTo>
                  <a:cubicBezTo>
                    <a:pt x="500" y="69"/>
                    <a:pt x="499" y="67"/>
                    <a:pt x="500" y="65"/>
                  </a:cubicBezTo>
                  <a:cubicBezTo>
                    <a:pt x="501" y="60"/>
                    <a:pt x="501" y="55"/>
                    <a:pt x="503" y="51"/>
                  </a:cubicBezTo>
                  <a:cubicBezTo>
                    <a:pt x="507" y="43"/>
                    <a:pt x="512" y="38"/>
                    <a:pt x="521" y="37"/>
                  </a:cubicBezTo>
                  <a:cubicBezTo>
                    <a:pt x="533" y="36"/>
                    <a:pt x="544" y="39"/>
                    <a:pt x="555" y="41"/>
                  </a:cubicBezTo>
                  <a:cubicBezTo>
                    <a:pt x="557" y="41"/>
                    <a:pt x="559" y="41"/>
                    <a:pt x="560" y="42"/>
                  </a:cubicBezTo>
                  <a:cubicBezTo>
                    <a:pt x="561" y="44"/>
                    <a:pt x="559" y="45"/>
                    <a:pt x="558" y="46"/>
                  </a:cubicBezTo>
                  <a:cubicBezTo>
                    <a:pt x="551" y="48"/>
                    <a:pt x="546" y="53"/>
                    <a:pt x="540" y="55"/>
                  </a:cubicBezTo>
                  <a:cubicBezTo>
                    <a:pt x="531" y="58"/>
                    <a:pt x="523" y="70"/>
                    <a:pt x="524" y="80"/>
                  </a:cubicBezTo>
                  <a:cubicBezTo>
                    <a:pt x="524" y="82"/>
                    <a:pt x="525" y="84"/>
                    <a:pt x="527" y="84"/>
                  </a:cubicBezTo>
                  <a:cubicBezTo>
                    <a:pt x="529" y="85"/>
                    <a:pt x="530" y="84"/>
                    <a:pt x="532" y="82"/>
                  </a:cubicBezTo>
                  <a:cubicBezTo>
                    <a:pt x="532" y="81"/>
                    <a:pt x="533" y="81"/>
                    <a:pt x="533" y="80"/>
                  </a:cubicBezTo>
                  <a:cubicBezTo>
                    <a:pt x="535" y="71"/>
                    <a:pt x="542" y="66"/>
                    <a:pt x="549" y="62"/>
                  </a:cubicBezTo>
                  <a:cubicBezTo>
                    <a:pt x="570" y="49"/>
                    <a:pt x="584" y="32"/>
                    <a:pt x="591" y="8"/>
                  </a:cubicBezTo>
                  <a:cubicBezTo>
                    <a:pt x="592" y="5"/>
                    <a:pt x="594" y="2"/>
                    <a:pt x="595" y="0"/>
                  </a:cubicBezTo>
                  <a:cubicBezTo>
                    <a:pt x="596" y="9"/>
                    <a:pt x="594" y="18"/>
                    <a:pt x="593" y="27"/>
                  </a:cubicBezTo>
                  <a:cubicBezTo>
                    <a:pt x="592" y="39"/>
                    <a:pt x="589" y="51"/>
                    <a:pt x="588" y="63"/>
                  </a:cubicBezTo>
                  <a:cubicBezTo>
                    <a:pt x="587" y="70"/>
                    <a:pt x="584" y="76"/>
                    <a:pt x="581" y="83"/>
                  </a:cubicBezTo>
                  <a:cubicBezTo>
                    <a:pt x="580" y="86"/>
                    <a:pt x="577" y="88"/>
                    <a:pt x="573" y="88"/>
                  </a:cubicBezTo>
                  <a:cubicBezTo>
                    <a:pt x="571" y="88"/>
                    <a:pt x="569" y="88"/>
                    <a:pt x="567" y="89"/>
                  </a:cubicBezTo>
                  <a:cubicBezTo>
                    <a:pt x="571" y="92"/>
                    <a:pt x="575" y="95"/>
                    <a:pt x="580" y="97"/>
                  </a:cubicBezTo>
                  <a:cubicBezTo>
                    <a:pt x="585" y="100"/>
                    <a:pt x="589" y="105"/>
                    <a:pt x="595" y="107"/>
                  </a:cubicBezTo>
                  <a:cubicBezTo>
                    <a:pt x="606" y="112"/>
                    <a:pt x="612" y="122"/>
                    <a:pt x="621" y="130"/>
                  </a:cubicBezTo>
                  <a:cubicBezTo>
                    <a:pt x="626" y="133"/>
                    <a:pt x="628" y="138"/>
                    <a:pt x="632" y="143"/>
                  </a:cubicBezTo>
                  <a:cubicBezTo>
                    <a:pt x="660" y="174"/>
                    <a:pt x="675" y="212"/>
                    <a:pt x="682" y="254"/>
                  </a:cubicBezTo>
                  <a:cubicBezTo>
                    <a:pt x="686" y="281"/>
                    <a:pt x="686" y="309"/>
                    <a:pt x="681" y="337"/>
                  </a:cubicBezTo>
                  <a:cubicBezTo>
                    <a:pt x="674" y="378"/>
                    <a:pt x="663" y="418"/>
                    <a:pt x="651" y="459"/>
                  </a:cubicBezTo>
                  <a:cubicBezTo>
                    <a:pt x="648" y="467"/>
                    <a:pt x="652" y="474"/>
                    <a:pt x="656" y="481"/>
                  </a:cubicBezTo>
                  <a:cubicBezTo>
                    <a:pt x="657" y="481"/>
                    <a:pt x="657" y="482"/>
                    <a:pt x="658" y="483"/>
                  </a:cubicBezTo>
                  <a:cubicBezTo>
                    <a:pt x="660" y="484"/>
                    <a:pt x="658" y="488"/>
                    <a:pt x="662" y="487"/>
                  </a:cubicBezTo>
                  <a:cubicBezTo>
                    <a:pt x="665" y="487"/>
                    <a:pt x="665" y="483"/>
                    <a:pt x="666" y="481"/>
                  </a:cubicBezTo>
                  <a:cubicBezTo>
                    <a:pt x="672" y="456"/>
                    <a:pt x="680" y="432"/>
                    <a:pt x="686" y="407"/>
                  </a:cubicBezTo>
                  <a:cubicBezTo>
                    <a:pt x="695" y="367"/>
                    <a:pt x="700" y="327"/>
                    <a:pt x="701" y="286"/>
                  </a:cubicBezTo>
                  <a:cubicBezTo>
                    <a:pt x="702" y="233"/>
                    <a:pt x="684" y="187"/>
                    <a:pt x="653" y="145"/>
                  </a:cubicBezTo>
                  <a:cubicBezTo>
                    <a:pt x="642" y="130"/>
                    <a:pt x="631" y="116"/>
                    <a:pt x="616" y="105"/>
                  </a:cubicBezTo>
                  <a:cubicBezTo>
                    <a:pt x="611" y="100"/>
                    <a:pt x="606" y="96"/>
                    <a:pt x="600" y="93"/>
                  </a:cubicBezTo>
                  <a:cubicBezTo>
                    <a:pt x="596" y="91"/>
                    <a:pt x="598" y="88"/>
                    <a:pt x="599" y="86"/>
                  </a:cubicBezTo>
                  <a:cubicBezTo>
                    <a:pt x="600" y="76"/>
                    <a:pt x="602" y="67"/>
                    <a:pt x="604" y="58"/>
                  </a:cubicBezTo>
                  <a:cubicBezTo>
                    <a:pt x="605" y="53"/>
                    <a:pt x="607" y="48"/>
                    <a:pt x="607" y="44"/>
                  </a:cubicBezTo>
                  <a:cubicBezTo>
                    <a:pt x="607" y="38"/>
                    <a:pt x="610" y="37"/>
                    <a:pt x="614" y="38"/>
                  </a:cubicBezTo>
                  <a:cubicBezTo>
                    <a:pt x="620" y="38"/>
                    <a:pt x="625" y="39"/>
                    <a:pt x="631" y="40"/>
                  </a:cubicBezTo>
                  <a:cubicBezTo>
                    <a:pt x="644" y="41"/>
                    <a:pt x="658" y="43"/>
                    <a:pt x="673" y="41"/>
                  </a:cubicBezTo>
                  <a:cubicBezTo>
                    <a:pt x="664" y="51"/>
                    <a:pt x="652" y="52"/>
                    <a:pt x="642" y="60"/>
                  </a:cubicBezTo>
                  <a:cubicBezTo>
                    <a:pt x="647" y="60"/>
                    <a:pt x="651" y="60"/>
                    <a:pt x="655" y="60"/>
                  </a:cubicBezTo>
                  <a:cubicBezTo>
                    <a:pt x="664" y="60"/>
                    <a:pt x="674" y="60"/>
                    <a:pt x="683" y="59"/>
                  </a:cubicBezTo>
                  <a:cubicBezTo>
                    <a:pt x="691" y="59"/>
                    <a:pt x="698" y="63"/>
                    <a:pt x="705" y="65"/>
                  </a:cubicBezTo>
                  <a:cubicBezTo>
                    <a:pt x="711" y="67"/>
                    <a:pt x="718" y="68"/>
                    <a:pt x="724" y="69"/>
                  </a:cubicBezTo>
                  <a:cubicBezTo>
                    <a:pt x="726" y="69"/>
                    <a:pt x="729" y="71"/>
                    <a:pt x="731" y="67"/>
                  </a:cubicBezTo>
                  <a:cubicBezTo>
                    <a:pt x="732" y="66"/>
                    <a:pt x="734" y="67"/>
                    <a:pt x="733" y="69"/>
                  </a:cubicBezTo>
                  <a:cubicBezTo>
                    <a:pt x="732" y="72"/>
                    <a:pt x="731" y="75"/>
                    <a:pt x="728" y="77"/>
                  </a:cubicBezTo>
                  <a:cubicBezTo>
                    <a:pt x="720" y="82"/>
                    <a:pt x="712" y="85"/>
                    <a:pt x="703" y="87"/>
                  </a:cubicBezTo>
                  <a:cubicBezTo>
                    <a:pt x="696" y="89"/>
                    <a:pt x="688" y="91"/>
                    <a:pt x="683" y="96"/>
                  </a:cubicBezTo>
                  <a:cubicBezTo>
                    <a:pt x="682" y="97"/>
                    <a:pt x="681" y="98"/>
                    <a:pt x="680" y="99"/>
                  </a:cubicBezTo>
                  <a:cubicBezTo>
                    <a:pt x="692" y="99"/>
                    <a:pt x="703" y="100"/>
                    <a:pt x="715" y="99"/>
                  </a:cubicBezTo>
                  <a:cubicBezTo>
                    <a:pt x="736" y="98"/>
                    <a:pt x="757" y="99"/>
                    <a:pt x="778" y="103"/>
                  </a:cubicBezTo>
                  <a:cubicBezTo>
                    <a:pt x="786" y="105"/>
                    <a:pt x="794" y="108"/>
                    <a:pt x="802" y="111"/>
                  </a:cubicBezTo>
                  <a:cubicBezTo>
                    <a:pt x="810" y="113"/>
                    <a:pt x="818" y="116"/>
                    <a:pt x="827" y="115"/>
                  </a:cubicBezTo>
                  <a:cubicBezTo>
                    <a:pt x="828" y="115"/>
                    <a:pt x="831" y="114"/>
                    <a:pt x="831" y="116"/>
                  </a:cubicBezTo>
                  <a:cubicBezTo>
                    <a:pt x="832" y="118"/>
                    <a:pt x="830" y="119"/>
                    <a:pt x="829" y="120"/>
                  </a:cubicBezTo>
                  <a:cubicBezTo>
                    <a:pt x="827" y="123"/>
                    <a:pt x="824" y="125"/>
                    <a:pt x="820" y="126"/>
                  </a:cubicBezTo>
                  <a:cubicBezTo>
                    <a:pt x="813" y="127"/>
                    <a:pt x="807" y="129"/>
                    <a:pt x="799" y="127"/>
                  </a:cubicBezTo>
                  <a:cubicBezTo>
                    <a:pt x="796" y="125"/>
                    <a:pt x="792" y="127"/>
                    <a:pt x="788" y="129"/>
                  </a:cubicBezTo>
                  <a:cubicBezTo>
                    <a:pt x="783" y="131"/>
                    <a:pt x="779" y="133"/>
                    <a:pt x="774" y="136"/>
                  </a:cubicBezTo>
                  <a:cubicBezTo>
                    <a:pt x="764" y="141"/>
                    <a:pt x="754" y="145"/>
                    <a:pt x="742" y="144"/>
                  </a:cubicBezTo>
                  <a:cubicBezTo>
                    <a:pt x="737" y="144"/>
                    <a:pt x="732" y="146"/>
                    <a:pt x="726" y="148"/>
                  </a:cubicBezTo>
                  <a:cubicBezTo>
                    <a:pt x="732" y="150"/>
                    <a:pt x="736" y="152"/>
                    <a:pt x="742" y="152"/>
                  </a:cubicBezTo>
                  <a:cubicBezTo>
                    <a:pt x="749" y="152"/>
                    <a:pt x="757" y="153"/>
                    <a:pt x="765" y="153"/>
                  </a:cubicBezTo>
                  <a:cubicBezTo>
                    <a:pt x="776" y="154"/>
                    <a:pt x="787" y="158"/>
                    <a:pt x="797" y="163"/>
                  </a:cubicBezTo>
                  <a:cubicBezTo>
                    <a:pt x="790" y="167"/>
                    <a:pt x="783" y="168"/>
                    <a:pt x="776" y="171"/>
                  </a:cubicBezTo>
                  <a:cubicBezTo>
                    <a:pt x="770" y="173"/>
                    <a:pt x="764" y="175"/>
                    <a:pt x="759" y="179"/>
                  </a:cubicBezTo>
                  <a:cubicBezTo>
                    <a:pt x="756" y="181"/>
                    <a:pt x="756" y="183"/>
                    <a:pt x="760" y="184"/>
                  </a:cubicBezTo>
                  <a:cubicBezTo>
                    <a:pt x="775" y="190"/>
                    <a:pt x="790" y="193"/>
                    <a:pt x="806" y="189"/>
                  </a:cubicBezTo>
                  <a:cubicBezTo>
                    <a:pt x="821" y="185"/>
                    <a:pt x="835" y="187"/>
                    <a:pt x="849" y="193"/>
                  </a:cubicBezTo>
                  <a:cubicBezTo>
                    <a:pt x="856" y="196"/>
                    <a:pt x="863" y="199"/>
                    <a:pt x="871" y="198"/>
                  </a:cubicBezTo>
                  <a:cubicBezTo>
                    <a:pt x="874" y="198"/>
                    <a:pt x="876" y="199"/>
                    <a:pt x="877" y="202"/>
                  </a:cubicBezTo>
                  <a:cubicBezTo>
                    <a:pt x="878" y="205"/>
                    <a:pt x="875" y="206"/>
                    <a:pt x="874" y="207"/>
                  </a:cubicBezTo>
                  <a:cubicBezTo>
                    <a:pt x="865" y="213"/>
                    <a:pt x="855" y="214"/>
                    <a:pt x="845" y="215"/>
                  </a:cubicBezTo>
                  <a:cubicBezTo>
                    <a:pt x="841" y="216"/>
                    <a:pt x="837" y="215"/>
                    <a:pt x="833" y="215"/>
                  </a:cubicBezTo>
                  <a:cubicBezTo>
                    <a:pt x="827" y="215"/>
                    <a:pt x="822" y="216"/>
                    <a:pt x="818" y="219"/>
                  </a:cubicBezTo>
                  <a:cubicBezTo>
                    <a:pt x="809" y="227"/>
                    <a:pt x="798" y="227"/>
                    <a:pt x="788" y="230"/>
                  </a:cubicBezTo>
                  <a:cubicBezTo>
                    <a:pt x="787" y="230"/>
                    <a:pt x="786" y="230"/>
                    <a:pt x="786" y="230"/>
                  </a:cubicBezTo>
                  <a:cubicBezTo>
                    <a:pt x="784" y="232"/>
                    <a:pt x="780" y="230"/>
                    <a:pt x="779" y="233"/>
                  </a:cubicBezTo>
                  <a:cubicBezTo>
                    <a:pt x="779" y="235"/>
                    <a:pt x="783" y="235"/>
                    <a:pt x="785" y="236"/>
                  </a:cubicBezTo>
                  <a:cubicBezTo>
                    <a:pt x="788" y="239"/>
                    <a:pt x="788" y="240"/>
                    <a:pt x="785" y="243"/>
                  </a:cubicBezTo>
                  <a:cubicBezTo>
                    <a:pt x="777" y="248"/>
                    <a:pt x="777" y="248"/>
                    <a:pt x="785" y="253"/>
                  </a:cubicBezTo>
                  <a:cubicBezTo>
                    <a:pt x="803" y="267"/>
                    <a:pt x="823" y="266"/>
                    <a:pt x="843" y="264"/>
                  </a:cubicBezTo>
                  <a:cubicBezTo>
                    <a:pt x="855" y="263"/>
                    <a:pt x="865" y="265"/>
                    <a:pt x="875" y="271"/>
                  </a:cubicBezTo>
                  <a:cubicBezTo>
                    <a:pt x="881" y="274"/>
                    <a:pt x="888" y="275"/>
                    <a:pt x="895" y="278"/>
                  </a:cubicBezTo>
                  <a:cubicBezTo>
                    <a:pt x="891" y="283"/>
                    <a:pt x="886" y="285"/>
                    <a:pt x="881" y="286"/>
                  </a:cubicBezTo>
                  <a:cubicBezTo>
                    <a:pt x="879" y="286"/>
                    <a:pt x="876" y="287"/>
                    <a:pt x="874" y="287"/>
                  </a:cubicBezTo>
                  <a:cubicBezTo>
                    <a:pt x="851" y="285"/>
                    <a:pt x="829" y="290"/>
                    <a:pt x="807" y="297"/>
                  </a:cubicBezTo>
                  <a:cubicBezTo>
                    <a:pt x="799" y="300"/>
                    <a:pt x="790" y="297"/>
                    <a:pt x="781" y="297"/>
                  </a:cubicBezTo>
                  <a:cubicBezTo>
                    <a:pt x="777" y="298"/>
                    <a:pt x="773" y="297"/>
                    <a:pt x="768" y="299"/>
                  </a:cubicBezTo>
                  <a:cubicBezTo>
                    <a:pt x="770" y="300"/>
                    <a:pt x="771" y="301"/>
                    <a:pt x="773" y="302"/>
                  </a:cubicBezTo>
                  <a:cubicBezTo>
                    <a:pt x="779" y="306"/>
                    <a:pt x="786" y="308"/>
                    <a:pt x="792" y="310"/>
                  </a:cubicBezTo>
                  <a:cubicBezTo>
                    <a:pt x="803" y="315"/>
                    <a:pt x="815" y="312"/>
                    <a:pt x="826" y="314"/>
                  </a:cubicBezTo>
                  <a:cubicBezTo>
                    <a:pt x="838" y="317"/>
                    <a:pt x="851" y="318"/>
                    <a:pt x="862" y="325"/>
                  </a:cubicBezTo>
                  <a:cubicBezTo>
                    <a:pt x="865" y="327"/>
                    <a:pt x="869" y="328"/>
                    <a:pt x="873" y="328"/>
                  </a:cubicBezTo>
                  <a:cubicBezTo>
                    <a:pt x="874" y="329"/>
                    <a:pt x="875" y="329"/>
                    <a:pt x="876" y="331"/>
                  </a:cubicBezTo>
                  <a:cubicBezTo>
                    <a:pt x="876" y="333"/>
                    <a:pt x="876" y="334"/>
                    <a:pt x="874" y="335"/>
                  </a:cubicBezTo>
                  <a:cubicBezTo>
                    <a:pt x="867" y="341"/>
                    <a:pt x="860" y="341"/>
                    <a:pt x="852" y="339"/>
                  </a:cubicBezTo>
                  <a:cubicBezTo>
                    <a:pt x="844" y="338"/>
                    <a:pt x="836" y="336"/>
                    <a:pt x="828" y="335"/>
                  </a:cubicBezTo>
                  <a:cubicBezTo>
                    <a:pt x="822" y="335"/>
                    <a:pt x="818" y="339"/>
                    <a:pt x="813" y="341"/>
                  </a:cubicBezTo>
                  <a:cubicBezTo>
                    <a:pt x="802" y="346"/>
                    <a:pt x="792" y="347"/>
                    <a:pt x="780" y="345"/>
                  </a:cubicBezTo>
                  <a:cubicBezTo>
                    <a:pt x="775" y="343"/>
                    <a:pt x="769" y="343"/>
                    <a:pt x="763" y="344"/>
                  </a:cubicBezTo>
                  <a:cubicBezTo>
                    <a:pt x="761" y="344"/>
                    <a:pt x="759" y="345"/>
                    <a:pt x="759" y="346"/>
                  </a:cubicBezTo>
                  <a:cubicBezTo>
                    <a:pt x="759" y="348"/>
                    <a:pt x="760" y="349"/>
                    <a:pt x="762" y="350"/>
                  </a:cubicBezTo>
                  <a:cubicBezTo>
                    <a:pt x="770" y="355"/>
                    <a:pt x="779" y="357"/>
                    <a:pt x="788" y="359"/>
                  </a:cubicBezTo>
                  <a:cubicBezTo>
                    <a:pt x="793" y="360"/>
                    <a:pt x="797" y="363"/>
                    <a:pt x="802" y="366"/>
                  </a:cubicBezTo>
                  <a:cubicBezTo>
                    <a:pt x="797" y="368"/>
                    <a:pt x="793" y="368"/>
                    <a:pt x="788" y="369"/>
                  </a:cubicBezTo>
                  <a:cubicBezTo>
                    <a:pt x="783" y="369"/>
                    <a:pt x="778" y="368"/>
                    <a:pt x="773" y="372"/>
                  </a:cubicBezTo>
                  <a:cubicBezTo>
                    <a:pt x="769" y="375"/>
                    <a:pt x="763" y="373"/>
                    <a:pt x="759" y="373"/>
                  </a:cubicBezTo>
                  <a:cubicBezTo>
                    <a:pt x="757" y="373"/>
                    <a:pt x="754" y="372"/>
                    <a:pt x="753" y="375"/>
                  </a:cubicBezTo>
                  <a:cubicBezTo>
                    <a:pt x="752" y="377"/>
                    <a:pt x="755" y="378"/>
                    <a:pt x="756" y="379"/>
                  </a:cubicBezTo>
                  <a:cubicBezTo>
                    <a:pt x="764" y="389"/>
                    <a:pt x="775" y="388"/>
                    <a:pt x="785" y="390"/>
                  </a:cubicBezTo>
                  <a:cubicBezTo>
                    <a:pt x="796" y="392"/>
                    <a:pt x="807" y="393"/>
                    <a:pt x="817" y="400"/>
                  </a:cubicBezTo>
                  <a:cubicBezTo>
                    <a:pt x="822" y="403"/>
                    <a:pt x="829" y="403"/>
                    <a:pt x="834" y="407"/>
                  </a:cubicBezTo>
                  <a:cubicBezTo>
                    <a:pt x="836" y="408"/>
                    <a:pt x="839" y="409"/>
                    <a:pt x="838" y="411"/>
                  </a:cubicBezTo>
                  <a:cubicBezTo>
                    <a:pt x="838" y="415"/>
                    <a:pt x="835" y="414"/>
                    <a:pt x="833" y="414"/>
                  </a:cubicBezTo>
                  <a:cubicBezTo>
                    <a:pt x="824" y="414"/>
                    <a:pt x="816" y="415"/>
                    <a:pt x="807" y="415"/>
                  </a:cubicBezTo>
                  <a:cubicBezTo>
                    <a:pt x="794" y="413"/>
                    <a:pt x="781" y="417"/>
                    <a:pt x="768" y="419"/>
                  </a:cubicBezTo>
                  <a:cubicBezTo>
                    <a:pt x="760" y="421"/>
                    <a:pt x="754" y="418"/>
                    <a:pt x="746" y="416"/>
                  </a:cubicBezTo>
                  <a:cubicBezTo>
                    <a:pt x="744" y="416"/>
                    <a:pt x="741" y="414"/>
                    <a:pt x="739" y="414"/>
                  </a:cubicBezTo>
                  <a:cubicBezTo>
                    <a:pt x="737" y="414"/>
                    <a:pt x="736" y="415"/>
                    <a:pt x="735" y="416"/>
                  </a:cubicBezTo>
                  <a:cubicBezTo>
                    <a:pt x="735" y="418"/>
                    <a:pt x="736" y="418"/>
                    <a:pt x="737" y="419"/>
                  </a:cubicBezTo>
                  <a:cubicBezTo>
                    <a:pt x="743" y="423"/>
                    <a:pt x="749" y="428"/>
                    <a:pt x="758" y="431"/>
                  </a:cubicBezTo>
                  <a:cubicBezTo>
                    <a:pt x="765" y="433"/>
                    <a:pt x="772" y="433"/>
                    <a:pt x="779" y="435"/>
                  </a:cubicBezTo>
                  <a:cubicBezTo>
                    <a:pt x="783" y="436"/>
                    <a:pt x="787" y="438"/>
                    <a:pt x="790" y="441"/>
                  </a:cubicBezTo>
                  <a:cubicBezTo>
                    <a:pt x="794" y="445"/>
                    <a:pt x="801" y="447"/>
                    <a:pt x="805" y="453"/>
                  </a:cubicBezTo>
                  <a:cubicBezTo>
                    <a:pt x="800" y="456"/>
                    <a:pt x="794" y="457"/>
                    <a:pt x="789" y="455"/>
                  </a:cubicBezTo>
                  <a:cubicBezTo>
                    <a:pt x="780" y="452"/>
                    <a:pt x="772" y="454"/>
                    <a:pt x="764" y="455"/>
                  </a:cubicBezTo>
                  <a:cubicBezTo>
                    <a:pt x="749" y="457"/>
                    <a:pt x="734" y="457"/>
                    <a:pt x="720" y="449"/>
                  </a:cubicBezTo>
                  <a:cubicBezTo>
                    <a:pt x="718" y="448"/>
                    <a:pt x="713" y="447"/>
                    <a:pt x="711" y="449"/>
                  </a:cubicBezTo>
                  <a:cubicBezTo>
                    <a:pt x="710" y="453"/>
                    <a:pt x="714" y="455"/>
                    <a:pt x="717" y="456"/>
                  </a:cubicBezTo>
                  <a:cubicBezTo>
                    <a:pt x="723" y="459"/>
                    <a:pt x="728" y="461"/>
                    <a:pt x="734" y="463"/>
                  </a:cubicBezTo>
                  <a:cubicBezTo>
                    <a:pt x="739" y="465"/>
                    <a:pt x="743" y="467"/>
                    <a:pt x="747" y="471"/>
                  </a:cubicBezTo>
                  <a:cubicBezTo>
                    <a:pt x="750" y="473"/>
                    <a:pt x="750" y="474"/>
                    <a:pt x="747" y="475"/>
                  </a:cubicBezTo>
                  <a:cubicBezTo>
                    <a:pt x="739" y="477"/>
                    <a:pt x="731" y="480"/>
                    <a:pt x="724" y="483"/>
                  </a:cubicBezTo>
                  <a:cubicBezTo>
                    <a:pt x="709" y="487"/>
                    <a:pt x="694" y="507"/>
                    <a:pt x="695" y="522"/>
                  </a:cubicBezTo>
                  <a:cubicBezTo>
                    <a:pt x="695" y="526"/>
                    <a:pt x="696" y="529"/>
                    <a:pt x="699" y="531"/>
                  </a:cubicBezTo>
                  <a:cubicBezTo>
                    <a:pt x="703" y="536"/>
                    <a:pt x="708" y="539"/>
                    <a:pt x="713" y="543"/>
                  </a:cubicBezTo>
                  <a:cubicBezTo>
                    <a:pt x="722" y="550"/>
                    <a:pt x="729" y="558"/>
                    <a:pt x="738" y="564"/>
                  </a:cubicBezTo>
                  <a:cubicBezTo>
                    <a:pt x="750" y="572"/>
                    <a:pt x="761" y="582"/>
                    <a:pt x="775" y="588"/>
                  </a:cubicBezTo>
                  <a:cubicBezTo>
                    <a:pt x="782" y="591"/>
                    <a:pt x="788" y="596"/>
                    <a:pt x="795" y="599"/>
                  </a:cubicBezTo>
                  <a:cubicBezTo>
                    <a:pt x="804" y="603"/>
                    <a:pt x="813" y="607"/>
                    <a:pt x="822" y="610"/>
                  </a:cubicBezTo>
                  <a:cubicBezTo>
                    <a:pt x="838" y="615"/>
                    <a:pt x="853" y="622"/>
                    <a:pt x="868" y="627"/>
                  </a:cubicBezTo>
                  <a:cubicBezTo>
                    <a:pt x="898" y="636"/>
                    <a:pt x="929" y="645"/>
                    <a:pt x="960" y="649"/>
                  </a:cubicBezTo>
                  <a:cubicBezTo>
                    <a:pt x="967" y="650"/>
                    <a:pt x="974" y="652"/>
                    <a:pt x="980" y="656"/>
                  </a:cubicBezTo>
                  <a:cubicBezTo>
                    <a:pt x="996" y="667"/>
                    <a:pt x="1014" y="675"/>
                    <a:pt x="1027" y="689"/>
                  </a:cubicBezTo>
                  <a:cubicBezTo>
                    <a:pt x="1041" y="703"/>
                    <a:pt x="1056" y="715"/>
                    <a:pt x="1072" y="726"/>
                  </a:cubicBezTo>
                  <a:cubicBezTo>
                    <a:pt x="1080" y="732"/>
                    <a:pt x="1089" y="736"/>
                    <a:pt x="1099" y="736"/>
                  </a:cubicBezTo>
                  <a:cubicBezTo>
                    <a:pt x="1106" y="736"/>
                    <a:pt x="1113" y="736"/>
                    <a:pt x="1119" y="736"/>
                  </a:cubicBezTo>
                  <a:cubicBezTo>
                    <a:pt x="1128" y="735"/>
                    <a:pt x="1135" y="731"/>
                    <a:pt x="1142" y="727"/>
                  </a:cubicBezTo>
                  <a:cubicBezTo>
                    <a:pt x="1157" y="718"/>
                    <a:pt x="1156" y="703"/>
                    <a:pt x="1159" y="689"/>
                  </a:cubicBezTo>
                  <a:cubicBezTo>
                    <a:pt x="1165" y="657"/>
                    <a:pt x="1153" y="629"/>
                    <a:pt x="1142" y="601"/>
                  </a:cubicBezTo>
                  <a:cubicBezTo>
                    <a:pt x="1134" y="580"/>
                    <a:pt x="1127" y="558"/>
                    <a:pt x="1124" y="536"/>
                  </a:cubicBezTo>
                  <a:cubicBezTo>
                    <a:pt x="1121" y="512"/>
                    <a:pt x="1126" y="491"/>
                    <a:pt x="1147" y="475"/>
                  </a:cubicBezTo>
                  <a:cubicBezTo>
                    <a:pt x="1151" y="471"/>
                    <a:pt x="1156" y="467"/>
                    <a:pt x="1161" y="463"/>
                  </a:cubicBezTo>
                  <a:cubicBezTo>
                    <a:pt x="1171" y="455"/>
                    <a:pt x="1174" y="437"/>
                    <a:pt x="1162" y="425"/>
                  </a:cubicBezTo>
                  <a:cubicBezTo>
                    <a:pt x="1156" y="418"/>
                    <a:pt x="1150" y="412"/>
                    <a:pt x="1145" y="406"/>
                  </a:cubicBezTo>
                  <a:cubicBezTo>
                    <a:pt x="1142" y="403"/>
                    <a:pt x="1137" y="402"/>
                    <a:pt x="1134" y="400"/>
                  </a:cubicBezTo>
                  <a:cubicBezTo>
                    <a:pt x="1134" y="399"/>
                    <a:pt x="1131" y="399"/>
                    <a:pt x="1132" y="397"/>
                  </a:cubicBezTo>
                  <a:cubicBezTo>
                    <a:pt x="1133" y="395"/>
                    <a:pt x="1135" y="396"/>
                    <a:pt x="1136" y="397"/>
                  </a:cubicBezTo>
                  <a:cubicBezTo>
                    <a:pt x="1138" y="398"/>
                    <a:pt x="1139" y="399"/>
                    <a:pt x="1141" y="400"/>
                  </a:cubicBezTo>
                  <a:cubicBezTo>
                    <a:pt x="1156" y="408"/>
                    <a:pt x="1168" y="419"/>
                    <a:pt x="1179" y="432"/>
                  </a:cubicBezTo>
                  <a:cubicBezTo>
                    <a:pt x="1183" y="438"/>
                    <a:pt x="1188" y="442"/>
                    <a:pt x="1190" y="449"/>
                  </a:cubicBezTo>
                  <a:cubicBezTo>
                    <a:pt x="1192" y="458"/>
                    <a:pt x="1190" y="467"/>
                    <a:pt x="1186" y="475"/>
                  </a:cubicBezTo>
                  <a:cubicBezTo>
                    <a:pt x="1183" y="480"/>
                    <a:pt x="1179" y="484"/>
                    <a:pt x="1180" y="491"/>
                  </a:cubicBezTo>
                  <a:cubicBezTo>
                    <a:pt x="1182" y="487"/>
                    <a:pt x="1186" y="484"/>
                    <a:pt x="1188" y="479"/>
                  </a:cubicBezTo>
                  <a:cubicBezTo>
                    <a:pt x="1197" y="466"/>
                    <a:pt x="1205" y="451"/>
                    <a:pt x="1215" y="438"/>
                  </a:cubicBezTo>
                  <a:cubicBezTo>
                    <a:pt x="1225" y="426"/>
                    <a:pt x="1238" y="420"/>
                    <a:pt x="1254" y="419"/>
                  </a:cubicBezTo>
                  <a:cubicBezTo>
                    <a:pt x="1269" y="418"/>
                    <a:pt x="1283" y="418"/>
                    <a:pt x="1298" y="420"/>
                  </a:cubicBezTo>
                  <a:cubicBezTo>
                    <a:pt x="1305" y="421"/>
                    <a:pt x="1312" y="424"/>
                    <a:pt x="1318" y="426"/>
                  </a:cubicBezTo>
                  <a:cubicBezTo>
                    <a:pt x="1336" y="430"/>
                    <a:pt x="1353" y="437"/>
                    <a:pt x="1370" y="442"/>
                  </a:cubicBezTo>
                  <a:cubicBezTo>
                    <a:pt x="1378" y="444"/>
                    <a:pt x="1386" y="448"/>
                    <a:pt x="1395" y="449"/>
                  </a:cubicBezTo>
                  <a:cubicBezTo>
                    <a:pt x="1399" y="449"/>
                    <a:pt x="1403" y="448"/>
                    <a:pt x="1405" y="443"/>
                  </a:cubicBezTo>
                  <a:cubicBezTo>
                    <a:pt x="1408" y="439"/>
                    <a:pt x="1407" y="435"/>
                    <a:pt x="1404" y="431"/>
                  </a:cubicBezTo>
                  <a:cubicBezTo>
                    <a:pt x="1398" y="425"/>
                    <a:pt x="1399" y="418"/>
                    <a:pt x="1402" y="410"/>
                  </a:cubicBezTo>
                  <a:cubicBezTo>
                    <a:pt x="1404" y="406"/>
                    <a:pt x="1407" y="403"/>
                    <a:pt x="1412" y="403"/>
                  </a:cubicBezTo>
                  <a:cubicBezTo>
                    <a:pt x="1419" y="403"/>
                    <a:pt x="1426" y="402"/>
                    <a:pt x="1433" y="407"/>
                  </a:cubicBezTo>
                  <a:cubicBezTo>
                    <a:pt x="1436" y="409"/>
                    <a:pt x="1438" y="408"/>
                    <a:pt x="1438" y="404"/>
                  </a:cubicBezTo>
                  <a:cubicBezTo>
                    <a:pt x="1438" y="397"/>
                    <a:pt x="1436" y="391"/>
                    <a:pt x="1432" y="386"/>
                  </a:cubicBezTo>
                  <a:cubicBezTo>
                    <a:pt x="1424" y="377"/>
                    <a:pt x="1415" y="370"/>
                    <a:pt x="1406" y="363"/>
                  </a:cubicBezTo>
                  <a:cubicBezTo>
                    <a:pt x="1404" y="362"/>
                    <a:pt x="1403" y="361"/>
                    <a:pt x="1404" y="360"/>
                  </a:cubicBezTo>
                  <a:cubicBezTo>
                    <a:pt x="1405" y="358"/>
                    <a:pt x="1406" y="360"/>
                    <a:pt x="1407" y="360"/>
                  </a:cubicBezTo>
                  <a:cubicBezTo>
                    <a:pt x="1423" y="368"/>
                    <a:pt x="1437" y="379"/>
                    <a:pt x="1450" y="391"/>
                  </a:cubicBezTo>
                  <a:cubicBezTo>
                    <a:pt x="1455" y="396"/>
                    <a:pt x="1459" y="402"/>
                    <a:pt x="1462" y="408"/>
                  </a:cubicBezTo>
                  <a:cubicBezTo>
                    <a:pt x="1465" y="412"/>
                    <a:pt x="1466" y="417"/>
                    <a:pt x="1463" y="421"/>
                  </a:cubicBezTo>
                  <a:cubicBezTo>
                    <a:pt x="1459" y="426"/>
                    <a:pt x="1455" y="431"/>
                    <a:pt x="1448" y="429"/>
                  </a:cubicBezTo>
                  <a:cubicBezTo>
                    <a:pt x="1442" y="429"/>
                    <a:pt x="1437" y="427"/>
                    <a:pt x="1431" y="425"/>
                  </a:cubicBezTo>
                  <a:cubicBezTo>
                    <a:pt x="1429" y="425"/>
                    <a:pt x="1426" y="424"/>
                    <a:pt x="1425" y="426"/>
                  </a:cubicBezTo>
                  <a:cubicBezTo>
                    <a:pt x="1423" y="428"/>
                    <a:pt x="1425" y="431"/>
                    <a:pt x="1426" y="433"/>
                  </a:cubicBezTo>
                  <a:cubicBezTo>
                    <a:pt x="1430" y="437"/>
                    <a:pt x="1433" y="442"/>
                    <a:pt x="1436" y="447"/>
                  </a:cubicBezTo>
                  <a:cubicBezTo>
                    <a:pt x="1440" y="453"/>
                    <a:pt x="1441" y="460"/>
                    <a:pt x="1441" y="468"/>
                  </a:cubicBezTo>
                  <a:cubicBezTo>
                    <a:pt x="1440" y="474"/>
                    <a:pt x="1436" y="478"/>
                    <a:pt x="1432" y="481"/>
                  </a:cubicBezTo>
                  <a:cubicBezTo>
                    <a:pt x="1427" y="486"/>
                    <a:pt x="1421" y="489"/>
                    <a:pt x="1413" y="489"/>
                  </a:cubicBezTo>
                  <a:cubicBezTo>
                    <a:pt x="1407" y="488"/>
                    <a:pt x="1401" y="488"/>
                    <a:pt x="1395" y="489"/>
                  </a:cubicBezTo>
                  <a:cubicBezTo>
                    <a:pt x="1383" y="490"/>
                    <a:pt x="1372" y="487"/>
                    <a:pt x="1361" y="484"/>
                  </a:cubicBezTo>
                  <a:cubicBezTo>
                    <a:pt x="1353" y="483"/>
                    <a:pt x="1345" y="482"/>
                    <a:pt x="1337" y="482"/>
                  </a:cubicBezTo>
                  <a:cubicBezTo>
                    <a:pt x="1328" y="481"/>
                    <a:pt x="1322" y="486"/>
                    <a:pt x="1314" y="489"/>
                  </a:cubicBezTo>
                  <a:cubicBezTo>
                    <a:pt x="1313" y="489"/>
                    <a:pt x="1312" y="490"/>
                    <a:pt x="1312" y="492"/>
                  </a:cubicBezTo>
                  <a:cubicBezTo>
                    <a:pt x="1313" y="494"/>
                    <a:pt x="1315" y="493"/>
                    <a:pt x="1317" y="493"/>
                  </a:cubicBezTo>
                  <a:cubicBezTo>
                    <a:pt x="1331" y="494"/>
                    <a:pt x="1343" y="499"/>
                    <a:pt x="1355" y="505"/>
                  </a:cubicBezTo>
                  <a:cubicBezTo>
                    <a:pt x="1359" y="507"/>
                    <a:pt x="1362" y="508"/>
                    <a:pt x="1367" y="508"/>
                  </a:cubicBezTo>
                  <a:cubicBezTo>
                    <a:pt x="1376" y="508"/>
                    <a:pt x="1385" y="508"/>
                    <a:pt x="1395" y="509"/>
                  </a:cubicBezTo>
                  <a:cubicBezTo>
                    <a:pt x="1400" y="510"/>
                    <a:pt x="1405" y="512"/>
                    <a:pt x="1409" y="516"/>
                  </a:cubicBezTo>
                  <a:cubicBezTo>
                    <a:pt x="1417" y="524"/>
                    <a:pt x="1427" y="531"/>
                    <a:pt x="1439" y="532"/>
                  </a:cubicBezTo>
                  <a:cubicBezTo>
                    <a:pt x="1442" y="533"/>
                    <a:pt x="1443" y="533"/>
                    <a:pt x="1441" y="536"/>
                  </a:cubicBezTo>
                  <a:cubicBezTo>
                    <a:pt x="1436" y="545"/>
                    <a:pt x="1418" y="547"/>
                    <a:pt x="1412" y="544"/>
                  </a:cubicBezTo>
                  <a:cubicBezTo>
                    <a:pt x="1401" y="539"/>
                    <a:pt x="1390" y="537"/>
                    <a:pt x="1379" y="545"/>
                  </a:cubicBezTo>
                  <a:cubicBezTo>
                    <a:pt x="1371" y="550"/>
                    <a:pt x="1363" y="551"/>
                    <a:pt x="1353" y="547"/>
                  </a:cubicBezTo>
                  <a:cubicBezTo>
                    <a:pt x="1350" y="546"/>
                    <a:pt x="1346" y="545"/>
                    <a:pt x="1343" y="546"/>
                  </a:cubicBezTo>
                  <a:cubicBezTo>
                    <a:pt x="1341" y="546"/>
                    <a:pt x="1340" y="547"/>
                    <a:pt x="1340" y="548"/>
                  </a:cubicBezTo>
                  <a:cubicBezTo>
                    <a:pt x="1339" y="550"/>
                    <a:pt x="1341" y="550"/>
                    <a:pt x="1342" y="550"/>
                  </a:cubicBezTo>
                  <a:cubicBezTo>
                    <a:pt x="1344" y="551"/>
                    <a:pt x="1346" y="552"/>
                    <a:pt x="1347" y="553"/>
                  </a:cubicBezTo>
                  <a:cubicBezTo>
                    <a:pt x="1359" y="561"/>
                    <a:pt x="1371" y="567"/>
                    <a:pt x="1386" y="567"/>
                  </a:cubicBezTo>
                  <a:cubicBezTo>
                    <a:pt x="1392" y="567"/>
                    <a:pt x="1397" y="572"/>
                    <a:pt x="1401" y="576"/>
                  </a:cubicBezTo>
                  <a:cubicBezTo>
                    <a:pt x="1406" y="581"/>
                    <a:pt x="1412" y="585"/>
                    <a:pt x="1420" y="585"/>
                  </a:cubicBezTo>
                  <a:cubicBezTo>
                    <a:pt x="1416" y="593"/>
                    <a:pt x="1410" y="596"/>
                    <a:pt x="1402" y="594"/>
                  </a:cubicBezTo>
                  <a:cubicBezTo>
                    <a:pt x="1400" y="593"/>
                    <a:pt x="1398" y="593"/>
                    <a:pt x="1397" y="592"/>
                  </a:cubicBezTo>
                  <a:cubicBezTo>
                    <a:pt x="1387" y="586"/>
                    <a:pt x="1378" y="588"/>
                    <a:pt x="1369" y="595"/>
                  </a:cubicBezTo>
                  <a:cubicBezTo>
                    <a:pt x="1362" y="600"/>
                    <a:pt x="1354" y="601"/>
                    <a:pt x="1346" y="603"/>
                  </a:cubicBezTo>
                  <a:cubicBezTo>
                    <a:pt x="1352" y="607"/>
                    <a:pt x="1359" y="608"/>
                    <a:pt x="1366" y="608"/>
                  </a:cubicBezTo>
                  <a:cubicBezTo>
                    <a:pt x="1368" y="607"/>
                    <a:pt x="1370" y="608"/>
                    <a:pt x="1372" y="609"/>
                  </a:cubicBezTo>
                  <a:cubicBezTo>
                    <a:pt x="1380" y="614"/>
                    <a:pt x="1389" y="619"/>
                    <a:pt x="1397" y="625"/>
                  </a:cubicBezTo>
                  <a:cubicBezTo>
                    <a:pt x="1402" y="628"/>
                    <a:pt x="1396" y="631"/>
                    <a:pt x="1395" y="631"/>
                  </a:cubicBezTo>
                  <a:cubicBezTo>
                    <a:pt x="1390" y="634"/>
                    <a:pt x="1385" y="639"/>
                    <a:pt x="1378" y="636"/>
                  </a:cubicBezTo>
                  <a:cubicBezTo>
                    <a:pt x="1373" y="635"/>
                    <a:pt x="1369" y="637"/>
                    <a:pt x="1365" y="640"/>
                  </a:cubicBezTo>
                  <a:cubicBezTo>
                    <a:pt x="1357" y="648"/>
                    <a:pt x="1347" y="649"/>
                    <a:pt x="1337" y="646"/>
                  </a:cubicBezTo>
                  <a:cubicBezTo>
                    <a:pt x="1332" y="645"/>
                    <a:pt x="1327" y="646"/>
                    <a:pt x="1323" y="650"/>
                  </a:cubicBezTo>
                  <a:cubicBezTo>
                    <a:pt x="1316" y="656"/>
                    <a:pt x="1307" y="659"/>
                    <a:pt x="1297" y="659"/>
                  </a:cubicBezTo>
                  <a:cubicBezTo>
                    <a:pt x="1290" y="659"/>
                    <a:pt x="1283" y="659"/>
                    <a:pt x="1276" y="659"/>
                  </a:cubicBezTo>
                  <a:cubicBezTo>
                    <a:pt x="1265" y="659"/>
                    <a:pt x="1256" y="663"/>
                    <a:pt x="1247" y="669"/>
                  </a:cubicBezTo>
                  <a:cubicBezTo>
                    <a:pt x="1241" y="673"/>
                    <a:pt x="1235" y="676"/>
                    <a:pt x="1231" y="683"/>
                  </a:cubicBezTo>
                  <a:cubicBezTo>
                    <a:pt x="1236" y="684"/>
                    <a:pt x="1240" y="682"/>
                    <a:pt x="1244" y="681"/>
                  </a:cubicBezTo>
                  <a:cubicBezTo>
                    <a:pt x="1256" y="676"/>
                    <a:pt x="1268" y="676"/>
                    <a:pt x="1279" y="682"/>
                  </a:cubicBezTo>
                  <a:cubicBezTo>
                    <a:pt x="1283" y="684"/>
                    <a:pt x="1287" y="683"/>
                    <a:pt x="1291" y="683"/>
                  </a:cubicBezTo>
                  <a:cubicBezTo>
                    <a:pt x="1300" y="684"/>
                    <a:pt x="1309" y="681"/>
                    <a:pt x="1318" y="683"/>
                  </a:cubicBezTo>
                  <a:cubicBezTo>
                    <a:pt x="1319" y="683"/>
                    <a:pt x="1321" y="683"/>
                    <a:pt x="1321" y="684"/>
                  </a:cubicBezTo>
                  <a:cubicBezTo>
                    <a:pt x="1328" y="691"/>
                    <a:pt x="1339" y="693"/>
                    <a:pt x="1346" y="701"/>
                  </a:cubicBezTo>
                  <a:cubicBezTo>
                    <a:pt x="1349" y="705"/>
                    <a:pt x="1349" y="707"/>
                    <a:pt x="1344" y="709"/>
                  </a:cubicBezTo>
                  <a:cubicBezTo>
                    <a:pt x="1338" y="712"/>
                    <a:pt x="1332" y="713"/>
                    <a:pt x="1326" y="710"/>
                  </a:cubicBezTo>
                  <a:cubicBezTo>
                    <a:pt x="1321" y="708"/>
                    <a:pt x="1316" y="710"/>
                    <a:pt x="1311" y="712"/>
                  </a:cubicBezTo>
                  <a:cubicBezTo>
                    <a:pt x="1306" y="714"/>
                    <a:pt x="1302" y="716"/>
                    <a:pt x="1298" y="719"/>
                  </a:cubicBezTo>
                  <a:cubicBezTo>
                    <a:pt x="1295" y="721"/>
                    <a:pt x="1291" y="719"/>
                    <a:pt x="1287" y="720"/>
                  </a:cubicBezTo>
                  <a:cubicBezTo>
                    <a:pt x="1285" y="720"/>
                    <a:pt x="1283" y="719"/>
                    <a:pt x="1282" y="722"/>
                  </a:cubicBezTo>
                  <a:cubicBezTo>
                    <a:pt x="1282" y="724"/>
                    <a:pt x="1284" y="724"/>
                    <a:pt x="1286" y="725"/>
                  </a:cubicBezTo>
                  <a:cubicBezTo>
                    <a:pt x="1289" y="727"/>
                    <a:pt x="1292" y="729"/>
                    <a:pt x="1295" y="732"/>
                  </a:cubicBezTo>
                  <a:cubicBezTo>
                    <a:pt x="1300" y="739"/>
                    <a:pt x="1307" y="743"/>
                    <a:pt x="1315" y="744"/>
                  </a:cubicBezTo>
                  <a:cubicBezTo>
                    <a:pt x="1320" y="745"/>
                    <a:pt x="1325" y="748"/>
                    <a:pt x="1326" y="754"/>
                  </a:cubicBezTo>
                  <a:cubicBezTo>
                    <a:pt x="1320" y="754"/>
                    <a:pt x="1315" y="757"/>
                    <a:pt x="1311" y="761"/>
                  </a:cubicBezTo>
                  <a:cubicBezTo>
                    <a:pt x="1302" y="768"/>
                    <a:pt x="1295" y="768"/>
                    <a:pt x="1286" y="762"/>
                  </a:cubicBezTo>
                  <a:cubicBezTo>
                    <a:pt x="1279" y="756"/>
                    <a:pt x="1271" y="758"/>
                    <a:pt x="1263" y="759"/>
                  </a:cubicBezTo>
                  <a:cubicBezTo>
                    <a:pt x="1261" y="759"/>
                    <a:pt x="1260" y="761"/>
                    <a:pt x="1260" y="763"/>
                  </a:cubicBezTo>
                  <a:cubicBezTo>
                    <a:pt x="1260" y="765"/>
                    <a:pt x="1261" y="767"/>
                    <a:pt x="1264" y="766"/>
                  </a:cubicBezTo>
                  <a:cubicBezTo>
                    <a:pt x="1268" y="766"/>
                    <a:pt x="1271" y="769"/>
                    <a:pt x="1273" y="772"/>
                  </a:cubicBezTo>
                  <a:cubicBezTo>
                    <a:pt x="1278" y="778"/>
                    <a:pt x="1285" y="779"/>
                    <a:pt x="1291" y="782"/>
                  </a:cubicBezTo>
                  <a:cubicBezTo>
                    <a:pt x="1296" y="783"/>
                    <a:pt x="1298" y="788"/>
                    <a:pt x="1300" y="792"/>
                  </a:cubicBezTo>
                  <a:cubicBezTo>
                    <a:pt x="1301" y="794"/>
                    <a:pt x="1300" y="796"/>
                    <a:pt x="1297" y="796"/>
                  </a:cubicBezTo>
                  <a:cubicBezTo>
                    <a:pt x="1295" y="796"/>
                    <a:pt x="1292" y="796"/>
                    <a:pt x="1290" y="797"/>
                  </a:cubicBezTo>
                  <a:cubicBezTo>
                    <a:pt x="1285" y="797"/>
                    <a:pt x="1281" y="797"/>
                    <a:pt x="1277" y="800"/>
                  </a:cubicBezTo>
                  <a:cubicBezTo>
                    <a:pt x="1273" y="802"/>
                    <a:pt x="1268" y="802"/>
                    <a:pt x="1264" y="800"/>
                  </a:cubicBezTo>
                  <a:cubicBezTo>
                    <a:pt x="1259" y="797"/>
                    <a:pt x="1255" y="796"/>
                    <a:pt x="1250" y="797"/>
                  </a:cubicBezTo>
                  <a:cubicBezTo>
                    <a:pt x="1241" y="799"/>
                    <a:pt x="1234" y="796"/>
                    <a:pt x="1227" y="791"/>
                  </a:cubicBezTo>
                  <a:cubicBezTo>
                    <a:pt x="1225" y="789"/>
                    <a:pt x="1222" y="789"/>
                    <a:pt x="1219" y="790"/>
                  </a:cubicBezTo>
                  <a:cubicBezTo>
                    <a:pt x="1219" y="790"/>
                    <a:pt x="1219" y="791"/>
                    <a:pt x="1219" y="791"/>
                  </a:cubicBezTo>
                  <a:cubicBezTo>
                    <a:pt x="1230" y="801"/>
                    <a:pt x="1235" y="816"/>
                    <a:pt x="1247" y="827"/>
                  </a:cubicBezTo>
                  <a:cubicBezTo>
                    <a:pt x="1252" y="832"/>
                    <a:pt x="1251" y="840"/>
                    <a:pt x="1251" y="847"/>
                  </a:cubicBezTo>
                  <a:cubicBezTo>
                    <a:pt x="1251" y="851"/>
                    <a:pt x="1248" y="850"/>
                    <a:pt x="1246" y="848"/>
                  </a:cubicBezTo>
                  <a:cubicBezTo>
                    <a:pt x="1241" y="844"/>
                    <a:pt x="1235" y="842"/>
                    <a:pt x="1229" y="843"/>
                  </a:cubicBezTo>
                  <a:cubicBezTo>
                    <a:pt x="1217" y="844"/>
                    <a:pt x="1208" y="841"/>
                    <a:pt x="1203" y="829"/>
                  </a:cubicBezTo>
                  <a:cubicBezTo>
                    <a:pt x="1202" y="828"/>
                    <a:pt x="1201" y="827"/>
                    <a:pt x="1199" y="827"/>
                  </a:cubicBezTo>
                  <a:cubicBezTo>
                    <a:pt x="1202" y="844"/>
                    <a:pt x="1190" y="856"/>
                    <a:pt x="1183" y="870"/>
                  </a:cubicBezTo>
                  <a:cubicBezTo>
                    <a:pt x="1182" y="873"/>
                    <a:pt x="1180" y="876"/>
                    <a:pt x="1178" y="878"/>
                  </a:cubicBezTo>
                  <a:cubicBezTo>
                    <a:pt x="1179" y="872"/>
                    <a:pt x="1182" y="866"/>
                    <a:pt x="1183" y="860"/>
                  </a:cubicBezTo>
                  <a:cubicBezTo>
                    <a:pt x="1186" y="846"/>
                    <a:pt x="1180" y="837"/>
                    <a:pt x="1168" y="832"/>
                  </a:cubicBezTo>
                  <a:cubicBezTo>
                    <a:pt x="1158" y="827"/>
                    <a:pt x="1147" y="823"/>
                    <a:pt x="1138" y="816"/>
                  </a:cubicBezTo>
                  <a:cubicBezTo>
                    <a:pt x="1135" y="813"/>
                    <a:pt x="1133" y="807"/>
                    <a:pt x="1130" y="803"/>
                  </a:cubicBezTo>
                  <a:cubicBezTo>
                    <a:pt x="1126" y="796"/>
                    <a:pt x="1118" y="795"/>
                    <a:pt x="1112" y="801"/>
                  </a:cubicBezTo>
                  <a:cubicBezTo>
                    <a:pt x="1111" y="802"/>
                    <a:pt x="1111" y="803"/>
                    <a:pt x="1112" y="804"/>
                  </a:cubicBezTo>
                  <a:cubicBezTo>
                    <a:pt x="1122" y="828"/>
                    <a:pt x="1117" y="852"/>
                    <a:pt x="1109" y="876"/>
                  </a:cubicBezTo>
                  <a:cubicBezTo>
                    <a:pt x="1098" y="909"/>
                    <a:pt x="1080" y="938"/>
                    <a:pt x="1062" y="967"/>
                  </a:cubicBezTo>
                  <a:cubicBezTo>
                    <a:pt x="1057" y="975"/>
                    <a:pt x="1053" y="983"/>
                    <a:pt x="1049" y="991"/>
                  </a:cubicBezTo>
                  <a:cubicBezTo>
                    <a:pt x="1047" y="995"/>
                    <a:pt x="1047" y="998"/>
                    <a:pt x="1050" y="1001"/>
                  </a:cubicBezTo>
                  <a:cubicBezTo>
                    <a:pt x="1063" y="1011"/>
                    <a:pt x="1069" y="1026"/>
                    <a:pt x="1079" y="1038"/>
                  </a:cubicBezTo>
                  <a:cubicBezTo>
                    <a:pt x="1085" y="1048"/>
                    <a:pt x="1093" y="1057"/>
                    <a:pt x="1100" y="1066"/>
                  </a:cubicBezTo>
                  <a:cubicBezTo>
                    <a:pt x="1103" y="1070"/>
                    <a:pt x="1107" y="1073"/>
                    <a:pt x="1111" y="1075"/>
                  </a:cubicBezTo>
                  <a:cubicBezTo>
                    <a:pt x="1120" y="1079"/>
                    <a:pt x="1126" y="1092"/>
                    <a:pt x="1126" y="1101"/>
                  </a:cubicBezTo>
                  <a:cubicBezTo>
                    <a:pt x="1126" y="1120"/>
                    <a:pt x="1117" y="1136"/>
                    <a:pt x="1105" y="1149"/>
                  </a:cubicBezTo>
                  <a:cubicBezTo>
                    <a:pt x="1082" y="1175"/>
                    <a:pt x="1070" y="1207"/>
                    <a:pt x="1057" y="1238"/>
                  </a:cubicBezTo>
                  <a:cubicBezTo>
                    <a:pt x="1054" y="1243"/>
                    <a:pt x="1056" y="1248"/>
                    <a:pt x="1060" y="1252"/>
                  </a:cubicBezTo>
                  <a:cubicBezTo>
                    <a:pt x="1065" y="1255"/>
                    <a:pt x="1067" y="1260"/>
                    <a:pt x="1071" y="1265"/>
                  </a:cubicBezTo>
                  <a:cubicBezTo>
                    <a:pt x="1073" y="1267"/>
                    <a:pt x="1074" y="1270"/>
                    <a:pt x="1074" y="1273"/>
                  </a:cubicBezTo>
                  <a:cubicBezTo>
                    <a:pt x="1075" y="1277"/>
                    <a:pt x="1075" y="1281"/>
                    <a:pt x="1073" y="1284"/>
                  </a:cubicBezTo>
                  <a:cubicBezTo>
                    <a:pt x="1072" y="1290"/>
                    <a:pt x="1067" y="1287"/>
                    <a:pt x="1064" y="1288"/>
                  </a:cubicBezTo>
                  <a:cubicBezTo>
                    <a:pt x="1052" y="1289"/>
                    <a:pt x="1040" y="1291"/>
                    <a:pt x="1030" y="1297"/>
                  </a:cubicBezTo>
                  <a:cubicBezTo>
                    <a:pt x="1020" y="1303"/>
                    <a:pt x="1014" y="1312"/>
                    <a:pt x="1008" y="1321"/>
                  </a:cubicBezTo>
                  <a:cubicBezTo>
                    <a:pt x="1006" y="1323"/>
                    <a:pt x="1004" y="1324"/>
                    <a:pt x="1000" y="1324"/>
                  </a:cubicBezTo>
                  <a:cubicBezTo>
                    <a:pt x="991" y="1324"/>
                    <a:pt x="981" y="1324"/>
                    <a:pt x="971" y="1324"/>
                  </a:cubicBezTo>
                  <a:cubicBezTo>
                    <a:pt x="967" y="1324"/>
                    <a:pt x="960" y="1331"/>
                    <a:pt x="960" y="1335"/>
                  </a:cubicBezTo>
                  <a:cubicBezTo>
                    <a:pt x="960" y="1337"/>
                    <a:pt x="962" y="1337"/>
                    <a:pt x="963" y="1337"/>
                  </a:cubicBezTo>
                  <a:cubicBezTo>
                    <a:pt x="975" y="1338"/>
                    <a:pt x="986" y="1340"/>
                    <a:pt x="997" y="1341"/>
                  </a:cubicBezTo>
                  <a:cubicBezTo>
                    <a:pt x="998" y="1341"/>
                    <a:pt x="999" y="1341"/>
                    <a:pt x="1000" y="1341"/>
                  </a:cubicBezTo>
                  <a:cubicBezTo>
                    <a:pt x="1004" y="1343"/>
                    <a:pt x="1006" y="1344"/>
                    <a:pt x="1004" y="1349"/>
                  </a:cubicBezTo>
                  <a:cubicBezTo>
                    <a:pt x="996" y="1369"/>
                    <a:pt x="983" y="1383"/>
                    <a:pt x="960" y="1384"/>
                  </a:cubicBezTo>
                  <a:cubicBezTo>
                    <a:pt x="959" y="1384"/>
                    <a:pt x="957" y="1384"/>
                    <a:pt x="956" y="1385"/>
                  </a:cubicBezTo>
                  <a:cubicBezTo>
                    <a:pt x="945" y="1385"/>
                    <a:pt x="934" y="1385"/>
                    <a:pt x="923" y="1385"/>
                  </a:cubicBezTo>
                  <a:cubicBezTo>
                    <a:pt x="914" y="1384"/>
                    <a:pt x="906" y="1383"/>
                    <a:pt x="897" y="1381"/>
                  </a:cubicBezTo>
                  <a:cubicBezTo>
                    <a:pt x="895" y="1380"/>
                    <a:pt x="892" y="1379"/>
                    <a:pt x="890" y="1378"/>
                  </a:cubicBezTo>
                  <a:cubicBezTo>
                    <a:pt x="887" y="1376"/>
                    <a:pt x="886" y="1373"/>
                    <a:pt x="888" y="1370"/>
                  </a:cubicBezTo>
                  <a:cubicBezTo>
                    <a:pt x="889" y="1368"/>
                    <a:pt x="890" y="1365"/>
                    <a:pt x="892" y="1364"/>
                  </a:cubicBezTo>
                  <a:cubicBezTo>
                    <a:pt x="899" y="1354"/>
                    <a:pt x="903" y="1343"/>
                    <a:pt x="907" y="1332"/>
                  </a:cubicBezTo>
                  <a:cubicBezTo>
                    <a:pt x="908" y="1329"/>
                    <a:pt x="908" y="1325"/>
                    <a:pt x="906" y="1322"/>
                  </a:cubicBezTo>
                  <a:cubicBezTo>
                    <a:pt x="904" y="1317"/>
                    <a:pt x="904" y="1316"/>
                    <a:pt x="910" y="1314"/>
                  </a:cubicBezTo>
                  <a:cubicBezTo>
                    <a:pt x="919" y="1311"/>
                    <a:pt x="928" y="1307"/>
                    <a:pt x="937" y="1303"/>
                  </a:cubicBezTo>
                  <a:cubicBezTo>
                    <a:pt x="946" y="1299"/>
                    <a:pt x="954" y="1293"/>
                    <a:pt x="959" y="1284"/>
                  </a:cubicBezTo>
                  <a:cubicBezTo>
                    <a:pt x="968" y="1271"/>
                    <a:pt x="979" y="1259"/>
                    <a:pt x="990" y="1247"/>
                  </a:cubicBezTo>
                  <a:cubicBezTo>
                    <a:pt x="998" y="1239"/>
                    <a:pt x="1004" y="1229"/>
                    <a:pt x="1010" y="1219"/>
                  </a:cubicBezTo>
                  <a:cubicBezTo>
                    <a:pt x="1022" y="1199"/>
                    <a:pt x="1031" y="1177"/>
                    <a:pt x="1038" y="1155"/>
                  </a:cubicBezTo>
                  <a:cubicBezTo>
                    <a:pt x="1040" y="1150"/>
                    <a:pt x="1039" y="1145"/>
                    <a:pt x="1036" y="1141"/>
                  </a:cubicBezTo>
                  <a:cubicBezTo>
                    <a:pt x="1027" y="1130"/>
                    <a:pt x="1016" y="1119"/>
                    <a:pt x="1007" y="1107"/>
                  </a:cubicBezTo>
                  <a:cubicBezTo>
                    <a:pt x="998" y="1096"/>
                    <a:pt x="987" y="1089"/>
                    <a:pt x="974" y="1085"/>
                  </a:cubicBezTo>
                  <a:cubicBezTo>
                    <a:pt x="963" y="1081"/>
                    <a:pt x="952" y="1076"/>
                    <a:pt x="943" y="1071"/>
                  </a:cubicBezTo>
                  <a:cubicBezTo>
                    <a:pt x="934" y="1065"/>
                    <a:pt x="925" y="1058"/>
                    <a:pt x="917" y="1052"/>
                  </a:cubicBezTo>
                  <a:cubicBezTo>
                    <a:pt x="913" y="1049"/>
                    <a:pt x="908" y="1047"/>
                    <a:pt x="904" y="1044"/>
                  </a:cubicBezTo>
                  <a:cubicBezTo>
                    <a:pt x="903" y="1043"/>
                    <a:pt x="902" y="1041"/>
                    <a:pt x="901" y="1042"/>
                  </a:cubicBezTo>
                  <a:cubicBezTo>
                    <a:pt x="899" y="1043"/>
                    <a:pt x="900" y="1045"/>
                    <a:pt x="900" y="1046"/>
                  </a:cubicBezTo>
                  <a:cubicBezTo>
                    <a:pt x="902" y="1060"/>
                    <a:pt x="904" y="1073"/>
                    <a:pt x="907" y="1086"/>
                  </a:cubicBezTo>
                  <a:cubicBezTo>
                    <a:pt x="909" y="1097"/>
                    <a:pt x="905" y="1104"/>
                    <a:pt x="897" y="1110"/>
                  </a:cubicBezTo>
                  <a:cubicBezTo>
                    <a:pt x="888" y="1118"/>
                    <a:pt x="877" y="1125"/>
                    <a:pt x="866" y="1130"/>
                  </a:cubicBezTo>
                  <a:cubicBezTo>
                    <a:pt x="847" y="1137"/>
                    <a:pt x="835" y="1150"/>
                    <a:pt x="823" y="1164"/>
                  </a:cubicBezTo>
                  <a:cubicBezTo>
                    <a:pt x="815" y="1174"/>
                    <a:pt x="808" y="1185"/>
                    <a:pt x="800" y="1195"/>
                  </a:cubicBezTo>
                  <a:cubicBezTo>
                    <a:pt x="797" y="1199"/>
                    <a:pt x="797" y="1202"/>
                    <a:pt x="800" y="1206"/>
                  </a:cubicBezTo>
                  <a:cubicBezTo>
                    <a:pt x="807" y="1214"/>
                    <a:pt x="808" y="1223"/>
                    <a:pt x="807" y="1233"/>
                  </a:cubicBezTo>
                  <a:cubicBezTo>
                    <a:pt x="807" y="1237"/>
                    <a:pt x="805" y="1239"/>
                    <a:pt x="801" y="1240"/>
                  </a:cubicBezTo>
                  <a:cubicBezTo>
                    <a:pt x="789" y="1241"/>
                    <a:pt x="777" y="1244"/>
                    <a:pt x="766" y="1248"/>
                  </a:cubicBezTo>
                  <a:cubicBezTo>
                    <a:pt x="760" y="1250"/>
                    <a:pt x="755" y="1252"/>
                    <a:pt x="751" y="1256"/>
                  </a:cubicBezTo>
                  <a:cubicBezTo>
                    <a:pt x="742" y="1269"/>
                    <a:pt x="729" y="1270"/>
                    <a:pt x="715" y="1268"/>
                  </a:cubicBezTo>
                  <a:cubicBezTo>
                    <a:pt x="712" y="1267"/>
                    <a:pt x="709" y="1267"/>
                    <a:pt x="706" y="1268"/>
                  </a:cubicBezTo>
                  <a:cubicBezTo>
                    <a:pt x="703" y="1269"/>
                    <a:pt x="702" y="1271"/>
                    <a:pt x="702" y="1274"/>
                  </a:cubicBezTo>
                  <a:cubicBezTo>
                    <a:pt x="702" y="1277"/>
                    <a:pt x="705" y="1278"/>
                    <a:pt x="707" y="1278"/>
                  </a:cubicBezTo>
                  <a:cubicBezTo>
                    <a:pt x="715" y="1280"/>
                    <a:pt x="724" y="1281"/>
                    <a:pt x="732" y="1282"/>
                  </a:cubicBezTo>
                  <a:cubicBezTo>
                    <a:pt x="739" y="1284"/>
                    <a:pt x="740" y="1286"/>
                    <a:pt x="738" y="1292"/>
                  </a:cubicBezTo>
                  <a:cubicBezTo>
                    <a:pt x="732" y="1306"/>
                    <a:pt x="723" y="1317"/>
                    <a:pt x="710" y="1324"/>
                  </a:cubicBezTo>
                  <a:cubicBezTo>
                    <a:pt x="708" y="1324"/>
                    <a:pt x="707" y="1325"/>
                    <a:pt x="705" y="1325"/>
                  </a:cubicBezTo>
                  <a:cubicBezTo>
                    <a:pt x="686" y="1327"/>
                    <a:pt x="667" y="1330"/>
                    <a:pt x="647" y="1326"/>
                  </a:cubicBezTo>
                  <a:cubicBezTo>
                    <a:pt x="643" y="1325"/>
                    <a:pt x="639" y="1325"/>
                    <a:pt x="635" y="1323"/>
                  </a:cubicBezTo>
                  <a:cubicBezTo>
                    <a:pt x="629" y="1321"/>
                    <a:pt x="628" y="1320"/>
                    <a:pt x="630" y="1314"/>
                  </a:cubicBezTo>
                  <a:cubicBezTo>
                    <a:pt x="632" y="1305"/>
                    <a:pt x="636" y="1298"/>
                    <a:pt x="639" y="1290"/>
                  </a:cubicBezTo>
                  <a:cubicBezTo>
                    <a:pt x="642" y="1285"/>
                    <a:pt x="644" y="1279"/>
                    <a:pt x="646" y="1273"/>
                  </a:cubicBezTo>
                  <a:cubicBezTo>
                    <a:pt x="647" y="1269"/>
                    <a:pt x="648" y="1265"/>
                    <a:pt x="645" y="1261"/>
                  </a:cubicBezTo>
                  <a:cubicBezTo>
                    <a:pt x="642" y="1257"/>
                    <a:pt x="646" y="1256"/>
                    <a:pt x="648" y="1256"/>
                  </a:cubicBezTo>
                  <a:cubicBezTo>
                    <a:pt x="657" y="1254"/>
                    <a:pt x="665" y="1252"/>
                    <a:pt x="673" y="1249"/>
                  </a:cubicBezTo>
                  <a:cubicBezTo>
                    <a:pt x="679" y="1247"/>
                    <a:pt x="684" y="1244"/>
                    <a:pt x="687" y="1239"/>
                  </a:cubicBezTo>
                  <a:cubicBezTo>
                    <a:pt x="700" y="1220"/>
                    <a:pt x="716" y="1206"/>
                    <a:pt x="734" y="1193"/>
                  </a:cubicBezTo>
                  <a:cubicBezTo>
                    <a:pt x="749" y="1183"/>
                    <a:pt x="759" y="1168"/>
                    <a:pt x="769" y="1154"/>
                  </a:cubicBezTo>
                  <a:cubicBezTo>
                    <a:pt x="778" y="1141"/>
                    <a:pt x="787" y="1127"/>
                    <a:pt x="797" y="1115"/>
                  </a:cubicBezTo>
                  <a:cubicBezTo>
                    <a:pt x="800" y="1111"/>
                    <a:pt x="801" y="1107"/>
                    <a:pt x="802" y="1102"/>
                  </a:cubicBezTo>
                  <a:cubicBezTo>
                    <a:pt x="805" y="1085"/>
                    <a:pt x="806" y="1068"/>
                    <a:pt x="804" y="1051"/>
                  </a:cubicBezTo>
                  <a:cubicBezTo>
                    <a:pt x="804" y="1048"/>
                    <a:pt x="804" y="1045"/>
                    <a:pt x="804" y="1041"/>
                  </a:cubicBezTo>
                  <a:cubicBezTo>
                    <a:pt x="805" y="1034"/>
                    <a:pt x="801" y="1028"/>
                    <a:pt x="796" y="1023"/>
                  </a:cubicBezTo>
                  <a:cubicBezTo>
                    <a:pt x="781" y="1006"/>
                    <a:pt x="764" y="989"/>
                    <a:pt x="748" y="972"/>
                  </a:cubicBezTo>
                  <a:cubicBezTo>
                    <a:pt x="742" y="965"/>
                    <a:pt x="737" y="958"/>
                    <a:pt x="733" y="949"/>
                  </a:cubicBezTo>
                  <a:cubicBezTo>
                    <a:pt x="725" y="935"/>
                    <a:pt x="719" y="919"/>
                    <a:pt x="714" y="903"/>
                  </a:cubicBezTo>
                  <a:cubicBezTo>
                    <a:pt x="712" y="896"/>
                    <a:pt x="714" y="894"/>
                    <a:pt x="721" y="895"/>
                  </a:cubicBezTo>
                  <a:cubicBezTo>
                    <a:pt x="739" y="899"/>
                    <a:pt x="757" y="902"/>
                    <a:pt x="776" y="903"/>
                  </a:cubicBezTo>
                  <a:cubicBezTo>
                    <a:pt x="784" y="903"/>
                    <a:pt x="792" y="905"/>
                    <a:pt x="800" y="905"/>
                  </a:cubicBezTo>
                  <a:cubicBezTo>
                    <a:pt x="804" y="905"/>
                    <a:pt x="807" y="908"/>
                    <a:pt x="808" y="913"/>
                  </a:cubicBezTo>
                  <a:cubicBezTo>
                    <a:pt x="809" y="917"/>
                    <a:pt x="810" y="922"/>
                    <a:pt x="811" y="927"/>
                  </a:cubicBezTo>
                  <a:cubicBezTo>
                    <a:pt x="815" y="941"/>
                    <a:pt x="823" y="954"/>
                    <a:pt x="829" y="968"/>
                  </a:cubicBezTo>
                  <a:cubicBezTo>
                    <a:pt x="829" y="969"/>
                    <a:pt x="830" y="970"/>
                    <a:pt x="830" y="970"/>
                  </a:cubicBezTo>
                  <a:cubicBezTo>
                    <a:pt x="832" y="972"/>
                    <a:pt x="832" y="975"/>
                    <a:pt x="834" y="974"/>
                  </a:cubicBezTo>
                  <a:cubicBezTo>
                    <a:pt x="837" y="973"/>
                    <a:pt x="836" y="970"/>
                    <a:pt x="835" y="968"/>
                  </a:cubicBezTo>
                  <a:cubicBezTo>
                    <a:pt x="827" y="948"/>
                    <a:pt x="826" y="928"/>
                    <a:pt x="825" y="907"/>
                  </a:cubicBezTo>
                  <a:cubicBezTo>
                    <a:pt x="824" y="903"/>
                    <a:pt x="823" y="898"/>
                    <a:pt x="823" y="894"/>
                  </a:cubicBezTo>
                  <a:cubicBezTo>
                    <a:pt x="823" y="889"/>
                    <a:pt x="819" y="888"/>
                    <a:pt x="815" y="887"/>
                  </a:cubicBezTo>
                  <a:cubicBezTo>
                    <a:pt x="804" y="886"/>
                    <a:pt x="793" y="884"/>
                    <a:pt x="782" y="883"/>
                  </a:cubicBezTo>
                  <a:cubicBezTo>
                    <a:pt x="768" y="880"/>
                    <a:pt x="754" y="880"/>
                    <a:pt x="740" y="878"/>
                  </a:cubicBezTo>
                  <a:cubicBezTo>
                    <a:pt x="723" y="875"/>
                    <a:pt x="706" y="873"/>
                    <a:pt x="689" y="869"/>
                  </a:cubicBezTo>
                  <a:cubicBezTo>
                    <a:pt x="679" y="866"/>
                    <a:pt x="669" y="863"/>
                    <a:pt x="659" y="862"/>
                  </a:cubicBezTo>
                  <a:cubicBezTo>
                    <a:pt x="653" y="861"/>
                    <a:pt x="648" y="859"/>
                    <a:pt x="642" y="856"/>
                  </a:cubicBezTo>
                  <a:cubicBezTo>
                    <a:pt x="632" y="852"/>
                    <a:pt x="621" y="849"/>
                    <a:pt x="610" y="847"/>
                  </a:cubicBezTo>
                  <a:cubicBezTo>
                    <a:pt x="595" y="843"/>
                    <a:pt x="580" y="838"/>
                    <a:pt x="566" y="831"/>
                  </a:cubicBezTo>
                  <a:cubicBezTo>
                    <a:pt x="556" y="825"/>
                    <a:pt x="545" y="820"/>
                    <a:pt x="535" y="815"/>
                  </a:cubicBezTo>
                  <a:cubicBezTo>
                    <a:pt x="523" y="809"/>
                    <a:pt x="512" y="802"/>
                    <a:pt x="500" y="796"/>
                  </a:cubicBezTo>
                  <a:cubicBezTo>
                    <a:pt x="490" y="791"/>
                    <a:pt x="481" y="786"/>
                    <a:pt x="472" y="780"/>
                  </a:cubicBezTo>
                  <a:cubicBezTo>
                    <a:pt x="461" y="772"/>
                    <a:pt x="450" y="766"/>
                    <a:pt x="439" y="759"/>
                  </a:cubicBezTo>
                  <a:cubicBezTo>
                    <a:pt x="436" y="757"/>
                    <a:pt x="436" y="754"/>
                    <a:pt x="437" y="751"/>
                  </a:cubicBezTo>
                  <a:cubicBezTo>
                    <a:pt x="438" y="739"/>
                    <a:pt x="439" y="727"/>
                    <a:pt x="440" y="715"/>
                  </a:cubicBezTo>
                  <a:cubicBezTo>
                    <a:pt x="441" y="705"/>
                    <a:pt x="442" y="695"/>
                    <a:pt x="440" y="685"/>
                  </a:cubicBezTo>
                  <a:cubicBezTo>
                    <a:pt x="440" y="684"/>
                    <a:pt x="440" y="682"/>
                    <a:pt x="438" y="681"/>
                  </a:cubicBezTo>
                  <a:cubicBezTo>
                    <a:pt x="436" y="683"/>
                    <a:pt x="436" y="687"/>
                    <a:pt x="436" y="690"/>
                  </a:cubicBezTo>
                  <a:cubicBezTo>
                    <a:pt x="435" y="708"/>
                    <a:pt x="432" y="726"/>
                    <a:pt x="422" y="742"/>
                  </a:cubicBezTo>
                  <a:cubicBezTo>
                    <a:pt x="420" y="745"/>
                    <a:pt x="417" y="748"/>
                    <a:pt x="415" y="752"/>
                  </a:cubicBezTo>
                  <a:cubicBezTo>
                    <a:pt x="413" y="754"/>
                    <a:pt x="410" y="755"/>
                    <a:pt x="408" y="755"/>
                  </a:cubicBezTo>
                  <a:cubicBezTo>
                    <a:pt x="399" y="756"/>
                    <a:pt x="389" y="756"/>
                    <a:pt x="381" y="752"/>
                  </a:cubicBezTo>
                  <a:cubicBezTo>
                    <a:pt x="375" y="750"/>
                    <a:pt x="369" y="748"/>
                    <a:pt x="363" y="746"/>
                  </a:cubicBezTo>
                  <a:cubicBezTo>
                    <a:pt x="361" y="746"/>
                    <a:pt x="358" y="745"/>
                    <a:pt x="356" y="744"/>
                  </a:cubicBezTo>
                  <a:cubicBezTo>
                    <a:pt x="343" y="736"/>
                    <a:pt x="327" y="730"/>
                    <a:pt x="314" y="721"/>
                  </a:cubicBezTo>
                  <a:cubicBezTo>
                    <a:pt x="305" y="714"/>
                    <a:pt x="295" y="709"/>
                    <a:pt x="285" y="703"/>
                  </a:cubicBezTo>
                  <a:cubicBezTo>
                    <a:pt x="276" y="697"/>
                    <a:pt x="267" y="691"/>
                    <a:pt x="257" y="686"/>
                  </a:cubicBezTo>
                  <a:cubicBezTo>
                    <a:pt x="247" y="681"/>
                    <a:pt x="237" y="679"/>
                    <a:pt x="227" y="676"/>
                  </a:cubicBezTo>
                  <a:cubicBezTo>
                    <a:pt x="225" y="675"/>
                    <a:pt x="223" y="676"/>
                    <a:pt x="221" y="676"/>
                  </a:cubicBezTo>
                  <a:cubicBezTo>
                    <a:pt x="217" y="676"/>
                    <a:pt x="215" y="677"/>
                    <a:pt x="215" y="682"/>
                  </a:cubicBezTo>
                  <a:cubicBezTo>
                    <a:pt x="215" y="702"/>
                    <a:pt x="216" y="722"/>
                    <a:pt x="219" y="742"/>
                  </a:cubicBezTo>
                  <a:cubicBezTo>
                    <a:pt x="219" y="746"/>
                    <a:pt x="222" y="747"/>
                    <a:pt x="225" y="746"/>
                  </a:cubicBezTo>
                  <a:cubicBezTo>
                    <a:pt x="237" y="743"/>
                    <a:pt x="249" y="745"/>
                    <a:pt x="261" y="747"/>
                  </a:cubicBezTo>
                  <a:cubicBezTo>
                    <a:pt x="270" y="748"/>
                    <a:pt x="272" y="750"/>
                    <a:pt x="270" y="759"/>
                  </a:cubicBezTo>
                  <a:cubicBezTo>
                    <a:pt x="268" y="770"/>
                    <a:pt x="265" y="780"/>
                    <a:pt x="267" y="791"/>
                  </a:cubicBezTo>
                  <a:cubicBezTo>
                    <a:pt x="268" y="798"/>
                    <a:pt x="272" y="803"/>
                    <a:pt x="280" y="804"/>
                  </a:cubicBezTo>
                  <a:cubicBezTo>
                    <a:pt x="287" y="806"/>
                    <a:pt x="287" y="807"/>
                    <a:pt x="284" y="813"/>
                  </a:cubicBezTo>
                  <a:cubicBezTo>
                    <a:pt x="280" y="821"/>
                    <a:pt x="277" y="830"/>
                    <a:pt x="274" y="838"/>
                  </a:cubicBezTo>
                  <a:cubicBezTo>
                    <a:pt x="274" y="840"/>
                    <a:pt x="273" y="842"/>
                    <a:pt x="273" y="843"/>
                  </a:cubicBezTo>
                  <a:cubicBezTo>
                    <a:pt x="272" y="845"/>
                    <a:pt x="272" y="848"/>
                    <a:pt x="275" y="849"/>
                  </a:cubicBezTo>
                  <a:cubicBezTo>
                    <a:pt x="277" y="850"/>
                    <a:pt x="279" y="848"/>
                    <a:pt x="280" y="846"/>
                  </a:cubicBezTo>
                  <a:cubicBezTo>
                    <a:pt x="280" y="845"/>
                    <a:pt x="280" y="846"/>
                    <a:pt x="280" y="846"/>
                  </a:cubicBezTo>
                  <a:cubicBezTo>
                    <a:pt x="285" y="834"/>
                    <a:pt x="292" y="824"/>
                    <a:pt x="297" y="813"/>
                  </a:cubicBezTo>
                  <a:cubicBezTo>
                    <a:pt x="299" y="808"/>
                    <a:pt x="301" y="807"/>
                    <a:pt x="306" y="811"/>
                  </a:cubicBezTo>
                  <a:cubicBezTo>
                    <a:pt x="321" y="826"/>
                    <a:pt x="325" y="843"/>
                    <a:pt x="321" y="863"/>
                  </a:cubicBezTo>
                  <a:cubicBezTo>
                    <a:pt x="317" y="878"/>
                    <a:pt x="311" y="892"/>
                    <a:pt x="305" y="906"/>
                  </a:cubicBezTo>
                  <a:cubicBezTo>
                    <a:pt x="304" y="908"/>
                    <a:pt x="303" y="910"/>
                    <a:pt x="302" y="911"/>
                  </a:cubicBezTo>
                  <a:cubicBezTo>
                    <a:pt x="295" y="922"/>
                    <a:pt x="288" y="924"/>
                    <a:pt x="280" y="912"/>
                  </a:cubicBezTo>
                  <a:cubicBezTo>
                    <a:pt x="275" y="903"/>
                    <a:pt x="266" y="898"/>
                    <a:pt x="259" y="891"/>
                  </a:cubicBezTo>
                  <a:cubicBezTo>
                    <a:pt x="256" y="888"/>
                    <a:pt x="253" y="889"/>
                    <a:pt x="250" y="893"/>
                  </a:cubicBezTo>
                  <a:cubicBezTo>
                    <a:pt x="248" y="894"/>
                    <a:pt x="247" y="897"/>
                    <a:pt x="244" y="896"/>
                  </a:cubicBezTo>
                  <a:cubicBezTo>
                    <a:pt x="242" y="895"/>
                    <a:pt x="242" y="892"/>
                    <a:pt x="242" y="889"/>
                  </a:cubicBezTo>
                  <a:cubicBezTo>
                    <a:pt x="245" y="876"/>
                    <a:pt x="241" y="863"/>
                    <a:pt x="237" y="850"/>
                  </a:cubicBezTo>
                  <a:cubicBezTo>
                    <a:pt x="235" y="844"/>
                    <a:pt x="228" y="841"/>
                    <a:pt x="223" y="837"/>
                  </a:cubicBezTo>
                  <a:cubicBezTo>
                    <a:pt x="215" y="831"/>
                    <a:pt x="205" y="828"/>
                    <a:pt x="196" y="822"/>
                  </a:cubicBezTo>
                  <a:cubicBezTo>
                    <a:pt x="185" y="816"/>
                    <a:pt x="178" y="807"/>
                    <a:pt x="177" y="795"/>
                  </a:cubicBezTo>
                  <a:cubicBezTo>
                    <a:pt x="174" y="768"/>
                    <a:pt x="172" y="742"/>
                    <a:pt x="171" y="715"/>
                  </a:cubicBezTo>
                  <a:cubicBezTo>
                    <a:pt x="170" y="697"/>
                    <a:pt x="166" y="680"/>
                    <a:pt x="159" y="663"/>
                  </a:cubicBezTo>
                  <a:cubicBezTo>
                    <a:pt x="157" y="655"/>
                    <a:pt x="153" y="647"/>
                    <a:pt x="156" y="639"/>
                  </a:cubicBezTo>
                  <a:cubicBezTo>
                    <a:pt x="161" y="629"/>
                    <a:pt x="165" y="618"/>
                    <a:pt x="171" y="609"/>
                  </a:cubicBezTo>
                  <a:cubicBezTo>
                    <a:pt x="177" y="599"/>
                    <a:pt x="186" y="596"/>
                    <a:pt x="197" y="599"/>
                  </a:cubicBezTo>
                  <a:cubicBezTo>
                    <a:pt x="207" y="602"/>
                    <a:pt x="217" y="607"/>
                    <a:pt x="226" y="611"/>
                  </a:cubicBezTo>
                  <a:cubicBezTo>
                    <a:pt x="240" y="618"/>
                    <a:pt x="255" y="620"/>
                    <a:pt x="270" y="624"/>
                  </a:cubicBezTo>
                  <a:cubicBezTo>
                    <a:pt x="277" y="626"/>
                    <a:pt x="284" y="628"/>
                    <a:pt x="291" y="628"/>
                  </a:cubicBezTo>
                  <a:cubicBezTo>
                    <a:pt x="293" y="628"/>
                    <a:pt x="295" y="629"/>
                    <a:pt x="297" y="628"/>
                  </a:cubicBezTo>
                  <a:cubicBezTo>
                    <a:pt x="305" y="627"/>
                    <a:pt x="306" y="626"/>
                    <a:pt x="304" y="617"/>
                  </a:cubicBezTo>
                  <a:cubicBezTo>
                    <a:pt x="300" y="604"/>
                    <a:pt x="299" y="591"/>
                    <a:pt x="297" y="578"/>
                  </a:cubicBezTo>
                  <a:cubicBezTo>
                    <a:pt x="296" y="569"/>
                    <a:pt x="296" y="560"/>
                    <a:pt x="298" y="551"/>
                  </a:cubicBezTo>
                  <a:cubicBezTo>
                    <a:pt x="298" y="550"/>
                    <a:pt x="299" y="549"/>
                    <a:pt x="298" y="548"/>
                  </a:cubicBezTo>
                  <a:cubicBezTo>
                    <a:pt x="296" y="548"/>
                    <a:pt x="296" y="549"/>
                    <a:pt x="295" y="549"/>
                  </a:cubicBezTo>
                  <a:cubicBezTo>
                    <a:pt x="290" y="561"/>
                    <a:pt x="286" y="573"/>
                    <a:pt x="288" y="586"/>
                  </a:cubicBezTo>
                  <a:cubicBezTo>
                    <a:pt x="289" y="593"/>
                    <a:pt x="290" y="600"/>
                    <a:pt x="290" y="607"/>
                  </a:cubicBezTo>
                  <a:cubicBezTo>
                    <a:pt x="289" y="612"/>
                    <a:pt x="287" y="614"/>
                    <a:pt x="282" y="612"/>
                  </a:cubicBezTo>
                  <a:cubicBezTo>
                    <a:pt x="271" y="606"/>
                    <a:pt x="258" y="604"/>
                    <a:pt x="247" y="598"/>
                  </a:cubicBezTo>
                  <a:cubicBezTo>
                    <a:pt x="240" y="594"/>
                    <a:pt x="235" y="589"/>
                    <a:pt x="233" y="581"/>
                  </a:cubicBezTo>
                  <a:cubicBezTo>
                    <a:pt x="231" y="577"/>
                    <a:pt x="230" y="572"/>
                    <a:pt x="229" y="567"/>
                  </a:cubicBezTo>
                  <a:cubicBezTo>
                    <a:pt x="225" y="541"/>
                    <a:pt x="213" y="519"/>
                    <a:pt x="198" y="498"/>
                  </a:cubicBezTo>
                  <a:cubicBezTo>
                    <a:pt x="192" y="490"/>
                    <a:pt x="186" y="483"/>
                    <a:pt x="179" y="476"/>
                  </a:cubicBezTo>
                  <a:cubicBezTo>
                    <a:pt x="174" y="471"/>
                    <a:pt x="171" y="471"/>
                    <a:pt x="166" y="476"/>
                  </a:cubicBezTo>
                  <a:cubicBezTo>
                    <a:pt x="152" y="491"/>
                    <a:pt x="136" y="504"/>
                    <a:pt x="121" y="518"/>
                  </a:cubicBezTo>
                  <a:cubicBezTo>
                    <a:pt x="118" y="521"/>
                    <a:pt x="114" y="525"/>
                    <a:pt x="111" y="529"/>
                  </a:cubicBezTo>
                  <a:cubicBezTo>
                    <a:pt x="110" y="532"/>
                    <a:pt x="110" y="534"/>
                    <a:pt x="113" y="536"/>
                  </a:cubicBezTo>
                  <a:cubicBezTo>
                    <a:pt x="123" y="543"/>
                    <a:pt x="129" y="553"/>
                    <a:pt x="132" y="565"/>
                  </a:cubicBezTo>
                  <a:cubicBezTo>
                    <a:pt x="133" y="570"/>
                    <a:pt x="132" y="573"/>
                    <a:pt x="128" y="576"/>
                  </a:cubicBezTo>
                  <a:cubicBezTo>
                    <a:pt x="121" y="581"/>
                    <a:pt x="114" y="585"/>
                    <a:pt x="109" y="592"/>
                  </a:cubicBezTo>
                  <a:cubicBezTo>
                    <a:pt x="106" y="596"/>
                    <a:pt x="104" y="600"/>
                    <a:pt x="103" y="605"/>
                  </a:cubicBezTo>
                  <a:cubicBezTo>
                    <a:pt x="103" y="611"/>
                    <a:pt x="100" y="613"/>
                    <a:pt x="95" y="615"/>
                  </a:cubicBezTo>
                  <a:cubicBezTo>
                    <a:pt x="88" y="616"/>
                    <a:pt x="82" y="618"/>
                    <a:pt x="77" y="620"/>
                  </a:cubicBezTo>
                  <a:cubicBezTo>
                    <a:pt x="74" y="621"/>
                    <a:pt x="72" y="622"/>
                    <a:pt x="72" y="625"/>
                  </a:cubicBezTo>
                  <a:cubicBezTo>
                    <a:pt x="73" y="628"/>
                    <a:pt x="75" y="628"/>
                    <a:pt x="78" y="628"/>
                  </a:cubicBezTo>
                  <a:cubicBezTo>
                    <a:pt x="87" y="627"/>
                    <a:pt x="97" y="629"/>
                    <a:pt x="106" y="629"/>
                  </a:cubicBezTo>
                  <a:cubicBezTo>
                    <a:pt x="110" y="629"/>
                    <a:pt x="112" y="631"/>
                    <a:pt x="111" y="635"/>
                  </a:cubicBezTo>
                  <a:cubicBezTo>
                    <a:pt x="110" y="641"/>
                    <a:pt x="110" y="646"/>
                    <a:pt x="109" y="651"/>
                  </a:cubicBezTo>
                  <a:cubicBezTo>
                    <a:pt x="107" y="665"/>
                    <a:pt x="98" y="672"/>
                    <a:pt x="86" y="677"/>
                  </a:cubicBezTo>
                  <a:cubicBezTo>
                    <a:pt x="77" y="681"/>
                    <a:pt x="68" y="684"/>
                    <a:pt x="59" y="686"/>
                  </a:cubicBezTo>
                  <a:cubicBezTo>
                    <a:pt x="48" y="688"/>
                    <a:pt x="37" y="689"/>
                    <a:pt x="26" y="688"/>
                  </a:cubicBezTo>
                  <a:cubicBezTo>
                    <a:pt x="21" y="687"/>
                    <a:pt x="18" y="683"/>
                    <a:pt x="19" y="678"/>
                  </a:cubicBezTo>
                  <a:cubicBezTo>
                    <a:pt x="20" y="669"/>
                    <a:pt x="20" y="659"/>
                    <a:pt x="22" y="650"/>
                  </a:cubicBezTo>
                  <a:cubicBezTo>
                    <a:pt x="23" y="648"/>
                    <a:pt x="23" y="645"/>
                    <a:pt x="22" y="642"/>
                  </a:cubicBezTo>
                  <a:cubicBezTo>
                    <a:pt x="21" y="637"/>
                    <a:pt x="19" y="635"/>
                    <a:pt x="14" y="635"/>
                  </a:cubicBezTo>
                  <a:cubicBezTo>
                    <a:pt x="11" y="634"/>
                    <a:pt x="8" y="635"/>
                    <a:pt x="4" y="634"/>
                  </a:cubicBezTo>
                  <a:cubicBezTo>
                    <a:pt x="3" y="634"/>
                    <a:pt x="1" y="634"/>
                    <a:pt x="0" y="632"/>
                  </a:cubicBezTo>
                  <a:cubicBezTo>
                    <a:pt x="0" y="630"/>
                    <a:pt x="2" y="629"/>
                    <a:pt x="4" y="628"/>
                  </a:cubicBezTo>
                  <a:cubicBezTo>
                    <a:pt x="7" y="627"/>
                    <a:pt x="11" y="627"/>
                    <a:pt x="15" y="625"/>
                  </a:cubicBezTo>
                  <a:cubicBezTo>
                    <a:pt x="29" y="619"/>
                    <a:pt x="35" y="607"/>
                    <a:pt x="41" y="593"/>
                  </a:cubicBezTo>
                  <a:cubicBezTo>
                    <a:pt x="41" y="591"/>
                    <a:pt x="41" y="589"/>
                    <a:pt x="43" y="5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60">
              <a:extLst>
                <a:ext uri="{FF2B5EF4-FFF2-40B4-BE49-F238E27FC236}">
                  <a16:creationId xmlns:a16="http://schemas.microsoft.com/office/drawing/2014/main" id="{D51C1B75-547A-2B48-1238-6AE654EBA19A}"/>
                </a:ext>
              </a:extLst>
            </p:cNvPr>
            <p:cNvSpPr/>
            <p:nvPr/>
          </p:nvSpPr>
          <p:spPr bwMode="auto">
            <a:xfrm>
              <a:off x="2689" y="931"/>
              <a:ext cx="72" cy="47"/>
            </a:xfrm>
            <a:custGeom>
              <a:gdLst>
                <a:gd name="T0" fmla="*/ 0 w 47"/>
                <a:gd name="T1" fmla="*/ 12 h 31"/>
                <a:gd name="T2" fmla="*/ 12 w 47"/>
                <a:gd name="T3" fmla="*/ 7 h 31"/>
                <a:gd name="T4" fmla="*/ 30 w 47"/>
                <a:gd name="T5" fmla="*/ 2 h 31"/>
                <a:gd name="T6" fmla="*/ 46 w 47"/>
                <a:gd name="T7" fmla="*/ 11 h 31"/>
                <a:gd name="T8" fmla="*/ 47 w 47"/>
                <a:gd name="T9" fmla="*/ 15 h 31"/>
                <a:gd name="T10" fmla="*/ 41 w 47"/>
                <a:gd name="T11" fmla="*/ 28 h 31"/>
                <a:gd name="T12" fmla="*/ 22 w 47"/>
                <a:gd name="T13" fmla="*/ 25 h 31"/>
                <a:gd name="T14" fmla="*/ 13 w 47"/>
                <a:gd name="T15" fmla="*/ 16 h 31"/>
                <a:gd name="T16" fmla="*/ 7 w 47"/>
                <a:gd name="T17" fmla="*/ 13 h 31"/>
                <a:gd name="T18" fmla="*/ 1 w 47"/>
                <a:gd name="T19" fmla="*/ 13 h 31"/>
                <a:gd name="T20" fmla="*/ 0 w 47"/>
                <a:gd name="T21" fmla="*/ 12 h 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31">
                  <a:moveTo>
                    <a:pt x="0" y="12"/>
                  </a:moveTo>
                  <a:cubicBezTo>
                    <a:pt x="4" y="10"/>
                    <a:pt x="8" y="8"/>
                    <a:pt x="12" y="7"/>
                  </a:cubicBezTo>
                  <a:cubicBezTo>
                    <a:pt x="18" y="5"/>
                    <a:pt x="24" y="3"/>
                    <a:pt x="30" y="2"/>
                  </a:cubicBezTo>
                  <a:cubicBezTo>
                    <a:pt x="37" y="0"/>
                    <a:pt x="44" y="4"/>
                    <a:pt x="46" y="11"/>
                  </a:cubicBezTo>
                  <a:cubicBezTo>
                    <a:pt x="46" y="12"/>
                    <a:pt x="47" y="13"/>
                    <a:pt x="47" y="15"/>
                  </a:cubicBezTo>
                  <a:cubicBezTo>
                    <a:pt x="46" y="20"/>
                    <a:pt x="47" y="25"/>
                    <a:pt x="41" y="28"/>
                  </a:cubicBezTo>
                  <a:cubicBezTo>
                    <a:pt x="36" y="31"/>
                    <a:pt x="26" y="29"/>
                    <a:pt x="22" y="25"/>
                  </a:cubicBezTo>
                  <a:cubicBezTo>
                    <a:pt x="19" y="22"/>
                    <a:pt x="16" y="20"/>
                    <a:pt x="13" y="16"/>
                  </a:cubicBezTo>
                  <a:cubicBezTo>
                    <a:pt x="12" y="14"/>
                    <a:pt x="9" y="13"/>
                    <a:pt x="7" y="13"/>
                  </a:cubicBezTo>
                  <a:cubicBezTo>
                    <a:pt x="5" y="13"/>
                    <a:pt x="3" y="13"/>
                    <a:pt x="1" y="13"/>
                  </a:cubicBezTo>
                  <a:cubicBezTo>
                    <a:pt x="1" y="12"/>
                    <a:pt x="1" y="12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61">
              <a:extLst>
                <a:ext uri="{FF2B5EF4-FFF2-40B4-BE49-F238E27FC236}">
                  <a16:creationId xmlns:a16="http://schemas.microsoft.com/office/drawing/2014/main" id="{0BDCC241-AF62-1821-A61A-DE7815407F45}"/>
                </a:ext>
              </a:extLst>
            </p:cNvPr>
            <p:cNvSpPr/>
            <p:nvPr/>
          </p:nvSpPr>
          <p:spPr bwMode="auto">
            <a:xfrm>
              <a:off x="2510" y="1016"/>
              <a:ext cx="48" cy="49"/>
            </a:xfrm>
            <a:custGeom>
              <a:gdLst>
                <a:gd name="T0" fmla="*/ 0 w 32"/>
                <a:gd name="T1" fmla="*/ 9 h 32"/>
                <a:gd name="T2" fmla="*/ 21 w 32"/>
                <a:gd name="T3" fmla="*/ 5 h 32"/>
                <a:gd name="T4" fmla="*/ 30 w 32"/>
                <a:gd name="T5" fmla="*/ 23 h 32"/>
                <a:gd name="T6" fmla="*/ 10 w 32"/>
                <a:gd name="T7" fmla="*/ 31 h 32"/>
                <a:gd name="T8" fmla="*/ 16 w 32"/>
                <a:gd name="T9" fmla="*/ 22 h 32"/>
                <a:gd name="T10" fmla="*/ 12 w 32"/>
                <a:gd name="T11" fmla="*/ 11 h 32"/>
                <a:gd name="T12" fmla="*/ 0 w 32"/>
                <a:gd name="T13" fmla="*/ 9 h 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2">
                  <a:moveTo>
                    <a:pt x="0" y="9"/>
                  </a:moveTo>
                  <a:cubicBezTo>
                    <a:pt x="7" y="4"/>
                    <a:pt x="14" y="0"/>
                    <a:pt x="21" y="5"/>
                  </a:cubicBezTo>
                  <a:cubicBezTo>
                    <a:pt x="30" y="10"/>
                    <a:pt x="32" y="17"/>
                    <a:pt x="30" y="23"/>
                  </a:cubicBezTo>
                  <a:cubicBezTo>
                    <a:pt x="26" y="32"/>
                    <a:pt x="18" y="32"/>
                    <a:pt x="10" y="31"/>
                  </a:cubicBezTo>
                  <a:cubicBezTo>
                    <a:pt x="12" y="28"/>
                    <a:pt x="15" y="26"/>
                    <a:pt x="16" y="22"/>
                  </a:cubicBezTo>
                  <a:cubicBezTo>
                    <a:pt x="17" y="18"/>
                    <a:pt x="14" y="14"/>
                    <a:pt x="12" y="11"/>
                  </a:cubicBezTo>
                  <a:cubicBezTo>
                    <a:pt x="10" y="7"/>
                    <a:pt x="5" y="8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C07AB7E-AA9E-21C6-C917-1157C9891420}"/>
              </a:ext>
            </a:extLst>
          </p:cNvPr>
          <p:cNvSpPr/>
          <p:nvPr/>
        </p:nvSpPr>
        <p:spPr>
          <a:xfrm rot="1800000">
            <a:off x="11292079" y="306470"/>
            <a:ext cx="688775" cy="710195"/>
          </a:xfrm>
          <a:prstGeom prst="rect">
            <a:avLst/>
          </a:pr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Freeform 90">
            <a:extLst>
              <a:ext uri="{FF2B5EF4-FFF2-40B4-BE49-F238E27FC236}">
                <a16:creationId xmlns:a16="http://schemas.microsoft.com/office/drawing/2014/main" id="{506391F7-9AD2-F5DD-381F-BCE8EE53049B}"/>
              </a:ext>
            </a:extLst>
          </p:cNvPr>
          <p:cNvSpPr/>
          <p:nvPr/>
        </p:nvSpPr>
        <p:spPr bwMode="auto">
          <a:xfrm flipH="1">
            <a:off x="10916271" y="-3990"/>
            <a:ext cx="1024038" cy="1393371"/>
          </a:xfrm>
          <a:custGeom>
            <a:gdLst>
              <a:gd name="T0" fmla="*/ 734 w 1795"/>
              <a:gd name="T1" fmla="*/ 80 h 2442"/>
              <a:gd name="T2" fmla="*/ 712 w 1795"/>
              <a:gd name="T3" fmla="*/ 205 h 2442"/>
              <a:gd name="T4" fmla="*/ 739 w 1795"/>
              <a:gd name="T5" fmla="*/ 183 h 2442"/>
              <a:gd name="T6" fmla="*/ 844 w 1795"/>
              <a:gd name="T7" fmla="*/ 35 h 2442"/>
              <a:gd name="T8" fmla="*/ 848 w 1795"/>
              <a:gd name="T9" fmla="*/ 53 h 2442"/>
              <a:gd name="T10" fmla="*/ 799 w 1795"/>
              <a:gd name="T11" fmla="*/ 259 h 2442"/>
              <a:gd name="T12" fmla="*/ 870 w 1795"/>
              <a:gd name="T13" fmla="*/ 315 h 2442"/>
              <a:gd name="T14" fmla="*/ 990 w 1795"/>
              <a:gd name="T15" fmla="*/ 414 h 2442"/>
              <a:gd name="T16" fmla="*/ 1045 w 1795"/>
              <a:gd name="T17" fmla="*/ 469 h 2442"/>
              <a:gd name="T18" fmla="*/ 1114 w 1795"/>
              <a:gd name="T19" fmla="*/ 631 h 2442"/>
              <a:gd name="T20" fmla="*/ 1306 w 1795"/>
              <a:gd name="T21" fmla="*/ 957 h 2442"/>
              <a:gd name="T22" fmla="*/ 1409 w 1795"/>
              <a:gd name="T23" fmla="*/ 1097 h 2442"/>
              <a:gd name="T24" fmla="*/ 1365 w 1795"/>
              <a:gd name="T25" fmla="*/ 1248 h 2442"/>
              <a:gd name="T26" fmla="*/ 1134 w 1795"/>
              <a:gd name="T27" fmla="*/ 1236 h 2442"/>
              <a:gd name="T28" fmla="*/ 1004 w 1795"/>
              <a:gd name="T29" fmla="*/ 1117 h 2442"/>
              <a:gd name="T30" fmla="*/ 797 w 1795"/>
              <a:gd name="T31" fmla="*/ 1023 h 2442"/>
              <a:gd name="T32" fmla="*/ 693 w 1795"/>
              <a:gd name="T33" fmla="*/ 942 h 2442"/>
              <a:gd name="T34" fmla="*/ 709 w 1795"/>
              <a:gd name="T35" fmla="*/ 1051 h 2442"/>
              <a:gd name="T36" fmla="*/ 875 w 1795"/>
              <a:gd name="T37" fmla="*/ 1320 h 2442"/>
              <a:gd name="T38" fmla="*/ 1039 w 1795"/>
              <a:gd name="T39" fmla="*/ 1524 h 2442"/>
              <a:gd name="T40" fmla="*/ 1219 w 1795"/>
              <a:gd name="T41" fmla="*/ 1557 h 2442"/>
              <a:gd name="T42" fmla="*/ 1451 w 1795"/>
              <a:gd name="T43" fmla="*/ 1551 h 2442"/>
              <a:gd name="T44" fmla="*/ 1730 w 1795"/>
              <a:gd name="T45" fmla="*/ 1894 h 2442"/>
              <a:gd name="T46" fmla="*/ 1790 w 1795"/>
              <a:gd name="T47" fmla="*/ 2018 h 2442"/>
              <a:gd name="T48" fmla="*/ 1717 w 1795"/>
              <a:gd name="T49" fmla="*/ 2224 h 2442"/>
              <a:gd name="T50" fmla="*/ 1428 w 1795"/>
              <a:gd name="T51" fmla="*/ 2408 h 2442"/>
              <a:gd name="T52" fmla="*/ 1207 w 1795"/>
              <a:gd name="T53" fmla="*/ 2437 h 2442"/>
              <a:gd name="T54" fmla="*/ 1139 w 1795"/>
              <a:gd name="T55" fmla="*/ 2430 h 2442"/>
              <a:gd name="T56" fmla="*/ 1148 w 1795"/>
              <a:gd name="T57" fmla="*/ 2350 h 2442"/>
              <a:gd name="T58" fmla="*/ 1229 w 1795"/>
              <a:gd name="T59" fmla="*/ 2234 h 2442"/>
              <a:gd name="T60" fmla="*/ 1289 w 1795"/>
              <a:gd name="T61" fmla="*/ 2202 h 2442"/>
              <a:gd name="T62" fmla="*/ 1477 w 1795"/>
              <a:gd name="T63" fmla="*/ 2191 h 2442"/>
              <a:gd name="T64" fmla="*/ 1611 w 1795"/>
              <a:gd name="T65" fmla="*/ 2027 h 2442"/>
              <a:gd name="T66" fmla="*/ 1467 w 1795"/>
              <a:gd name="T67" fmla="*/ 1859 h 2442"/>
              <a:gd name="T68" fmla="*/ 1375 w 1795"/>
              <a:gd name="T69" fmla="*/ 1773 h 2442"/>
              <a:gd name="T70" fmla="*/ 1292 w 1795"/>
              <a:gd name="T71" fmla="*/ 1779 h 2442"/>
              <a:gd name="T72" fmla="*/ 1035 w 1795"/>
              <a:gd name="T73" fmla="*/ 1896 h 2442"/>
              <a:gd name="T74" fmla="*/ 838 w 1795"/>
              <a:gd name="T75" fmla="*/ 2066 h 2442"/>
              <a:gd name="T76" fmla="*/ 612 w 1795"/>
              <a:gd name="T77" fmla="*/ 2114 h 2442"/>
              <a:gd name="T78" fmla="*/ 301 w 1795"/>
              <a:gd name="T79" fmla="*/ 2020 h 2442"/>
              <a:gd name="T80" fmla="*/ 147 w 1795"/>
              <a:gd name="T81" fmla="*/ 1875 h 2442"/>
              <a:gd name="T82" fmla="*/ 198 w 1795"/>
              <a:gd name="T83" fmla="*/ 1728 h 2442"/>
              <a:gd name="T84" fmla="*/ 72 w 1795"/>
              <a:gd name="T85" fmla="*/ 1371 h 2442"/>
              <a:gd name="T86" fmla="*/ 6 w 1795"/>
              <a:gd name="T87" fmla="*/ 1076 h 2442"/>
              <a:gd name="T88" fmla="*/ 7 w 1795"/>
              <a:gd name="T89" fmla="*/ 860 h 2442"/>
              <a:gd name="T90" fmla="*/ 106 w 1795"/>
              <a:gd name="T91" fmla="*/ 570 h 2442"/>
              <a:gd name="T92" fmla="*/ 260 w 1795"/>
              <a:gd name="T93" fmla="*/ 428 h 2442"/>
              <a:gd name="T94" fmla="*/ 624 w 1795"/>
              <a:gd name="T95" fmla="*/ 152 h 2442"/>
              <a:gd name="T96" fmla="*/ 739 w 1795"/>
              <a:gd name="T97" fmla="*/ 1 h 24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94" h="2442">
                <a:moveTo>
                  <a:pt x="739" y="1"/>
                </a:moveTo>
                <a:cubicBezTo>
                  <a:pt x="747" y="28"/>
                  <a:pt x="741" y="54"/>
                  <a:pt x="734" y="80"/>
                </a:cubicBezTo>
                <a:cubicBezTo>
                  <a:pt x="726" y="112"/>
                  <a:pt x="718" y="145"/>
                  <a:pt x="711" y="177"/>
                </a:cubicBezTo>
                <a:cubicBezTo>
                  <a:pt x="709" y="186"/>
                  <a:pt x="712" y="196"/>
                  <a:pt x="712" y="205"/>
                </a:cubicBezTo>
                <a:cubicBezTo>
                  <a:pt x="714" y="206"/>
                  <a:pt x="716" y="206"/>
                  <a:pt x="717" y="207"/>
                </a:cubicBezTo>
                <a:cubicBezTo>
                  <a:pt x="725" y="199"/>
                  <a:pt x="733" y="192"/>
                  <a:pt x="739" y="183"/>
                </a:cubicBezTo>
                <a:cubicBezTo>
                  <a:pt x="767" y="143"/>
                  <a:pt x="794" y="102"/>
                  <a:pt x="821" y="61"/>
                </a:cubicBezTo>
                <a:cubicBezTo>
                  <a:pt x="828" y="52"/>
                  <a:pt x="836" y="44"/>
                  <a:pt x="844" y="35"/>
                </a:cubicBezTo>
                <a:cubicBezTo>
                  <a:pt x="845" y="36"/>
                  <a:pt x="847" y="37"/>
                  <a:pt x="848" y="37"/>
                </a:cubicBezTo>
                <a:cubicBezTo>
                  <a:pt x="848" y="42"/>
                  <a:pt x="849" y="48"/>
                  <a:pt x="848" y="53"/>
                </a:cubicBezTo>
                <a:cubicBezTo>
                  <a:pt x="834" y="107"/>
                  <a:pt x="819" y="161"/>
                  <a:pt x="806" y="215"/>
                </a:cubicBezTo>
                <a:cubicBezTo>
                  <a:pt x="802" y="229"/>
                  <a:pt x="800" y="244"/>
                  <a:pt x="799" y="259"/>
                </a:cubicBezTo>
                <a:cubicBezTo>
                  <a:pt x="798" y="272"/>
                  <a:pt x="803" y="282"/>
                  <a:pt x="816" y="288"/>
                </a:cubicBezTo>
                <a:cubicBezTo>
                  <a:pt x="834" y="296"/>
                  <a:pt x="852" y="305"/>
                  <a:pt x="870" y="315"/>
                </a:cubicBezTo>
                <a:cubicBezTo>
                  <a:pt x="887" y="324"/>
                  <a:pt x="904" y="335"/>
                  <a:pt x="922" y="345"/>
                </a:cubicBezTo>
                <a:cubicBezTo>
                  <a:pt x="950" y="362"/>
                  <a:pt x="971" y="387"/>
                  <a:pt x="990" y="414"/>
                </a:cubicBezTo>
                <a:cubicBezTo>
                  <a:pt x="996" y="422"/>
                  <a:pt x="1006" y="428"/>
                  <a:pt x="1013" y="436"/>
                </a:cubicBezTo>
                <a:cubicBezTo>
                  <a:pt x="1024" y="447"/>
                  <a:pt x="1034" y="459"/>
                  <a:pt x="1045" y="469"/>
                </a:cubicBezTo>
                <a:cubicBezTo>
                  <a:pt x="1080" y="499"/>
                  <a:pt x="1087" y="541"/>
                  <a:pt x="1097" y="581"/>
                </a:cubicBezTo>
                <a:cubicBezTo>
                  <a:pt x="1101" y="598"/>
                  <a:pt x="1106" y="615"/>
                  <a:pt x="1114" y="631"/>
                </a:cubicBezTo>
                <a:cubicBezTo>
                  <a:pt x="1151" y="703"/>
                  <a:pt x="1188" y="775"/>
                  <a:pt x="1228" y="845"/>
                </a:cubicBezTo>
                <a:cubicBezTo>
                  <a:pt x="1251" y="884"/>
                  <a:pt x="1279" y="921"/>
                  <a:pt x="1306" y="957"/>
                </a:cubicBezTo>
                <a:cubicBezTo>
                  <a:pt x="1331" y="993"/>
                  <a:pt x="1359" y="1026"/>
                  <a:pt x="1386" y="1061"/>
                </a:cubicBezTo>
                <a:cubicBezTo>
                  <a:pt x="1394" y="1072"/>
                  <a:pt x="1401" y="1085"/>
                  <a:pt x="1409" y="1097"/>
                </a:cubicBezTo>
                <a:cubicBezTo>
                  <a:pt x="1428" y="1127"/>
                  <a:pt x="1421" y="1158"/>
                  <a:pt x="1413" y="1190"/>
                </a:cubicBezTo>
                <a:cubicBezTo>
                  <a:pt x="1406" y="1218"/>
                  <a:pt x="1386" y="1234"/>
                  <a:pt x="1365" y="1248"/>
                </a:cubicBezTo>
                <a:cubicBezTo>
                  <a:pt x="1335" y="1267"/>
                  <a:pt x="1302" y="1280"/>
                  <a:pt x="1267" y="1288"/>
                </a:cubicBezTo>
                <a:cubicBezTo>
                  <a:pt x="1221" y="1299"/>
                  <a:pt x="1159" y="1275"/>
                  <a:pt x="1134" y="1236"/>
                </a:cubicBezTo>
                <a:cubicBezTo>
                  <a:pt x="1122" y="1217"/>
                  <a:pt x="1111" y="1199"/>
                  <a:pt x="1099" y="1181"/>
                </a:cubicBezTo>
                <a:cubicBezTo>
                  <a:pt x="1076" y="1146"/>
                  <a:pt x="1041" y="1130"/>
                  <a:pt x="1004" y="1117"/>
                </a:cubicBezTo>
                <a:cubicBezTo>
                  <a:pt x="959" y="1102"/>
                  <a:pt x="913" y="1088"/>
                  <a:pt x="869" y="1071"/>
                </a:cubicBezTo>
                <a:cubicBezTo>
                  <a:pt x="841" y="1061"/>
                  <a:pt x="818" y="1044"/>
                  <a:pt x="797" y="1023"/>
                </a:cubicBezTo>
                <a:cubicBezTo>
                  <a:pt x="772" y="996"/>
                  <a:pt x="745" y="971"/>
                  <a:pt x="718" y="947"/>
                </a:cubicBezTo>
                <a:cubicBezTo>
                  <a:pt x="713" y="942"/>
                  <a:pt x="701" y="943"/>
                  <a:pt x="693" y="942"/>
                </a:cubicBezTo>
                <a:cubicBezTo>
                  <a:pt x="691" y="942"/>
                  <a:pt x="688" y="950"/>
                  <a:pt x="687" y="954"/>
                </a:cubicBezTo>
                <a:cubicBezTo>
                  <a:pt x="683" y="989"/>
                  <a:pt x="695" y="1021"/>
                  <a:pt x="709" y="1051"/>
                </a:cubicBezTo>
                <a:cubicBezTo>
                  <a:pt x="727" y="1089"/>
                  <a:pt x="749" y="1125"/>
                  <a:pt x="770" y="1161"/>
                </a:cubicBezTo>
                <a:cubicBezTo>
                  <a:pt x="802" y="1216"/>
                  <a:pt x="834" y="1271"/>
                  <a:pt x="875" y="1320"/>
                </a:cubicBezTo>
                <a:cubicBezTo>
                  <a:pt x="891" y="1338"/>
                  <a:pt x="907" y="1355"/>
                  <a:pt x="924" y="1372"/>
                </a:cubicBezTo>
                <a:cubicBezTo>
                  <a:pt x="967" y="1419"/>
                  <a:pt x="1010" y="1467"/>
                  <a:pt x="1039" y="1524"/>
                </a:cubicBezTo>
                <a:cubicBezTo>
                  <a:pt x="1047" y="1540"/>
                  <a:pt x="1061" y="1549"/>
                  <a:pt x="1080" y="1553"/>
                </a:cubicBezTo>
                <a:cubicBezTo>
                  <a:pt x="1126" y="1564"/>
                  <a:pt x="1173" y="1562"/>
                  <a:pt x="1219" y="1557"/>
                </a:cubicBezTo>
                <a:cubicBezTo>
                  <a:pt x="1274" y="1553"/>
                  <a:pt x="1328" y="1544"/>
                  <a:pt x="1382" y="1537"/>
                </a:cubicBezTo>
                <a:cubicBezTo>
                  <a:pt x="1407" y="1534"/>
                  <a:pt x="1429" y="1542"/>
                  <a:pt x="1451" y="1551"/>
                </a:cubicBezTo>
                <a:cubicBezTo>
                  <a:pt x="1509" y="1575"/>
                  <a:pt x="1553" y="1616"/>
                  <a:pt x="1586" y="1668"/>
                </a:cubicBezTo>
                <a:cubicBezTo>
                  <a:pt x="1634" y="1744"/>
                  <a:pt x="1684" y="1818"/>
                  <a:pt x="1730" y="1894"/>
                </a:cubicBezTo>
                <a:cubicBezTo>
                  <a:pt x="1753" y="1932"/>
                  <a:pt x="1769" y="1973"/>
                  <a:pt x="1788" y="2013"/>
                </a:cubicBezTo>
                <a:cubicBezTo>
                  <a:pt x="1789" y="2014"/>
                  <a:pt x="1790" y="2016"/>
                  <a:pt x="1790" y="2018"/>
                </a:cubicBezTo>
                <a:cubicBezTo>
                  <a:pt x="1790" y="2064"/>
                  <a:pt x="1795" y="2110"/>
                  <a:pt x="1779" y="2155"/>
                </a:cubicBezTo>
                <a:cubicBezTo>
                  <a:pt x="1767" y="2187"/>
                  <a:pt x="1741" y="2205"/>
                  <a:pt x="1717" y="2224"/>
                </a:cubicBezTo>
                <a:cubicBezTo>
                  <a:pt x="1641" y="2285"/>
                  <a:pt x="1556" y="2331"/>
                  <a:pt x="1471" y="2377"/>
                </a:cubicBezTo>
                <a:cubicBezTo>
                  <a:pt x="1456" y="2385"/>
                  <a:pt x="1440" y="2395"/>
                  <a:pt x="1428" y="2408"/>
                </a:cubicBezTo>
                <a:cubicBezTo>
                  <a:pt x="1404" y="2434"/>
                  <a:pt x="1375" y="2436"/>
                  <a:pt x="1344" y="2431"/>
                </a:cubicBezTo>
                <a:cubicBezTo>
                  <a:pt x="1298" y="2423"/>
                  <a:pt x="1252" y="2427"/>
                  <a:pt x="1207" y="2437"/>
                </a:cubicBezTo>
                <a:cubicBezTo>
                  <a:pt x="1193" y="2440"/>
                  <a:pt x="1178" y="2442"/>
                  <a:pt x="1163" y="2441"/>
                </a:cubicBezTo>
                <a:cubicBezTo>
                  <a:pt x="1155" y="2441"/>
                  <a:pt x="1145" y="2436"/>
                  <a:pt x="1139" y="2430"/>
                </a:cubicBezTo>
                <a:cubicBezTo>
                  <a:pt x="1134" y="2426"/>
                  <a:pt x="1135" y="2416"/>
                  <a:pt x="1134" y="2409"/>
                </a:cubicBezTo>
                <a:cubicBezTo>
                  <a:pt x="1133" y="2388"/>
                  <a:pt x="1137" y="2368"/>
                  <a:pt x="1148" y="2350"/>
                </a:cubicBezTo>
                <a:cubicBezTo>
                  <a:pt x="1152" y="2344"/>
                  <a:pt x="1156" y="2338"/>
                  <a:pt x="1159" y="2332"/>
                </a:cubicBezTo>
                <a:cubicBezTo>
                  <a:pt x="1175" y="2294"/>
                  <a:pt x="1201" y="2263"/>
                  <a:pt x="1229" y="2234"/>
                </a:cubicBezTo>
                <a:cubicBezTo>
                  <a:pt x="1232" y="2230"/>
                  <a:pt x="1235" y="2226"/>
                  <a:pt x="1237" y="2223"/>
                </a:cubicBezTo>
                <a:cubicBezTo>
                  <a:pt x="1249" y="2203"/>
                  <a:pt x="1266" y="2196"/>
                  <a:pt x="1289" y="2202"/>
                </a:cubicBezTo>
                <a:cubicBezTo>
                  <a:pt x="1305" y="2207"/>
                  <a:pt x="1321" y="2215"/>
                  <a:pt x="1337" y="2218"/>
                </a:cubicBezTo>
                <a:cubicBezTo>
                  <a:pt x="1387" y="2227"/>
                  <a:pt x="1434" y="2216"/>
                  <a:pt x="1477" y="2191"/>
                </a:cubicBezTo>
                <a:cubicBezTo>
                  <a:pt x="1516" y="2170"/>
                  <a:pt x="1554" y="2144"/>
                  <a:pt x="1590" y="2117"/>
                </a:cubicBezTo>
                <a:cubicBezTo>
                  <a:pt x="1618" y="2097"/>
                  <a:pt x="1627" y="2060"/>
                  <a:pt x="1611" y="2027"/>
                </a:cubicBezTo>
                <a:cubicBezTo>
                  <a:pt x="1603" y="2013"/>
                  <a:pt x="1593" y="1999"/>
                  <a:pt x="1582" y="1987"/>
                </a:cubicBezTo>
                <a:cubicBezTo>
                  <a:pt x="1544" y="1944"/>
                  <a:pt x="1505" y="1902"/>
                  <a:pt x="1467" y="1859"/>
                </a:cubicBezTo>
                <a:cubicBezTo>
                  <a:pt x="1446" y="1835"/>
                  <a:pt x="1425" y="1811"/>
                  <a:pt x="1398" y="1793"/>
                </a:cubicBezTo>
                <a:cubicBezTo>
                  <a:pt x="1390" y="1788"/>
                  <a:pt x="1383" y="1779"/>
                  <a:pt x="1375" y="1773"/>
                </a:cubicBezTo>
                <a:cubicBezTo>
                  <a:pt x="1357" y="1761"/>
                  <a:pt x="1337" y="1759"/>
                  <a:pt x="1317" y="1768"/>
                </a:cubicBezTo>
                <a:cubicBezTo>
                  <a:pt x="1309" y="1771"/>
                  <a:pt x="1301" y="1775"/>
                  <a:pt x="1292" y="1779"/>
                </a:cubicBezTo>
                <a:cubicBezTo>
                  <a:pt x="1267" y="1790"/>
                  <a:pt x="1241" y="1802"/>
                  <a:pt x="1215" y="1811"/>
                </a:cubicBezTo>
                <a:cubicBezTo>
                  <a:pt x="1151" y="1832"/>
                  <a:pt x="1090" y="1857"/>
                  <a:pt x="1035" y="1896"/>
                </a:cubicBezTo>
                <a:cubicBezTo>
                  <a:pt x="1001" y="1920"/>
                  <a:pt x="970" y="1949"/>
                  <a:pt x="938" y="1976"/>
                </a:cubicBezTo>
                <a:cubicBezTo>
                  <a:pt x="905" y="2006"/>
                  <a:pt x="872" y="2036"/>
                  <a:pt x="838" y="2066"/>
                </a:cubicBezTo>
                <a:cubicBezTo>
                  <a:pt x="810" y="2091"/>
                  <a:pt x="775" y="2104"/>
                  <a:pt x="737" y="2107"/>
                </a:cubicBezTo>
                <a:cubicBezTo>
                  <a:pt x="696" y="2111"/>
                  <a:pt x="653" y="2118"/>
                  <a:pt x="612" y="2114"/>
                </a:cubicBezTo>
                <a:cubicBezTo>
                  <a:pt x="538" y="2105"/>
                  <a:pt x="466" y="2086"/>
                  <a:pt x="398" y="2054"/>
                </a:cubicBezTo>
                <a:cubicBezTo>
                  <a:pt x="367" y="2039"/>
                  <a:pt x="333" y="2031"/>
                  <a:pt x="301" y="2020"/>
                </a:cubicBezTo>
                <a:cubicBezTo>
                  <a:pt x="245" y="1999"/>
                  <a:pt x="203" y="1959"/>
                  <a:pt x="170" y="1911"/>
                </a:cubicBezTo>
                <a:cubicBezTo>
                  <a:pt x="162" y="1899"/>
                  <a:pt x="154" y="1887"/>
                  <a:pt x="147" y="1875"/>
                </a:cubicBezTo>
                <a:cubicBezTo>
                  <a:pt x="137" y="1857"/>
                  <a:pt x="140" y="1844"/>
                  <a:pt x="157" y="1834"/>
                </a:cubicBezTo>
                <a:cubicBezTo>
                  <a:pt x="198" y="1809"/>
                  <a:pt x="209" y="1771"/>
                  <a:pt x="198" y="1728"/>
                </a:cubicBezTo>
                <a:cubicBezTo>
                  <a:pt x="187" y="1687"/>
                  <a:pt x="171" y="1647"/>
                  <a:pt x="157" y="1606"/>
                </a:cubicBezTo>
                <a:cubicBezTo>
                  <a:pt x="129" y="1528"/>
                  <a:pt x="98" y="1451"/>
                  <a:pt x="72" y="1371"/>
                </a:cubicBezTo>
                <a:cubicBezTo>
                  <a:pt x="58" y="1328"/>
                  <a:pt x="53" y="1283"/>
                  <a:pt x="43" y="1238"/>
                </a:cubicBezTo>
                <a:cubicBezTo>
                  <a:pt x="31" y="1184"/>
                  <a:pt x="17" y="1131"/>
                  <a:pt x="6" y="1076"/>
                </a:cubicBezTo>
                <a:cubicBezTo>
                  <a:pt x="2" y="1054"/>
                  <a:pt x="0" y="1030"/>
                  <a:pt x="1" y="1007"/>
                </a:cubicBezTo>
                <a:cubicBezTo>
                  <a:pt x="2" y="958"/>
                  <a:pt x="3" y="909"/>
                  <a:pt x="7" y="860"/>
                </a:cubicBezTo>
                <a:cubicBezTo>
                  <a:pt x="12" y="811"/>
                  <a:pt x="17" y="763"/>
                  <a:pt x="29" y="715"/>
                </a:cubicBezTo>
                <a:cubicBezTo>
                  <a:pt x="42" y="661"/>
                  <a:pt x="70" y="613"/>
                  <a:pt x="106" y="570"/>
                </a:cubicBezTo>
                <a:cubicBezTo>
                  <a:pt x="130" y="541"/>
                  <a:pt x="156" y="514"/>
                  <a:pt x="181" y="486"/>
                </a:cubicBezTo>
                <a:cubicBezTo>
                  <a:pt x="204" y="462"/>
                  <a:pt x="230" y="442"/>
                  <a:pt x="260" y="428"/>
                </a:cubicBezTo>
                <a:cubicBezTo>
                  <a:pt x="348" y="385"/>
                  <a:pt x="430" y="332"/>
                  <a:pt x="510" y="275"/>
                </a:cubicBezTo>
                <a:cubicBezTo>
                  <a:pt x="557" y="241"/>
                  <a:pt x="592" y="198"/>
                  <a:pt x="624" y="152"/>
                </a:cubicBezTo>
                <a:cubicBezTo>
                  <a:pt x="656" y="107"/>
                  <a:pt x="685" y="60"/>
                  <a:pt x="716" y="14"/>
                </a:cubicBezTo>
                <a:cubicBezTo>
                  <a:pt x="721" y="6"/>
                  <a:pt x="728" y="0"/>
                  <a:pt x="739" y="1"/>
                </a:cubicBezTo>
                <a:close/>
              </a:path>
            </a:pathLst>
          </a:custGeom>
          <a:solidFill>
            <a:srgbClr val="AB937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81E57B11-C128-060F-086C-3FD7E3E2D1D8}"/>
              </a:ext>
            </a:extLst>
          </p:cNvPr>
          <p:cNvCxnSpPr/>
          <p:nvPr/>
        </p:nvCxnSpPr>
        <p:spPr>
          <a:xfrm>
            <a:off x="3425372" y="6497854"/>
            <a:ext cx="6226628" cy="0"/>
          </a:xfrm>
          <a:prstGeom prst="line">
            <a:avLst/>
          </a:prstGeom>
          <a:ln w="28575">
            <a:solidFill>
              <a:srgbClr val="E7A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CE0F86D-D95B-6F94-F082-BAF807E17A42}"/>
              </a:ext>
            </a:extLst>
          </p:cNvPr>
          <p:cNvSpPr/>
          <p:nvPr/>
        </p:nvSpPr>
        <p:spPr>
          <a:xfrm rot="1800000">
            <a:off x="543018" y="420135"/>
            <a:ext cx="372209" cy="383784"/>
          </a:xfrm>
          <a:prstGeom prst="rect">
            <a:avLst/>
          </a:prstGeom>
          <a:solidFill>
            <a:srgbClr val="E7A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B98CFEBB-1E39-97E9-4340-1391C07601CF}"/>
              </a:ext>
            </a:extLst>
          </p:cNvPr>
          <p:cNvCxnSpPr/>
          <p:nvPr/>
        </p:nvCxnSpPr>
        <p:spPr>
          <a:xfrm>
            <a:off x="3563258" y="6606712"/>
            <a:ext cx="622662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100775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E0FECFAC-2B6D-4FE3-B6A8-F33D05A26C2D}"/>
              </a:ext>
            </a:extLst>
          </p:cNvPr>
          <p:cNvGrpSpPr/>
          <p:nvPr/>
        </p:nvGrpSpPr>
        <p:grpSpPr>
          <a:xfrm>
            <a:off x="8364932" y="1817791"/>
            <a:ext cx="3277736" cy="4321545"/>
            <a:chOff x="8161062" y="1751117"/>
            <a:chExt cx="3277736" cy="432154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BBA74B4-B840-4C0C-8998-A738D9F46BD1}"/>
                </a:ext>
              </a:extLst>
            </p:cNvPr>
            <p:cNvGrpSpPr/>
            <p:nvPr/>
          </p:nvGrpSpPr>
          <p:grpSpPr>
            <a:xfrm flipH="1">
              <a:off x="8161062" y="2503865"/>
              <a:ext cx="970926" cy="2844363"/>
              <a:chOff x="1712420" y="2600575"/>
              <a:chExt cx="866746" cy="2539163"/>
            </a:xfrm>
            <a:solidFill>
              <a:schemeClr val="accent4"/>
            </a:solidFill>
          </p:grpSpPr>
          <p:sp>
            <p:nvSpPr>
              <p:cNvPr id="12" name="Up Arrow 53">
                <a:extLst>
                  <a:ext uri="{FF2B5EF4-FFF2-40B4-BE49-F238E27FC236}">
                    <a16:creationId xmlns:a16="http://schemas.microsoft.com/office/drawing/2014/main" id="{968A8232-7805-4CE5-B38A-6B0226DE25E5}"/>
                  </a:ext>
                </a:extLst>
              </p:cNvPr>
              <p:cNvSpPr/>
              <p:nvPr/>
            </p:nvSpPr>
            <p:spPr>
              <a:xfrm rot="19800000">
                <a:off x="2217156" y="2600575"/>
                <a:ext cx="362010" cy="391040"/>
              </a:xfrm>
              <a:prstGeom prst="upArrow">
                <a:avLst/>
              </a:prstGeom>
              <a:solidFill>
                <a:srgbClr val="E7AE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3" name="Up Arrow 54">
                <a:extLst>
                  <a:ext uri="{FF2B5EF4-FFF2-40B4-BE49-F238E27FC236}">
                    <a16:creationId xmlns:a16="http://schemas.microsoft.com/office/drawing/2014/main" id="{CABF7A57-2E6D-479E-AFA6-248E1690620D}"/>
                  </a:ext>
                </a:extLst>
              </p:cNvPr>
              <p:cNvSpPr/>
              <p:nvPr/>
            </p:nvSpPr>
            <p:spPr>
              <a:xfrm rot="16800000">
                <a:off x="1726935" y="3230208"/>
                <a:ext cx="362010" cy="391040"/>
              </a:xfrm>
              <a:prstGeom prst="upArrow">
                <a:avLst/>
              </a:prstGeom>
              <a:solidFill>
                <a:srgbClr val="E7AE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" name="Up Arrow 55">
                <a:extLst>
                  <a:ext uri="{FF2B5EF4-FFF2-40B4-BE49-F238E27FC236}">
                    <a16:creationId xmlns:a16="http://schemas.microsoft.com/office/drawing/2014/main" id="{15257DB1-C275-45B7-85B2-D9561AB5B36D}"/>
                  </a:ext>
                </a:extLst>
              </p:cNvPr>
              <p:cNvSpPr/>
              <p:nvPr/>
            </p:nvSpPr>
            <p:spPr>
              <a:xfrm rot="1800000" flipV="1">
                <a:off x="2217156" y="4748698"/>
                <a:ext cx="362010" cy="391040"/>
              </a:xfrm>
              <a:prstGeom prst="upArrow">
                <a:avLst/>
              </a:prstGeom>
              <a:solidFill>
                <a:srgbClr val="E7AE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5" name="Up Arrow 56">
                <a:extLst>
                  <a:ext uri="{FF2B5EF4-FFF2-40B4-BE49-F238E27FC236}">
                    <a16:creationId xmlns:a16="http://schemas.microsoft.com/office/drawing/2014/main" id="{DCC6E6FF-48BB-406B-B085-47FE39A808D2}"/>
                  </a:ext>
                </a:extLst>
              </p:cNvPr>
              <p:cNvSpPr/>
              <p:nvPr/>
            </p:nvSpPr>
            <p:spPr>
              <a:xfrm rot="4800000" flipV="1">
                <a:off x="1726935" y="4119065"/>
                <a:ext cx="362010" cy="391040"/>
              </a:xfrm>
              <a:prstGeom prst="upArrow">
                <a:avLst/>
              </a:prstGeom>
              <a:solidFill>
                <a:srgbClr val="E7AE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999AD86-D5D8-4153-B31B-D3F19E04A51D}"/>
                </a:ext>
              </a:extLst>
            </p:cNvPr>
            <p:cNvGrpSpPr/>
            <p:nvPr/>
          </p:nvGrpSpPr>
          <p:grpSpPr>
            <a:xfrm>
              <a:off x="8193026" y="1751117"/>
              <a:ext cx="2492398" cy="675930"/>
              <a:chOff x="2079598" y="4287457"/>
              <a:chExt cx="2710798" cy="67593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3676C16-760D-48C7-96D2-672ACA6A6D7D}"/>
                  </a:ext>
                </a:extLst>
              </p:cNvPr>
              <p:cNvSpPr txBox="1"/>
              <p:nvPr/>
            </p:nvSpPr>
            <p:spPr>
              <a:xfrm>
                <a:off x="2098435" y="4501722"/>
                <a:ext cx="26718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Easy to change colors, photos and Text.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1DF5A3-EE1E-4766-9DDC-20EC1F55CF07}"/>
                  </a:ext>
                </a:extLst>
              </p:cNvPr>
              <p:cNvSpPr txBox="1"/>
              <p:nvPr/>
            </p:nvSpPr>
            <p:spPr>
              <a:xfrm>
                <a:off x="2079598" y="4287457"/>
                <a:ext cx="27107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>
                    <a:solidFill>
                      <a:srgbClr val="AB9375"/>
                    </a:solidFill>
                    <a:cs typeface="Arial" panose="020b0604020202020204" pitchFamily="34" charset="0"/>
                  </a:rPr>
                  <a:t>Content  Here</a:t>
                </a:r>
                <a:endParaRPr lang="ko-KR" altLang="en-US" sz="1400" b="1">
                  <a:solidFill>
                    <a:srgbClr val="AB9375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4416C22-0037-4461-BD91-63DE2BDB6A9C}"/>
                </a:ext>
              </a:extLst>
            </p:cNvPr>
            <p:cNvGrpSpPr/>
            <p:nvPr/>
          </p:nvGrpSpPr>
          <p:grpSpPr>
            <a:xfrm>
              <a:off x="8193026" y="5396732"/>
              <a:ext cx="2492398" cy="675930"/>
              <a:chOff x="2079598" y="4287457"/>
              <a:chExt cx="2710798" cy="67593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94E779C-732D-47BC-96A7-9CCE50A64844}"/>
                  </a:ext>
                </a:extLst>
              </p:cNvPr>
              <p:cNvSpPr txBox="1"/>
              <p:nvPr/>
            </p:nvSpPr>
            <p:spPr>
              <a:xfrm>
                <a:off x="2098435" y="4501722"/>
                <a:ext cx="26718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Easy to change colors, photos and Text.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532352C-57A8-44A5-8DA3-F247A7073F03}"/>
                  </a:ext>
                </a:extLst>
              </p:cNvPr>
              <p:cNvSpPr txBox="1"/>
              <p:nvPr/>
            </p:nvSpPr>
            <p:spPr>
              <a:xfrm>
                <a:off x="2079598" y="4287457"/>
                <a:ext cx="27107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>
                    <a:solidFill>
                      <a:srgbClr val="AB9375"/>
                    </a:solidFill>
                    <a:cs typeface="Arial" panose="020b0604020202020204" pitchFamily="34" charset="0"/>
                  </a:rPr>
                  <a:t>Content  Here</a:t>
                </a:r>
                <a:endParaRPr lang="ko-KR" altLang="en-US" sz="1400" b="1">
                  <a:solidFill>
                    <a:srgbClr val="AB9375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E0A4873-6ED9-491C-BC86-A5AB6EFCA832}"/>
                </a:ext>
              </a:extLst>
            </p:cNvPr>
            <p:cNvGrpSpPr/>
            <p:nvPr/>
          </p:nvGrpSpPr>
          <p:grpSpPr>
            <a:xfrm>
              <a:off x="9171548" y="2955268"/>
              <a:ext cx="2267250" cy="692510"/>
              <a:chOff x="2079598" y="4270877"/>
              <a:chExt cx="2053645" cy="69251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E2D769-F0B3-411D-9347-F74B19AA4857}"/>
                  </a:ext>
                </a:extLst>
              </p:cNvPr>
              <p:cNvSpPr txBox="1"/>
              <p:nvPr/>
            </p:nvSpPr>
            <p:spPr>
              <a:xfrm>
                <a:off x="2098433" y="4501722"/>
                <a:ext cx="2024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A00AD64-F5D9-4D56-8D7B-84DF4DA3844F}"/>
                  </a:ext>
                </a:extLst>
              </p:cNvPr>
              <p:cNvSpPr txBox="1"/>
              <p:nvPr/>
            </p:nvSpPr>
            <p:spPr>
              <a:xfrm>
                <a:off x="2079598" y="4270877"/>
                <a:ext cx="2053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>
                    <a:solidFill>
                      <a:srgbClr val="AB9375"/>
                    </a:solidFill>
                    <a:cs typeface="Arial" panose="020b0604020202020204" pitchFamily="34" charset="0"/>
                  </a:rPr>
                  <a:t>Content Here</a:t>
                </a:r>
                <a:endParaRPr lang="ko-KR" altLang="en-US" sz="1400" b="1">
                  <a:solidFill>
                    <a:srgbClr val="AB9375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95999D2-FF2E-4BE0-A0F1-DCACA8038B16}"/>
                </a:ext>
              </a:extLst>
            </p:cNvPr>
            <p:cNvGrpSpPr/>
            <p:nvPr/>
          </p:nvGrpSpPr>
          <p:grpSpPr>
            <a:xfrm>
              <a:off x="9171548" y="4176000"/>
              <a:ext cx="2267250" cy="692510"/>
              <a:chOff x="2079598" y="4270877"/>
              <a:chExt cx="2053645" cy="69251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5B9580-C9FC-48BB-9892-4726E54693B4}"/>
                  </a:ext>
                </a:extLst>
              </p:cNvPr>
              <p:cNvSpPr txBox="1"/>
              <p:nvPr/>
            </p:nvSpPr>
            <p:spPr>
              <a:xfrm>
                <a:off x="2098433" y="4501722"/>
                <a:ext cx="2024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440A285-9BC6-4A6D-B233-471DFA711791}"/>
                  </a:ext>
                </a:extLst>
              </p:cNvPr>
              <p:cNvSpPr txBox="1"/>
              <p:nvPr/>
            </p:nvSpPr>
            <p:spPr>
              <a:xfrm>
                <a:off x="2079598" y="4270877"/>
                <a:ext cx="2053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>
                    <a:solidFill>
                      <a:srgbClr val="AB9375"/>
                    </a:solidFill>
                    <a:cs typeface="Arial" panose="020b0604020202020204" pitchFamily="34" charset="0"/>
                  </a:rPr>
                  <a:t>Content Here</a:t>
                </a:r>
                <a:endParaRPr lang="ko-KR" altLang="en-US" sz="1400" b="1">
                  <a:solidFill>
                    <a:srgbClr val="AB9375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51726D4-6203-4FD2-80CB-A2F5F05CF96C}"/>
              </a:ext>
            </a:extLst>
          </p:cNvPr>
          <p:cNvGrpSpPr/>
          <p:nvPr/>
        </p:nvGrpSpPr>
        <p:grpSpPr>
          <a:xfrm>
            <a:off x="492182" y="1817791"/>
            <a:ext cx="3308679" cy="4321545"/>
            <a:chOff x="713469" y="1751116"/>
            <a:chExt cx="3308679" cy="432154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FCD1CD8-706A-4F3E-92CE-81287CDD8A7F}"/>
                </a:ext>
              </a:extLst>
            </p:cNvPr>
            <p:cNvGrpSpPr/>
            <p:nvPr/>
          </p:nvGrpSpPr>
          <p:grpSpPr>
            <a:xfrm>
              <a:off x="3051222" y="2503865"/>
              <a:ext cx="970926" cy="2844363"/>
              <a:chOff x="1712420" y="2600575"/>
              <a:chExt cx="866746" cy="2539163"/>
            </a:xfrm>
            <a:solidFill>
              <a:srgbClr val="F5679D"/>
            </a:solidFill>
          </p:grpSpPr>
          <p:sp>
            <p:nvSpPr>
              <p:cNvPr id="7" name="Up Arrow 48">
                <a:extLst>
                  <a:ext uri="{FF2B5EF4-FFF2-40B4-BE49-F238E27FC236}">
                    <a16:creationId xmlns:a16="http://schemas.microsoft.com/office/drawing/2014/main" id="{58488725-3C80-4C4F-AE7A-5B322067818A}"/>
                  </a:ext>
                </a:extLst>
              </p:cNvPr>
              <p:cNvSpPr/>
              <p:nvPr/>
            </p:nvSpPr>
            <p:spPr>
              <a:xfrm rot="19800000">
                <a:off x="2217156" y="2600575"/>
                <a:ext cx="362010" cy="391040"/>
              </a:xfrm>
              <a:prstGeom prst="upArrow">
                <a:avLst/>
              </a:prstGeom>
              <a:solidFill>
                <a:srgbClr val="E7AE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8" name="Up Arrow 49">
                <a:extLst>
                  <a:ext uri="{FF2B5EF4-FFF2-40B4-BE49-F238E27FC236}">
                    <a16:creationId xmlns:a16="http://schemas.microsoft.com/office/drawing/2014/main" id="{0656124B-D249-427A-8022-E03835C7E92F}"/>
                  </a:ext>
                </a:extLst>
              </p:cNvPr>
              <p:cNvSpPr/>
              <p:nvPr/>
            </p:nvSpPr>
            <p:spPr>
              <a:xfrm rot="16800000">
                <a:off x="1726935" y="3230208"/>
                <a:ext cx="362010" cy="391040"/>
              </a:xfrm>
              <a:prstGeom prst="upArrow">
                <a:avLst/>
              </a:prstGeom>
              <a:solidFill>
                <a:srgbClr val="E7AE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9" name="Up Arrow 50">
                <a:extLst>
                  <a:ext uri="{FF2B5EF4-FFF2-40B4-BE49-F238E27FC236}">
                    <a16:creationId xmlns:a16="http://schemas.microsoft.com/office/drawing/2014/main" id="{8CA458C3-DB28-45C7-B5E5-7EC73DED3BF4}"/>
                  </a:ext>
                </a:extLst>
              </p:cNvPr>
              <p:cNvSpPr/>
              <p:nvPr/>
            </p:nvSpPr>
            <p:spPr>
              <a:xfrm rot="1800000" flipV="1">
                <a:off x="2217156" y="4748698"/>
                <a:ext cx="362010" cy="391040"/>
              </a:xfrm>
              <a:prstGeom prst="upArrow">
                <a:avLst/>
              </a:prstGeom>
              <a:solidFill>
                <a:srgbClr val="E7AE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0" name="Up Arrow 51">
                <a:extLst>
                  <a:ext uri="{FF2B5EF4-FFF2-40B4-BE49-F238E27FC236}">
                    <a16:creationId xmlns:a16="http://schemas.microsoft.com/office/drawing/2014/main" id="{767B4F1B-88E3-446B-BD5E-45905BDE5107}"/>
                  </a:ext>
                </a:extLst>
              </p:cNvPr>
              <p:cNvSpPr/>
              <p:nvPr/>
            </p:nvSpPr>
            <p:spPr>
              <a:xfrm rot="4800000" flipV="1">
                <a:off x="1726935" y="4119065"/>
                <a:ext cx="362010" cy="391040"/>
              </a:xfrm>
              <a:prstGeom prst="upArrow">
                <a:avLst/>
              </a:prstGeom>
              <a:solidFill>
                <a:srgbClr val="E7AE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32D6398-879C-4639-80CF-7606C081D6C0}"/>
                </a:ext>
              </a:extLst>
            </p:cNvPr>
            <p:cNvGrpSpPr/>
            <p:nvPr/>
          </p:nvGrpSpPr>
          <p:grpSpPr>
            <a:xfrm>
              <a:off x="1560168" y="1751116"/>
              <a:ext cx="2421224" cy="675930"/>
              <a:chOff x="2079598" y="4287457"/>
              <a:chExt cx="2710798" cy="675930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A955E1B-3029-4E3A-A007-EA6EA5C97623}"/>
                  </a:ext>
                </a:extLst>
              </p:cNvPr>
              <p:cNvSpPr txBox="1"/>
              <p:nvPr/>
            </p:nvSpPr>
            <p:spPr>
              <a:xfrm>
                <a:off x="2098435" y="4501722"/>
                <a:ext cx="26718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Easy to change colors, photos and Text.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2630836-BB61-4697-80BC-4102640FD3AC}"/>
                  </a:ext>
                </a:extLst>
              </p:cNvPr>
              <p:cNvSpPr txBox="1"/>
              <p:nvPr/>
            </p:nvSpPr>
            <p:spPr>
              <a:xfrm>
                <a:off x="2079598" y="4287457"/>
                <a:ext cx="27107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>
                    <a:solidFill>
                      <a:srgbClr val="AB9375"/>
                    </a:solidFill>
                    <a:cs typeface="Arial" panose="020b0604020202020204" pitchFamily="34" charset="0"/>
                  </a:rPr>
                  <a:t>Content  Here</a:t>
                </a:r>
                <a:endParaRPr lang="ko-KR" altLang="en-US" sz="1400" b="1">
                  <a:solidFill>
                    <a:srgbClr val="AB9375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46F14F1-2745-4462-BA72-531075CF9715}"/>
                </a:ext>
              </a:extLst>
            </p:cNvPr>
            <p:cNvGrpSpPr/>
            <p:nvPr/>
          </p:nvGrpSpPr>
          <p:grpSpPr>
            <a:xfrm>
              <a:off x="1560168" y="5396731"/>
              <a:ext cx="2421224" cy="675930"/>
              <a:chOff x="2079598" y="4287457"/>
              <a:chExt cx="2710798" cy="675930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0616C42-8D4E-4C0D-B8ED-AE2C85529BDB}"/>
                  </a:ext>
                </a:extLst>
              </p:cNvPr>
              <p:cNvSpPr txBox="1"/>
              <p:nvPr/>
            </p:nvSpPr>
            <p:spPr>
              <a:xfrm>
                <a:off x="2098435" y="4501722"/>
                <a:ext cx="26718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Easy to change colors, photos and Text.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1A0A08B-E372-4A19-B7D3-6C617504149B}"/>
                  </a:ext>
                </a:extLst>
              </p:cNvPr>
              <p:cNvSpPr txBox="1"/>
              <p:nvPr/>
            </p:nvSpPr>
            <p:spPr>
              <a:xfrm>
                <a:off x="2079598" y="4287457"/>
                <a:ext cx="27107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>
                    <a:solidFill>
                      <a:srgbClr val="AB9375"/>
                    </a:solidFill>
                    <a:cs typeface="Arial" panose="020b0604020202020204" pitchFamily="34" charset="0"/>
                  </a:rPr>
                  <a:t>Content  Here</a:t>
                </a:r>
                <a:endParaRPr lang="ko-KR" altLang="en-US" sz="1400" b="1">
                  <a:solidFill>
                    <a:srgbClr val="AB9375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8942A1A-CEC3-4A23-A2FA-9AD1BA2963CC}"/>
                </a:ext>
              </a:extLst>
            </p:cNvPr>
            <p:cNvGrpSpPr/>
            <p:nvPr/>
          </p:nvGrpSpPr>
          <p:grpSpPr>
            <a:xfrm>
              <a:off x="713469" y="2955268"/>
              <a:ext cx="2316311" cy="692510"/>
              <a:chOff x="2079598" y="4270877"/>
              <a:chExt cx="2053645" cy="692510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520F04E-3F40-4921-B8B4-49CDC1A93A23}"/>
                  </a:ext>
                </a:extLst>
              </p:cNvPr>
              <p:cNvSpPr txBox="1"/>
              <p:nvPr/>
            </p:nvSpPr>
            <p:spPr>
              <a:xfrm>
                <a:off x="2098433" y="4501722"/>
                <a:ext cx="2024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4914045-D182-4994-B863-6EC19BDEF6A1}"/>
                  </a:ext>
                </a:extLst>
              </p:cNvPr>
              <p:cNvSpPr txBox="1"/>
              <p:nvPr/>
            </p:nvSpPr>
            <p:spPr>
              <a:xfrm>
                <a:off x="2079598" y="4270877"/>
                <a:ext cx="2053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>
                    <a:solidFill>
                      <a:srgbClr val="AB9375"/>
                    </a:solidFill>
                    <a:cs typeface="Arial" panose="020b0604020202020204" pitchFamily="34" charset="0"/>
                  </a:rPr>
                  <a:t>Content Here</a:t>
                </a:r>
                <a:endParaRPr lang="ko-KR" altLang="en-US" sz="1400" b="1">
                  <a:solidFill>
                    <a:srgbClr val="AB9375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BC8BC8F-6FCE-4E8A-A5CD-3FD2F62AFEBF}"/>
                </a:ext>
              </a:extLst>
            </p:cNvPr>
            <p:cNvGrpSpPr/>
            <p:nvPr/>
          </p:nvGrpSpPr>
          <p:grpSpPr>
            <a:xfrm>
              <a:off x="713469" y="4176000"/>
              <a:ext cx="2316311" cy="692510"/>
              <a:chOff x="2079598" y="4270877"/>
              <a:chExt cx="2053645" cy="692510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FFB9E09-3567-4BF2-88AE-9DE606AAF1E4}"/>
                  </a:ext>
                </a:extLst>
              </p:cNvPr>
              <p:cNvSpPr txBox="1"/>
              <p:nvPr/>
            </p:nvSpPr>
            <p:spPr>
              <a:xfrm>
                <a:off x="2098433" y="4501722"/>
                <a:ext cx="20241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7AC2B4A-9E51-4067-B14C-6F89CCD65250}"/>
                  </a:ext>
                </a:extLst>
              </p:cNvPr>
              <p:cNvSpPr txBox="1"/>
              <p:nvPr/>
            </p:nvSpPr>
            <p:spPr>
              <a:xfrm>
                <a:off x="2079598" y="4270877"/>
                <a:ext cx="20536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>
                    <a:solidFill>
                      <a:srgbClr val="AB9375"/>
                    </a:solidFill>
                    <a:cs typeface="Arial" panose="020b0604020202020204" pitchFamily="34" charset="0"/>
                  </a:rPr>
                  <a:t>Content Here</a:t>
                </a:r>
                <a:endParaRPr lang="ko-KR" altLang="en-US" sz="1400" b="1">
                  <a:solidFill>
                    <a:srgbClr val="AB9375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2" name="Group 4">
            <a:extLst>
              <a:ext uri="{FF2B5EF4-FFF2-40B4-BE49-F238E27FC236}">
                <a16:creationId xmlns:a16="http://schemas.microsoft.com/office/drawing/2014/main" id="{9B843098-ABEF-D16C-ACF9-BA6D15C17532}"/>
              </a:ext>
            </a:extLst>
          </p:cNvPr>
          <p:cNvGrpSpPr>
            <a:grpSpLocks noChangeAspect="1"/>
          </p:cNvGrpSpPr>
          <p:nvPr/>
        </p:nvGrpSpPr>
        <p:grpSpPr>
          <a:xfrm>
            <a:off x="3213195" y="1678837"/>
            <a:ext cx="5236681" cy="4264219"/>
            <a:chOff x="187" y="1083"/>
            <a:chExt cx="3511" cy="2859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D7F9DC69-29D4-CDF3-9463-7C7DA915FE43}"/>
                </a:ext>
              </a:extLst>
            </p:cNvPr>
            <p:cNvSpPr/>
            <p:nvPr/>
          </p:nvSpPr>
          <p:spPr bwMode="auto">
            <a:xfrm>
              <a:off x="187" y="1083"/>
              <a:ext cx="3338" cy="2859"/>
            </a:xfrm>
            <a:custGeom>
              <a:gdLst>
                <a:gd name="T0" fmla="*/ 1790 w 2761"/>
                <a:gd name="T1" fmla="*/ 73 h 2364"/>
                <a:gd name="T2" fmla="*/ 1758 w 2761"/>
                <a:gd name="T3" fmla="*/ 104 h 2364"/>
                <a:gd name="T4" fmla="*/ 1759 w 2761"/>
                <a:gd name="T5" fmla="*/ 180 h 2364"/>
                <a:gd name="T6" fmla="*/ 1726 w 2761"/>
                <a:gd name="T7" fmla="*/ 269 h 2364"/>
                <a:gd name="T8" fmla="*/ 1847 w 2761"/>
                <a:gd name="T9" fmla="*/ 453 h 2364"/>
                <a:gd name="T10" fmla="*/ 2013 w 2761"/>
                <a:gd name="T11" fmla="*/ 554 h 2364"/>
                <a:gd name="T12" fmla="*/ 2113 w 2761"/>
                <a:gd name="T13" fmla="*/ 463 h 2364"/>
                <a:gd name="T14" fmla="*/ 2611 w 2761"/>
                <a:gd name="T15" fmla="*/ 383 h 2364"/>
                <a:gd name="T16" fmla="*/ 2704 w 2761"/>
                <a:gd name="T17" fmla="*/ 412 h 2364"/>
                <a:gd name="T18" fmla="*/ 2738 w 2761"/>
                <a:gd name="T19" fmla="*/ 503 h 2364"/>
                <a:gd name="T20" fmla="*/ 2736 w 2761"/>
                <a:gd name="T21" fmla="*/ 632 h 2364"/>
                <a:gd name="T22" fmla="*/ 2744 w 2761"/>
                <a:gd name="T23" fmla="*/ 836 h 2364"/>
                <a:gd name="T24" fmla="*/ 2691 w 2761"/>
                <a:gd name="T25" fmla="*/ 1010 h 2364"/>
                <a:gd name="T26" fmla="*/ 2604 w 2761"/>
                <a:gd name="T27" fmla="*/ 993 h 2364"/>
                <a:gd name="T28" fmla="*/ 2414 w 2761"/>
                <a:gd name="T29" fmla="*/ 1010 h 2364"/>
                <a:gd name="T30" fmla="*/ 2380 w 2761"/>
                <a:gd name="T31" fmla="*/ 1321 h 2364"/>
                <a:gd name="T32" fmla="*/ 2506 w 2761"/>
                <a:gd name="T33" fmla="*/ 1477 h 2364"/>
                <a:gd name="T34" fmla="*/ 2595 w 2761"/>
                <a:gd name="T35" fmla="*/ 1856 h 2364"/>
                <a:gd name="T36" fmla="*/ 2483 w 2761"/>
                <a:gd name="T37" fmla="*/ 2089 h 2364"/>
                <a:gd name="T38" fmla="*/ 2407 w 2761"/>
                <a:gd name="T39" fmla="*/ 2007 h 2364"/>
                <a:gd name="T40" fmla="*/ 2495 w 2761"/>
                <a:gd name="T41" fmla="*/ 1864 h 2364"/>
                <a:gd name="T42" fmla="*/ 2497 w 2761"/>
                <a:gd name="T43" fmla="*/ 1618 h 2364"/>
                <a:gd name="T44" fmla="*/ 2294 w 2761"/>
                <a:gd name="T45" fmla="*/ 1483 h 2364"/>
                <a:gd name="T46" fmla="*/ 2437 w 2761"/>
                <a:gd name="T47" fmla="*/ 1826 h 2364"/>
                <a:gd name="T48" fmla="*/ 2346 w 2761"/>
                <a:gd name="T49" fmla="*/ 2072 h 2364"/>
                <a:gd name="T50" fmla="*/ 2156 w 2761"/>
                <a:gd name="T51" fmla="*/ 2195 h 2364"/>
                <a:gd name="T52" fmla="*/ 2263 w 2761"/>
                <a:gd name="T53" fmla="*/ 2038 h 2364"/>
                <a:gd name="T54" fmla="*/ 2322 w 2761"/>
                <a:gd name="T55" fmla="*/ 1756 h 2364"/>
                <a:gd name="T56" fmla="*/ 2096 w 2761"/>
                <a:gd name="T57" fmla="*/ 1534 h 2364"/>
                <a:gd name="T58" fmla="*/ 1824 w 2761"/>
                <a:gd name="T59" fmla="*/ 1540 h 2364"/>
                <a:gd name="T60" fmla="*/ 1363 w 2761"/>
                <a:gd name="T61" fmla="*/ 1585 h 2364"/>
                <a:gd name="T62" fmla="*/ 1317 w 2761"/>
                <a:gd name="T63" fmla="*/ 1989 h 2364"/>
                <a:gd name="T64" fmla="*/ 1547 w 2761"/>
                <a:gd name="T65" fmla="*/ 2204 h 2364"/>
                <a:gd name="T66" fmla="*/ 1595 w 2761"/>
                <a:gd name="T67" fmla="*/ 2357 h 2364"/>
                <a:gd name="T68" fmla="*/ 1477 w 2761"/>
                <a:gd name="T69" fmla="*/ 2287 h 2364"/>
                <a:gd name="T70" fmla="*/ 1423 w 2761"/>
                <a:gd name="T71" fmla="*/ 2216 h 2364"/>
                <a:gd name="T72" fmla="*/ 1213 w 2761"/>
                <a:gd name="T73" fmla="*/ 2019 h 2364"/>
                <a:gd name="T74" fmla="*/ 1117 w 2761"/>
                <a:gd name="T75" fmla="*/ 1828 h 2364"/>
                <a:gd name="T76" fmla="*/ 1056 w 2761"/>
                <a:gd name="T77" fmla="*/ 2042 h 2364"/>
                <a:gd name="T78" fmla="*/ 1153 w 2761"/>
                <a:gd name="T79" fmla="*/ 2209 h 2364"/>
                <a:gd name="T80" fmla="*/ 1301 w 2761"/>
                <a:gd name="T81" fmla="*/ 2323 h 2364"/>
                <a:gd name="T82" fmla="*/ 1168 w 2761"/>
                <a:gd name="T83" fmla="*/ 2310 h 2364"/>
                <a:gd name="T84" fmla="*/ 1068 w 2761"/>
                <a:gd name="T85" fmla="*/ 2280 h 2364"/>
                <a:gd name="T86" fmla="*/ 933 w 2761"/>
                <a:gd name="T87" fmla="*/ 2015 h 2364"/>
                <a:gd name="T88" fmla="*/ 892 w 2761"/>
                <a:gd name="T89" fmla="*/ 1856 h 2364"/>
                <a:gd name="T90" fmla="*/ 890 w 2761"/>
                <a:gd name="T91" fmla="*/ 1464 h 2364"/>
                <a:gd name="T92" fmla="*/ 746 w 2761"/>
                <a:gd name="T93" fmla="*/ 1266 h 2364"/>
                <a:gd name="T94" fmla="*/ 569 w 2761"/>
                <a:gd name="T95" fmla="*/ 1506 h 2364"/>
                <a:gd name="T96" fmla="*/ 183 w 2761"/>
                <a:gd name="T97" fmla="*/ 1813 h 2364"/>
                <a:gd name="T98" fmla="*/ 37 w 2761"/>
                <a:gd name="T99" fmla="*/ 1907 h 2364"/>
                <a:gd name="T100" fmla="*/ 214 w 2761"/>
                <a:gd name="T101" fmla="*/ 1474 h 2364"/>
                <a:gd name="T102" fmla="*/ 434 w 2761"/>
                <a:gd name="T103" fmla="*/ 1288 h 2364"/>
                <a:gd name="T104" fmla="*/ 806 w 2761"/>
                <a:gd name="T105" fmla="*/ 1100 h 2364"/>
                <a:gd name="T106" fmla="*/ 1270 w 2761"/>
                <a:gd name="T107" fmla="*/ 922 h 2364"/>
                <a:gd name="T108" fmla="*/ 1471 w 2761"/>
                <a:gd name="T109" fmla="*/ 679 h 2364"/>
                <a:gd name="T110" fmla="*/ 1512 w 2761"/>
                <a:gd name="T111" fmla="*/ 538 h 2364"/>
                <a:gd name="T112" fmla="*/ 1529 w 2761"/>
                <a:gd name="T113" fmla="*/ 297 h 2364"/>
                <a:gd name="T114" fmla="*/ 1561 w 2761"/>
                <a:gd name="T115" fmla="*/ 145 h 2364"/>
                <a:gd name="T116" fmla="*/ 1539 w 2761"/>
                <a:gd name="T117" fmla="*/ 117 h 2364"/>
                <a:gd name="T118" fmla="*/ 1578 w 2761"/>
                <a:gd name="T119" fmla="*/ 27 h 23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61" h="2364">
                  <a:moveTo>
                    <a:pt x="1738" y="0"/>
                  </a:moveTo>
                  <a:cubicBezTo>
                    <a:pt x="1742" y="17"/>
                    <a:pt x="1746" y="34"/>
                    <a:pt x="1748" y="51"/>
                  </a:cubicBezTo>
                  <a:cubicBezTo>
                    <a:pt x="1748" y="57"/>
                    <a:pt x="1751" y="59"/>
                    <a:pt x="1757" y="60"/>
                  </a:cubicBezTo>
                  <a:cubicBezTo>
                    <a:pt x="1769" y="63"/>
                    <a:pt x="1780" y="66"/>
                    <a:pt x="1790" y="73"/>
                  </a:cubicBezTo>
                  <a:cubicBezTo>
                    <a:pt x="1794" y="76"/>
                    <a:pt x="1799" y="80"/>
                    <a:pt x="1799" y="85"/>
                  </a:cubicBezTo>
                  <a:cubicBezTo>
                    <a:pt x="1799" y="91"/>
                    <a:pt x="1792" y="89"/>
                    <a:pt x="1788" y="91"/>
                  </a:cubicBezTo>
                  <a:cubicBezTo>
                    <a:pt x="1784" y="93"/>
                    <a:pt x="1780" y="95"/>
                    <a:pt x="1776" y="96"/>
                  </a:cubicBezTo>
                  <a:cubicBezTo>
                    <a:pt x="1770" y="99"/>
                    <a:pt x="1758" y="102"/>
                    <a:pt x="1758" y="104"/>
                  </a:cubicBezTo>
                  <a:cubicBezTo>
                    <a:pt x="1760" y="115"/>
                    <a:pt x="1753" y="126"/>
                    <a:pt x="1759" y="137"/>
                  </a:cubicBezTo>
                  <a:cubicBezTo>
                    <a:pt x="1761" y="140"/>
                    <a:pt x="1762" y="143"/>
                    <a:pt x="1764" y="146"/>
                  </a:cubicBezTo>
                  <a:cubicBezTo>
                    <a:pt x="1770" y="156"/>
                    <a:pt x="1777" y="166"/>
                    <a:pt x="1762" y="174"/>
                  </a:cubicBezTo>
                  <a:cubicBezTo>
                    <a:pt x="1760" y="175"/>
                    <a:pt x="1758" y="179"/>
                    <a:pt x="1759" y="180"/>
                  </a:cubicBezTo>
                  <a:cubicBezTo>
                    <a:pt x="1764" y="194"/>
                    <a:pt x="1754" y="205"/>
                    <a:pt x="1755" y="218"/>
                  </a:cubicBezTo>
                  <a:cubicBezTo>
                    <a:pt x="1756" y="230"/>
                    <a:pt x="1751" y="236"/>
                    <a:pt x="1739" y="237"/>
                  </a:cubicBezTo>
                  <a:cubicBezTo>
                    <a:pt x="1738" y="237"/>
                    <a:pt x="1738" y="237"/>
                    <a:pt x="1738" y="237"/>
                  </a:cubicBezTo>
                  <a:cubicBezTo>
                    <a:pt x="1713" y="240"/>
                    <a:pt x="1710" y="249"/>
                    <a:pt x="1726" y="269"/>
                  </a:cubicBezTo>
                  <a:cubicBezTo>
                    <a:pt x="1731" y="277"/>
                    <a:pt x="1739" y="282"/>
                    <a:pt x="1748" y="285"/>
                  </a:cubicBezTo>
                  <a:cubicBezTo>
                    <a:pt x="1765" y="291"/>
                    <a:pt x="1775" y="304"/>
                    <a:pt x="1781" y="322"/>
                  </a:cubicBezTo>
                  <a:cubicBezTo>
                    <a:pt x="1796" y="359"/>
                    <a:pt x="1811" y="397"/>
                    <a:pt x="1831" y="432"/>
                  </a:cubicBezTo>
                  <a:cubicBezTo>
                    <a:pt x="1836" y="440"/>
                    <a:pt x="1841" y="447"/>
                    <a:pt x="1847" y="453"/>
                  </a:cubicBezTo>
                  <a:cubicBezTo>
                    <a:pt x="1856" y="461"/>
                    <a:pt x="1865" y="469"/>
                    <a:pt x="1865" y="482"/>
                  </a:cubicBezTo>
                  <a:cubicBezTo>
                    <a:pt x="1865" y="486"/>
                    <a:pt x="1869" y="488"/>
                    <a:pt x="1873" y="491"/>
                  </a:cubicBezTo>
                  <a:cubicBezTo>
                    <a:pt x="1911" y="518"/>
                    <a:pt x="1950" y="546"/>
                    <a:pt x="1995" y="563"/>
                  </a:cubicBezTo>
                  <a:cubicBezTo>
                    <a:pt x="2005" y="567"/>
                    <a:pt x="2010" y="565"/>
                    <a:pt x="2013" y="554"/>
                  </a:cubicBezTo>
                  <a:cubicBezTo>
                    <a:pt x="2013" y="552"/>
                    <a:pt x="2016" y="551"/>
                    <a:pt x="2018" y="549"/>
                  </a:cubicBezTo>
                  <a:cubicBezTo>
                    <a:pt x="2036" y="535"/>
                    <a:pt x="2053" y="519"/>
                    <a:pt x="2065" y="500"/>
                  </a:cubicBezTo>
                  <a:cubicBezTo>
                    <a:pt x="2070" y="492"/>
                    <a:pt x="2080" y="491"/>
                    <a:pt x="2087" y="484"/>
                  </a:cubicBezTo>
                  <a:cubicBezTo>
                    <a:pt x="2094" y="476"/>
                    <a:pt x="2102" y="467"/>
                    <a:pt x="2113" y="463"/>
                  </a:cubicBezTo>
                  <a:cubicBezTo>
                    <a:pt x="2114" y="463"/>
                    <a:pt x="2115" y="463"/>
                    <a:pt x="2115" y="462"/>
                  </a:cubicBezTo>
                  <a:cubicBezTo>
                    <a:pt x="2171" y="400"/>
                    <a:pt x="2271" y="360"/>
                    <a:pt x="2352" y="348"/>
                  </a:cubicBezTo>
                  <a:cubicBezTo>
                    <a:pt x="2411" y="340"/>
                    <a:pt x="2469" y="347"/>
                    <a:pt x="2527" y="359"/>
                  </a:cubicBezTo>
                  <a:cubicBezTo>
                    <a:pt x="2556" y="365"/>
                    <a:pt x="2584" y="371"/>
                    <a:pt x="2611" y="383"/>
                  </a:cubicBezTo>
                  <a:cubicBezTo>
                    <a:pt x="2616" y="386"/>
                    <a:pt x="2619" y="384"/>
                    <a:pt x="2623" y="381"/>
                  </a:cubicBezTo>
                  <a:cubicBezTo>
                    <a:pt x="2629" y="378"/>
                    <a:pt x="2635" y="374"/>
                    <a:pt x="2643" y="380"/>
                  </a:cubicBezTo>
                  <a:cubicBezTo>
                    <a:pt x="2651" y="339"/>
                    <a:pt x="2674" y="312"/>
                    <a:pt x="2716" y="304"/>
                  </a:cubicBezTo>
                  <a:cubicBezTo>
                    <a:pt x="2717" y="341"/>
                    <a:pt x="2722" y="378"/>
                    <a:pt x="2704" y="412"/>
                  </a:cubicBezTo>
                  <a:cubicBezTo>
                    <a:pt x="2699" y="423"/>
                    <a:pt x="2701" y="433"/>
                    <a:pt x="2709" y="443"/>
                  </a:cubicBezTo>
                  <a:cubicBezTo>
                    <a:pt x="2720" y="455"/>
                    <a:pt x="2731" y="466"/>
                    <a:pt x="2745" y="476"/>
                  </a:cubicBezTo>
                  <a:cubicBezTo>
                    <a:pt x="2749" y="479"/>
                    <a:pt x="2755" y="481"/>
                    <a:pt x="2752" y="489"/>
                  </a:cubicBezTo>
                  <a:cubicBezTo>
                    <a:pt x="2750" y="496"/>
                    <a:pt x="2745" y="501"/>
                    <a:pt x="2738" y="503"/>
                  </a:cubicBezTo>
                  <a:cubicBezTo>
                    <a:pt x="2731" y="505"/>
                    <a:pt x="2730" y="498"/>
                    <a:pt x="2726" y="495"/>
                  </a:cubicBezTo>
                  <a:cubicBezTo>
                    <a:pt x="2735" y="522"/>
                    <a:pt x="2736" y="552"/>
                    <a:pt x="2746" y="580"/>
                  </a:cubicBezTo>
                  <a:cubicBezTo>
                    <a:pt x="2751" y="594"/>
                    <a:pt x="2752" y="606"/>
                    <a:pt x="2742" y="617"/>
                  </a:cubicBezTo>
                  <a:cubicBezTo>
                    <a:pt x="2739" y="621"/>
                    <a:pt x="2737" y="626"/>
                    <a:pt x="2736" y="632"/>
                  </a:cubicBezTo>
                  <a:cubicBezTo>
                    <a:pt x="2730" y="677"/>
                    <a:pt x="2727" y="722"/>
                    <a:pt x="2739" y="766"/>
                  </a:cubicBezTo>
                  <a:cubicBezTo>
                    <a:pt x="2741" y="773"/>
                    <a:pt x="2748" y="777"/>
                    <a:pt x="2748" y="785"/>
                  </a:cubicBezTo>
                  <a:cubicBezTo>
                    <a:pt x="2748" y="793"/>
                    <a:pt x="2749" y="801"/>
                    <a:pt x="2745" y="809"/>
                  </a:cubicBezTo>
                  <a:cubicBezTo>
                    <a:pt x="2741" y="818"/>
                    <a:pt x="2743" y="827"/>
                    <a:pt x="2744" y="836"/>
                  </a:cubicBezTo>
                  <a:cubicBezTo>
                    <a:pt x="2749" y="863"/>
                    <a:pt x="2753" y="890"/>
                    <a:pt x="2758" y="917"/>
                  </a:cubicBezTo>
                  <a:cubicBezTo>
                    <a:pt x="2761" y="939"/>
                    <a:pt x="2755" y="957"/>
                    <a:pt x="2736" y="970"/>
                  </a:cubicBezTo>
                  <a:cubicBezTo>
                    <a:pt x="2724" y="977"/>
                    <a:pt x="2714" y="986"/>
                    <a:pt x="2706" y="997"/>
                  </a:cubicBezTo>
                  <a:cubicBezTo>
                    <a:pt x="2702" y="1002"/>
                    <a:pt x="2697" y="1007"/>
                    <a:pt x="2691" y="1010"/>
                  </a:cubicBezTo>
                  <a:cubicBezTo>
                    <a:pt x="2676" y="1015"/>
                    <a:pt x="2666" y="1020"/>
                    <a:pt x="2649" y="1003"/>
                  </a:cubicBezTo>
                  <a:cubicBezTo>
                    <a:pt x="2644" y="998"/>
                    <a:pt x="2641" y="997"/>
                    <a:pt x="2636" y="1001"/>
                  </a:cubicBezTo>
                  <a:cubicBezTo>
                    <a:pt x="2627" y="1007"/>
                    <a:pt x="2618" y="1005"/>
                    <a:pt x="2610" y="998"/>
                  </a:cubicBezTo>
                  <a:cubicBezTo>
                    <a:pt x="2608" y="997"/>
                    <a:pt x="2605" y="995"/>
                    <a:pt x="2604" y="993"/>
                  </a:cubicBezTo>
                  <a:cubicBezTo>
                    <a:pt x="2592" y="975"/>
                    <a:pt x="2572" y="974"/>
                    <a:pt x="2554" y="973"/>
                  </a:cubicBezTo>
                  <a:cubicBezTo>
                    <a:pt x="2509" y="972"/>
                    <a:pt x="2463" y="972"/>
                    <a:pt x="2419" y="960"/>
                  </a:cubicBezTo>
                  <a:cubicBezTo>
                    <a:pt x="2414" y="959"/>
                    <a:pt x="2410" y="957"/>
                    <a:pt x="2404" y="956"/>
                  </a:cubicBezTo>
                  <a:cubicBezTo>
                    <a:pt x="2404" y="975"/>
                    <a:pt x="2408" y="993"/>
                    <a:pt x="2414" y="1010"/>
                  </a:cubicBezTo>
                  <a:cubicBezTo>
                    <a:pt x="2424" y="1038"/>
                    <a:pt x="2438" y="1065"/>
                    <a:pt x="2446" y="1094"/>
                  </a:cubicBezTo>
                  <a:cubicBezTo>
                    <a:pt x="2463" y="1149"/>
                    <a:pt x="2449" y="1199"/>
                    <a:pt x="2423" y="1248"/>
                  </a:cubicBezTo>
                  <a:cubicBezTo>
                    <a:pt x="2413" y="1268"/>
                    <a:pt x="2400" y="1286"/>
                    <a:pt x="2384" y="1302"/>
                  </a:cubicBezTo>
                  <a:cubicBezTo>
                    <a:pt x="2378" y="1308"/>
                    <a:pt x="2378" y="1314"/>
                    <a:pt x="2380" y="1321"/>
                  </a:cubicBezTo>
                  <a:cubicBezTo>
                    <a:pt x="2384" y="1339"/>
                    <a:pt x="2394" y="1353"/>
                    <a:pt x="2405" y="1367"/>
                  </a:cubicBezTo>
                  <a:cubicBezTo>
                    <a:pt x="2421" y="1388"/>
                    <a:pt x="2439" y="1407"/>
                    <a:pt x="2451" y="1430"/>
                  </a:cubicBezTo>
                  <a:cubicBezTo>
                    <a:pt x="2453" y="1434"/>
                    <a:pt x="2457" y="1437"/>
                    <a:pt x="2460" y="1440"/>
                  </a:cubicBezTo>
                  <a:cubicBezTo>
                    <a:pt x="2476" y="1451"/>
                    <a:pt x="2491" y="1464"/>
                    <a:pt x="2506" y="1477"/>
                  </a:cubicBezTo>
                  <a:cubicBezTo>
                    <a:pt x="2522" y="1490"/>
                    <a:pt x="2538" y="1504"/>
                    <a:pt x="2551" y="1520"/>
                  </a:cubicBezTo>
                  <a:cubicBezTo>
                    <a:pt x="2577" y="1553"/>
                    <a:pt x="2588" y="1591"/>
                    <a:pt x="2583" y="1633"/>
                  </a:cubicBezTo>
                  <a:cubicBezTo>
                    <a:pt x="2577" y="1687"/>
                    <a:pt x="2580" y="1740"/>
                    <a:pt x="2586" y="1793"/>
                  </a:cubicBezTo>
                  <a:cubicBezTo>
                    <a:pt x="2589" y="1814"/>
                    <a:pt x="2592" y="1835"/>
                    <a:pt x="2595" y="1856"/>
                  </a:cubicBezTo>
                  <a:cubicBezTo>
                    <a:pt x="2597" y="1867"/>
                    <a:pt x="2594" y="1877"/>
                    <a:pt x="2586" y="1885"/>
                  </a:cubicBezTo>
                  <a:cubicBezTo>
                    <a:pt x="2566" y="1904"/>
                    <a:pt x="2555" y="1928"/>
                    <a:pt x="2549" y="1955"/>
                  </a:cubicBezTo>
                  <a:cubicBezTo>
                    <a:pt x="2545" y="1971"/>
                    <a:pt x="2535" y="1985"/>
                    <a:pt x="2526" y="2000"/>
                  </a:cubicBezTo>
                  <a:cubicBezTo>
                    <a:pt x="2509" y="2028"/>
                    <a:pt x="2490" y="2056"/>
                    <a:pt x="2483" y="2089"/>
                  </a:cubicBezTo>
                  <a:cubicBezTo>
                    <a:pt x="2482" y="2094"/>
                    <a:pt x="2479" y="2094"/>
                    <a:pt x="2475" y="2094"/>
                  </a:cubicBezTo>
                  <a:cubicBezTo>
                    <a:pt x="2460" y="2094"/>
                    <a:pt x="2449" y="2087"/>
                    <a:pt x="2441" y="2075"/>
                  </a:cubicBezTo>
                  <a:cubicBezTo>
                    <a:pt x="2426" y="2056"/>
                    <a:pt x="2420" y="2032"/>
                    <a:pt x="2408" y="2011"/>
                  </a:cubicBezTo>
                  <a:cubicBezTo>
                    <a:pt x="2407" y="2010"/>
                    <a:pt x="2407" y="2009"/>
                    <a:pt x="2407" y="2007"/>
                  </a:cubicBezTo>
                  <a:cubicBezTo>
                    <a:pt x="2410" y="1984"/>
                    <a:pt x="2415" y="1961"/>
                    <a:pt x="2427" y="1941"/>
                  </a:cubicBezTo>
                  <a:cubicBezTo>
                    <a:pt x="2439" y="1918"/>
                    <a:pt x="2458" y="1905"/>
                    <a:pt x="2484" y="1906"/>
                  </a:cubicBezTo>
                  <a:cubicBezTo>
                    <a:pt x="2492" y="1907"/>
                    <a:pt x="2496" y="1903"/>
                    <a:pt x="2498" y="1896"/>
                  </a:cubicBezTo>
                  <a:cubicBezTo>
                    <a:pt x="2502" y="1885"/>
                    <a:pt x="2502" y="1874"/>
                    <a:pt x="2495" y="1864"/>
                  </a:cubicBezTo>
                  <a:cubicBezTo>
                    <a:pt x="2493" y="1860"/>
                    <a:pt x="2489" y="1858"/>
                    <a:pt x="2482" y="1859"/>
                  </a:cubicBezTo>
                  <a:cubicBezTo>
                    <a:pt x="2507" y="1838"/>
                    <a:pt x="2513" y="1811"/>
                    <a:pt x="2517" y="1783"/>
                  </a:cubicBezTo>
                  <a:cubicBezTo>
                    <a:pt x="2522" y="1732"/>
                    <a:pt x="2515" y="1682"/>
                    <a:pt x="2505" y="1633"/>
                  </a:cubicBezTo>
                  <a:cubicBezTo>
                    <a:pt x="2504" y="1627"/>
                    <a:pt x="2501" y="1623"/>
                    <a:pt x="2497" y="1618"/>
                  </a:cubicBezTo>
                  <a:cubicBezTo>
                    <a:pt x="2489" y="1611"/>
                    <a:pt x="2482" y="1603"/>
                    <a:pt x="2478" y="1593"/>
                  </a:cubicBezTo>
                  <a:cubicBezTo>
                    <a:pt x="2477" y="1589"/>
                    <a:pt x="2474" y="1587"/>
                    <a:pt x="2471" y="1585"/>
                  </a:cubicBezTo>
                  <a:cubicBezTo>
                    <a:pt x="2450" y="1568"/>
                    <a:pt x="2427" y="1556"/>
                    <a:pt x="2404" y="1544"/>
                  </a:cubicBezTo>
                  <a:cubicBezTo>
                    <a:pt x="2367" y="1525"/>
                    <a:pt x="2330" y="1508"/>
                    <a:pt x="2294" y="1483"/>
                  </a:cubicBezTo>
                  <a:cubicBezTo>
                    <a:pt x="2302" y="1513"/>
                    <a:pt x="2315" y="1537"/>
                    <a:pt x="2327" y="1562"/>
                  </a:cubicBezTo>
                  <a:cubicBezTo>
                    <a:pt x="2334" y="1575"/>
                    <a:pt x="2343" y="1588"/>
                    <a:pt x="2348" y="1602"/>
                  </a:cubicBezTo>
                  <a:cubicBezTo>
                    <a:pt x="2362" y="1634"/>
                    <a:pt x="2388" y="1658"/>
                    <a:pt x="2407" y="1686"/>
                  </a:cubicBezTo>
                  <a:cubicBezTo>
                    <a:pt x="2436" y="1728"/>
                    <a:pt x="2446" y="1775"/>
                    <a:pt x="2437" y="1826"/>
                  </a:cubicBezTo>
                  <a:cubicBezTo>
                    <a:pt x="2437" y="1831"/>
                    <a:pt x="2436" y="1836"/>
                    <a:pt x="2433" y="1840"/>
                  </a:cubicBezTo>
                  <a:cubicBezTo>
                    <a:pt x="2404" y="1884"/>
                    <a:pt x="2391" y="1934"/>
                    <a:pt x="2379" y="1984"/>
                  </a:cubicBezTo>
                  <a:cubicBezTo>
                    <a:pt x="2374" y="2005"/>
                    <a:pt x="2370" y="2026"/>
                    <a:pt x="2365" y="2047"/>
                  </a:cubicBezTo>
                  <a:cubicBezTo>
                    <a:pt x="2363" y="2059"/>
                    <a:pt x="2357" y="2067"/>
                    <a:pt x="2346" y="2072"/>
                  </a:cubicBezTo>
                  <a:cubicBezTo>
                    <a:pt x="2309" y="2089"/>
                    <a:pt x="2276" y="2112"/>
                    <a:pt x="2249" y="2143"/>
                  </a:cubicBezTo>
                  <a:cubicBezTo>
                    <a:pt x="2247" y="2146"/>
                    <a:pt x="2244" y="2148"/>
                    <a:pt x="2241" y="2148"/>
                  </a:cubicBezTo>
                  <a:cubicBezTo>
                    <a:pt x="2222" y="2151"/>
                    <a:pt x="2206" y="2161"/>
                    <a:pt x="2191" y="2172"/>
                  </a:cubicBezTo>
                  <a:cubicBezTo>
                    <a:pt x="2180" y="2181"/>
                    <a:pt x="2169" y="2189"/>
                    <a:pt x="2156" y="2195"/>
                  </a:cubicBezTo>
                  <a:cubicBezTo>
                    <a:pt x="2150" y="2197"/>
                    <a:pt x="2148" y="2197"/>
                    <a:pt x="2147" y="2191"/>
                  </a:cubicBezTo>
                  <a:cubicBezTo>
                    <a:pt x="2134" y="2142"/>
                    <a:pt x="2142" y="2097"/>
                    <a:pt x="2174" y="2058"/>
                  </a:cubicBezTo>
                  <a:cubicBezTo>
                    <a:pt x="2192" y="2035"/>
                    <a:pt x="2218" y="2031"/>
                    <a:pt x="2244" y="2045"/>
                  </a:cubicBezTo>
                  <a:cubicBezTo>
                    <a:pt x="2255" y="2050"/>
                    <a:pt x="2258" y="2049"/>
                    <a:pt x="2263" y="2038"/>
                  </a:cubicBezTo>
                  <a:cubicBezTo>
                    <a:pt x="2266" y="2031"/>
                    <a:pt x="2266" y="2031"/>
                    <a:pt x="2274" y="2030"/>
                  </a:cubicBezTo>
                  <a:cubicBezTo>
                    <a:pt x="2266" y="2013"/>
                    <a:pt x="2267" y="2014"/>
                    <a:pt x="2279" y="2000"/>
                  </a:cubicBezTo>
                  <a:cubicBezTo>
                    <a:pt x="2316" y="1956"/>
                    <a:pt x="2340" y="1907"/>
                    <a:pt x="2350" y="1850"/>
                  </a:cubicBezTo>
                  <a:cubicBezTo>
                    <a:pt x="2355" y="1814"/>
                    <a:pt x="2338" y="1785"/>
                    <a:pt x="2322" y="1756"/>
                  </a:cubicBezTo>
                  <a:cubicBezTo>
                    <a:pt x="2310" y="1735"/>
                    <a:pt x="2294" y="1718"/>
                    <a:pt x="2276" y="1703"/>
                  </a:cubicBezTo>
                  <a:cubicBezTo>
                    <a:pt x="2235" y="1670"/>
                    <a:pt x="2202" y="1630"/>
                    <a:pt x="2165" y="1594"/>
                  </a:cubicBezTo>
                  <a:cubicBezTo>
                    <a:pt x="2145" y="1575"/>
                    <a:pt x="2125" y="1558"/>
                    <a:pt x="2105" y="1540"/>
                  </a:cubicBezTo>
                  <a:cubicBezTo>
                    <a:pt x="2103" y="1537"/>
                    <a:pt x="2100" y="1535"/>
                    <a:pt x="2096" y="1534"/>
                  </a:cubicBezTo>
                  <a:cubicBezTo>
                    <a:pt x="2077" y="1529"/>
                    <a:pt x="2060" y="1519"/>
                    <a:pt x="2045" y="1506"/>
                  </a:cubicBezTo>
                  <a:cubicBezTo>
                    <a:pt x="2036" y="1498"/>
                    <a:pt x="2016" y="1501"/>
                    <a:pt x="2009" y="1510"/>
                  </a:cubicBezTo>
                  <a:cubicBezTo>
                    <a:pt x="2006" y="1514"/>
                    <a:pt x="2004" y="1514"/>
                    <a:pt x="2001" y="1515"/>
                  </a:cubicBezTo>
                  <a:cubicBezTo>
                    <a:pt x="1942" y="1524"/>
                    <a:pt x="1883" y="1533"/>
                    <a:pt x="1824" y="1540"/>
                  </a:cubicBezTo>
                  <a:cubicBezTo>
                    <a:pt x="1784" y="1544"/>
                    <a:pt x="1743" y="1549"/>
                    <a:pt x="1702" y="1548"/>
                  </a:cubicBezTo>
                  <a:cubicBezTo>
                    <a:pt x="1629" y="1548"/>
                    <a:pt x="1556" y="1540"/>
                    <a:pt x="1485" y="1525"/>
                  </a:cubicBezTo>
                  <a:cubicBezTo>
                    <a:pt x="1450" y="1517"/>
                    <a:pt x="1421" y="1523"/>
                    <a:pt x="1397" y="1550"/>
                  </a:cubicBezTo>
                  <a:cubicBezTo>
                    <a:pt x="1387" y="1563"/>
                    <a:pt x="1374" y="1573"/>
                    <a:pt x="1363" y="1585"/>
                  </a:cubicBezTo>
                  <a:cubicBezTo>
                    <a:pt x="1347" y="1602"/>
                    <a:pt x="1338" y="1622"/>
                    <a:pt x="1334" y="1644"/>
                  </a:cubicBezTo>
                  <a:cubicBezTo>
                    <a:pt x="1322" y="1707"/>
                    <a:pt x="1301" y="1766"/>
                    <a:pt x="1283" y="1827"/>
                  </a:cubicBezTo>
                  <a:cubicBezTo>
                    <a:pt x="1272" y="1862"/>
                    <a:pt x="1269" y="1898"/>
                    <a:pt x="1280" y="1934"/>
                  </a:cubicBezTo>
                  <a:cubicBezTo>
                    <a:pt x="1287" y="1956"/>
                    <a:pt x="1301" y="1973"/>
                    <a:pt x="1317" y="1989"/>
                  </a:cubicBezTo>
                  <a:cubicBezTo>
                    <a:pt x="1353" y="2026"/>
                    <a:pt x="1396" y="2054"/>
                    <a:pt x="1437" y="2085"/>
                  </a:cubicBezTo>
                  <a:cubicBezTo>
                    <a:pt x="1448" y="2093"/>
                    <a:pt x="1459" y="2102"/>
                    <a:pt x="1470" y="2110"/>
                  </a:cubicBezTo>
                  <a:cubicBezTo>
                    <a:pt x="1484" y="2120"/>
                    <a:pt x="1494" y="2133"/>
                    <a:pt x="1503" y="2148"/>
                  </a:cubicBezTo>
                  <a:cubicBezTo>
                    <a:pt x="1515" y="2168"/>
                    <a:pt x="1532" y="2185"/>
                    <a:pt x="1547" y="2204"/>
                  </a:cubicBezTo>
                  <a:cubicBezTo>
                    <a:pt x="1560" y="2219"/>
                    <a:pt x="1574" y="2234"/>
                    <a:pt x="1590" y="2247"/>
                  </a:cubicBezTo>
                  <a:cubicBezTo>
                    <a:pt x="1593" y="2249"/>
                    <a:pt x="1595" y="2250"/>
                    <a:pt x="1596" y="2254"/>
                  </a:cubicBezTo>
                  <a:cubicBezTo>
                    <a:pt x="1602" y="2277"/>
                    <a:pt x="1614" y="2297"/>
                    <a:pt x="1618" y="2321"/>
                  </a:cubicBezTo>
                  <a:cubicBezTo>
                    <a:pt x="1624" y="2349"/>
                    <a:pt x="1626" y="2350"/>
                    <a:pt x="1595" y="2357"/>
                  </a:cubicBezTo>
                  <a:cubicBezTo>
                    <a:pt x="1565" y="2364"/>
                    <a:pt x="1539" y="2351"/>
                    <a:pt x="1514" y="2337"/>
                  </a:cubicBezTo>
                  <a:cubicBezTo>
                    <a:pt x="1510" y="2335"/>
                    <a:pt x="1506" y="2332"/>
                    <a:pt x="1502" y="2329"/>
                  </a:cubicBezTo>
                  <a:cubicBezTo>
                    <a:pt x="1494" y="2323"/>
                    <a:pt x="1485" y="2319"/>
                    <a:pt x="1486" y="2306"/>
                  </a:cubicBezTo>
                  <a:cubicBezTo>
                    <a:pt x="1487" y="2299"/>
                    <a:pt x="1481" y="2292"/>
                    <a:pt x="1477" y="2287"/>
                  </a:cubicBezTo>
                  <a:cubicBezTo>
                    <a:pt x="1468" y="2276"/>
                    <a:pt x="1467" y="2266"/>
                    <a:pt x="1476" y="2255"/>
                  </a:cubicBezTo>
                  <a:cubicBezTo>
                    <a:pt x="1480" y="2250"/>
                    <a:pt x="1484" y="2245"/>
                    <a:pt x="1488" y="2240"/>
                  </a:cubicBezTo>
                  <a:cubicBezTo>
                    <a:pt x="1484" y="2237"/>
                    <a:pt x="1480" y="2236"/>
                    <a:pt x="1476" y="2237"/>
                  </a:cubicBezTo>
                  <a:cubicBezTo>
                    <a:pt x="1455" y="2238"/>
                    <a:pt x="1439" y="2227"/>
                    <a:pt x="1423" y="2216"/>
                  </a:cubicBezTo>
                  <a:cubicBezTo>
                    <a:pt x="1420" y="2213"/>
                    <a:pt x="1417" y="2211"/>
                    <a:pt x="1416" y="2207"/>
                  </a:cubicBezTo>
                  <a:cubicBezTo>
                    <a:pt x="1415" y="2191"/>
                    <a:pt x="1403" y="2182"/>
                    <a:pt x="1393" y="2171"/>
                  </a:cubicBezTo>
                  <a:cubicBezTo>
                    <a:pt x="1364" y="2141"/>
                    <a:pt x="1330" y="2118"/>
                    <a:pt x="1302" y="2088"/>
                  </a:cubicBezTo>
                  <a:cubicBezTo>
                    <a:pt x="1275" y="2061"/>
                    <a:pt x="1241" y="2044"/>
                    <a:pt x="1213" y="2019"/>
                  </a:cubicBezTo>
                  <a:cubicBezTo>
                    <a:pt x="1191" y="2000"/>
                    <a:pt x="1170" y="1979"/>
                    <a:pt x="1145" y="1963"/>
                  </a:cubicBezTo>
                  <a:cubicBezTo>
                    <a:pt x="1134" y="1956"/>
                    <a:pt x="1123" y="1950"/>
                    <a:pt x="1113" y="1941"/>
                  </a:cubicBezTo>
                  <a:cubicBezTo>
                    <a:pt x="1094" y="1925"/>
                    <a:pt x="1095" y="1906"/>
                    <a:pt x="1099" y="1886"/>
                  </a:cubicBezTo>
                  <a:cubicBezTo>
                    <a:pt x="1103" y="1866"/>
                    <a:pt x="1113" y="1848"/>
                    <a:pt x="1117" y="1828"/>
                  </a:cubicBezTo>
                  <a:cubicBezTo>
                    <a:pt x="1117" y="1825"/>
                    <a:pt x="1117" y="1823"/>
                    <a:pt x="1118" y="1818"/>
                  </a:cubicBezTo>
                  <a:cubicBezTo>
                    <a:pt x="1099" y="1836"/>
                    <a:pt x="1084" y="1855"/>
                    <a:pt x="1072" y="1876"/>
                  </a:cubicBezTo>
                  <a:cubicBezTo>
                    <a:pt x="1052" y="1909"/>
                    <a:pt x="1038" y="1943"/>
                    <a:pt x="1038" y="1982"/>
                  </a:cubicBezTo>
                  <a:cubicBezTo>
                    <a:pt x="1038" y="2004"/>
                    <a:pt x="1043" y="2025"/>
                    <a:pt x="1056" y="2042"/>
                  </a:cubicBezTo>
                  <a:cubicBezTo>
                    <a:pt x="1060" y="2048"/>
                    <a:pt x="1060" y="2054"/>
                    <a:pt x="1062" y="2059"/>
                  </a:cubicBezTo>
                  <a:cubicBezTo>
                    <a:pt x="1079" y="2101"/>
                    <a:pt x="1097" y="2142"/>
                    <a:pt x="1122" y="2180"/>
                  </a:cubicBezTo>
                  <a:cubicBezTo>
                    <a:pt x="1128" y="2189"/>
                    <a:pt x="1135" y="2196"/>
                    <a:pt x="1144" y="2202"/>
                  </a:cubicBezTo>
                  <a:cubicBezTo>
                    <a:pt x="1147" y="2204"/>
                    <a:pt x="1152" y="2206"/>
                    <a:pt x="1153" y="2209"/>
                  </a:cubicBezTo>
                  <a:cubicBezTo>
                    <a:pt x="1159" y="2223"/>
                    <a:pt x="1173" y="2224"/>
                    <a:pt x="1185" y="2228"/>
                  </a:cubicBezTo>
                  <a:cubicBezTo>
                    <a:pt x="1210" y="2238"/>
                    <a:pt x="1233" y="2252"/>
                    <a:pt x="1260" y="2257"/>
                  </a:cubicBezTo>
                  <a:cubicBezTo>
                    <a:pt x="1262" y="2258"/>
                    <a:pt x="1264" y="2259"/>
                    <a:pt x="1265" y="2261"/>
                  </a:cubicBezTo>
                  <a:cubicBezTo>
                    <a:pt x="1276" y="2282"/>
                    <a:pt x="1291" y="2301"/>
                    <a:pt x="1301" y="2323"/>
                  </a:cubicBezTo>
                  <a:cubicBezTo>
                    <a:pt x="1302" y="2326"/>
                    <a:pt x="1306" y="2330"/>
                    <a:pt x="1299" y="2331"/>
                  </a:cubicBezTo>
                  <a:cubicBezTo>
                    <a:pt x="1272" y="2337"/>
                    <a:pt x="1245" y="2344"/>
                    <a:pt x="1216" y="2343"/>
                  </a:cubicBezTo>
                  <a:cubicBezTo>
                    <a:pt x="1204" y="2342"/>
                    <a:pt x="1191" y="2339"/>
                    <a:pt x="1181" y="2331"/>
                  </a:cubicBezTo>
                  <a:cubicBezTo>
                    <a:pt x="1174" y="2326"/>
                    <a:pt x="1170" y="2319"/>
                    <a:pt x="1168" y="2310"/>
                  </a:cubicBezTo>
                  <a:cubicBezTo>
                    <a:pt x="1166" y="2301"/>
                    <a:pt x="1161" y="2297"/>
                    <a:pt x="1152" y="2301"/>
                  </a:cubicBezTo>
                  <a:cubicBezTo>
                    <a:pt x="1142" y="2304"/>
                    <a:pt x="1130" y="2300"/>
                    <a:pt x="1121" y="2309"/>
                  </a:cubicBezTo>
                  <a:cubicBezTo>
                    <a:pt x="1119" y="2312"/>
                    <a:pt x="1116" y="2308"/>
                    <a:pt x="1113" y="2307"/>
                  </a:cubicBezTo>
                  <a:cubicBezTo>
                    <a:pt x="1098" y="2299"/>
                    <a:pt x="1085" y="2287"/>
                    <a:pt x="1068" y="2280"/>
                  </a:cubicBezTo>
                  <a:cubicBezTo>
                    <a:pt x="1077" y="2276"/>
                    <a:pt x="1075" y="2272"/>
                    <a:pt x="1068" y="2270"/>
                  </a:cubicBezTo>
                  <a:cubicBezTo>
                    <a:pt x="1060" y="2268"/>
                    <a:pt x="1058" y="2263"/>
                    <a:pt x="1057" y="2256"/>
                  </a:cubicBezTo>
                  <a:cubicBezTo>
                    <a:pt x="1046" y="2204"/>
                    <a:pt x="1015" y="2160"/>
                    <a:pt x="992" y="2113"/>
                  </a:cubicBezTo>
                  <a:cubicBezTo>
                    <a:pt x="975" y="2079"/>
                    <a:pt x="960" y="2043"/>
                    <a:pt x="933" y="2015"/>
                  </a:cubicBezTo>
                  <a:cubicBezTo>
                    <a:pt x="928" y="2010"/>
                    <a:pt x="929" y="2003"/>
                    <a:pt x="928" y="1997"/>
                  </a:cubicBezTo>
                  <a:cubicBezTo>
                    <a:pt x="926" y="1976"/>
                    <a:pt x="914" y="1960"/>
                    <a:pt x="904" y="1942"/>
                  </a:cubicBezTo>
                  <a:cubicBezTo>
                    <a:pt x="899" y="1933"/>
                    <a:pt x="892" y="1925"/>
                    <a:pt x="888" y="1915"/>
                  </a:cubicBezTo>
                  <a:cubicBezTo>
                    <a:pt x="879" y="1895"/>
                    <a:pt x="879" y="1875"/>
                    <a:pt x="892" y="1856"/>
                  </a:cubicBezTo>
                  <a:cubicBezTo>
                    <a:pt x="917" y="1821"/>
                    <a:pt x="942" y="1785"/>
                    <a:pt x="962" y="1746"/>
                  </a:cubicBezTo>
                  <a:cubicBezTo>
                    <a:pt x="975" y="1723"/>
                    <a:pt x="985" y="1699"/>
                    <a:pt x="993" y="1675"/>
                  </a:cubicBezTo>
                  <a:cubicBezTo>
                    <a:pt x="1003" y="1644"/>
                    <a:pt x="996" y="1616"/>
                    <a:pt x="976" y="1591"/>
                  </a:cubicBezTo>
                  <a:cubicBezTo>
                    <a:pt x="943" y="1552"/>
                    <a:pt x="916" y="1509"/>
                    <a:pt x="890" y="1464"/>
                  </a:cubicBezTo>
                  <a:cubicBezTo>
                    <a:pt x="860" y="1413"/>
                    <a:pt x="843" y="1358"/>
                    <a:pt x="835" y="1300"/>
                  </a:cubicBezTo>
                  <a:cubicBezTo>
                    <a:pt x="830" y="1269"/>
                    <a:pt x="824" y="1238"/>
                    <a:pt x="811" y="1209"/>
                  </a:cubicBezTo>
                  <a:cubicBezTo>
                    <a:pt x="808" y="1202"/>
                    <a:pt x="805" y="1201"/>
                    <a:pt x="799" y="1203"/>
                  </a:cubicBezTo>
                  <a:cubicBezTo>
                    <a:pt x="769" y="1211"/>
                    <a:pt x="749" y="1235"/>
                    <a:pt x="746" y="1266"/>
                  </a:cubicBezTo>
                  <a:cubicBezTo>
                    <a:pt x="746" y="1269"/>
                    <a:pt x="746" y="1272"/>
                    <a:pt x="745" y="1275"/>
                  </a:cubicBezTo>
                  <a:cubicBezTo>
                    <a:pt x="732" y="1297"/>
                    <a:pt x="736" y="1324"/>
                    <a:pt x="726" y="1347"/>
                  </a:cubicBezTo>
                  <a:cubicBezTo>
                    <a:pt x="708" y="1390"/>
                    <a:pt x="685" y="1430"/>
                    <a:pt x="645" y="1458"/>
                  </a:cubicBezTo>
                  <a:cubicBezTo>
                    <a:pt x="620" y="1475"/>
                    <a:pt x="596" y="1492"/>
                    <a:pt x="569" y="1506"/>
                  </a:cubicBezTo>
                  <a:cubicBezTo>
                    <a:pt x="563" y="1508"/>
                    <a:pt x="557" y="1512"/>
                    <a:pt x="554" y="1517"/>
                  </a:cubicBezTo>
                  <a:cubicBezTo>
                    <a:pt x="531" y="1553"/>
                    <a:pt x="499" y="1577"/>
                    <a:pt x="467" y="1603"/>
                  </a:cubicBezTo>
                  <a:cubicBezTo>
                    <a:pt x="408" y="1649"/>
                    <a:pt x="349" y="1695"/>
                    <a:pt x="282" y="1728"/>
                  </a:cubicBezTo>
                  <a:cubicBezTo>
                    <a:pt x="242" y="1748"/>
                    <a:pt x="211" y="1779"/>
                    <a:pt x="183" y="1813"/>
                  </a:cubicBezTo>
                  <a:cubicBezTo>
                    <a:pt x="160" y="1841"/>
                    <a:pt x="137" y="1870"/>
                    <a:pt x="110" y="1894"/>
                  </a:cubicBezTo>
                  <a:cubicBezTo>
                    <a:pt x="102" y="1900"/>
                    <a:pt x="101" y="1907"/>
                    <a:pt x="105" y="1916"/>
                  </a:cubicBezTo>
                  <a:cubicBezTo>
                    <a:pt x="107" y="1920"/>
                    <a:pt x="109" y="1923"/>
                    <a:pt x="110" y="1928"/>
                  </a:cubicBezTo>
                  <a:cubicBezTo>
                    <a:pt x="84" y="1927"/>
                    <a:pt x="59" y="1922"/>
                    <a:pt x="37" y="1907"/>
                  </a:cubicBezTo>
                  <a:cubicBezTo>
                    <a:pt x="11" y="1889"/>
                    <a:pt x="0" y="1853"/>
                    <a:pt x="10" y="1815"/>
                  </a:cubicBezTo>
                  <a:cubicBezTo>
                    <a:pt x="13" y="1800"/>
                    <a:pt x="18" y="1786"/>
                    <a:pt x="29" y="1776"/>
                  </a:cubicBezTo>
                  <a:cubicBezTo>
                    <a:pt x="71" y="1732"/>
                    <a:pt x="95" y="1677"/>
                    <a:pt x="109" y="1620"/>
                  </a:cubicBezTo>
                  <a:cubicBezTo>
                    <a:pt x="126" y="1557"/>
                    <a:pt x="167" y="1514"/>
                    <a:pt x="214" y="1474"/>
                  </a:cubicBezTo>
                  <a:cubicBezTo>
                    <a:pt x="247" y="1446"/>
                    <a:pt x="281" y="1420"/>
                    <a:pt x="318" y="1398"/>
                  </a:cubicBezTo>
                  <a:cubicBezTo>
                    <a:pt x="328" y="1391"/>
                    <a:pt x="336" y="1383"/>
                    <a:pt x="341" y="1372"/>
                  </a:cubicBezTo>
                  <a:cubicBezTo>
                    <a:pt x="348" y="1355"/>
                    <a:pt x="360" y="1342"/>
                    <a:pt x="374" y="1332"/>
                  </a:cubicBezTo>
                  <a:cubicBezTo>
                    <a:pt x="394" y="1318"/>
                    <a:pt x="413" y="1301"/>
                    <a:pt x="434" y="1288"/>
                  </a:cubicBezTo>
                  <a:cubicBezTo>
                    <a:pt x="485" y="1252"/>
                    <a:pt x="532" y="1210"/>
                    <a:pt x="588" y="1180"/>
                  </a:cubicBezTo>
                  <a:cubicBezTo>
                    <a:pt x="612" y="1167"/>
                    <a:pt x="636" y="1152"/>
                    <a:pt x="657" y="1133"/>
                  </a:cubicBezTo>
                  <a:cubicBezTo>
                    <a:pt x="680" y="1113"/>
                    <a:pt x="709" y="1109"/>
                    <a:pt x="739" y="1105"/>
                  </a:cubicBezTo>
                  <a:cubicBezTo>
                    <a:pt x="761" y="1102"/>
                    <a:pt x="783" y="1100"/>
                    <a:pt x="806" y="1100"/>
                  </a:cubicBezTo>
                  <a:cubicBezTo>
                    <a:pt x="818" y="1101"/>
                    <a:pt x="825" y="1092"/>
                    <a:pt x="833" y="1086"/>
                  </a:cubicBezTo>
                  <a:cubicBezTo>
                    <a:pt x="902" y="1030"/>
                    <a:pt x="974" y="978"/>
                    <a:pt x="1057" y="944"/>
                  </a:cubicBezTo>
                  <a:cubicBezTo>
                    <a:pt x="1110" y="922"/>
                    <a:pt x="1165" y="913"/>
                    <a:pt x="1223" y="923"/>
                  </a:cubicBezTo>
                  <a:cubicBezTo>
                    <a:pt x="1238" y="926"/>
                    <a:pt x="1254" y="922"/>
                    <a:pt x="1270" y="922"/>
                  </a:cubicBezTo>
                  <a:cubicBezTo>
                    <a:pt x="1275" y="922"/>
                    <a:pt x="1276" y="918"/>
                    <a:pt x="1278" y="915"/>
                  </a:cubicBezTo>
                  <a:cubicBezTo>
                    <a:pt x="1323" y="859"/>
                    <a:pt x="1366" y="801"/>
                    <a:pt x="1413" y="746"/>
                  </a:cubicBezTo>
                  <a:cubicBezTo>
                    <a:pt x="1430" y="727"/>
                    <a:pt x="1447" y="708"/>
                    <a:pt x="1465" y="689"/>
                  </a:cubicBezTo>
                  <a:cubicBezTo>
                    <a:pt x="1467" y="686"/>
                    <a:pt x="1470" y="684"/>
                    <a:pt x="1471" y="679"/>
                  </a:cubicBezTo>
                  <a:cubicBezTo>
                    <a:pt x="1473" y="659"/>
                    <a:pt x="1482" y="641"/>
                    <a:pt x="1493" y="624"/>
                  </a:cubicBezTo>
                  <a:cubicBezTo>
                    <a:pt x="1499" y="614"/>
                    <a:pt x="1506" y="605"/>
                    <a:pt x="1512" y="595"/>
                  </a:cubicBezTo>
                  <a:cubicBezTo>
                    <a:pt x="1517" y="586"/>
                    <a:pt x="1523" y="577"/>
                    <a:pt x="1514" y="566"/>
                  </a:cubicBezTo>
                  <a:cubicBezTo>
                    <a:pt x="1508" y="558"/>
                    <a:pt x="1511" y="547"/>
                    <a:pt x="1512" y="538"/>
                  </a:cubicBezTo>
                  <a:cubicBezTo>
                    <a:pt x="1513" y="526"/>
                    <a:pt x="1512" y="514"/>
                    <a:pt x="1509" y="502"/>
                  </a:cubicBezTo>
                  <a:cubicBezTo>
                    <a:pt x="1500" y="457"/>
                    <a:pt x="1501" y="411"/>
                    <a:pt x="1506" y="365"/>
                  </a:cubicBezTo>
                  <a:cubicBezTo>
                    <a:pt x="1507" y="351"/>
                    <a:pt x="1510" y="337"/>
                    <a:pt x="1511" y="322"/>
                  </a:cubicBezTo>
                  <a:cubicBezTo>
                    <a:pt x="1512" y="310"/>
                    <a:pt x="1518" y="302"/>
                    <a:pt x="1529" y="297"/>
                  </a:cubicBezTo>
                  <a:cubicBezTo>
                    <a:pt x="1555" y="284"/>
                    <a:pt x="1572" y="260"/>
                    <a:pt x="1590" y="238"/>
                  </a:cubicBezTo>
                  <a:cubicBezTo>
                    <a:pt x="1603" y="222"/>
                    <a:pt x="1595" y="207"/>
                    <a:pt x="1574" y="205"/>
                  </a:cubicBezTo>
                  <a:cubicBezTo>
                    <a:pt x="1559" y="204"/>
                    <a:pt x="1551" y="197"/>
                    <a:pt x="1549" y="180"/>
                  </a:cubicBezTo>
                  <a:cubicBezTo>
                    <a:pt x="1545" y="159"/>
                    <a:pt x="1548" y="152"/>
                    <a:pt x="1561" y="145"/>
                  </a:cubicBezTo>
                  <a:cubicBezTo>
                    <a:pt x="1566" y="143"/>
                    <a:pt x="1571" y="141"/>
                    <a:pt x="1573" y="135"/>
                  </a:cubicBezTo>
                  <a:cubicBezTo>
                    <a:pt x="1565" y="131"/>
                    <a:pt x="1558" y="132"/>
                    <a:pt x="1551" y="133"/>
                  </a:cubicBezTo>
                  <a:cubicBezTo>
                    <a:pt x="1547" y="134"/>
                    <a:pt x="1542" y="136"/>
                    <a:pt x="1539" y="131"/>
                  </a:cubicBezTo>
                  <a:cubicBezTo>
                    <a:pt x="1536" y="126"/>
                    <a:pt x="1537" y="121"/>
                    <a:pt x="1539" y="117"/>
                  </a:cubicBezTo>
                  <a:cubicBezTo>
                    <a:pt x="1544" y="108"/>
                    <a:pt x="1552" y="103"/>
                    <a:pt x="1561" y="101"/>
                  </a:cubicBezTo>
                  <a:cubicBezTo>
                    <a:pt x="1567" y="99"/>
                    <a:pt x="1568" y="96"/>
                    <a:pt x="1569" y="91"/>
                  </a:cubicBezTo>
                  <a:cubicBezTo>
                    <a:pt x="1571" y="78"/>
                    <a:pt x="1567" y="66"/>
                    <a:pt x="1563" y="54"/>
                  </a:cubicBezTo>
                  <a:cubicBezTo>
                    <a:pt x="1557" y="32"/>
                    <a:pt x="1557" y="33"/>
                    <a:pt x="1578" y="27"/>
                  </a:cubicBezTo>
                  <a:cubicBezTo>
                    <a:pt x="1621" y="14"/>
                    <a:pt x="1666" y="7"/>
                    <a:pt x="1711" y="3"/>
                  </a:cubicBezTo>
                  <a:cubicBezTo>
                    <a:pt x="1713" y="2"/>
                    <a:pt x="1716" y="4"/>
                    <a:pt x="1718" y="0"/>
                  </a:cubicBezTo>
                  <a:cubicBezTo>
                    <a:pt x="1724" y="0"/>
                    <a:pt x="1731" y="0"/>
                    <a:pt x="1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0181B926-CCF9-1457-172D-BBCD18314F56}"/>
                </a:ext>
              </a:extLst>
            </p:cNvPr>
            <p:cNvSpPr/>
            <p:nvPr/>
          </p:nvSpPr>
          <p:spPr bwMode="auto">
            <a:xfrm>
              <a:off x="3376" y="3349"/>
              <a:ext cx="322" cy="72"/>
            </a:xfrm>
            <a:custGeom>
              <a:gdLst>
                <a:gd name="T0" fmla="*/ 266 w 266"/>
                <a:gd name="T1" fmla="*/ 59 h 59"/>
                <a:gd name="T2" fmla="*/ 235 w 266"/>
                <a:gd name="T3" fmla="*/ 59 h 59"/>
                <a:gd name="T4" fmla="*/ 0 w 266"/>
                <a:gd name="T5" fmla="*/ 59 h 59"/>
                <a:gd name="T6" fmla="*/ 7 w 266"/>
                <a:gd name="T7" fmla="*/ 46 h 59"/>
                <a:gd name="T8" fmla="*/ 23 w 266"/>
                <a:gd name="T9" fmla="*/ 12 h 59"/>
                <a:gd name="T10" fmla="*/ 38 w 266"/>
                <a:gd name="T11" fmla="*/ 0 h 59"/>
                <a:gd name="T12" fmla="*/ 254 w 266"/>
                <a:gd name="T13" fmla="*/ 1 h 59"/>
                <a:gd name="T14" fmla="*/ 266 w 266"/>
                <a:gd name="T15" fmla="*/ 0 h 59"/>
                <a:gd name="T16" fmla="*/ 266 w 266"/>
                <a:gd name="T17" fmla="*/ 59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59">
                  <a:moveTo>
                    <a:pt x="266" y="59"/>
                  </a:moveTo>
                  <a:cubicBezTo>
                    <a:pt x="256" y="59"/>
                    <a:pt x="246" y="59"/>
                    <a:pt x="235" y="59"/>
                  </a:cubicBezTo>
                  <a:cubicBezTo>
                    <a:pt x="157" y="59"/>
                    <a:pt x="79" y="59"/>
                    <a:pt x="0" y="59"/>
                  </a:cubicBezTo>
                  <a:cubicBezTo>
                    <a:pt x="0" y="53"/>
                    <a:pt x="4" y="50"/>
                    <a:pt x="7" y="46"/>
                  </a:cubicBezTo>
                  <a:cubicBezTo>
                    <a:pt x="14" y="36"/>
                    <a:pt x="21" y="24"/>
                    <a:pt x="23" y="12"/>
                  </a:cubicBezTo>
                  <a:cubicBezTo>
                    <a:pt x="24" y="1"/>
                    <a:pt x="29" y="0"/>
                    <a:pt x="38" y="0"/>
                  </a:cubicBezTo>
                  <a:cubicBezTo>
                    <a:pt x="110" y="1"/>
                    <a:pt x="182" y="1"/>
                    <a:pt x="254" y="1"/>
                  </a:cubicBezTo>
                  <a:cubicBezTo>
                    <a:pt x="258" y="1"/>
                    <a:pt x="262" y="1"/>
                    <a:pt x="266" y="0"/>
                  </a:cubicBezTo>
                  <a:cubicBezTo>
                    <a:pt x="266" y="20"/>
                    <a:pt x="266" y="40"/>
                    <a:pt x="266" y="59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421D2A5B-C635-1EEA-265E-54A1951BBDA7}"/>
                </a:ext>
              </a:extLst>
            </p:cNvPr>
            <p:cNvSpPr/>
            <p:nvPr/>
          </p:nvSpPr>
          <p:spPr bwMode="auto">
            <a:xfrm>
              <a:off x="1808" y="3349"/>
              <a:ext cx="1128" cy="72"/>
            </a:xfrm>
            <a:custGeom>
              <a:gdLst>
                <a:gd name="T0" fmla="*/ 467 w 933"/>
                <a:gd name="T1" fmla="*/ 1 h 59"/>
                <a:gd name="T2" fmla="*/ 920 w 933"/>
                <a:gd name="T3" fmla="*/ 1 h 59"/>
                <a:gd name="T4" fmla="*/ 928 w 933"/>
                <a:gd name="T5" fmla="*/ 12 h 59"/>
                <a:gd name="T6" fmla="*/ 910 w 933"/>
                <a:gd name="T7" fmla="*/ 49 h 59"/>
                <a:gd name="T8" fmla="*/ 892 w 933"/>
                <a:gd name="T9" fmla="*/ 59 h 59"/>
                <a:gd name="T10" fmla="*/ 319 w 933"/>
                <a:gd name="T11" fmla="*/ 59 h 59"/>
                <a:gd name="T12" fmla="*/ 30 w 933"/>
                <a:gd name="T13" fmla="*/ 59 h 59"/>
                <a:gd name="T14" fmla="*/ 6 w 933"/>
                <a:gd name="T15" fmla="*/ 42 h 59"/>
                <a:gd name="T16" fmla="*/ 1 w 933"/>
                <a:gd name="T17" fmla="*/ 7 h 59"/>
                <a:gd name="T18" fmla="*/ 8 w 933"/>
                <a:gd name="T19" fmla="*/ 1 h 59"/>
                <a:gd name="T20" fmla="*/ 15 w 933"/>
                <a:gd name="T21" fmla="*/ 1 h 59"/>
                <a:gd name="T22" fmla="*/ 467 w 933"/>
                <a:gd name="T23" fmla="*/ 1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3" h="59">
                  <a:moveTo>
                    <a:pt x="467" y="1"/>
                  </a:moveTo>
                  <a:cubicBezTo>
                    <a:pt x="618" y="1"/>
                    <a:pt x="769" y="1"/>
                    <a:pt x="920" y="1"/>
                  </a:cubicBezTo>
                  <a:cubicBezTo>
                    <a:pt x="933" y="1"/>
                    <a:pt x="933" y="1"/>
                    <a:pt x="928" y="12"/>
                  </a:cubicBezTo>
                  <a:cubicBezTo>
                    <a:pt x="923" y="25"/>
                    <a:pt x="917" y="37"/>
                    <a:pt x="910" y="49"/>
                  </a:cubicBezTo>
                  <a:cubicBezTo>
                    <a:pt x="906" y="57"/>
                    <a:pt x="901" y="59"/>
                    <a:pt x="892" y="59"/>
                  </a:cubicBezTo>
                  <a:cubicBezTo>
                    <a:pt x="701" y="59"/>
                    <a:pt x="510" y="59"/>
                    <a:pt x="319" y="59"/>
                  </a:cubicBezTo>
                  <a:cubicBezTo>
                    <a:pt x="223" y="59"/>
                    <a:pt x="126" y="58"/>
                    <a:pt x="30" y="59"/>
                  </a:cubicBezTo>
                  <a:cubicBezTo>
                    <a:pt x="17" y="59"/>
                    <a:pt x="10" y="53"/>
                    <a:pt x="6" y="42"/>
                  </a:cubicBezTo>
                  <a:cubicBezTo>
                    <a:pt x="1" y="31"/>
                    <a:pt x="0" y="19"/>
                    <a:pt x="1" y="7"/>
                  </a:cubicBezTo>
                  <a:cubicBezTo>
                    <a:pt x="1" y="2"/>
                    <a:pt x="3" y="0"/>
                    <a:pt x="8" y="1"/>
                  </a:cubicBezTo>
                  <a:cubicBezTo>
                    <a:pt x="10" y="1"/>
                    <a:pt x="13" y="1"/>
                    <a:pt x="15" y="1"/>
                  </a:cubicBezTo>
                  <a:cubicBezTo>
                    <a:pt x="166" y="1"/>
                    <a:pt x="317" y="1"/>
                    <a:pt x="467" y="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D37607A6-8C03-CF80-C134-61D6905F52AD}"/>
                </a:ext>
              </a:extLst>
            </p:cNvPr>
            <p:cNvSpPr/>
            <p:nvPr/>
          </p:nvSpPr>
          <p:spPr bwMode="auto">
            <a:xfrm>
              <a:off x="738" y="3346"/>
              <a:ext cx="441" cy="75"/>
            </a:xfrm>
            <a:custGeom>
              <a:gdLst>
                <a:gd name="T0" fmla="*/ 184 w 365"/>
                <a:gd name="T1" fmla="*/ 62 h 62"/>
                <a:gd name="T2" fmla="*/ 12 w 365"/>
                <a:gd name="T3" fmla="*/ 62 h 62"/>
                <a:gd name="T4" fmla="*/ 0 w 365"/>
                <a:gd name="T5" fmla="*/ 51 h 62"/>
                <a:gd name="T6" fmla="*/ 0 w 365"/>
                <a:gd name="T7" fmla="*/ 14 h 62"/>
                <a:gd name="T8" fmla="*/ 12 w 365"/>
                <a:gd name="T9" fmla="*/ 3 h 62"/>
                <a:gd name="T10" fmla="*/ 324 w 365"/>
                <a:gd name="T11" fmla="*/ 4 h 62"/>
                <a:gd name="T12" fmla="*/ 355 w 365"/>
                <a:gd name="T13" fmla="*/ 5 h 62"/>
                <a:gd name="T14" fmla="*/ 358 w 365"/>
                <a:gd name="T15" fmla="*/ 34 h 62"/>
                <a:gd name="T16" fmla="*/ 362 w 365"/>
                <a:gd name="T17" fmla="*/ 51 h 62"/>
                <a:gd name="T18" fmla="*/ 354 w 365"/>
                <a:gd name="T19" fmla="*/ 62 h 62"/>
                <a:gd name="T20" fmla="*/ 184 w 365"/>
                <a:gd name="T21" fmla="*/ 62 h 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5" h="62">
                  <a:moveTo>
                    <a:pt x="184" y="62"/>
                  </a:moveTo>
                  <a:cubicBezTo>
                    <a:pt x="126" y="62"/>
                    <a:pt x="69" y="61"/>
                    <a:pt x="12" y="62"/>
                  </a:cubicBezTo>
                  <a:cubicBezTo>
                    <a:pt x="3" y="62"/>
                    <a:pt x="0" y="60"/>
                    <a:pt x="0" y="51"/>
                  </a:cubicBezTo>
                  <a:cubicBezTo>
                    <a:pt x="1" y="39"/>
                    <a:pt x="1" y="26"/>
                    <a:pt x="0" y="14"/>
                  </a:cubicBezTo>
                  <a:cubicBezTo>
                    <a:pt x="0" y="5"/>
                    <a:pt x="3" y="3"/>
                    <a:pt x="12" y="3"/>
                  </a:cubicBezTo>
                  <a:cubicBezTo>
                    <a:pt x="116" y="4"/>
                    <a:pt x="220" y="4"/>
                    <a:pt x="324" y="4"/>
                  </a:cubicBezTo>
                  <a:cubicBezTo>
                    <a:pt x="334" y="4"/>
                    <a:pt x="348" y="0"/>
                    <a:pt x="355" y="5"/>
                  </a:cubicBezTo>
                  <a:cubicBezTo>
                    <a:pt x="362" y="10"/>
                    <a:pt x="356" y="24"/>
                    <a:pt x="358" y="34"/>
                  </a:cubicBezTo>
                  <a:cubicBezTo>
                    <a:pt x="360" y="40"/>
                    <a:pt x="360" y="46"/>
                    <a:pt x="362" y="51"/>
                  </a:cubicBezTo>
                  <a:cubicBezTo>
                    <a:pt x="365" y="59"/>
                    <a:pt x="364" y="62"/>
                    <a:pt x="354" y="62"/>
                  </a:cubicBezTo>
                  <a:cubicBezTo>
                    <a:pt x="297" y="61"/>
                    <a:pt x="240" y="62"/>
                    <a:pt x="184" y="62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61D765FF-7BA3-B42B-2061-1F8FAA303786}"/>
                </a:ext>
              </a:extLst>
            </p:cNvPr>
            <p:cNvSpPr/>
            <p:nvPr/>
          </p:nvSpPr>
          <p:spPr bwMode="auto">
            <a:xfrm>
              <a:off x="1841" y="2221"/>
              <a:ext cx="443" cy="382"/>
            </a:xfrm>
            <a:custGeom>
              <a:gdLst>
                <a:gd name="T0" fmla="*/ 367 w 367"/>
                <a:gd name="T1" fmla="*/ 287 h 316"/>
                <a:gd name="T2" fmla="*/ 247 w 367"/>
                <a:gd name="T3" fmla="*/ 306 h 316"/>
                <a:gd name="T4" fmla="*/ 165 w 367"/>
                <a:gd name="T5" fmla="*/ 314 h 316"/>
                <a:gd name="T6" fmla="*/ 92 w 367"/>
                <a:gd name="T7" fmla="*/ 306 h 316"/>
                <a:gd name="T8" fmla="*/ 45 w 367"/>
                <a:gd name="T9" fmla="*/ 250 h 316"/>
                <a:gd name="T10" fmla="*/ 7 w 367"/>
                <a:gd name="T11" fmla="*/ 88 h 316"/>
                <a:gd name="T12" fmla="*/ 1 w 367"/>
                <a:gd name="T13" fmla="*/ 51 h 316"/>
                <a:gd name="T14" fmla="*/ 8 w 367"/>
                <a:gd name="T15" fmla="*/ 44 h 316"/>
                <a:gd name="T16" fmla="*/ 75 w 367"/>
                <a:gd name="T17" fmla="*/ 42 h 316"/>
                <a:gd name="T18" fmla="*/ 98 w 367"/>
                <a:gd name="T19" fmla="*/ 24 h 316"/>
                <a:gd name="T20" fmla="*/ 111 w 367"/>
                <a:gd name="T21" fmla="*/ 13 h 316"/>
                <a:gd name="T22" fmla="*/ 161 w 367"/>
                <a:gd name="T23" fmla="*/ 10 h 316"/>
                <a:gd name="T24" fmla="*/ 200 w 367"/>
                <a:gd name="T25" fmla="*/ 5 h 316"/>
                <a:gd name="T26" fmla="*/ 238 w 367"/>
                <a:gd name="T27" fmla="*/ 31 h 316"/>
                <a:gd name="T28" fmla="*/ 261 w 367"/>
                <a:gd name="T29" fmla="*/ 138 h 316"/>
                <a:gd name="T30" fmla="*/ 365 w 367"/>
                <a:gd name="T31" fmla="*/ 284 h 316"/>
                <a:gd name="T32" fmla="*/ 367 w 367"/>
                <a:gd name="T33" fmla="*/ 287 h 3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7" h="316">
                  <a:moveTo>
                    <a:pt x="367" y="287"/>
                  </a:moveTo>
                  <a:cubicBezTo>
                    <a:pt x="327" y="297"/>
                    <a:pt x="287" y="302"/>
                    <a:pt x="247" y="306"/>
                  </a:cubicBezTo>
                  <a:cubicBezTo>
                    <a:pt x="220" y="310"/>
                    <a:pt x="193" y="312"/>
                    <a:pt x="165" y="314"/>
                  </a:cubicBezTo>
                  <a:cubicBezTo>
                    <a:pt x="140" y="316"/>
                    <a:pt x="116" y="313"/>
                    <a:pt x="92" y="306"/>
                  </a:cubicBezTo>
                  <a:cubicBezTo>
                    <a:pt x="64" y="297"/>
                    <a:pt x="50" y="277"/>
                    <a:pt x="45" y="250"/>
                  </a:cubicBezTo>
                  <a:cubicBezTo>
                    <a:pt x="34" y="196"/>
                    <a:pt x="17" y="143"/>
                    <a:pt x="7" y="88"/>
                  </a:cubicBezTo>
                  <a:cubicBezTo>
                    <a:pt x="5" y="76"/>
                    <a:pt x="3" y="64"/>
                    <a:pt x="1" y="51"/>
                  </a:cubicBezTo>
                  <a:cubicBezTo>
                    <a:pt x="0" y="45"/>
                    <a:pt x="2" y="44"/>
                    <a:pt x="8" y="44"/>
                  </a:cubicBezTo>
                  <a:cubicBezTo>
                    <a:pt x="30" y="45"/>
                    <a:pt x="53" y="45"/>
                    <a:pt x="75" y="42"/>
                  </a:cubicBezTo>
                  <a:cubicBezTo>
                    <a:pt x="87" y="40"/>
                    <a:pt x="96" y="36"/>
                    <a:pt x="98" y="24"/>
                  </a:cubicBezTo>
                  <a:cubicBezTo>
                    <a:pt x="100" y="17"/>
                    <a:pt x="104" y="14"/>
                    <a:pt x="111" y="13"/>
                  </a:cubicBezTo>
                  <a:cubicBezTo>
                    <a:pt x="127" y="11"/>
                    <a:pt x="144" y="0"/>
                    <a:pt x="161" y="10"/>
                  </a:cubicBezTo>
                  <a:cubicBezTo>
                    <a:pt x="173" y="4"/>
                    <a:pt x="187" y="4"/>
                    <a:pt x="200" y="5"/>
                  </a:cubicBezTo>
                  <a:cubicBezTo>
                    <a:pt x="227" y="7"/>
                    <a:pt x="227" y="7"/>
                    <a:pt x="238" y="31"/>
                  </a:cubicBezTo>
                  <a:cubicBezTo>
                    <a:pt x="252" y="65"/>
                    <a:pt x="262" y="100"/>
                    <a:pt x="261" y="138"/>
                  </a:cubicBezTo>
                  <a:cubicBezTo>
                    <a:pt x="260" y="196"/>
                    <a:pt x="311" y="265"/>
                    <a:pt x="365" y="284"/>
                  </a:cubicBezTo>
                  <a:cubicBezTo>
                    <a:pt x="366" y="285"/>
                    <a:pt x="366" y="286"/>
                    <a:pt x="367" y="287"/>
                  </a:cubicBezTo>
                  <a:close/>
                </a:path>
              </a:pathLst>
            </a:custGeom>
            <a:solidFill>
              <a:srgbClr val="AB9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F92D3336-5CF8-9A3A-8DB3-C86A8DFD69DE}"/>
                </a:ext>
              </a:extLst>
            </p:cNvPr>
            <p:cNvSpPr/>
            <p:nvPr/>
          </p:nvSpPr>
          <p:spPr bwMode="auto">
            <a:xfrm>
              <a:off x="2085" y="1977"/>
              <a:ext cx="384" cy="294"/>
            </a:xfrm>
            <a:custGeom>
              <a:gdLst>
                <a:gd name="T0" fmla="*/ 318 w 318"/>
                <a:gd name="T1" fmla="*/ 217 h 243"/>
                <a:gd name="T2" fmla="*/ 308 w 318"/>
                <a:gd name="T3" fmla="*/ 235 h 243"/>
                <a:gd name="T4" fmla="*/ 295 w 318"/>
                <a:gd name="T5" fmla="*/ 233 h 243"/>
                <a:gd name="T6" fmla="*/ 249 w 318"/>
                <a:gd name="T7" fmla="*/ 234 h 243"/>
                <a:gd name="T8" fmla="*/ 214 w 318"/>
                <a:gd name="T9" fmla="*/ 231 h 243"/>
                <a:gd name="T10" fmla="*/ 96 w 318"/>
                <a:gd name="T11" fmla="*/ 147 h 243"/>
                <a:gd name="T12" fmla="*/ 33 w 318"/>
                <a:gd name="T13" fmla="*/ 111 h 243"/>
                <a:gd name="T14" fmla="*/ 20 w 318"/>
                <a:gd name="T15" fmla="*/ 54 h 243"/>
                <a:gd name="T16" fmla="*/ 68 w 318"/>
                <a:gd name="T17" fmla="*/ 6 h 243"/>
                <a:gd name="T18" fmla="*/ 90 w 318"/>
                <a:gd name="T19" fmla="*/ 5 h 243"/>
                <a:gd name="T20" fmla="*/ 148 w 318"/>
                <a:gd name="T21" fmla="*/ 49 h 243"/>
                <a:gd name="T22" fmla="*/ 280 w 318"/>
                <a:gd name="T23" fmla="*/ 172 h 243"/>
                <a:gd name="T24" fmla="*/ 312 w 318"/>
                <a:gd name="T25" fmla="*/ 208 h 243"/>
                <a:gd name="T26" fmla="*/ 318 w 318"/>
                <a:gd name="T27" fmla="*/ 217 h 2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8" h="243">
                  <a:moveTo>
                    <a:pt x="318" y="217"/>
                  </a:moveTo>
                  <a:cubicBezTo>
                    <a:pt x="317" y="226"/>
                    <a:pt x="313" y="231"/>
                    <a:pt x="308" y="235"/>
                  </a:cubicBezTo>
                  <a:cubicBezTo>
                    <a:pt x="302" y="239"/>
                    <a:pt x="299" y="235"/>
                    <a:pt x="295" y="233"/>
                  </a:cubicBezTo>
                  <a:cubicBezTo>
                    <a:pt x="280" y="223"/>
                    <a:pt x="263" y="225"/>
                    <a:pt x="249" y="234"/>
                  </a:cubicBezTo>
                  <a:cubicBezTo>
                    <a:pt x="235" y="243"/>
                    <a:pt x="226" y="240"/>
                    <a:pt x="214" y="231"/>
                  </a:cubicBezTo>
                  <a:cubicBezTo>
                    <a:pt x="174" y="203"/>
                    <a:pt x="138" y="172"/>
                    <a:pt x="96" y="147"/>
                  </a:cubicBezTo>
                  <a:cubicBezTo>
                    <a:pt x="75" y="135"/>
                    <a:pt x="52" y="125"/>
                    <a:pt x="33" y="111"/>
                  </a:cubicBezTo>
                  <a:cubicBezTo>
                    <a:pt x="0" y="86"/>
                    <a:pt x="2" y="85"/>
                    <a:pt x="20" y="54"/>
                  </a:cubicBezTo>
                  <a:cubicBezTo>
                    <a:pt x="32" y="34"/>
                    <a:pt x="48" y="19"/>
                    <a:pt x="68" y="6"/>
                  </a:cubicBezTo>
                  <a:cubicBezTo>
                    <a:pt x="75" y="1"/>
                    <a:pt x="82" y="0"/>
                    <a:pt x="90" y="5"/>
                  </a:cubicBezTo>
                  <a:cubicBezTo>
                    <a:pt x="111" y="18"/>
                    <a:pt x="130" y="32"/>
                    <a:pt x="148" y="49"/>
                  </a:cubicBezTo>
                  <a:cubicBezTo>
                    <a:pt x="191" y="90"/>
                    <a:pt x="235" y="132"/>
                    <a:pt x="280" y="172"/>
                  </a:cubicBezTo>
                  <a:cubicBezTo>
                    <a:pt x="293" y="182"/>
                    <a:pt x="303" y="195"/>
                    <a:pt x="312" y="208"/>
                  </a:cubicBezTo>
                  <a:cubicBezTo>
                    <a:pt x="315" y="211"/>
                    <a:pt x="318" y="215"/>
                    <a:pt x="318" y="217"/>
                  </a:cubicBezTo>
                  <a:close/>
                </a:path>
              </a:pathLst>
            </a:custGeom>
            <a:solidFill>
              <a:srgbClr val="AB9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06BAA0E4-B489-ED13-B09A-E0F522815A3E}"/>
                </a:ext>
              </a:extLst>
            </p:cNvPr>
            <p:cNvSpPr/>
            <p:nvPr/>
          </p:nvSpPr>
          <p:spPr bwMode="auto">
            <a:xfrm>
              <a:off x="2625" y="2183"/>
              <a:ext cx="358" cy="292"/>
            </a:xfrm>
            <a:custGeom>
              <a:gdLst>
                <a:gd name="T0" fmla="*/ 296 w 296"/>
                <a:gd name="T1" fmla="*/ 216 h 241"/>
                <a:gd name="T2" fmla="*/ 271 w 296"/>
                <a:gd name="T3" fmla="*/ 235 h 241"/>
                <a:gd name="T4" fmla="*/ 211 w 296"/>
                <a:gd name="T5" fmla="*/ 189 h 241"/>
                <a:gd name="T6" fmla="*/ 83 w 296"/>
                <a:gd name="T7" fmla="*/ 79 h 241"/>
                <a:gd name="T8" fmla="*/ 24 w 296"/>
                <a:gd name="T9" fmla="*/ 36 h 241"/>
                <a:gd name="T10" fmla="*/ 5 w 296"/>
                <a:gd name="T11" fmla="*/ 14 h 241"/>
                <a:gd name="T12" fmla="*/ 14 w 296"/>
                <a:gd name="T13" fmla="*/ 0 h 241"/>
                <a:gd name="T14" fmla="*/ 41 w 296"/>
                <a:gd name="T15" fmla="*/ 8 h 241"/>
                <a:gd name="T16" fmla="*/ 223 w 296"/>
                <a:gd name="T17" fmla="*/ 116 h 241"/>
                <a:gd name="T18" fmla="*/ 291 w 296"/>
                <a:gd name="T19" fmla="*/ 201 h 241"/>
                <a:gd name="T20" fmla="*/ 296 w 296"/>
                <a:gd name="T21" fmla="*/ 216 h 2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6" h="241">
                  <a:moveTo>
                    <a:pt x="296" y="216"/>
                  </a:moveTo>
                  <a:cubicBezTo>
                    <a:pt x="296" y="234"/>
                    <a:pt x="286" y="241"/>
                    <a:pt x="271" y="235"/>
                  </a:cubicBezTo>
                  <a:cubicBezTo>
                    <a:pt x="247" y="226"/>
                    <a:pt x="226" y="209"/>
                    <a:pt x="211" y="189"/>
                  </a:cubicBezTo>
                  <a:cubicBezTo>
                    <a:pt x="176" y="143"/>
                    <a:pt x="129" y="111"/>
                    <a:pt x="83" y="79"/>
                  </a:cubicBezTo>
                  <a:cubicBezTo>
                    <a:pt x="63" y="66"/>
                    <a:pt x="42" y="52"/>
                    <a:pt x="24" y="36"/>
                  </a:cubicBezTo>
                  <a:cubicBezTo>
                    <a:pt x="16" y="30"/>
                    <a:pt x="9" y="23"/>
                    <a:pt x="5" y="14"/>
                  </a:cubicBezTo>
                  <a:cubicBezTo>
                    <a:pt x="0" y="5"/>
                    <a:pt x="4" y="0"/>
                    <a:pt x="14" y="0"/>
                  </a:cubicBezTo>
                  <a:cubicBezTo>
                    <a:pt x="24" y="0"/>
                    <a:pt x="33" y="4"/>
                    <a:pt x="41" y="8"/>
                  </a:cubicBezTo>
                  <a:cubicBezTo>
                    <a:pt x="106" y="36"/>
                    <a:pt x="168" y="71"/>
                    <a:pt x="223" y="116"/>
                  </a:cubicBezTo>
                  <a:cubicBezTo>
                    <a:pt x="251" y="139"/>
                    <a:pt x="275" y="167"/>
                    <a:pt x="291" y="201"/>
                  </a:cubicBezTo>
                  <a:cubicBezTo>
                    <a:pt x="294" y="206"/>
                    <a:pt x="296" y="212"/>
                    <a:pt x="296" y="216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72DEB9F9-D06D-CD5B-59ED-DAF3D5743384}"/>
                </a:ext>
              </a:extLst>
            </p:cNvPr>
            <p:cNvSpPr/>
            <p:nvPr/>
          </p:nvSpPr>
          <p:spPr bwMode="auto">
            <a:xfrm>
              <a:off x="2287" y="1695"/>
              <a:ext cx="256" cy="207"/>
            </a:xfrm>
            <a:custGeom>
              <a:gdLst>
                <a:gd name="T0" fmla="*/ 14 w 212"/>
                <a:gd name="T1" fmla="*/ 30 h 171"/>
                <a:gd name="T2" fmla="*/ 16 w 212"/>
                <a:gd name="T3" fmla="*/ 7 h 171"/>
                <a:gd name="T4" fmla="*/ 24 w 212"/>
                <a:gd name="T5" fmla="*/ 4 h 171"/>
                <a:gd name="T6" fmla="*/ 71 w 212"/>
                <a:gd name="T7" fmla="*/ 46 h 171"/>
                <a:gd name="T8" fmla="*/ 98 w 212"/>
                <a:gd name="T9" fmla="*/ 66 h 171"/>
                <a:gd name="T10" fmla="*/ 142 w 212"/>
                <a:gd name="T11" fmla="*/ 90 h 171"/>
                <a:gd name="T12" fmla="*/ 159 w 212"/>
                <a:gd name="T13" fmla="*/ 98 h 171"/>
                <a:gd name="T14" fmla="*/ 208 w 212"/>
                <a:gd name="T15" fmla="*/ 120 h 171"/>
                <a:gd name="T16" fmla="*/ 208 w 212"/>
                <a:gd name="T17" fmla="*/ 128 h 171"/>
                <a:gd name="T18" fmla="*/ 169 w 212"/>
                <a:gd name="T19" fmla="*/ 162 h 171"/>
                <a:gd name="T20" fmla="*/ 144 w 212"/>
                <a:gd name="T21" fmla="*/ 162 h 171"/>
                <a:gd name="T22" fmla="*/ 139 w 212"/>
                <a:gd name="T23" fmla="*/ 159 h 171"/>
                <a:gd name="T24" fmla="*/ 6 w 212"/>
                <a:gd name="T25" fmla="*/ 89 h 171"/>
                <a:gd name="T26" fmla="*/ 2 w 212"/>
                <a:gd name="T27" fmla="*/ 76 h 171"/>
                <a:gd name="T28" fmla="*/ 10 w 212"/>
                <a:gd name="T29" fmla="*/ 57 h 171"/>
                <a:gd name="T30" fmla="*/ 14 w 212"/>
                <a:gd name="T31" fmla="*/ 30 h 1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71">
                  <a:moveTo>
                    <a:pt x="14" y="30"/>
                  </a:moveTo>
                  <a:cubicBezTo>
                    <a:pt x="14" y="22"/>
                    <a:pt x="13" y="14"/>
                    <a:pt x="16" y="7"/>
                  </a:cubicBezTo>
                  <a:cubicBezTo>
                    <a:pt x="18" y="2"/>
                    <a:pt x="20" y="0"/>
                    <a:pt x="24" y="4"/>
                  </a:cubicBezTo>
                  <a:cubicBezTo>
                    <a:pt x="41" y="17"/>
                    <a:pt x="58" y="29"/>
                    <a:pt x="71" y="46"/>
                  </a:cubicBezTo>
                  <a:cubicBezTo>
                    <a:pt x="77" y="56"/>
                    <a:pt x="87" y="63"/>
                    <a:pt x="98" y="66"/>
                  </a:cubicBezTo>
                  <a:cubicBezTo>
                    <a:pt x="115" y="70"/>
                    <a:pt x="128" y="80"/>
                    <a:pt x="142" y="90"/>
                  </a:cubicBezTo>
                  <a:cubicBezTo>
                    <a:pt x="147" y="94"/>
                    <a:pt x="152" y="97"/>
                    <a:pt x="159" y="98"/>
                  </a:cubicBezTo>
                  <a:cubicBezTo>
                    <a:pt x="177" y="101"/>
                    <a:pt x="192" y="111"/>
                    <a:pt x="208" y="120"/>
                  </a:cubicBezTo>
                  <a:cubicBezTo>
                    <a:pt x="212" y="123"/>
                    <a:pt x="211" y="125"/>
                    <a:pt x="208" y="128"/>
                  </a:cubicBezTo>
                  <a:cubicBezTo>
                    <a:pt x="195" y="139"/>
                    <a:pt x="183" y="151"/>
                    <a:pt x="169" y="162"/>
                  </a:cubicBezTo>
                  <a:cubicBezTo>
                    <a:pt x="159" y="171"/>
                    <a:pt x="154" y="171"/>
                    <a:pt x="144" y="162"/>
                  </a:cubicBezTo>
                  <a:cubicBezTo>
                    <a:pt x="143" y="160"/>
                    <a:pt x="141" y="159"/>
                    <a:pt x="139" y="159"/>
                  </a:cubicBezTo>
                  <a:cubicBezTo>
                    <a:pt x="92" y="141"/>
                    <a:pt x="48" y="117"/>
                    <a:pt x="6" y="89"/>
                  </a:cubicBezTo>
                  <a:cubicBezTo>
                    <a:pt x="1" y="85"/>
                    <a:pt x="0" y="81"/>
                    <a:pt x="2" y="76"/>
                  </a:cubicBezTo>
                  <a:cubicBezTo>
                    <a:pt x="5" y="70"/>
                    <a:pt x="6" y="63"/>
                    <a:pt x="10" y="57"/>
                  </a:cubicBezTo>
                  <a:cubicBezTo>
                    <a:pt x="15" y="48"/>
                    <a:pt x="15" y="39"/>
                    <a:pt x="14" y="3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9BD53B56-76CE-E83F-3247-1EF18C03B571}"/>
                </a:ext>
              </a:extLst>
            </p:cNvPr>
            <p:cNvSpPr/>
            <p:nvPr/>
          </p:nvSpPr>
          <p:spPr bwMode="auto">
            <a:xfrm>
              <a:off x="1222" y="2269"/>
              <a:ext cx="412" cy="153"/>
            </a:xfrm>
            <a:custGeom>
              <a:gdLst>
                <a:gd name="T0" fmla="*/ 0 w 341"/>
                <a:gd name="T1" fmla="*/ 126 h 126"/>
                <a:gd name="T2" fmla="*/ 46 w 341"/>
                <a:gd name="T3" fmla="*/ 78 h 126"/>
                <a:gd name="T4" fmla="*/ 250 w 341"/>
                <a:gd name="T5" fmla="*/ 0 h 126"/>
                <a:gd name="T6" fmla="*/ 323 w 341"/>
                <a:gd name="T7" fmla="*/ 11 h 126"/>
                <a:gd name="T8" fmla="*/ 341 w 341"/>
                <a:gd name="T9" fmla="*/ 21 h 126"/>
                <a:gd name="T10" fmla="*/ 313 w 341"/>
                <a:gd name="T11" fmla="*/ 30 h 126"/>
                <a:gd name="T12" fmla="*/ 207 w 341"/>
                <a:gd name="T13" fmla="*/ 57 h 126"/>
                <a:gd name="T14" fmla="*/ 124 w 341"/>
                <a:gd name="T15" fmla="*/ 77 h 126"/>
                <a:gd name="T16" fmla="*/ 31 w 341"/>
                <a:gd name="T17" fmla="*/ 116 h 126"/>
                <a:gd name="T18" fmla="*/ 0 w 341"/>
                <a:gd name="T19" fmla="*/ 126 h 1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1" h="125">
                  <a:moveTo>
                    <a:pt x="0" y="126"/>
                  </a:moveTo>
                  <a:cubicBezTo>
                    <a:pt x="14" y="107"/>
                    <a:pt x="30" y="92"/>
                    <a:pt x="46" y="78"/>
                  </a:cubicBezTo>
                  <a:cubicBezTo>
                    <a:pt x="105" y="29"/>
                    <a:pt x="173" y="2"/>
                    <a:pt x="250" y="0"/>
                  </a:cubicBezTo>
                  <a:cubicBezTo>
                    <a:pt x="275" y="0"/>
                    <a:pt x="299" y="2"/>
                    <a:pt x="323" y="11"/>
                  </a:cubicBezTo>
                  <a:cubicBezTo>
                    <a:pt x="330" y="13"/>
                    <a:pt x="336" y="15"/>
                    <a:pt x="341" y="21"/>
                  </a:cubicBezTo>
                  <a:cubicBezTo>
                    <a:pt x="332" y="28"/>
                    <a:pt x="322" y="28"/>
                    <a:pt x="313" y="30"/>
                  </a:cubicBezTo>
                  <a:cubicBezTo>
                    <a:pt x="277" y="36"/>
                    <a:pt x="242" y="48"/>
                    <a:pt x="207" y="57"/>
                  </a:cubicBezTo>
                  <a:cubicBezTo>
                    <a:pt x="179" y="65"/>
                    <a:pt x="151" y="68"/>
                    <a:pt x="124" y="77"/>
                  </a:cubicBezTo>
                  <a:cubicBezTo>
                    <a:pt x="92" y="88"/>
                    <a:pt x="62" y="102"/>
                    <a:pt x="31" y="116"/>
                  </a:cubicBezTo>
                  <a:cubicBezTo>
                    <a:pt x="22" y="120"/>
                    <a:pt x="13" y="125"/>
                    <a:pt x="0" y="126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4315BA7E-83B4-F5B6-FB3F-A511EC06AEDA}"/>
                </a:ext>
              </a:extLst>
            </p:cNvPr>
            <p:cNvSpPr/>
            <p:nvPr/>
          </p:nvSpPr>
          <p:spPr bwMode="auto">
            <a:xfrm>
              <a:off x="2700" y="1552"/>
              <a:ext cx="387" cy="255"/>
            </a:xfrm>
            <a:custGeom>
              <a:gdLst>
                <a:gd name="T0" fmla="*/ 28 w 320"/>
                <a:gd name="T1" fmla="*/ 210 h 211"/>
                <a:gd name="T2" fmla="*/ 8 w 320"/>
                <a:gd name="T3" fmla="*/ 208 h 211"/>
                <a:gd name="T4" fmla="*/ 4 w 320"/>
                <a:gd name="T5" fmla="*/ 197 h 211"/>
                <a:gd name="T6" fmla="*/ 77 w 320"/>
                <a:gd name="T7" fmla="*/ 115 h 211"/>
                <a:gd name="T8" fmla="*/ 264 w 320"/>
                <a:gd name="T9" fmla="*/ 10 h 211"/>
                <a:gd name="T10" fmla="*/ 310 w 320"/>
                <a:gd name="T11" fmla="*/ 2 h 211"/>
                <a:gd name="T12" fmla="*/ 319 w 320"/>
                <a:gd name="T13" fmla="*/ 4 h 211"/>
                <a:gd name="T14" fmla="*/ 313 w 320"/>
                <a:gd name="T15" fmla="*/ 10 h 211"/>
                <a:gd name="T16" fmla="*/ 242 w 320"/>
                <a:gd name="T17" fmla="*/ 41 h 211"/>
                <a:gd name="T18" fmla="*/ 147 w 320"/>
                <a:gd name="T19" fmla="*/ 99 h 211"/>
                <a:gd name="T20" fmla="*/ 80 w 320"/>
                <a:gd name="T21" fmla="*/ 182 h 211"/>
                <a:gd name="T22" fmla="*/ 28 w 320"/>
                <a:gd name="T23" fmla="*/ 210 h 2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11">
                  <a:moveTo>
                    <a:pt x="28" y="210"/>
                  </a:moveTo>
                  <a:cubicBezTo>
                    <a:pt x="22" y="210"/>
                    <a:pt x="15" y="211"/>
                    <a:pt x="8" y="208"/>
                  </a:cubicBezTo>
                  <a:cubicBezTo>
                    <a:pt x="1" y="206"/>
                    <a:pt x="0" y="204"/>
                    <a:pt x="4" y="197"/>
                  </a:cubicBezTo>
                  <a:cubicBezTo>
                    <a:pt x="26" y="168"/>
                    <a:pt x="50" y="140"/>
                    <a:pt x="77" y="115"/>
                  </a:cubicBezTo>
                  <a:cubicBezTo>
                    <a:pt x="131" y="65"/>
                    <a:pt x="193" y="29"/>
                    <a:pt x="264" y="10"/>
                  </a:cubicBezTo>
                  <a:cubicBezTo>
                    <a:pt x="279" y="6"/>
                    <a:pt x="294" y="4"/>
                    <a:pt x="310" y="2"/>
                  </a:cubicBezTo>
                  <a:cubicBezTo>
                    <a:pt x="313" y="2"/>
                    <a:pt x="318" y="0"/>
                    <a:pt x="319" y="4"/>
                  </a:cubicBezTo>
                  <a:cubicBezTo>
                    <a:pt x="320" y="8"/>
                    <a:pt x="315" y="9"/>
                    <a:pt x="313" y="10"/>
                  </a:cubicBezTo>
                  <a:cubicBezTo>
                    <a:pt x="289" y="21"/>
                    <a:pt x="266" y="33"/>
                    <a:pt x="242" y="41"/>
                  </a:cubicBezTo>
                  <a:cubicBezTo>
                    <a:pt x="205" y="52"/>
                    <a:pt x="175" y="75"/>
                    <a:pt x="147" y="99"/>
                  </a:cubicBezTo>
                  <a:cubicBezTo>
                    <a:pt x="120" y="123"/>
                    <a:pt x="99" y="151"/>
                    <a:pt x="80" y="182"/>
                  </a:cubicBezTo>
                  <a:cubicBezTo>
                    <a:pt x="63" y="209"/>
                    <a:pt x="61" y="210"/>
                    <a:pt x="28" y="21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20FD0AE4-7200-EC89-B6BE-57B6EE56A3B7}"/>
                </a:ext>
              </a:extLst>
            </p:cNvPr>
            <p:cNvSpPr/>
            <p:nvPr/>
          </p:nvSpPr>
          <p:spPr bwMode="auto">
            <a:xfrm>
              <a:off x="3114" y="1991"/>
              <a:ext cx="117" cy="122"/>
            </a:xfrm>
            <a:custGeom>
              <a:gdLst>
                <a:gd name="T0" fmla="*/ 96 w 97"/>
                <a:gd name="T1" fmla="*/ 93 h 101"/>
                <a:gd name="T2" fmla="*/ 70 w 97"/>
                <a:gd name="T3" fmla="*/ 100 h 101"/>
                <a:gd name="T4" fmla="*/ 63 w 97"/>
                <a:gd name="T5" fmla="*/ 100 h 101"/>
                <a:gd name="T6" fmla="*/ 9 w 97"/>
                <a:gd name="T7" fmla="*/ 89 h 101"/>
                <a:gd name="T8" fmla="*/ 2 w 97"/>
                <a:gd name="T9" fmla="*/ 78 h 101"/>
                <a:gd name="T10" fmla="*/ 10 w 97"/>
                <a:gd name="T11" fmla="*/ 28 h 101"/>
                <a:gd name="T12" fmla="*/ 29 w 97"/>
                <a:gd name="T13" fmla="*/ 2 h 101"/>
                <a:gd name="T14" fmla="*/ 39 w 97"/>
                <a:gd name="T15" fmla="*/ 4 h 101"/>
                <a:gd name="T16" fmla="*/ 74 w 97"/>
                <a:gd name="T17" fmla="*/ 36 h 101"/>
                <a:gd name="T18" fmla="*/ 92 w 97"/>
                <a:gd name="T19" fmla="*/ 56 h 101"/>
                <a:gd name="T20" fmla="*/ 95 w 97"/>
                <a:gd name="T21" fmla="*/ 74 h 101"/>
                <a:gd name="T22" fmla="*/ 96 w 97"/>
                <a:gd name="T23" fmla="*/ 93 h 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00">
                  <a:moveTo>
                    <a:pt x="96" y="93"/>
                  </a:moveTo>
                  <a:cubicBezTo>
                    <a:pt x="87" y="94"/>
                    <a:pt x="78" y="95"/>
                    <a:pt x="70" y="100"/>
                  </a:cubicBezTo>
                  <a:cubicBezTo>
                    <a:pt x="68" y="101"/>
                    <a:pt x="65" y="101"/>
                    <a:pt x="63" y="100"/>
                  </a:cubicBezTo>
                  <a:cubicBezTo>
                    <a:pt x="46" y="94"/>
                    <a:pt x="27" y="92"/>
                    <a:pt x="9" y="89"/>
                  </a:cubicBezTo>
                  <a:cubicBezTo>
                    <a:pt x="3" y="88"/>
                    <a:pt x="0" y="87"/>
                    <a:pt x="2" y="78"/>
                  </a:cubicBezTo>
                  <a:cubicBezTo>
                    <a:pt x="6" y="62"/>
                    <a:pt x="7" y="45"/>
                    <a:pt x="10" y="28"/>
                  </a:cubicBezTo>
                  <a:cubicBezTo>
                    <a:pt x="12" y="17"/>
                    <a:pt x="17" y="7"/>
                    <a:pt x="29" y="2"/>
                  </a:cubicBezTo>
                  <a:cubicBezTo>
                    <a:pt x="33" y="1"/>
                    <a:pt x="36" y="0"/>
                    <a:pt x="39" y="4"/>
                  </a:cubicBezTo>
                  <a:cubicBezTo>
                    <a:pt x="49" y="16"/>
                    <a:pt x="63" y="25"/>
                    <a:pt x="74" y="36"/>
                  </a:cubicBezTo>
                  <a:cubicBezTo>
                    <a:pt x="81" y="42"/>
                    <a:pt x="87" y="49"/>
                    <a:pt x="92" y="56"/>
                  </a:cubicBezTo>
                  <a:cubicBezTo>
                    <a:pt x="95" y="62"/>
                    <a:pt x="97" y="68"/>
                    <a:pt x="95" y="74"/>
                  </a:cubicBezTo>
                  <a:cubicBezTo>
                    <a:pt x="92" y="80"/>
                    <a:pt x="94" y="87"/>
                    <a:pt x="96" y="93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22B1CF8F-6540-8835-FD17-7DEFC67A2B2A}"/>
                </a:ext>
              </a:extLst>
            </p:cNvPr>
            <p:cNvSpPr/>
            <p:nvPr/>
          </p:nvSpPr>
          <p:spPr bwMode="auto">
            <a:xfrm>
              <a:off x="3093" y="2154"/>
              <a:ext cx="197" cy="86"/>
            </a:xfrm>
            <a:custGeom>
              <a:gdLst>
                <a:gd name="T0" fmla="*/ 163 w 163"/>
                <a:gd name="T1" fmla="*/ 62 h 71"/>
                <a:gd name="T2" fmla="*/ 87 w 163"/>
                <a:gd name="T3" fmla="*/ 69 h 71"/>
                <a:gd name="T4" fmla="*/ 7 w 163"/>
                <a:gd name="T5" fmla="*/ 59 h 71"/>
                <a:gd name="T6" fmla="*/ 1 w 163"/>
                <a:gd name="T7" fmla="*/ 49 h 71"/>
                <a:gd name="T8" fmla="*/ 6 w 163"/>
                <a:gd name="T9" fmla="*/ 10 h 71"/>
                <a:gd name="T10" fmla="*/ 16 w 163"/>
                <a:gd name="T11" fmla="*/ 4 h 71"/>
                <a:gd name="T12" fmla="*/ 151 w 163"/>
                <a:gd name="T13" fmla="*/ 58 h 71"/>
                <a:gd name="T14" fmla="*/ 163 w 163"/>
                <a:gd name="T15" fmla="*/ 62 h 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71">
                  <a:moveTo>
                    <a:pt x="163" y="62"/>
                  </a:moveTo>
                  <a:cubicBezTo>
                    <a:pt x="137" y="71"/>
                    <a:pt x="112" y="71"/>
                    <a:pt x="87" y="69"/>
                  </a:cubicBezTo>
                  <a:cubicBezTo>
                    <a:pt x="60" y="67"/>
                    <a:pt x="34" y="63"/>
                    <a:pt x="7" y="59"/>
                  </a:cubicBezTo>
                  <a:cubicBezTo>
                    <a:pt x="0" y="58"/>
                    <a:pt x="0" y="55"/>
                    <a:pt x="1" y="49"/>
                  </a:cubicBezTo>
                  <a:cubicBezTo>
                    <a:pt x="3" y="36"/>
                    <a:pt x="5" y="23"/>
                    <a:pt x="6" y="10"/>
                  </a:cubicBezTo>
                  <a:cubicBezTo>
                    <a:pt x="7" y="2"/>
                    <a:pt x="8" y="0"/>
                    <a:pt x="16" y="4"/>
                  </a:cubicBezTo>
                  <a:cubicBezTo>
                    <a:pt x="61" y="22"/>
                    <a:pt x="106" y="40"/>
                    <a:pt x="151" y="58"/>
                  </a:cubicBezTo>
                  <a:cubicBezTo>
                    <a:pt x="154" y="59"/>
                    <a:pt x="158" y="60"/>
                    <a:pt x="163" y="62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A7D252AD-E9B0-2605-5B44-ACF92CF1A642}"/>
                </a:ext>
              </a:extLst>
            </p:cNvPr>
            <p:cNvSpPr/>
            <p:nvPr/>
          </p:nvSpPr>
          <p:spPr bwMode="auto">
            <a:xfrm>
              <a:off x="2490" y="2223"/>
              <a:ext cx="81" cy="289"/>
            </a:xfrm>
            <a:custGeom>
              <a:gdLst>
                <a:gd name="T0" fmla="*/ 0 w 67"/>
                <a:gd name="T1" fmla="*/ 238 h 239"/>
                <a:gd name="T2" fmla="*/ 28 w 67"/>
                <a:gd name="T3" fmla="*/ 166 h 239"/>
                <a:gd name="T4" fmla="*/ 30 w 67"/>
                <a:gd name="T5" fmla="*/ 18 h 239"/>
                <a:gd name="T6" fmla="*/ 28 w 67"/>
                <a:gd name="T7" fmla="*/ 0 h 239"/>
                <a:gd name="T8" fmla="*/ 56 w 67"/>
                <a:gd name="T9" fmla="*/ 70 h 239"/>
                <a:gd name="T10" fmla="*/ 55 w 67"/>
                <a:gd name="T11" fmla="*/ 183 h 239"/>
                <a:gd name="T12" fmla="*/ 6 w 67"/>
                <a:gd name="T13" fmla="*/ 238 h 239"/>
                <a:gd name="T14" fmla="*/ 0 w 67"/>
                <a:gd name="T15" fmla="*/ 238 h 2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39">
                  <a:moveTo>
                    <a:pt x="0" y="238"/>
                  </a:moveTo>
                  <a:cubicBezTo>
                    <a:pt x="21" y="218"/>
                    <a:pt x="24" y="192"/>
                    <a:pt x="28" y="166"/>
                  </a:cubicBezTo>
                  <a:cubicBezTo>
                    <a:pt x="35" y="117"/>
                    <a:pt x="33" y="68"/>
                    <a:pt x="30" y="18"/>
                  </a:cubicBezTo>
                  <a:cubicBezTo>
                    <a:pt x="29" y="12"/>
                    <a:pt x="28" y="6"/>
                    <a:pt x="28" y="0"/>
                  </a:cubicBezTo>
                  <a:cubicBezTo>
                    <a:pt x="43" y="21"/>
                    <a:pt x="51" y="45"/>
                    <a:pt x="56" y="70"/>
                  </a:cubicBezTo>
                  <a:cubicBezTo>
                    <a:pt x="64" y="108"/>
                    <a:pt x="67" y="146"/>
                    <a:pt x="55" y="183"/>
                  </a:cubicBezTo>
                  <a:cubicBezTo>
                    <a:pt x="47" y="208"/>
                    <a:pt x="31" y="228"/>
                    <a:pt x="6" y="238"/>
                  </a:cubicBezTo>
                  <a:cubicBezTo>
                    <a:pt x="4" y="238"/>
                    <a:pt x="3" y="239"/>
                    <a:pt x="0" y="238"/>
                  </a:cubicBezTo>
                  <a:close/>
                </a:path>
              </a:pathLst>
            </a:custGeom>
            <a:solidFill>
              <a:srgbClr val="AB9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66B2C647-26EB-7742-5947-6D4F52A2C861}"/>
                </a:ext>
              </a:extLst>
            </p:cNvPr>
            <p:cNvSpPr/>
            <p:nvPr/>
          </p:nvSpPr>
          <p:spPr bwMode="auto">
            <a:xfrm>
              <a:off x="3110" y="2125"/>
              <a:ext cx="179" cy="84"/>
            </a:xfrm>
            <a:custGeom>
              <a:gdLst>
                <a:gd name="T0" fmla="*/ 0 w 148"/>
                <a:gd name="T1" fmla="*/ 9 h 69"/>
                <a:gd name="T2" fmla="*/ 102 w 148"/>
                <a:gd name="T3" fmla="*/ 1 h 69"/>
                <a:gd name="T4" fmla="*/ 110 w 148"/>
                <a:gd name="T5" fmla="*/ 3 h 69"/>
                <a:gd name="T6" fmla="*/ 120 w 148"/>
                <a:gd name="T7" fmla="*/ 11 h 69"/>
                <a:gd name="T8" fmla="*/ 146 w 148"/>
                <a:gd name="T9" fmla="*/ 50 h 69"/>
                <a:gd name="T10" fmla="*/ 143 w 148"/>
                <a:gd name="T11" fmla="*/ 65 h 69"/>
                <a:gd name="T12" fmla="*/ 132 w 148"/>
                <a:gd name="T13" fmla="*/ 64 h 69"/>
                <a:gd name="T14" fmla="*/ 4 w 148"/>
                <a:gd name="T15" fmla="*/ 12 h 69"/>
                <a:gd name="T16" fmla="*/ 0 w 148"/>
                <a:gd name="T17" fmla="*/ 9 h 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69">
                  <a:moveTo>
                    <a:pt x="0" y="9"/>
                  </a:moveTo>
                  <a:cubicBezTo>
                    <a:pt x="34" y="11"/>
                    <a:pt x="68" y="10"/>
                    <a:pt x="102" y="1"/>
                  </a:cubicBezTo>
                  <a:cubicBezTo>
                    <a:pt x="105" y="0"/>
                    <a:pt x="108" y="1"/>
                    <a:pt x="110" y="3"/>
                  </a:cubicBezTo>
                  <a:cubicBezTo>
                    <a:pt x="113" y="6"/>
                    <a:pt x="116" y="9"/>
                    <a:pt x="120" y="11"/>
                  </a:cubicBezTo>
                  <a:cubicBezTo>
                    <a:pt x="137" y="18"/>
                    <a:pt x="141" y="35"/>
                    <a:pt x="146" y="50"/>
                  </a:cubicBezTo>
                  <a:cubicBezTo>
                    <a:pt x="148" y="56"/>
                    <a:pt x="146" y="61"/>
                    <a:pt x="143" y="65"/>
                  </a:cubicBezTo>
                  <a:cubicBezTo>
                    <a:pt x="140" y="69"/>
                    <a:pt x="135" y="65"/>
                    <a:pt x="132" y="64"/>
                  </a:cubicBezTo>
                  <a:cubicBezTo>
                    <a:pt x="88" y="49"/>
                    <a:pt x="44" y="36"/>
                    <a:pt x="4" y="12"/>
                  </a:cubicBezTo>
                  <a:cubicBezTo>
                    <a:pt x="3" y="11"/>
                    <a:pt x="1" y="10"/>
                    <a:pt x="0" y="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34D2F86B-2683-64CF-0A73-8D643A57AB36}"/>
                </a:ext>
              </a:extLst>
            </p:cNvPr>
            <p:cNvSpPr/>
            <p:nvPr/>
          </p:nvSpPr>
          <p:spPr bwMode="auto">
            <a:xfrm>
              <a:off x="2263" y="1921"/>
              <a:ext cx="108" cy="81"/>
            </a:xfrm>
            <a:custGeom>
              <a:gdLst>
                <a:gd name="T0" fmla="*/ 89 w 90"/>
                <a:gd name="T1" fmla="*/ 40 h 67"/>
                <a:gd name="T2" fmla="*/ 84 w 90"/>
                <a:gd name="T3" fmla="*/ 45 h 67"/>
                <a:gd name="T4" fmla="*/ 34 w 90"/>
                <a:gd name="T5" fmla="*/ 65 h 67"/>
                <a:gd name="T6" fmla="*/ 21 w 90"/>
                <a:gd name="T7" fmla="*/ 61 h 67"/>
                <a:gd name="T8" fmla="*/ 7 w 90"/>
                <a:gd name="T9" fmla="*/ 30 h 67"/>
                <a:gd name="T10" fmla="*/ 8 w 90"/>
                <a:gd name="T11" fmla="*/ 9 h 67"/>
                <a:gd name="T12" fmla="*/ 16 w 90"/>
                <a:gd name="T13" fmla="*/ 3 h 67"/>
                <a:gd name="T14" fmla="*/ 85 w 90"/>
                <a:gd name="T15" fmla="*/ 34 h 67"/>
                <a:gd name="T16" fmla="*/ 89 w 90"/>
                <a:gd name="T17" fmla="*/ 40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7">
                  <a:moveTo>
                    <a:pt x="89" y="40"/>
                  </a:moveTo>
                  <a:cubicBezTo>
                    <a:pt x="89" y="43"/>
                    <a:pt x="86" y="44"/>
                    <a:pt x="84" y="45"/>
                  </a:cubicBezTo>
                  <a:cubicBezTo>
                    <a:pt x="68" y="53"/>
                    <a:pt x="51" y="59"/>
                    <a:pt x="34" y="65"/>
                  </a:cubicBezTo>
                  <a:cubicBezTo>
                    <a:pt x="28" y="67"/>
                    <a:pt x="25" y="63"/>
                    <a:pt x="21" y="61"/>
                  </a:cubicBezTo>
                  <a:cubicBezTo>
                    <a:pt x="7" y="55"/>
                    <a:pt x="0" y="46"/>
                    <a:pt x="7" y="30"/>
                  </a:cubicBezTo>
                  <a:cubicBezTo>
                    <a:pt x="9" y="24"/>
                    <a:pt x="8" y="16"/>
                    <a:pt x="8" y="9"/>
                  </a:cubicBezTo>
                  <a:cubicBezTo>
                    <a:pt x="7" y="2"/>
                    <a:pt x="9" y="0"/>
                    <a:pt x="16" y="3"/>
                  </a:cubicBezTo>
                  <a:cubicBezTo>
                    <a:pt x="39" y="13"/>
                    <a:pt x="62" y="24"/>
                    <a:pt x="85" y="34"/>
                  </a:cubicBezTo>
                  <a:cubicBezTo>
                    <a:pt x="87" y="35"/>
                    <a:pt x="90" y="37"/>
                    <a:pt x="89" y="4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61" name="TextBox 25">
            <a:extLst>
              <a:ext uri="{FF2B5EF4-FFF2-40B4-BE49-F238E27FC236}">
                <a16:creationId xmlns:a16="http://schemas.microsoft.com/office/drawing/2014/main" id="{E127CD21-97A8-3D98-86B2-8B9C561E5D42}"/>
              </a:ext>
            </a:extLst>
          </p:cNvPr>
          <p:cNvSpPr txBox="1"/>
          <p:nvPr/>
        </p:nvSpPr>
        <p:spPr>
          <a:xfrm>
            <a:off x="885372" y="143455"/>
            <a:ext cx="6364514" cy="769441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altLang="ko-KR" sz="4400" b="1">
                <a:solidFill>
                  <a:srgbClr val="AB9375"/>
                </a:solidFill>
                <a:effectLst/>
                <a:latin typeface="+mj-lt"/>
              </a:rPr>
              <a:t>INFOGRAPHIC </a:t>
            </a:r>
            <a:r>
              <a:rPr lang="en-US" altLang="ko-KR" sz="4400">
                <a:solidFill>
                  <a:srgbClr val="AB9375"/>
                </a:solidFill>
                <a:effectLst/>
                <a:latin typeface="+mj-lt"/>
              </a:rPr>
              <a:t>STYLE</a:t>
            </a:r>
            <a:endParaRPr lang="ko-KR" altLang="en-US" sz="4400">
              <a:solidFill>
                <a:srgbClr val="AB9375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Cover and End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6ADD"/>
      </a:accent1>
      <a:accent2>
        <a:srgbClr val="476ADD"/>
      </a:accent2>
      <a:accent3>
        <a:srgbClr val="476ADD"/>
      </a:accent3>
      <a:accent4>
        <a:srgbClr val="476ADD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6ADD"/>
      </a:accent1>
      <a:accent2>
        <a:srgbClr val="476ADD"/>
      </a:accent2>
      <a:accent3>
        <a:srgbClr val="476ADD"/>
      </a:accent3>
      <a:accent4>
        <a:srgbClr val="476ADD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resentationFormat>Panorámica</PresentationFormat>
  <Paragraphs>323</Paragraphs>
  <Slides>34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9" baseType="lpstr">
      <vt:lpstr>Arial</vt:lpstr>
      <vt:lpstr>Calibri Light</vt:lpstr>
      <vt:lpstr>Calibri</vt:lpstr>
      <vt:lpstr>Arial Unicode MS</vt:lpstr>
      <vt:lpstr>FZShuTi</vt:lpstr>
      <vt:lpstr>Arial Black</vt:lpstr>
      <vt:lpstr>Raleway</vt:lpstr>
      <vt:lpstr>Source Sans Pro</vt:lpstr>
      <vt:lpstr>Rubik</vt:lpstr>
      <vt:lpstr>Montserrat</vt:lpstr>
      <vt:lpstr>Assistant Light</vt:lpstr>
      <vt:lpstr>Kanit Light</vt:lpstr>
      <vt:lpstr>DM Sans</vt:lpstr>
      <vt:lpstr>Arial (Títulos)</vt:lpstr>
      <vt:lpstr>Cover and End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slidesppt.net</Manager>
  <Company/>
  <LinksUpToDate>false</LinksUpToDate>
  <SharedDoc>false</SharedDoc>
  <HyperlinksChanged>false</HyperlinksChanged>
  <AppVersion>19.1200</AppVersion>
  <TotalTime>1916</TotalTime>
  <Application>Aspose.Slides for .NET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de caballos</dc:title>
  <dc:creator>slidesppt</dc:creator>
  <cp:keywords>slidesppt.net</cp:keywords>
  <cp:lastModifiedBy>Franklin</cp:lastModifiedBy>
  <cp:revision>46</cp:revision>
  <dcterms:created xsi:type="dcterms:W3CDTF">2020-01-20T05:08:25Z</dcterms:created>
  <dcterms:modified xsi:type="dcterms:W3CDTF">2022-10-10T18:58:49Z</dcterms:modified>
  <cp:category>slidesppt.net</cp:category>
</cp:coreProperties>
</file>